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56" r:id="rId3"/>
    <p:sldId id="263" r:id="rId4"/>
    <p:sldId id="265" r:id="rId5"/>
    <p:sldId id="258" r:id="rId6"/>
    <p:sldId id="259" r:id="rId7"/>
    <p:sldId id="257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FCBC4E67-AB4E-4B2F-949B-4B89E5C876B2}">
          <p14:sldIdLst>
            <p14:sldId id="262"/>
            <p14:sldId id="256"/>
            <p14:sldId id="263"/>
            <p14:sldId id="265"/>
            <p14:sldId id="258"/>
            <p14:sldId id="259"/>
            <p14:sldId id="257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438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orient="horz" pos="2387" userDrawn="1">
          <p15:clr>
            <a:srgbClr val="A4A3A4"/>
          </p15:clr>
        </p15:guide>
        <p15:guide id="5" pos="619" userDrawn="1">
          <p15:clr>
            <a:srgbClr val="A4A3A4"/>
          </p15:clr>
        </p15:guide>
        <p15:guide id="7" pos="3704" userDrawn="1">
          <p15:clr>
            <a:srgbClr val="A4A3A4"/>
          </p15:clr>
        </p15:guide>
        <p15:guide id="9" orient="horz" pos="3748" userDrawn="1">
          <p15:clr>
            <a:srgbClr val="A4A3A4"/>
          </p15:clr>
        </p15:guide>
        <p15:guide id="10" orient="horz" pos="3974" userDrawn="1">
          <p15:clr>
            <a:srgbClr val="A4A3A4"/>
          </p15:clr>
        </p15:guide>
        <p15:guide id="11" pos="3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70"/>
    <a:srgbClr val="004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>
      <p:cViewPr varScale="1">
        <p:scale>
          <a:sx n="74" d="100"/>
          <a:sy n="74" d="100"/>
        </p:scale>
        <p:origin x="50" y="264"/>
      </p:cViewPr>
      <p:guideLst>
        <p:guide orient="horz" pos="1026"/>
        <p:guide pos="438"/>
        <p:guide pos="7242"/>
        <p:guide orient="horz" pos="2387"/>
        <p:guide pos="619"/>
        <p:guide pos="3704"/>
        <p:guide orient="horz" pos="3748"/>
        <p:guide orient="horz" pos="3974"/>
        <p:guide pos="3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dley\Documents\Logo\b1.csv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Lindley\Documents\Book3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Lindley\Documents\Book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GB">
              <a:solidFill>
                <a:srgbClr val="004270"/>
              </a:solidFill>
            </a:endParaRPr>
          </a:p>
        </c:rich>
      </c:tx>
      <c:layout>
        <c:manualLayout>
          <c:xMode val="edge"/>
          <c:yMode val="edge"/>
          <c:x val="0.13162489063867017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004270"/>
              </a:solidFill>
              <a:round/>
            </a:ln>
            <a:effectLst/>
          </c:spPr>
          <c:marker>
            <c:symbol val="none"/>
          </c:marker>
          <c:cat>
            <c:numRef>
              <c:f>'b1'!$A$1:$A$4139</c:f>
              <c:numCache>
                <c:formatCode>m/d/yyyy</c:formatCode>
                <c:ptCount val="4139"/>
                <c:pt idx="0">
                  <c:v>40179</c:v>
                </c:pt>
                <c:pt idx="1">
                  <c:v>40180</c:v>
                </c:pt>
                <c:pt idx="2">
                  <c:v>40181</c:v>
                </c:pt>
                <c:pt idx="3">
                  <c:v>40182</c:v>
                </c:pt>
                <c:pt idx="4">
                  <c:v>40183</c:v>
                </c:pt>
                <c:pt idx="5">
                  <c:v>40184</c:v>
                </c:pt>
                <c:pt idx="6">
                  <c:v>40185</c:v>
                </c:pt>
                <c:pt idx="7">
                  <c:v>40186</c:v>
                </c:pt>
                <c:pt idx="8">
                  <c:v>40187</c:v>
                </c:pt>
                <c:pt idx="9">
                  <c:v>40188</c:v>
                </c:pt>
                <c:pt idx="10">
                  <c:v>40189</c:v>
                </c:pt>
                <c:pt idx="11">
                  <c:v>40190</c:v>
                </c:pt>
                <c:pt idx="12">
                  <c:v>40191</c:v>
                </c:pt>
                <c:pt idx="13">
                  <c:v>40192</c:v>
                </c:pt>
                <c:pt idx="14">
                  <c:v>40193</c:v>
                </c:pt>
                <c:pt idx="15">
                  <c:v>40194</c:v>
                </c:pt>
                <c:pt idx="16">
                  <c:v>40195</c:v>
                </c:pt>
                <c:pt idx="17">
                  <c:v>40196</c:v>
                </c:pt>
                <c:pt idx="18">
                  <c:v>40197</c:v>
                </c:pt>
                <c:pt idx="19">
                  <c:v>40198</c:v>
                </c:pt>
                <c:pt idx="20">
                  <c:v>40199</c:v>
                </c:pt>
                <c:pt idx="21">
                  <c:v>40200</c:v>
                </c:pt>
                <c:pt idx="22">
                  <c:v>40201</c:v>
                </c:pt>
                <c:pt idx="23">
                  <c:v>40202</c:v>
                </c:pt>
                <c:pt idx="24">
                  <c:v>40203</c:v>
                </c:pt>
                <c:pt idx="25">
                  <c:v>40204</c:v>
                </c:pt>
                <c:pt idx="26">
                  <c:v>40205</c:v>
                </c:pt>
                <c:pt idx="27">
                  <c:v>40206</c:v>
                </c:pt>
                <c:pt idx="28">
                  <c:v>40207</c:v>
                </c:pt>
                <c:pt idx="29">
                  <c:v>40208</c:v>
                </c:pt>
                <c:pt idx="30">
                  <c:v>40209</c:v>
                </c:pt>
                <c:pt idx="31">
                  <c:v>40210</c:v>
                </c:pt>
                <c:pt idx="32">
                  <c:v>40211</c:v>
                </c:pt>
                <c:pt idx="33">
                  <c:v>40212</c:v>
                </c:pt>
                <c:pt idx="34">
                  <c:v>40213</c:v>
                </c:pt>
                <c:pt idx="35">
                  <c:v>40214</c:v>
                </c:pt>
                <c:pt idx="36">
                  <c:v>40215</c:v>
                </c:pt>
                <c:pt idx="37">
                  <c:v>40216</c:v>
                </c:pt>
                <c:pt idx="38">
                  <c:v>40217</c:v>
                </c:pt>
                <c:pt idx="39">
                  <c:v>40218</c:v>
                </c:pt>
                <c:pt idx="40">
                  <c:v>40219</c:v>
                </c:pt>
                <c:pt idx="41">
                  <c:v>40220</c:v>
                </c:pt>
                <c:pt idx="42">
                  <c:v>40221</c:v>
                </c:pt>
                <c:pt idx="43">
                  <c:v>40222</c:v>
                </c:pt>
                <c:pt idx="44">
                  <c:v>40223</c:v>
                </c:pt>
                <c:pt idx="45">
                  <c:v>40224</c:v>
                </c:pt>
                <c:pt idx="46">
                  <c:v>40225</c:v>
                </c:pt>
                <c:pt idx="47">
                  <c:v>40226</c:v>
                </c:pt>
                <c:pt idx="48">
                  <c:v>40227</c:v>
                </c:pt>
                <c:pt idx="49">
                  <c:v>40228</c:v>
                </c:pt>
                <c:pt idx="50">
                  <c:v>40229</c:v>
                </c:pt>
                <c:pt idx="51">
                  <c:v>40230</c:v>
                </c:pt>
                <c:pt idx="52">
                  <c:v>40231</c:v>
                </c:pt>
                <c:pt idx="53">
                  <c:v>40232</c:v>
                </c:pt>
                <c:pt idx="54">
                  <c:v>40233</c:v>
                </c:pt>
                <c:pt idx="55">
                  <c:v>40234</c:v>
                </c:pt>
                <c:pt idx="56">
                  <c:v>40235</c:v>
                </c:pt>
                <c:pt idx="57">
                  <c:v>40236</c:v>
                </c:pt>
                <c:pt idx="58">
                  <c:v>40237</c:v>
                </c:pt>
                <c:pt idx="59">
                  <c:v>40238</c:v>
                </c:pt>
                <c:pt idx="60">
                  <c:v>40239</c:v>
                </c:pt>
                <c:pt idx="61">
                  <c:v>40240</c:v>
                </c:pt>
                <c:pt idx="62">
                  <c:v>40241</c:v>
                </c:pt>
                <c:pt idx="63">
                  <c:v>40242</c:v>
                </c:pt>
                <c:pt idx="64">
                  <c:v>40243</c:v>
                </c:pt>
                <c:pt idx="65">
                  <c:v>40244</c:v>
                </c:pt>
                <c:pt idx="66">
                  <c:v>40245</c:v>
                </c:pt>
                <c:pt idx="67">
                  <c:v>40246</c:v>
                </c:pt>
                <c:pt idx="68">
                  <c:v>40247</c:v>
                </c:pt>
                <c:pt idx="69">
                  <c:v>40248</c:v>
                </c:pt>
                <c:pt idx="70">
                  <c:v>40249</c:v>
                </c:pt>
                <c:pt idx="71">
                  <c:v>40250</c:v>
                </c:pt>
                <c:pt idx="72">
                  <c:v>40251</c:v>
                </c:pt>
                <c:pt idx="73">
                  <c:v>40252</c:v>
                </c:pt>
                <c:pt idx="74">
                  <c:v>40253</c:v>
                </c:pt>
                <c:pt idx="75">
                  <c:v>40254</c:v>
                </c:pt>
                <c:pt idx="76">
                  <c:v>40255</c:v>
                </c:pt>
                <c:pt idx="77">
                  <c:v>40256</c:v>
                </c:pt>
                <c:pt idx="78">
                  <c:v>40257</c:v>
                </c:pt>
                <c:pt idx="79">
                  <c:v>40258</c:v>
                </c:pt>
                <c:pt idx="80">
                  <c:v>40259</c:v>
                </c:pt>
                <c:pt idx="81">
                  <c:v>40260</c:v>
                </c:pt>
                <c:pt idx="82">
                  <c:v>40261</c:v>
                </c:pt>
                <c:pt idx="83">
                  <c:v>40262</c:v>
                </c:pt>
                <c:pt idx="84">
                  <c:v>40263</c:v>
                </c:pt>
                <c:pt idx="85">
                  <c:v>40264</c:v>
                </c:pt>
                <c:pt idx="86">
                  <c:v>40265</c:v>
                </c:pt>
                <c:pt idx="87">
                  <c:v>40266</c:v>
                </c:pt>
                <c:pt idx="88">
                  <c:v>40267</c:v>
                </c:pt>
                <c:pt idx="89">
                  <c:v>40268</c:v>
                </c:pt>
                <c:pt idx="90">
                  <c:v>40269</c:v>
                </c:pt>
                <c:pt idx="91">
                  <c:v>40270</c:v>
                </c:pt>
                <c:pt idx="92">
                  <c:v>40271</c:v>
                </c:pt>
                <c:pt idx="93">
                  <c:v>40272</c:v>
                </c:pt>
                <c:pt idx="94">
                  <c:v>40273</c:v>
                </c:pt>
                <c:pt idx="95">
                  <c:v>40274</c:v>
                </c:pt>
                <c:pt idx="96">
                  <c:v>40275</c:v>
                </c:pt>
                <c:pt idx="97">
                  <c:v>40276</c:v>
                </c:pt>
                <c:pt idx="98">
                  <c:v>40277</c:v>
                </c:pt>
                <c:pt idx="99">
                  <c:v>40278</c:v>
                </c:pt>
                <c:pt idx="100">
                  <c:v>40279</c:v>
                </c:pt>
                <c:pt idx="101">
                  <c:v>40280</c:v>
                </c:pt>
                <c:pt idx="102">
                  <c:v>40281</c:v>
                </c:pt>
                <c:pt idx="103">
                  <c:v>40282</c:v>
                </c:pt>
                <c:pt idx="104">
                  <c:v>40283</c:v>
                </c:pt>
                <c:pt idx="105">
                  <c:v>40284</c:v>
                </c:pt>
                <c:pt idx="106">
                  <c:v>40285</c:v>
                </c:pt>
                <c:pt idx="107">
                  <c:v>40286</c:v>
                </c:pt>
                <c:pt idx="108">
                  <c:v>40287</c:v>
                </c:pt>
                <c:pt idx="109">
                  <c:v>40288</c:v>
                </c:pt>
                <c:pt idx="110">
                  <c:v>40289</c:v>
                </c:pt>
                <c:pt idx="111">
                  <c:v>40290</c:v>
                </c:pt>
                <c:pt idx="112">
                  <c:v>40291</c:v>
                </c:pt>
                <c:pt idx="113">
                  <c:v>40292</c:v>
                </c:pt>
                <c:pt idx="114">
                  <c:v>40293</c:v>
                </c:pt>
                <c:pt idx="115">
                  <c:v>40294</c:v>
                </c:pt>
                <c:pt idx="116">
                  <c:v>40295</c:v>
                </c:pt>
                <c:pt idx="117">
                  <c:v>40296</c:v>
                </c:pt>
                <c:pt idx="118">
                  <c:v>40297</c:v>
                </c:pt>
                <c:pt idx="119">
                  <c:v>40298</c:v>
                </c:pt>
                <c:pt idx="120">
                  <c:v>40299</c:v>
                </c:pt>
                <c:pt idx="121">
                  <c:v>40300</c:v>
                </c:pt>
                <c:pt idx="122">
                  <c:v>40301</c:v>
                </c:pt>
                <c:pt idx="123">
                  <c:v>40302</c:v>
                </c:pt>
                <c:pt idx="124">
                  <c:v>40303</c:v>
                </c:pt>
                <c:pt idx="125">
                  <c:v>40304</c:v>
                </c:pt>
                <c:pt idx="126">
                  <c:v>40305</c:v>
                </c:pt>
                <c:pt idx="127">
                  <c:v>40306</c:v>
                </c:pt>
                <c:pt idx="128">
                  <c:v>40307</c:v>
                </c:pt>
                <c:pt idx="129">
                  <c:v>40308</c:v>
                </c:pt>
                <c:pt idx="130">
                  <c:v>40309</c:v>
                </c:pt>
                <c:pt idx="131">
                  <c:v>40310</c:v>
                </c:pt>
                <c:pt idx="132">
                  <c:v>40311</c:v>
                </c:pt>
                <c:pt idx="133">
                  <c:v>40312</c:v>
                </c:pt>
                <c:pt idx="134">
                  <c:v>40313</c:v>
                </c:pt>
                <c:pt idx="135">
                  <c:v>40314</c:v>
                </c:pt>
                <c:pt idx="136">
                  <c:v>40315</c:v>
                </c:pt>
                <c:pt idx="137">
                  <c:v>40316</c:v>
                </c:pt>
                <c:pt idx="138">
                  <c:v>40317</c:v>
                </c:pt>
                <c:pt idx="139">
                  <c:v>40318</c:v>
                </c:pt>
                <c:pt idx="140">
                  <c:v>40319</c:v>
                </c:pt>
                <c:pt idx="141">
                  <c:v>40320</c:v>
                </c:pt>
                <c:pt idx="142">
                  <c:v>40321</c:v>
                </c:pt>
                <c:pt idx="143">
                  <c:v>40322</c:v>
                </c:pt>
                <c:pt idx="144">
                  <c:v>40323</c:v>
                </c:pt>
                <c:pt idx="145">
                  <c:v>40324</c:v>
                </c:pt>
                <c:pt idx="146">
                  <c:v>40325</c:v>
                </c:pt>
                <c:pt idx="147">
                  <c:v>40326</c:v>
                </c:pt>
                <c:pt idx="148">
                  <c:v>40327</c:v>
                </c:pt>
                <c:pt idx="149">
                  <c:v>40328</c:v>
                </c:pt>
                <c:pt idx="150">
                  <c:v>40329</c:v>
                </c:pt>
                <c:pt idx="151">
                  <c:v>40330</c:v>
                </c:pt>
                <c:pt idx="152">
                  <c:v>40331</c:v>
                </c:pt>
                <c:pt idx="153">
                  <c:v>40332</c:v>
                </c:pt>
                <c:pt idx="154">
                  <c:v>40333</c:v>
                </c:pt>
                <c:pt idx="155">
                  <c:v>40334</c:v>
                </c:pt>
                <c:pt idx="156">
                  <c:v>40335</c:v>
                </c:pt>
                <c:pt idx="157">
                  <c:v>40336</c:v>
                </c:pt>
                <c:pt idx="158">
                  <c:v>40337</c:v>
                </c:pt>
                <c:pt idx="159">
                  <c:v>40338</c:v>
                </c:pt>
                <c:pt idx="160">
                  <c:v>40339</c:v>
                </c:pt>
                <c:pt idx="161">
                  <c:v>40340</c:v>
                </c:pt>
                <c:pt idx="162">
                  <c:v>40341</c:v>
                </c:pt>
                <c:pt idx="163">
                  <c:v>40342</c:v>
                </c:pt>
                <c:pt idx="164">
                  <c:v>40343</c:v>
                </c:pt>
                <c:pt idx="165">
                  <c:v>40344</c:v>
                </c:pt>
                <c:pt idx="166">
                  <c:v>40345</c:v>
                </c:pt>
                <c:pt idx="167">
                  <c:v>40346</c:v>
                </c:pt>
                <c:pt idx="168">
                  <c:v>40347</c:v>
                </c:pt>
                <c:pt idx="169">
                  <c:v>40348</c:v>
                </c:pt>
                <c:pt idx="170">
                  <c:v>40349</c:v>
                </c:pt>
                <c:pt idx="171">
                  <c:v>40350</c:v>
                </c:pt>
                <c:pt idx="172">
                  <c:v>40351</c:v>
                </c:pt>
                <c:pt idx="173">
                  <c:v>40352</c:v>
                </c:pt>
                <c:pt idx="174">
                  <c:v>40353</c:v>
                </c:pt>
                <c:pt idx="175">
                  <c:v>40354</c:v>
                </c:pt>
                <c:pt idx="176">
                  <c:v>40355</c:v>
                </c:pt>
                <c:pt idx="177">
                  <c:v>40356</c:v>
                </c:pt>
                <c:pt idx="178">
                  <c:v>40357</c:v>
                </c:pt>
                <c:pt idx="179">
                  <c:v>40358</c:v>
                </c:pt>
                <c:pt idx="180">
                  <c:v>40359</c:v>
                </c:pt>
                <c:pt idx="181">
                  <c:v>40360</c:v>
                </c:pt>
                <c:pt idx="182">
                  <c:v>40361</c:v>
                </c:pt>
                <c:pt idx="183">
                  <c:v>40362</c:v>
                </c:pt>
                <c:pt idx="184">
                  <c:v>40363</c:v>
                </c:pt>
                <c:pt idx="185">
                  <c:v>40364</c:v>
                </c:pt>
                <c:pt idx="186">
                  <c:v>40365</c:v>
                </c:pt>
                <c:pt idx="187">
                  <c:v>40366</c:v>
                </c:pt>
                <c:pt idx="188">
                  <c:v>40367</c:v>
                </c:pt>
                <c:pt idx="189">
                  <c:v>40368</c:v>
                </c:pt>
                <c:pt idx="190">
                  <c:v>40369</c:v>
                </c:pt>
                <c:pt idx="191">
                  <c:v>40370</c:v>
                </c:pt>
                <c:pt idx="192">
                  <c:v>40371</c:v>
                </c:pt>
                <c:pt idx="193">
                  <c:v>40372</c:v>
                </c:pt>
                <c:pt idx="194">
                  <c:v>40373</c:v>
                </c:pt>
                <c:pt idx="195">
                  <c:v>40374</c:v>
                </c:pt>
                <c:pt idx="196">
                  <c:v>40375</c:v>
                </c:pt>
                <c:pt idx="197">
                  <c:v>40376</c:v>
                </c:pt>
                <c:pt idx="198">
                  <c:v>40377</c:v>
                </c:pt>
                <c:pt idx="199">
                  <c:v>40378</c:v>
                </c:pt>
                <c:pt idx="200">
                  <c:v>40379</c:v>
                </c:pt>
                <c:pt idx="201">
                  <c:v>40380</c:v>
                </c:pt>
                <c:pt idx="202">
                  <c:v>40381</c:v>
                </c:pt>
                <c:pt idx="203">
                  <c:v>40382</c:v>
                </c:pt>
                <c:pt idx="204">
                  <c:v>40383</c:v>
                </c:pt>
                <c:pt idx="205">
                  <c:v>40384</c:v>
                </c:pt>
                <c:pt idx="206">
                  <c:v>40385</c:v>
                </c:pt>
                <c:pt idx="207">
                  <c:v>40386</c:v>
                </c:pt>
                <c:pt idx="208">
                  <c:v>40387</c:v>
                </c:pt>
                <c:pt idx="209">
                  <c:v>40388</c:v>
                </c:pt>
                <c:pt idx="210">
                  <c:v>40389</c:v>
                </c:pt>
                <c:pt idx="211">
                  <c:v>40390</c:v>
                </c:pt>
                <c:pt idx="212">
                  <c:v>40391</c:v>
                </c:pt>
                <c:pt idx="213">
                  <c:v>40392</c:v>
                </c:pt>
                <c:pt idx="214">
                  <c:v>40393</c:v>
                </c:pt>
                <c:pt idx="215">
                  <c:v>40394</c:v>
                </c:pt>
                <c:pt idx="216">
                  <c:v>40395</c:v>
                </c:pt>
                <c:pt idx="217">
                  <c:v>40396</c:v>
                </c:pt>
                <c:pt idx="218">
                  <c:v>40397</c:v>
                </c:pt>
                <c:pt idx="219">
                  <c:v>40398</c:v>
                </c:pt>
                <c:pt idx="220">
                  <c:v>40399</c:v>
                </c:pt>
                <c:pt idx="221">
                  <c:v>40400</c:v>
                </c:pt>
                <c:pt idx="222">
                  <c:v>40401</c:v>
                </c:pt>
                <c:pt idx="223">
                  <c:v>40402</c:v>
                </c:pt>
                <c:pt idx="224">
                  <c:v>40403</c:v>
                </c:pt>
                <c:pt idx="225">
                  <c:v>40404</c:v>
                </c:pt>
                <c:pt idx="226">
                  <c:v>40405</c:v>
                </c:pt>
                <c:pt idx="227">
                  <c:v>40406</c:v>
                </c:pt>
                <c:pt idx="228">
                  <c:v>40407</c:v>
                </c:pt>
                <c:pt idx="229">
                  <c:v>40408</c:v>
                </c:pt>
                <c:pt idx="230">
                  <c:v>40409</c:v>
                </c:pt>
                <c:pt idx="231">
                  <c:v>40410</c:v>
                </c:pt>
                <c:pt idx="232">
                  <c:v>40411</c:v>
                </c:pt>
                <c:pt idx="233">
                  <c:v>40412</c:v>
                </c:pt>
                <c:pt idx="234">
                  <c:v>40413</c:v>
                </c:pt>
                <c:pt idx="235">
                  <c:v>40414</c:v>
                </c:pt>
                <c:pt idx="236">
                  <c:v>40415</c:v>
                </c:pt>
                <c:pt idx="237">
                  <c:v>40416</c:v>
                </c:pt>
                <c:pt idx="238">
                  <c:v>40417</c:v>
                </c:pt>
                <c:pt idx="239">
                  <c:v>40418</c:v>
                </c:pt>
                <c:pt idx="240">
                  <c:v>40419</c:v>
                </c:pt>
                <c:pt idx="241">
                  <c:v>40420</c:v>
                </c:pt>
                <c:pt idx="242">
                  <c:v>40421</c:v>
                </c:pt>
                <c:pt idx="243">
                  <c:v>40422</c:v>
                </c:pt>
                <c:pt idx="244">
                  <c:v>40423</c:v>
                </c:pt>
                <c:pt idx="245">
                  <c:v>40424</c:v>
                </c:pt>
                <c:pt idx="246">
                  <c:v>40425</c:v>
                </c:pt>
                <c:pt idx="247">
                  <c:v>40426</c:v>
                </c:pt>
                <c:pt idx="248">
                  <c:v>40427</c:v>
                </c:pt>
                <c:pt idx="249">
                  <c:v>40428</c:v>
                </c:pt>
                <c:pt idx="250">
                  <c:v>40429</c:v>
                </c:pt>
                <c:pt idx="251">
                  <c:v>40430</c:v>
                </c:pt>
                <c:pt idx="252">
                  <c:v>40431</c:v>
                </c:pt>
                <c:pt idx="253">
                  <c:v>40432</c:v>
                </c:pt>
                <c:pt idx="254">
                  <c:v>40433</c:v>
                </c:pt>
                <c:pt idx="255">
                  <c:v>40434</c:v>
                </c:pt>
                <c:pt idx="256">
                  <c:v>40435</c:v>
                </c:pt>
                <c:pt idx="257">
                  <c:v>40436</c:v>
                </c:pt>
                <c:pt idx="258">
                  <c:v>40437</c:v>
                </c:pt>
                <c:pt idx="259">
                  <c:v>40438</c:v>
                </c:pt>
                <c:pt idx="260">
                  <c:v>40439</c:v>
                </c:pt>
                <c:pt idx="261">
                  <c:v>40440</c:v>
                </c:pt>
                <c:pt idx="262">
                  <c:v>40441</c:v>
                </c:pt>
                <c:pt idx="263">
                  <c:v>40442</c:v>
                </c:pt>
                <c:pt idx="264">
                  <c:v>40443</c:v>
                </c:pt>
                <c:pt idx="265">
                  <c:v>40444</c:v>
                </c:pt>
                <c:pt idx="266">
                  <c:v>40445</c:v>
                </c:pt>
                <c:pt idx="267">
                  <c:v>40446</c:v>
                </c:pt>
                <c:pt idx="268">
                  <c:v>40447</c:v>
                </c:pt>
                <c:pt idx="269">
                  <c:v>40448</c:v>
                </c:pt>
                <c:pt idx="270">
                  <c:v>40449</c:v>
                </c:pt>
                <c:pt idx="271">
                  <c:v>40450</c:v>
                </c:pt>
                <c:pt idx="272">
                  <c:v>40451</c:v>
                </c:pt>
                <c:pt idx="273">
                  <c:v>40452</c:v>
                </c:pt>
                <c:pt idx="274">
                  <c:v>40453</c:v>
                </c:pt>
                <c:pt idx="275">
                  <c:v>40454</c:v>
                </c:pt>
                <c:pt idx="276">
                  <c:v>40455</c:v>
                </c:pt>
                <c:pt idx="277">
                  <c:v>40456</c:v>
                </c:pt>
                <c:pt idx="278">
                  <c:v>40457</c:v>
                </c:pt>
                <c:pt idx="279">
                  <c:v>40458</c:v>
                </c:pt>
                <c:pt idx="280">
                  <c:v>40459</c:v>
                </c:pt>
                <c:pt idx="281">
                  <c:v>40460</c:v>
                </c:pt>
                <c:pt idx="282">
                  <c:v>40461</c:v>
                </c:pt>
                <c:pt idx="283">
                  <c:v>40462</c:v>
                </c:pt>
                <c:pt idx="284">
                  <c:v>40463</c:v>
                </c:pt>
                <c:pt idx="285">
                  <c:v>40464</c:v>
                </c:pt>
                <c:pt idx="286">
                  <c:v>40465</c:v>
                </c:pt>
                <c:pt idx="287">
                  <c:v>40466</c:v>
                </c:pt>
                <c:pt idx="288">
                  <c:v>40467</c:v>
                </c:pt>
                <c:pt idx="289">
                  <c:v>40468</c:v>
                </c:pt>
                <c:pt idx="290">
                  <c:v>40469</c:v>
                </c:pt>
                <c:pt idx="291">
                  <c:v>40470</c:v>
                </c:pt>
                <c:pt idx="292">
                  <c:v>40471</c:v>
                </c:pt>
                <c:pt idx="293">
                  <c:v>40472</c:v>
                </c:pt>
                <c:pt idx="294">
                  <c:v>40473</c:v>
                </c:pt>
                <c:pt idx="295">
                  <c:v>40474</c:v>
                </c:pt>
                <c:pt idx="296">
                  <c:v>40475</c:v>
                </c:pt>
                <c:pt idx="297">
                  <c:v>40476</c:v>
                </c:pt>
                <c:pt idx="298">
                  <c:v>40477</c:v>
                </c:pt>
                <c:pt idx="299">
                  <c:v>40478</c:v>
                </c:pt>
                <c:pt idx="300">
                  <c:v>40479</c:v>
                </c:pt>
                <c:pt idx="301">
                  <c:v>40480</c:v>
                </c:pt>
                <c:pt idx="302">
                  <c:v>40481</c:v>
                </c:pt>
                <c:pt idx="303">
                  <c:v>40482</c:v>
                </c:pt>
                <c:pt idx="304">
                  <c:v>40483</c:v>
                </c:pt>
                <c:pt idx="305">
                  <c:v>40484</c:v>
                </c:pt>
                <c:pt idx="306">
                  <c:v>40485</c:v>
                </c:pt>
                <c:pt idx="307">
                  <c:v>40486</c:v>
                </c:pt>
                <c:pt idx="308">
                  <c:v>40487</c:v>
                </c:pt>
                <c:pt idx="309">
                  <c:v>40488</c:v>
                </c:pt>
                <c:pt idx="310">
                  <c:v>40489</c:v>
                </c:pt>
                <c:pt idx="311">
                  <c:v>40490</c:v>
                </c:pt>
                <c:pt idx="312">
                  <c:v>40491</c:v>
                </c:pt>
                <c:pt idx="313">
                  <c:v>40492</c:v>
                </c:pt>
                <c:pt idx="314">
                  <c:v>40493</c:v>
                </c:pt>
                <c:pt idx="315">
                  <c:v>40494</c:v>
                </c:pt>
                <c:pt idx="316">
                  <c:v>40495</c:v>
                </c:pt>
                <c:pt idx="317">
                  <c:v>40496</c:v>
                </c:pt>
                <c:pt idx="318">
                  <c:v>40497</c:v>
                </c:pt>
                <c:pt idx="319">
                  <c:v>40498</c:v>
                </c:pt>
                <c:pt idx="320">
                  <c:v>40499</c:v>
                </c:pt>
                <c:pt idx="321">
                  <c:v>40500</c:v>
                </c:pt>
                <c:pt idx="322">
                  <c:v>40501</c:v>
                </c:pt>
                <c:pt idx="323">
                  <c:v>40502</c:v>
                </c:pt>
                <c:pt idx="324">
                  <c:v>40503</c:v>
                </c:pt>
                <c:pt idx="325">
                  <c:v>40504</c:v>
                </c:pt>
                <c:pt idx="326">
                  <c:v>40505</c:v>
                </c:pt>
                <c:pt idx="327">
                  <c:v>40506</c:v>
                </c:pt>
                <c:pt idx="328">
                  <c:v>40507</c:v>
                </c:pt>
                <c:pt idx="329">
                  <c:v>40508</c:v>
                </c:pt>
                <c:pt idx="330">
                  <c:v>40509</c:v>
                </c:pt>
                <c:pt idx="331">
                  <c:v>40510</c:v>
                </c:pt>
                <c:pt idx="332">
                  <c:v>40511</c:v>
                </c:pt>
                <c:pt idx="333">
                  <c:v>40512</c:v>
                </c:pt>
                <c:pt idx="334">
                  <c:v>40513</c:v>
                </c:pt>
                <c:pt idx="335">
                  <c:v>40514</c:v>
                </c:pt>
                <c:pt idx="336">
                  <c:v>40515</c:v>
                </c:pt>
                <c:pt idx="337">
                  <c:v>40516</c:v>
                </c:pt>
                <c:pt idx="338">
                  <c:v>40517</c:v>
                </c:pt>
                <c:pt idx="339">
                  <c:v>40518</c:v>
                </c:pt>
                <c:pt idx="340">
                  <c:v>40519</c:v>
                </c:pt>
                <c:pt idx="341">
                  <c:v>40520</c:v>
                </c:pt>
                <c:pt idx="342">
                  <c:v>40521</c:v>
                </c:pt>
                <c:pt idx="343">
                  <c:v>40522</c:v>
                </c:pt>
                <c:pt idx="344">
                  <c:v>40523</c:v>
                </c:pt>
                <c:pt idx="345">
                  <c:v>40524</c:v>
                </c:pt>
                <c:pt idx="346">
                  <c:v>40525</c:v>
                </c:pt>
                <c:pt idx="347">
                  <c:v>40526</c:v>
                </c:pt>
                <c:pt idx="348">
                  <c:v>40527</c:v>
                </c:pt>
                <c:pt idx="349">
                  <c:v>40528</c:v>
                </c:pt>
                <c:pt idx="350">
                  <c:v>40529</c:v>
                </c:pt>
                <c:pt idx="351">
                  <c:v>40530</c:v>
                </c:pt>
                <c:pt idx="352">
                  <c:v>40531</c:v>
                </c:pt>
                <c:pt idx="353">
                  <c:v>40532</c:v>
                </c:pt>
                <c:pt idx="354">
                  <c:v>40533</c:v>
                </c:pt>
                <c:pt idx="355">
                  <c:v>40534</c:v>
                </c:pt>
                <c:pt idx="356">
                  <c:v>40535</c:v>
                </c:pt>
                <c:pt idx="357">
                  <c:v>40536</c:v>
                </c:pt>
                <c:pt idx="358">
                  <c:v>40537</c:v>
                </c:pt>
                <c:pt idx="359">
                  <c:v>40538</c:v>
                </c:pt>
                <c:pt idx="360">
                  <c:v>40539</c:v>
                </c:pt>
                <c:pt idx="361">
                  <c:v>40540</c:v>
                </c:pt>
                <c:pt idx="362">
                  <c:v>40541</c:v>
                </c:pt>
                <c:pt idx="363">
                  <c:v>40542</c:v>
                </c:pt>
                <c:pt idx="364">
                  <c:v>40543</c:v>
                </c:pt>
                <c:pt idx="365">
                  <c:v>40544</c:v>
                </c:pt>
                <c:pt idx="366">
                  <c:v>40545</c:v>
                </c:pt>
                <c:pt idx="367">
                  <c:v>40546</c:v>
                </c:pt>
                <c:pt idx="368">
                  <c:v>40547</c:v>
                </c:pt>
                <c:pt idx="369">
                  <c:v>40548</c:v>
                </c:pt>
                <c:pt idx="370">
                  <c:v>40549</c:v>
                </c:pt>
                <c:pt idx="371">
                  <c:v>40550</c:v>
                </c:pt>
                <c:pt idx="372">
                  <c:v>40551</c:v>
                </c:pt>
                <c:pt idx="373">
                  <c:v>40552</c:v>
                </c:pt>
                <c:pt idx="374">
                  <c:v>40553</c:v>
                </c:pt>
                <c:pt idx="375">
                  <c:v>40554</c:v>
                </c:pt>
                <c:pt idx="376">
                  <c:v>40555</c:v>
                </c:pt>
                <c:pt idx="377">
                  <c:v>40556</c:v>
                </c:pt>
                <c:pt idx="378">
                  <c:v>40557</c:v>
                </c:pt>
                <c:pt idx="379">
                  <c:v>40558</c:v>
                </c:pt>
                <c:pt idx="380">
                  <c:v>40559</c:v>
                </c:pt>
                <c:pt idx="381">
                  <c:v>40560</c:v>
                </c:pt>
                <c:pt idx="382">
                  <c:v>40561</c:v>
                </c:pt>
                <c:pt idx="383">
                  <c:v>40562</c:v>
                </c:pt>
                <c:pt idx="384">
                  <c:v>40563</c:v>
                </c:pt>
                <c:pt idx="385">
                  <c:v>40564</c:v>
                </c:pt>
                <c:pt idx="386">
                  <c:v>40565</c:v>
                </c:pt>
                <c:pt idx="387">
                  <c:v>40566</c:v>
                </c:pt>
                <c:pt idx="388">
                  <c:v>40567</c:v>
                </c:pt>
                <c:pt idx="389">
                  <c:v>40568</c:v>
                </c:pt>
                <c:pt idx="390">
                  <c:v>40569</c:v>
                </c:pt>
                <c:pt idx="391">
                  <c:v>40570</c:v>
                </c:pt>
                <c:pt idx="392">
                  <c:v>40571</c:v>
                </c:pt>
                <c:pt idx="393">
                  <c:v>40572</c:v>
                </c:pt>
                <c:pt idx="394">
                  <c:v>40573</c:v>
                </c:pt>
                <c:pt idx="395">
                  <c:v>40574</c:v>
                </c:pt>
                <c:pt idx="396">
                  <c:v>40575</c:v>
                </c:pt>
                <c:pt idx="397">
                  <c:v>40576</c:v>
                </c:pt>
                <c:pt idx="398">
                  <c:v>40577</c:v>
                </c:pt>
                <c:pt idx="399">
                  <c:v>40578</c:v>
                </c:pt>
                <c:pt idx="400">
                  <c:v>40579</c:v>
                </c:pt>
                <c:pt idx="401">
                  <c:v>40580</c:v>
                </c:pt>
                <c:pt idx="402">
                  <c:v>40581</c:v>
                </c:pt>
                <c:pt idx="403">
                  <c:v>40582</c:v>
                </c:pt>
                <c:pt idx="404">
                  <c:v>40583</c:v>
                </c:pt>
                <c:pt idx="405">
                  <c:v>40584</c:v>
                </c:pt>
                <c:pt idx="406">
                  <c:v>40585</c:v>
                </c:pt>
                <c:pt idx="407">
                  <c:v>40586</c:v>
                </c:pt>
                <c:pt idx="408">
                  <c:v>40587</c:v>
                </c:pt>
                <c:pt idx="409">
                  <c:v>40588</c:v>
                </c:pt>
                <c:pt idx="410">
                  <c:v>40589</c:v>
                </c:pt>
                <c:pt idx="411">
                  <c:v>40590</c:v>
                </c:pt>
                <c:pt idx="412">
                  <c:v>40591</c:v>
                </c:pt>
                <c:pt idx="413">
                  <c:v>40592</c:v>
                </c:pt>
                <c:pt idx="414">
                  <c:v>40593</c:v>
                </c:pt>
                <c:pt idx="415">
                  <c:v>40594</c:v>
                </c:pt>
                <c:pt idx="416">
                  <c:v>40595</c:v>
                </c:pt>
                <c:pt idx="417">
                  <c:v>40596</c:v>
                </c:pt>
                <c:pt idx="418">
                  <c:v>40597</c:v>
                </c:pt>
                <c:pt idx="419">
                  <c:v>40598</c:v>
                </c:pt>
                <c:pt idx="420">
                  <c:v>40599</c:v>
                </c:pt>
                <c:pt idx="421">
                  <c:v>40600</c:v>
                </c:pt>
                <c:pt idx="422">
                  <c:v>40601</c:v>
                </c:pt>
                <c:pt idx="423">
                  <c:v>40602</c:v>
                </c:pt>
                <c:pt idx="424">
                  <c:v>40603</c:v>
                </c:pt>
                <c:pt idx="425">
                  <c:v>40604</c:v>
                </c:pt>
                <c:pt idx="426">
                  <c:v>40605</c:v>
                </c:pt>
                <c:pt idx="427">
                  <c:v>40606</c:v>
                </c:pt>
                <c:pt idx="428">
                  <c:v>40607</c:v>
                </c:pt>
                <c:pt idx="429">
                  <c:v>40608</c:v>
                </c:pt>
                <c:pt idx="430">
                  <c:v>40609</c:v>
                </c:pt>
                <c:pt idx="431">
                  <c:v>40610</c:v>
                </c:pt>
                <c:pt idx="432">
                  <c:v>40611</c:v>
                </c:pt>
                <c:pt idx="433">
                  <c:v>40612</c:v>
                </c:pt>
                <c:pt idx="434">
                  <c:v>40613</c:v>
                </c:pt>
                <c:pt idx="435">
                  <c:v>40614</c:v>
                </c:pt>
                <c:pt idx="436">
                  <c:v>40615</c:v>
                </c:pt>
                <c:pt idx="437">
                  <c:v>40616</c:v>
                </c:pt>
                <c:pt idx="438">
                  <c:v>40617</c:v>
                </c:pt>
                <c:pt idx="439">
                  <c:v>40618</c:v>
                </c:pt>
                <c:pt idx="440">
                  <c:v>40619</c:v>
                </c:pt>
                <c:pt idx="441">
                  <c:v>40620</c:v>
                </c:pt>
                <c:pt idx="442">
                  <c:v>40621</c:v>
                </c:pt>
                <c:pt idx="443">
                  <c:v>40622</c:v>
                </c:pt>
                <c:pt idx="444">
                  <c:v>40623</c:v>
                </c:pt>
                <c:pt idx="445">
                  <c:v>40624</c:v>
                </c:pt>
                <c:pt idx="446">
                  <c:v>40625</c:v>
                </c:pt>
                <c:pt idx="447">
                  <c:v>40626</c:v>
                </c:pt>
                <c:pt idx="448">
                  <c:v>40627</c:v>
                </c:pt>
                <c:pt idx="449">
                  <c:v>40628</c:v>
                </c:pt>
                <c:pt idx="450">
                  <c:v>40629</c:v>
                </c:pt>
                <c:pt idx="451">
                  <c:v>40630</c:v>
                </c:pt>
                <c:pt idx="452">
                  <c:v>40631</c:v>
                </c:pt>
                <c:pt idx="453">
                  <c:v>40632</c:v>
                </c:pt>
                <c:pt idx="454">
                  <c:v>40633</c:v>
                </c:pt>
                <c:pt idx="455">
                  <c:v>40634</c:v>
                </c:pt>
                <c:pt idx="456">
                  <c:v>40635</c:v>
                </c:pt>
                <c:pt idx="457">
                  <c:v>40636</c:v>
                </c:pt>
                <c:pt idx="458">
                  <c:v>40637</c:v>
                </c:pt>
                <c:pt idx="459">
                  <c:v>40638</c:v>
                </c:pt>
                <c:pt idx="460">
                  <c:v>40639</c:v>
                </c:pt>
                <c:pt idx="461">
                  <c:v>40640</c:v>
                </c:pt>
                <c:pt idx="462">
                  <c:v>40641</c:v>
                </c:pt>
                <c:pt idx="463">
                  <c:v>40642</c:v>
                </c:pt>
                <c:pt idx="464">
                  <c:v>40643</c:v>
                </c:pt>
                <c:pt idx="465">
                  <c:v>40644</c:v>
                </c:pt>
                <c:pt idx="466">
                  <c:v>40645</c:v>
                </c:pt>
                <c:pt idx="467">
                  <c:v>40646</c:v>
                </c:pt>
                <c:pt idx="468">
                  <c:v>40647</c:v>
                </c:pt>
                <c:pt idx="469">
                  <c:v>40648</c:v>
                </c:pt>
                <c:pt idx="470">
                  <c:v>40649</c:v>
                </c:pt>
                <c:pt idx="471">
                  <c:v>40650</c:v>
                </c:pt>
                <c:pt idx="472">
                  <c:v>40651</c:v>
                </c:pt>
                <c:pt idx="473">
                  <c:v>40652</c:v>
                </c:pt>
                <c:pt idx="474">
                  <c:v>40653</c:v>
                </c:pt>
                <c:pt idx="475">
                  <c:v>40654</c:v>
                </c:pt>
                <c:pt idx="476">
                  <c:v>40655</c:v>
                </c:pt>
                <c:pt idx="477">
                  <c:v>40656</c:v>
                </c:pt>
                <c:pt idx="478">
                  <c:v>40657</c:v>
                </c:pt>
                <c:pt idx="479">
                  <c:v>40658</c:v>
                </c:pt>
                <c:pt idx="480">
                  <c:v>40659</c:v>
                </c:pt>
                <c:pt idx="481">
                  <c:v>40660</c:v>
                </c:pt>
                <c:pt idx="482">
                  <c:v>40661</c:v>
                </c:pt>
                <c:pt idx="483">
                  <c:v>40662</c:v>
                </c:pt>
                <c:pt idx="484">
                  <c:v>40663</c:v>
                </c:pt>
                <c:pt idx="485">
                  <c:v>40664</c:v>
                </c:pt>
                <c:pt idx="486">
                  <c:v>40665</c:v>
                </c:pt>
                <c:pt idx="487">
                  <c:v>40666</c:v>
                </c:pt>
                <c:pt idx="488">
                  <c:v>40667</c:v>
                </c:pt>
                <c:pt idx="489">
                  <c:v>40668</c:v>
                </c:pt>
                <c:pt idx="490">
                  <c:v>40669</c:v>
                </c:pt>
                <c:pt idx="491">
                  <c:v>40670</c:v>
                </c:pt>
                <c:pt idx="492">
                  <c:v>40671</c:v>
                </c:pt>
                <c:pt idx="493">
                  <c:v>40672</c:v>
                </c:pt>
                <c:pt idx="494">
                  <c:v>40673</c:v>
                </c:pt>
                <c:pt idx="495">
                  <c:v>40674</c:v>
                </c:pt>
                <c:pt idx="496">
                  <c:v>40675</c:v>
                </c:pt>
                <c:pt idx="497">
                  <c:v>40676</c:v>
                </c:pt>
                <c:pt idx="498">
                  <c:v>40677</c:v>
                </c:pt>
                <c:pt idx="499">
                  <c:v>40678</c:v>
                </c:pt>
                <c:pt idx="500">
                  <c:v>40679</c:v>
                </c:pt>
                <c:pt idx="501">
                  <c:v>40680</c:v>
                </c:pt>
                <c:pt idx="502">
                  <c:v>40681</c:v>
                </c:pt>
                <c:pt idx="503">
                  <c:v>40682</c:v>
                </c:pt>
                <c:pt idx="504">
                  <c:v>40683</c:v>
                </c:pt>
                <c:pt idx="505">
                  <c:v>40684</c:v>
                </c:pt>
                <c:pt idx="506">
                  <c:v>40685</c:v>
                </c:pt>
                <c:pt idx="507">
                  <c:v>40686</c:v>
                </c:pt>
                <c:pt idx="508">
                  <c:v>40687</c:v>
                </c:pt>
                <c:pt idx="509">
                  <c:v>40688</c:v>
                </c:pt>
                <c:pt idx="510">
                  <c:v>40689</c:v>
                </c:pt>
                <c:pt idx="511">
                  <c:v>40690</c:v>
                </c:pt>
                <c:pt idx="512">
                  <c:v>40691</c:v>
                </c:pt>
                <c:pt idx="513">
                  <c:v>40692</c:v>
                </c:pt>
                <c:pt idx="514">
                  <c:v>40693</c:v>
                </c:pt>
                <c:pt idx="515">
                  <c:v>40694</c:v>
                </c:pt>
                <c:pt idx="516">
                  <c:v>40695</c:v>
                </c:pt>
                <c:pt idx="517">
                  <c:v>40696</c:v>
                </c:pt>
                <c:pt idx="518">
                  <c:v>40697</c:v>
                </c:pt>
                <c:pt idx="519">
                  <c:v>40698</c:v>
                </c:pt>
                <c:pt idx="520">
                  <c:v>40699</c:v>
                </c:pt>
                <c:pt idx="521">
                  <c:v>40700</c:v>
                </c:pt>
                <c:pt idx="522">
                  <c:v>40701</c:v>
                </c:pt>
                <c:pt idx="523">
                  <c:v>40702</c:v>
                </c:pt>
                <c:pt idx="524">
                  <c:v>40703</c:v>
                </c:pt>
                <c:pt idx="525">
                  <c:v>40704</c:v>
                </c:pt>
                <c:pt idx="526">
                  <c:v>40705</c:v>
                </c:pt>
                <c:pt idx="527">
                  <c:v>40706</c:v>
                </c:pt>
                <c:pt idx="528">
                  <c:v>40707</c:v>
                </c:pt>
                <c:pt idx="529">
                  <c:v>40708</c:v>
                </c:pt>
                <c:pt idx="530">
                  <c:v>40709</c:v>
                </c:pt>
                <c:pt idx="531">
                  <c:v>40710</c:v>
                </c:pt>
                <c:pt idx="532">
                  <c:v>40711</c:v>
                </c:pt>
                <c:pt idx="533">
                  <c:v>40712</c:v>
                </c:pt>
                <c:pt idx="534">
                  <c:v>40713</c:v>
                </c:pt>
                <c:pt idx="535">
                  <c:v>40714</c:v>
                </c:pt>
                <c:pt idx="536">
                  <c:v>40715</c:v>
                </c:pt>
                <c:pt idx="537">
                  <c:v>40716</c:v>
                </c:pt>
                <c:pt idx="538">
                  <c:v>40717</c:v>
                </c:pt>
                <c:pt idx="539">
                  <c:v>40718</c:v>
                </c:pt>
                <c:pt idx="540">
                  <c:v>40719</c:v>
                </c:pt>
                <c:pt idx="541">
                  <c:v>40720</c:v>
                </c:pt>
                <c:pt idx="542">
                  <c:v>40721</c:v>
                </c:pt>
                <c:pt idx="543">
                  <c:v>40722</c:v>
                </c:pt>
                <c:pt idx="544">
                  <c:v>40723</c:v>
                </c:pt>
                <c:pt idx="545">
                  <c:v>40724</c:v>
                </c:pt>
                <c:pt idx="546">
                  <c:v>40725</c:v>
                </c:pt>
                <c:pt idx="547">
                  <c:v>40726</c:v>
                </c:pt>
                <c:pt idx="548">
                  <c:v>40727</c:v>
                </c:pt>
                <c:pt idx="549">
                  <c:v>40728</c:v>
                </c:pt>
                <c:pt idx="550">
                  <c:v>40729</c:v>
                </c:pt>
                <c:pt idx="551">
                  <c:v>40730</c:v>
                </c:pt>
                <c:pt idx="552">
                  <c:v>40731</c:v>
                </c:pt>
                <c:pt idx="553">
                  <c:v>40732</c:v>
                </c:pt>
                <c:pt idx="554">
                  <c:v>40733</c:v>
                </c:pt>
                <c:pt idx="555">
                  <c:v>40734</c:v>
                </c:pt>
                <c:pt idx="556">
                  <c:v>40735</c:v>
                </c:pt>
                <c:pt idx="557">
                  <c:v>40736</c:v>
                </c:pt>
                <c:pt idx="558">
                  <c:v>40737</c:v>
                </c:pt>
                <c:pt idx="559">
                  <c:v>40738</c:v>
                </c:pt>
                <c:pt idx="560">
                  <c:v>40739</c:v>
                </c:pt>
                <c:pt idx="561">
                  <c:v>40740</c:v>
                </c:pt>
                <c:pt idx="562">
                  <c:v>40741</c:v>
                </c:pt>
                <c:pt idx="563">
                  <c:v>40742</c:v>
                </c:pt>
                <c:pt idx="564">
                  <c:v>40743</c:v>
                </c:pt>
                <c:pt idx="565">
                  <c:v>40744</c:v>
                </c:pt>
                <c:pt idx="566">
                  <c:v>40745</c:v>
                </c:pt>
                <c:pt idx="567">
                  <c:v>40746</c:v>
                </c:pt>
                <c:pt idx="568">
                  <c:v>40747</c:v>
                </c:pt>
                <c:pt idx="569">
                  <c:v>40748</c:v>
                </c:pt>
                <c:pt idx="570">
                  <c:v>40749</c:v>
                </c:pt>
                <c:pt idx="571">
                  <c:v>40750</c:v>
                </c:pt>
                <c:pt idx="572">
                  <c:v>40751</c:v>
                </c:pt>
                <c:pt idx="573">
                  <c:v>40752</c:v>
                </c:pt>
                <c:pt idx="574">
                  <c:v>40753</c:v>
                </c:pt>
                <c:pt idx="575">
                  <c:v>40754</c:v>
                </c:pt>
                <c:pt idx="576">
                  <c:v>40755</c:v>
                </c:pt>
                <c:pt idx="577">
                  <c:v>40756</c:v>
                </c:pt>
                <c:pt idx="578">
                  <c:v>40757</c:v>
                </c:pt>
                <c:pt idx="579">
                  <c:v>40758</c:v>
                </c:pt>
                <c:pt idx="580">
                  <c:v>40759</c:v>
                </c:pt>
                <c:pt idx="581">
                  <c:v>40760</c:v>
                </c:pt>
                <c:pt idx="582">
                  <c:v>40761</c:v>
                </c:pt>
                <c:pt idx="583">
                  <c:v>40762</c:v>
                </c:pt>
                <c:pt idx="584">
                  <c:v>40763</c:v>
                </c:pt>
                <c:pt idx="585">
                  <c:v>40764</c:v>
                </c:pt>
                <c:pt idx="586">
                  <c:v>40765</c:v>
                </c:pt>
                <c:pt idx="587">
                  <c:v>40766</c:v>
                </c:pt>
                <c:pt idx="588">
                  <c:v>40767</c:v>
                </c:pt>
                <c:pt idx="589">
                  <c:v>40768</c:v>
                </c:pt>
                <c:pt idx="590">
                  <c:v>40769</c:v>
                </c:pt>
                <c:pt idx="591">
                  <c:v>40770</c:v>
                </c:pt>
                <c:pt idx="592">
                  <c:v>40771</c:v>
                </c:pt>
                <c:pt idx="593">
                  <c:v>40772</c:v>
                </c:pt>
                <c:pt idx="594">
                  <c:v>40773</c:v>
                </c:pt>
                <c:pt idx="595">
                  <c:v>40774</c:v>
                </c:pt>
                <c:pt idx="596">
                  <c:v>40775</c:v>
                </c:pt>
                <c:pt idx="597">
                  <c:v>40776</c:v>
                </c:pt>
                <c:pt idx="598">
                  <c:v>40777</c:v>
                </c:pt>
                <c:pt idx="599">
                  <c:v>40778</c:v>
                </c:pt>
                <c:pt idx="600">
                  <c:v>40779</c:v>
                </c:pt>
                <c:pt idx="601">
                  <c:v>40780</c:v>
                </c:pt>
                <c:pt idx="602">
                  <c:v>40781</c:v>
                </c:pt>
                <c:pt idx="603">
                  <c:v>40782</c:v>
                </c:pt>
                <c:pt idx="604">
                  <c:v>40783</c:v>
                </c:pt>
                <c:pt idx="605">
                  <c:v>40784</c:v>
                </c:pt>
                <c:pt idx="606">
                  <c:v>40785</c:v>
                </c:pt>
                <c:pt idx="607">
                  <c:v>40786</c:v>
                </c:pt>
                <c:pt idx="608">
                  <c:v>40787</c:v>
                </c:pt>
                <c:pt idx="609">
                  <c:v>40788</c:v>
                </c:pt>
                <c:pt idx="610">
                  <c:v>40789</c:v>
                </c:pt>
                <c:pt idx="611">
                  <c:v>40790</c:v>
                </c:pt>
                <c:pt idx="612">
                  <c:v>40791</c:v>
                </c:pt>
                <c:pt idx="613">
                  <c:v>40792</c:v>
                </c:pt>
                <c:pt idx="614">
                  <c:v>40793</c:v>
                </c:pt>
                <c:pt idx="615">
                  <c:v>40794</c:v>
                </c:pt>
                <c:pt idx="616">
                  <c:v>40795</c:v>
                </c:pt>
                <c:pt idx="617">
                  <c:v>40796</c:v>
                </c:pt>
                <c:pt idx="618">
                  <c:v>40797</c:v>
                </c:pt>
                <c:pt idx="619">
                  <c:v>40798</c:v>
                </c:pt>
                <c:pt idx="620">
                  <c:v>40799</c:v>
                </c:pt>
                <c:pt idx="621">
                  <c:v>40800</c:v>
                </c:pt>
                <c:pt idx="622">
                  <c:v>40801</c:v>
                </c:pt>
                <c:pt idx="623">
                  <c:v>40802</c:v>
                </c:pt>
                <c:pt idx="624">
                  <c:v>40803</c:v>
                </c:pt>
                <c:pt idx="625">
                  <c:v>40804</c:v>
                </c:pt>
                <c:pt idx="626">
                  <c:v>40805</c:v>
                </c:pt>
                <c:pt idx="627">
                  <c:v>40806</c:v>
                </c:pt>
                <c:pt idx="628">
                  <c:v>40807</c:v>
                </c:pt>
                <c:pt idx="629">
                  <c:v>40808</c:v>
                </c:pt>
                <c:pt idx="630">
                  <c:v>40809</c:v>
                </c:pt>
                <c:pt idx="631">
                  <c:v>40810</c:v>
                </c:pt>
                <c:pt idx="632">
                  <c:v>40811</c:v>
                </c:pt>
                <c:pt idx="633">
                  <c:v>40812</c:v>
                </c:pt>
                <c:pt idx="634">
                  <c:v>40813</c:v>
                </c:pt>
                <c:pt idx="635">
                  <c:v>40814</c:v>
                </c:pt>
                <c:pt idx="636">
                  <c:v>40815</c:v>
                </c:pt>
                <c:pt idx="637">
                  <c:v>40816</c:v>
                </c:pt>
                <c:pt idx="638">
                  <c:v>40817</c:v>
                </c:pt>
                <c:pt idx="639">
                  <c:v>40818</c:v>
                </c:pt>
                <c:pt idx="640">
                  <c:v>40819</c:v>
                </c:pt>
                <c:pt idx="641">
                  <c:v>40820</c:v>
                </c:pt>
                <c:pt idx="642">
                  <c:v>40821</c:v>
                </c:pt>
                <c:pt idx="643">
                  <c:v>40822</c:v>
                </c:pt>
                <c:pt idx="644">
                  <c:v>40823</c:v>
                </c:pt>
                <c:pt idx="645">
                  <c:v>40824</c:v>
                </c:pt>
                <c:pt idx="646">
                  <c:v>40825</c:v>
                </c:pt>
                <c:pt idx="647">
                  <c:v>40826</c:v>
                </c:pt>
                <c:pt idx="648">
                  <c:v>40827</c:v>
                </c:pt>
                <c:pt idx="649">
                  <c:v>40828</c:v>
                </c:pt>
                <c:pt idx="650">
                  <c:v>40829</c:v>
                </c:pt>
                <c:pt idx="651">
                  <c:v>40830</c:v>
                </c:pt>
                <c:pt idx="652">
                  <c:v>40831</c:v>
                </c:pt>
                <c:pt idx="653">
                  <c:v>40832</c:v>
                </c:pt>
                <c:pt idx="654">
                  <c:v>40833</c:v>
                </c:pt>
                <c:pt idx="655">
                  <c:v>40834</c:v>
                </c:pt>
                <c:pt idx="656">
                  <c:v>40835</c:v>
                </c:pt>
                <c:pt idx="657">
                  <c:v>40836</c:v>
                </c:pt>
                <c:pt idx="658">
                  <c:v>40837</c:v>
                </c:pt>
                <c:pt idx="659">
                  <c:v>40838</c:v>
                </c:pt>
                <c:pt idx="660">
                  <c:v>40839</c:v>
                </c:pt>
                <c:pt idx="661">
                  <c:v>40840</c:v>
                </c:pt>
                <c:pt idx="662">
                  <c:v>40841</c:v>
                </c:pt>
                <c:pt idx="663">
                  <c:v>40842</c:v>
                </c:pt>
                <c:pt idx="664">
                  <c:v>40843</c:v>
                </c:pt>
                <c:pt idx="665">
                  <c:v>40844</c:v>
                </c:pt>
                <c:pt idx="666">
                  <c:v>40845</c:v>
                </c:pt>
                <c:pt idx="667">
                  <c:v>40846</c:v>
                </c:pt>
                <c:pt idx="668">
                  <c:v>40847</c:v>
                </c:pt>
                <c:pt idx="669">
                  <c:v>40848</c:v>
                </c:pt>
                <c:pt idx="670">
                  <c:v>40849</c:v>
                </c:pt>
                <c:pt idx="671">
                  <c:v>40850</c:v>
                </c:pt>
                <c:pt idx="672">
                  <c:v>40851</c:v>
                </c:pt>
                <c:pt idx="673">
                  <c:v>40852</c:v>
                </c:pt>
                <c:pt idx="674">
                  <c:v>40853</c:v>
                </c:pt>
                <c:pt idx="675">
                  <c:v>40854</c:v>
                </c:pt>
                <c:pt idx="676">
                  <c:v>40855</c:v>
                </c:pt>
                <c:pt idx="677">
                  <c:v>40856</c:v>
                </c:pt>
                <c:pt idx="678">
                  <c:v>40857</c:v>
                </c:pt>
                <c:pt idx="679">
                  <c:v>40858</c:v>
                </c:pt>
                <c:pt idx="680">
                  <c:v>40859</c:v>
                </c:pt>
                <c:pt idx="681">
                  <c:v>40860</c:v>
                </c:pt>
                <c:pt idx="682">
                  <c:v>40861</c:v>
                </c:pt>
                <c:pt idx="683">
                  <c:v>40862</c:v>
                </c:pt>
                <c:pt idx="684">
                  <c:v>40863</c:v>
                </c:pt>
                <c:pt idx="685">
                  <c:v>40864</c:v>
                </c:pt>
                <c:pt idx="686">
                  <c:v>40865</c:v>
                </c:pt>
                <c:pt idx="687">
                  <c:v>40866</c:v>
                </c:pt>
                <c:pt idx="688">
                  <c:v>40867</c:v>
                </c:pt>
                <c:pt idx="689">
                  <c:v>40868</c:v>
                </c:pt>
                <c:pt idx="690">
                  <c:v>40869</c:v>
                </c:pt>
                <c:pt idx="691">
                  <c:v>40870</c:v>
                </c:pt>
                <c:pt idx="692">
                  <c:v>40871</c:v>
                </c:pt>
                <c:pt idx="693">
                  <c:v>40872</c:v>
                </c:pt>
                <c:pt idx="694">
                  <c:v>40873</c:v>
                </c:pt>
                <c:pt idx="695">
                  <c:v>40874</c:v>
                </c:pt>
                <c:pt idx="696">
                  <c:v>40875</c:v>
                </c:pt>
                <c:pt idx="697">
                  <c:v>40876</c:v>
                </c:pt>
                <c:pt idx="698">
                  <c:v>40877</c:v>
                </c:pt>
                <c:pt idx="699">
                  <c:v>40878</c:v>
                </c:pt>
                <c:pt idx="700">
                  <c:v>40879</c:v>
                </c:pt>
                <c:pt idx="701">
                  <c:v>40880</c:v>
                </c:pt>
                <c:pt idx="702">
                  <c:v>40881</c:v>
                </c:pt>
                <c:pt idx="703">
                  <c:v>40882</c:v>
                </c:pt>
                <c:pt idx="704">
                  <c:v>40883</c:v>
                </c:pt>
                <c:pt idx="705">
                  <c:v>40884</c:v>
                </c:pt>
                <c:pt idx="706">
                  <c:v>40885</c:v>
                </c:pt>
                <c:pt idx="707">
                  <c:v>40886</c:v>
                </c:pt>
                <c:pt idx="708">
                  <c:v>40887</c:v>
                </c:pt>
                <c:pt idx="709">
                  <c:v>40888</c:v>
                </c:pt>
                <c:pt idx="710">
                  <c:v>40889</c:v>
                </c:pt>
                <c:pt idx="711">
                  <c:v>40890</c:v>
                </c:pt>
                <c:pt idx="712">
                  <c:v>40891</c:v>
                </c:pt>
                <c:pt idx="713">
                  <c:v>40892</c:v>
                </c:pt>
                <c:pt idx="714">
                  <c:v>40893</c:v>
                </c:pt>
                <c:pt idx="715">
                  <c:v>40894</c:v>
                </c:pt>
                <c:pt idx="716">
                  <c:v>40895</c:v>
                </c:pt>
                <c:pt idx="717">
                  <c:v>40896</c:v>
                </c:pt>
                <c:pt idx="718">
                  <c:v>40897</c:v>
                </c:pt>
                <c:pt idx="719">
                  <c:v>40898</c:v>
                </c:pt>
                <c:pt idx="720">
                  <c:v>40899</c:v>
                </c:pt>
                <c:pt idx="721">
                  <c:v>40900</c:v>
                </c:pt>
                <c:pt idx="722">
                  <c:v>40901</c:v>
                </c:pt>
                <c:pt idx="723">
                  <c:v>40902</c:v>
                </c:pt>
                <c:pt idx="724">
                  <c:v>40903</c:v>
                </c:pt>
                <c:pt idx="725">
                  <c:v>40904</c:v>
                </c:pt>
                <c:pt idx="726">
                  <c:v>40905</c:v>
                </c:pt>
                <c:pt idx="727">
                  <c:v>40906</c:v>
                </c:pt>
                <c:pt idx="728">
                  <c:v>40907</c:v>
                </c:pt>
                <c:pt idx="729">
                  <c:v>40908</c:v>
                </c:pt>
                <c:pt idx="730">
                  <c:v>40909</c:v>
                </c:pt>
                <c:pt idx="731">
                  <c:v>40910</c:v>
                </c:pt>
                <c:pt idx="732">
                  <c:v>40911</c:v>
                </c:pt>
                <c:pt idx="733">
                  <c:v>40912</c:v>
                </c:pt>
                <c:pt idx="734">
                  <c:v>40913</c:v>
                </c:pt>
                <c:pt idx="735">
                  <c:v>40914</c:v>
                </c:pt>
                <c:pt idx="736">
                  <c:v>40915</c:v>
                </c:pt>
                <c:pt idx="737">
                  <c:v>40916</c:v>
                </c:pt>
                <c:pt idx="738">
                  <c:v>40917</c:v>
                </c:pt>
                <c:pt idx="739">
                  <c:v>40918</c:v>
                </c:pt>
                <c:pt idx="740">
                  <c:v>40919</c:v>
                </c:pt>
                <c:pt idx="741">
                  <c:v>40920</c:v>
                </c:pt>
                <c:pt idx="742">
                  <c:v>40921</c:v>
                </c:pt>
                <c:pt idx="743">
                  <c:v>40922</c:v>
                </c:pt>
                <c:pt idx="744">
                  <c:v>40923</c:v>
                </c:pt>
                <c:pt idx="745">
                  <c:v>40924</c:v>
                </c:pt>
                <c:pt idx="746">
                  <c:v>40925</c:v>
                </c:pt>
                <c:pt idx="747">
                  <c:v>40926</c:v>
                </c:pt>
                <c:pt idx="748">
                  <c:v>40927</c:v>
                </c:pt>
                <c:pt idx="749">
                  <c:v>40928</c:v>
                </c:pt>
                <c:pt idx="750">
                  <c:v>40929</c:v>
                </c:pt>
                <c:pt idx="751">
                  <c:v>40930</c:v>
                </c:pt>
                <c:pt idx="752">
                  <c:v>40931</c:v>
                </c:pt>
                <c:pt idx="753">
                  <c:v>40932</c:v>
                </c:pt>
                <c:pt idx="754">
                  <c:v>40933</c:v>
                </c:pt>
                <c:pt idx="755">
                  <c:v>40934</c:v>
                </c:pt>
                <c:pt idx="756">
                  <c:v>40935</c:v>
                </c:pt>
                <c:pt idx="757">
                  <c:v>40936</c:v>
                </c:pt>
                <c:pt idx="758">
                  <c:v>40937</c:v>
                </c:pt>
                <c:pt idx="759">
                  <c:v>40938</c:v>
                </c:pt>
                <c:pt idx="760">
                  <c:v>40939</c:v>
                </c:pt>
                <c:pt idx="761">
                  <c:v>40940</c:v>
                </c:pt>
                <c:pt idx="762">
                  <c:v>40941</c:v>
                </c:pt>
                <c:pt idx="763">
                  <c:v>40942</c:v>
                </c:pt>
                <c:pt idx="764">
                  <c:v>40943</c:v>
                </c:pt>
                <c:pt idx="765">
                  <c:v>40944</c:v>
                </c:pt>
                <c:pt idx="766">
                  <c:v>40945</c:v>
                </c:pt>
                <c:pt idx="767">
                  <c:v>40946</c:v>
                </c:pt>
                <c:pt idx="768">
                  <c:v>40947</c:v>
                </c:pt>
                <c:pt idx="769">
                  <c:v>40948</c:v>
                </c:pt>
                <c:pt idx="770">
                  <c:v>40949</c:v>
                </c:pt>
                <c:pt idx="771">
                  <c:v>40950</c:v>
                </c:pt>
                <c:pt idx="772">
                  <c:v>40951</c:v>
                </c:pt>
                <c:pt idx="773">
                  <c:v>40952</c:v>
                </c:pt>
                <c:pt idx="774">
                  <c:v>40953</c:v>
                </c:pt>
                <c:pt idx="775">
                  <c:v>40954</c:v>
                </c:pt>
                <c:pt idx="776">
                  <c:v>40955</c:v>
                </c:pt>
                <c:pt idx="777">
                  <c:v>40956</c:v>
                </c:pt>
                <c:pt idx="778">
                  <c:v>40957</c:v>
                </c:pt>
                <c:pt idx="779">
                  <c:v>40958</c:v>
                </c:pt>
                <c:pt idx="780">
                  <c:v>40959</c:v>
                </c:pt>
                <c:pt idx="781">
                  <c:v>40960</c:v>
                </c:pt>
                <c:pt idx="782">
                  <c:v>40961</c:v>
                </c:pt>
                <c:pt idx="783">
                  <c:v>40962</c:v>
                </c:pt>
                <c:pt idx="784">
                  <c:v>40963</c:v>
                </c:pt>
                <c:pt idx="785">
                  <c:v>40964</c:v>
                </c:pt>
                <c:pt idx="786">
                  <c:v>40965</c:v>
                </c:pt>
                <c:pt idx="787">
                  <c:v>40966</c:v>
                </c:pt>
                <c:pt idx="788">
                  <c:v>40967</c:v>
                </c:pt>
                <c:pt idx="789">
                  <c:v>40968</c:v>
                </c:pt>
                <c:pt idx="790">
                  <c:v>40969</c:v>
                </c:pt>
                <c:pt idx="791">
                  <c:v>40970</c:v>
                </c:pt>
                <c:pt idx="792">
                  <c:v>40971</c:v>
                </c:pt>
                <c:pt idx="793">
                  <c:v>40972</c:v>
                </c:pt>
                <c:pt idx="794">
                  <c:v>40973</c:v>
                </c:pt>
                <c:pt idx="795">
                  <c:v>40974</c:v>
                </c:pt>
                <c:pt idx="796">
                  <c:v>40975</c:v>
                </c:pt>
                <c:pt idx="797">
                  <c:v>40976</c:v>
                </c:pt>
                <c:pt idx="798">
                  <c:v>40977</c:v>
                </c:pt>
                <c:pt idx="799">
                  <c:v>40978</c:v>
                </c:pt>
                <c:pt idx="800">
                  <c:v>40979</c:v>
                </c:pt>
                <c:pt idx="801">
                  <c:v>40980</c:v>
                </c:pt>
                <c:pt idx="802">
                  <c:v>40981</c:v>
                </c:pt>
                <c:pt idx="803">
                  <c:v>40982</c:v>
                </c:pt>
                <c:pt idx="804">
                  <c:v>40983</c:v>
                </c:pt>
                <c:pt idx="805">
                  <c:v>40984</c:v>
                </c:pt>
                <c:pt idx="806">
                  <c:v>40985</c:v>
                </c:pt>
                <c:pt idx="807">
                  <c:v>40986</c:v>
                </c:pt>
                <c:pt idx="808">
                  <c:v>40987</c:v>
                </c:pt>
                <c:pt idx="809">
                  <c:v>40988</c:v>
                </c:pt>
                <c:pt idx="810">
                  <c:v>40989</c:v>
                </c:pt>
                <c:pt idx="811">
                  <c:v>40990</c:v>
                </c:pt>
                <c:pt idx="812">
                  <c:v>40991</c:v>
                </c:pt>
                <c:pt idx="813">
                  <c:v>40992</c:v>
                </c:pt>
                <c:pt idx="814">
                  <c:v>40993</c:v>
                </c:pt>
                <c:pt idx="815">
                  <c:v>40994</c:v>
                </c:pt>
                <c:pt idx="816">
                  <c:v>40995</c:v>
                </c:pt>
                <c:pt idx="817">
                  <c:v>40996</c:v>
                </c:pt>
                <c:pt idx="818">
                  <c:v>40997</c:v>
                </c:pt>
                <c:pt idx="819">
                  <c:v>40998</c:v>
                </c:pt>
                <c:pt idx="820">
                  <c:v>40999</c:v>
                </c:pt>
                <c:pt idx="821">
                  <c:v>41000</c:v>
                </c:pt>
                <c:pt idx="822">
                  <c:v>41001</c:v>
                </c:pt>
                <c:pt idx="823">
                  <c:v>41002</c:v>
                </c:pt>
                <c:pt idx="824">
                  <c:v>41003</c:v>
                </c:pt>
                <c:pt idx="825">
                  <c:v>41004</c:v>
                </c:pt>
                <c:pt idx="826">
                  <c:v>41005</c:v>
                </c:pt>
                <c:pt idx="827">
                  <c:v>41006</c:v>
                </c:pt>
                <c:pt idx="828">
                  <c:v>41007</c:v>
                </c:pt>
                <c:pt idx="829">
                  <c:v>41008</c:v>
                </c:pt>
                <c:pt idx="830">
                  <c:v>41009</c:v>
                </c:pt>
                <c:pt idx="831">
                  <c:v>41010</c:v>
                </c:pt>
                <c:pt idx="832">
                  <c:v>41011</c:v>
                </c:pt>
                <c:pt idx="833">
                  <c:v>41012</c:v>
                </c:pt>
                <c:pt idx="834">
                  <c:v>41013</c:v>
                </c:pt>
                <c:pt idx="835">
                  <c:v>41014</c:v>
                </c:pt>
                <c:pt idx="836">
                  <c:v>41015</c:v>
                </c:pt>
                <c:pt idx="837">
                  <c:v>41016</c:v>
                </c:pt>
                <c:pt idx="838">
                  <c:v>41017</c:v>
                </c:pt>
                <c:pt idx="839">
                  <c:v>41018</c:v>
                </c:pt>
                <c:pt idx="840">
                  <c:v>41019</c:v>
                </c:pt>
                <c:pt idx="841">
                  <c:v>41020</c:v>
                </c:pt>
                <c:pt idx="842">
                  <c:v>41021</c:v>
                </c:pt>
                <c:pt idx="843">
                  <c:v>41022</c:v>
                </c:pt>
                <c:pt idx="844">
                  <c:v>41023</c:v>
                </c:pt>
                <c:pt idx="845">
                  <c:v>41024</c:v>
                </c:pt>
                <c:pt idx="846">
                  <c:v>41025</c:v>
                </c:pt>
                <c:pt idx="847">
                  <c:v>41026</c:v>
                </c:pt>
                <c:pt idx="848">
                  <c:v>41027</c:v>
                </c:pt>
                <c:pt idx="849">
                  <c:v>41028</c:v>
                </c:pt>
                <c:pt idx="850">
                  <c:v>41029</c:v>
                </c:pt>
                <c:pt idx="851">
                  <c:v>41030</c:v>
                </c:pt>
                <c:pt idx="852">
                  <c:v>41031</c:v>
                </c:pt>
                <c:pt idx="853">
                  <c:v>41032</c:v>
                </c:pt>
                <c:pt idx="854">
                  <c:v>41033</c:v>
                </c:pt>
                <c:pt idx="855">
                  <c:v>41034</c:v>
                </c:pt>
                <c:pt idx="856">
                  <c:v>41035</c:v>
                </c:pt>
                <c:pt idx="857">
                  <c:v>41036</c:v>
                </c:pt>
                <c:pt idx="858">
                  <c:v>41037</c:v>
                </c:pt>
                <c:pt idx="859">
                  <c:v>41038</c:v>
                </c:pt>
                <c:pt idx="860">
                  <c:v>41039</c:v>
                </c:pt>
                <c:pt idx="861">
                  <c:v>41040</c:v>
                </c:pt>
                <c:pt idx="862">
                  <c:v>41041</c:v>
                </c:pt>
                <c:pt idx="863">
                  <c:v>41042</c:v>
                </c:pt>
                <c:pt idx="864">
                  <c:v>41043</c:v>
                </c:pt>
                <c:pt idx="865">
                  <c:v>41044</c:v>
                </c:pt>
                <c:pt idx="866">
                  <c:v>41045</c:v>
                </c:pt>
                <c:pt idx="867">
                  <c:v>41046</c:v>
                </c:pt>
                <c:pt idx="868">
                  <c:v>41047</c:v>
                </c:pt>
                <c:pt idx="869">
                  <c:v>41048</c:v>
                </c:pt>
                <c:pt idx="870">
                  <c:v>41049</c:v>
                </c:pt>
                <c:pt idx="871">
                  <c:v>41050</c:v>
                </c:pt>
                <c:pt idx="872">
                  <c:v>41051</c:v>
                </c:pt>
                <c:pt idx="873">
                  <c:v>41052</c:v>
                </c:pt>
                <c:pt idx="874">
                  <c:v>41053</c:v>
                </c:pt>
                <c:pt idx="875">
                  <c:v>41054</c:v>
                </c:pt>
                <c:pt idx="876">
                  <c:v>41055</c:v>
                </c:pt>
                <c:pt idx="877">
                  <c:v>41056</c:v>
                </c:pt>
                <c:pt idx="878">
                  <c:v>41057</c:v>
                </c:pt>
                <c:pt idx="879">
                  <c:v>41058</c:v>
                </c:pt>
                <c:pt idx="880">
                  <c:v>41059</c:v>
                </c:pt>
                <c:pt idx="881">
                  <c:v>41060</c:v>
                </c:pt>
                <c:pt idx="882">
                  <c:v>41061</c:v>
                </c:pt>
                <c:pt idx="883">
                  <c:v>41062</c:v>
                </c:pt>
                <c:pt idx="884">
                  <c:v>41063</c:v>
                </c:pt>
                <c:pt idx="885">
                  <c:v>41064</c:v>
                </c:pt>
                <c:pt idx="886">
                  <c:v>41065</c:v>
                </c:pt>
                <c:pt idx="887">
                  <c:v>41066</c:v>
                </c:pt>
                <c:pt idx="888">
                  <c:v>41067</c:v>
                </c:pt>
                <c:pt idx="889">
                  <c:v>41068</c:v>
                </c:pt>
                <c:pt idx="890">
                  <c:v>41069</c:v>
                </c:pt>
                <c:pt idx="891">
                  <c:v>41070</c:v>
                </c:pt>
                <c:pt idx="892">
                  <c:v>41071</c:v>
                </c:pt>
                <c:pt idx="893">
                  <c:v>41072</c:v>
                </c:pt>
                <c:pt idx="894">
                  <c:v>41073</c:v>
                </c:pt>
                <c:pt idx="895">
                  <c:v>41074</c:v>
                </c:pt>
                <c:pt idx="896">
                  <c:v>41075</c:v>
                </c:pt>
                <c:pt idx="897">
                  <c:v>41076</c:v>
                </c:pt>
                <c:pt idx="898">
                  <c:v>41077</c:v>
                </c:pt>
                <c:pt idx="899">
                  <c:v>41078</c:v>
                </c:pt>
                <c:pt idx="900">
                  <c:v>41079</c:v>
                </c:pt>
                <c:pt idx="901">
                  <c:v>41080</c:v>
                </c:pt>
                <c:pt idx="902">
                  <c:v>41081</c:v>
                </c:pt>
                <c:pt idx="903">
                  <c:v>41082</c:v>
                </c:pt>
                <c:pt idx="904">
                  <c:v>41083</c:v>
                </c:pt>
                <c:pt idx="905">
                  <c:v>41084</c:v>
                </c:pt>
                <c:pt idx="906">
                  <c:v>41085</c:v>
                </c:pt>
                <c:pt idx="907">
                  <c:v>41086</c:v>
                </c:pt>
                <c:pt idx="908">
                  <c:v>41087</c:v>
                </c:pt>
                <c:pt idx="909">
                  <c:v>41088</c:v>
                </c:pt>
                <c:pt idx="910">
                  <c:v>41089</c:v>
                </c:pt>
                <c:pt idx="911">
                  <c:v>41090</c:v>
                </c:pt>
                <c:pt idx="912">
                  <c:v>41091</c:v>
                </c:pt>
                <c:pt idx="913">
                  <c:v>41092</c:v>
                </c:pt>
                <c:pt idx="914">
                  <c:v>41093</c:v>
                </c:pt>
                <c:pt idx="915">
                  <c:v>41094</c:v>
                </c:pt>
                <c:pt idx="916">
                  <c:v>41095</c:v>
                </c:pt>
                <c:pt idx="917">
                  <c:v>41096</c:v>
                </c:pt>
                <c:pt idx="918">
                  <c:v>41097</c:v>
                </c:pt>
                <c:pt idx="919">
                  <c:v>41098</c:v>
                </c:pt>
                <c:pt idx="920">
                  <c:v>41099</c:v>
                </c:pt>
                <c:pt idx="921">
                  <c:v>41100</c:v>
                </c:pt>
                <c:pt idx="922">
                  <c:v>41101</c:v>
                </c:pt>
                <c:pt idx="923">
                  <c:v>41102</c:v>
                </c:pt>
                <c:pt idx="924">
                  <c:v>41103</c:v>
                </c:pt>
                <c:pt idx="925">
                  <c:v>41104</c:v>
                </c:pt>
                <c:pt idx="926">
                  <c:v>41105</c:v>
                </c:pt>
                <c:pt idx="927">
                  <c:v>41106</c:v>
                </c:pt>
                <c:pt idx="928">
                  <c:v>41107</c:v>
                </c:pt>
                <c:pt idx="929">
                  <c:v>41108</c:v>
                </c:pt>
                <c:pt idx="930">
                  <c:v>41109</c:v>
                </c:pt>
                <c:pt idx="931">
                  <c:v>41110</c:v>
                </c:pt>
                <c:pt idx="932">
                  <c:v>41111</c:v>
                </c:pt>
                <c:pt idx="933">
                  <c:v>41112</c:v>
                </c:pt>
                <c:pt idx="934">
                  <c:v>41113</c:v>
                </c:pt>
                <c:pt idx="935">
                  <c:v>41114</c:v>
                </c:pt>
                <c:pt idx="936">
                  <c:v>41115</c:v>
                </c:pt>
                <c:pt idx="937">
                  <c:v>41116</c:v>
                </c:pt>
                <c:pt idx="938">
                  <c:v>41117</c:v>
                </c:pt>
                <c:pt idx="939">
                  <c:v>41118</c:v>
                </c:pt>
                <c:pt idx="940">
                  <c:v>41119</c:v>
                </c:pt>
                <c:pt idx="941">
                  <c:v>41120</c:v>
                </c:pt>
                <c:pt idx="942">
                  <c:v>41121</c:v>
                </c:pt>
                <c:pt idx="943">
                  <c:v>41122</c:v>
                </c:pt>
                <c:pt idx="944">
                  <c:v>41123</c:v>
                </c:pt>
                <c:pt idx="945">
                  <c:v>41124</c:v>
                </c:pt>
                <c:pt idx="946">
                  <c:v>41125</c:v>
                </c:pt>
                <c:pt idx="947">
                  <c:v>41126</c:v>
                </c:pt>
                <c:pt idx="948">
                  <c:v>41127</c:v>
                </c:pt>
                <c:pt idx="949">
                  <c:v>41128</c:v>
                </c:pt>
                <c:pt idx="950">
                  <c:v>41129</c:v>
                </c:pt>
                <c:pt idx="951">
                  <c:v>41130</c:v>
                </c:pt>
                <c:pt idx="952">
                  <c:v>41131</c:v>
                </c:pt>
                <c:pt idx="953">
                  <c:v>41132</c:v>
                </c:pt>
                <c:pt idx="954">
                  <c:v>41133</c:v>
                </c:pt>
                <c:pt idx="955">
                  <c:v>41134</c:v>
                </c:pt>
                <c:pt idx="956">
                  <c:v>41135</c:v>
                </c:pt>
                <c:pt idx="957">
                  <c:v>41136</c:v>
                </c:pt>
                <c:pt idx="958">
                  <c:v>41137</c:v>
                </c:pt>
                <c:pt idx="959">
                  <c:v>41138</c:v>
                </c:pt>
                <c:pt idx="960">
                  <c:v>41139</c:v>
                </c:pt>
                <c:pt idx="961">
                  <c:v>41140</c:v>
                </c:pt>
                <c:pt idx="962">
                  <c:v>41141</c:v>
                </c:pt>
                <c:pt idx="963">
                  <c:v>41142</c:v>
                </c:pt>
                <c:pt idx="964">
                  <c:v>41143</c:v>
                </c:pt>
                <c:pt idx="965">
                  <c:v>41144</c:v>
                </c:pt>
                <c:pt idx="966">
                  <c:v>41145</c:v>
                </c:pt>
                <c:pt idx="967">
                  <c:v>41146</c:v>
                </c:pt>
                <c:pt idx="968">
                  <c:v>41147</c:v>
                </c:pt>
                <c:pt idx="969">
                  <c:v>41148</c:v>
                </c:pt>
                <c:pt idx="970">
                  <c:v>41149</c:v>
                </c:pt>
                <c:pt idx="971">
                  <c:v>41150</c:v>
                </c:pt>
                <c:pt idx="972">
                  <c:v>41151</c:v>
                </c:pt>
                <c:pt idx="973">
                  <c:v>41152</c:v>
                </c:pt>
                <c:pt idx="974">
                  <c:v>41153</c:v>
                </c:pt>
                <c:pt idx="975">
                  <c:v>41154</c:v>
                </c:pt>
                <c:pt idx="976">
                  <c:v>41155</c:v>
                </c:pt>
                <c:pt idx="977">
                  <c:v>41156</c:v>
                </c:pt>
                <c:pt idx="978">
                  <c:v>41157</c:v>
                </c:pt>
                <c:pt idx="979">
                  <c:v>41158</c:v>
                </c:pt>
                <c:pt idx="980">
                  <c:v>41159</c:v>
                </c:pt>
                <c:pt idx="981">
                  <c:v>41160</c:v>
                </c:pt>
                <c:pt idx="982">
                  <c:v>41161</c:v>
                </c:pt>
                <c:pt idx="983">
                  <c:v>41162</c:v>
                </c:pt>
                <c:pt idx="984">
                  <c:v>41163</c:v>
                </c:pt>
                <c:pt idx="985">
                  <c:v>41164</c:v>
                </c:pt>
                <c:pt idx="986">
                  <c:v>41165</c:v>
                </c:pt>
                <c:pt idx="987">
                  <c:v>41166</c:v>
                </c:pt>
                <c:pt idx="988">
                  <c:v>41167</c:v>
                </c:pt>
                <c:pt idx="989">
                  <c:v>41168</c:v>
                </c:pt>
                <c:pt idx="990">
                  <c:v>41169</c:v>
                </c:pt>
                <c:pt idx="991">
                  <c:v>41170</c:v>
                </c:pt>
                <c:pt idx="992">
                  <c:v>41171</c:v>
                </c:pt>
                <c:pt idx="993">
                  <c:v>41172</c:v>
                </c:pt>
                <c:pt idx="994">
                  <c:v>41173</c:v>
                </c:pt>
                <c:pt idx="995">
                  <c:v>41174</c:v>
                </c:pt>
                <c:pt idx="996">
                  <c:v>41175</c:v>
                </c:pt>
                <c:pt idx="997">
                  <c:v>41176</c:v>
                </c:pt>
                <c:pt idx="998">
                  <c:v>41177</c:v>
                </c:pt>
                <c:pt idx="999">
                  <c:v>41178</c:v>
                </c:pt>
                <c:pt idx="1000">
                  <c:v>41179</c:v>
                </c:pt>
                <c:pt idx="1001">
                  <c:v>41180</c:v>
                </c:pt>
                <c:pt idx="1002">
                  <c:v>41181</c:v>
                </c:pt>
                <c:pt idx="1003">
                  <c:v>41182</c:v>
                </c:pt>
                <c:pt idx="1004">
                  <c:v>41183</c:v>
                </c:pt>
                <c:pt idx="1005">
                  <c:v>41184</c:v>
                </c:pt>
                <c:pt idx="1006">
                  <c:v>41185</c:v>
                </c:pt>
                <c:pt idx="1007">
                  <c:v>41186</c:v>
                </c:pt>
                <c:pt idx="1008">
                  <c:v>41187</c:v>
                </c:pt>
                <c:pt idx="1009">
                  <c:v>41188</c:v>
                </c:pt>
                <c:pt idx="1010">
                  <c:v>41189</c:v>
                </c:pt>
                <c:pt idx="1011">
                  <c:v>41190</c:v>
                </c:pt>
                <c:pt idx="1012">
                  <c:v>41191</c:v>
                </c:pt>
                <c:pt idx="1013">
                  <c:v>41192</c:v>
                </c:pt>
                <c:pt idx="1014">
                  <c:v>41193</c:v>
                </c:pt>
                <c:pt idx="1015">
                  <c:v>41194</c:v>
                </c:pt>
                <c:pt idx="1016">
                  <c:v>41195</c:v>
                </c:pt>
                <c:pt idx="1017">
                  <c:v>41196</c:v>
                </c:pt>
                <c:pt idx="1018">
                  <c:v>41197</c:v>
                </c:pt>
                <c:pt idx="1019">
                  <c:v>41198</c:v>
                </c:pt>
                <c:pt idx="1020">
                  <c:v>41199</c:v>
                </c:pt>
                <c:pt idx="1021">
                  <c:v>41200</c:v>
                </c:pt>
                <c:pt idx="1022">
                  <c:v>41201</c:v>
                </c:pt>
                <c:pt idx="1023">
                  <c:v>41202</c:v>
                </c:pt>
                <c:pt idx="1024">
                  <c:v>41203</c:v>
                </c:pt>
                <c:pt idx="1025">
                  <c:v>41204</c:v>
                </c:pt>
                <c:pt idx="1026">
                  <c:v>41205</c:v>
                </c:pt>
                <c:pt idx="1027">
                  <c:v>41206</c:v>
                </c:pt>
                <c:pt idx="1028">
                  <c:v>41207</c:v>
                </c:pt>
                <c:pt idx="1029">
                  <c:v>41208</c:v>
                </c:pt>
                <c:pt idx="1030">
                  <c:v>41209</c:v>
                </c:pt>
                <c:pt idx="1031">
                  <c:v>41210</c:v>
                </c:pt>
                <c:pt idx="1032">
                  <c:v>41211</c:v>
                </c:pt>
                <c:pt idx="1033">
                  <c:v>41212</c:v>
                </c:pt>
                <c:pt idx="1034">
                  <c:v>41213</c:v>
                </c:pt>
                <c:pt idx="1035">
                  <c:v>41214</c:v>
                </c:pt>
                <c:pt idx="1036">
                  <c:v>41215</c:v>
                </c:pt>
                <c:pt idx="1037">
                  <c:v>41216</c:v>
                </c:pt>
                <c:pt idx="1038">
                  <c:v>41217</c:v>
                </c:pt>
                <c:pt idx="1039">
                  <c:v>41218</c:v>
                </c:pt>
                <c:pt idx="1040">
                  <c:v>41219</c:v>
                </c:pt>
                <c:pt idx="1041">
                  <c:v>41220</c:v>
                </c:pt>
                <c:pt idx="1042">
                  <c:v>41221</c:v>
                </c:pt>
                <c:pt idx="1043">
                  <c:v>41222</c:v>
                </c:pt>
                <c:pt idx="1044">
                  <c:v>41223</c:v>
                </c:pt>
                <c:pt idx="1045">
                  <c:v>41224</c:v>
                </c:pt>
                <c:pt idx="1046">
                  <c:v>41225</c:v>
                </c:pt>
                <c:pt idx="1047">
                  <c:v>41226</c:v>
                </c:pt>
                <c:pt idx="1048">
                  <c:v>41227</c:v>
                </c:pt>
                <c:pt idx="1049">
                  <c:v>41228</c:v>
                </c:pt>
                <c:pt idx="1050">
                  <c:v>41229</c:v>
                </c:pt>
                <c:pt idx="1051">
                  <c:v>41230</c:v>
                </c:pt>
                <c:pt idx="1052">
                  <c:v>41231</c:v>
                </c:pt>
                <c:pt idx="1053">
                  <c:v>41232</c:v>
                </c:pt>
                <c:pt idx="1054">
                  <c:v>41233</c:v>
                </c:pt>
                <c:pt idx="1055">
                  <c:v>41234</c:v>
                </c:pt>
                <c:pt idx="1056">
                  <c:v>41235</c:v>
                </c:pt>
                <c:pt idx="1057">
                  <c:v>41236</c:v>
                </c:pt>
                <c:pt idx="1058">
                  <c:v>41237</c:v>
                </c:pt>
                <c:pt idx="1059">
                  <c:v>41238</c:v>
                </c:pt>
                <c:pt idx="1060">
                  <c:v>41239</c:v>
                </c:pt>
                <c:pt idx="1061">
                  <c:v>41240</c:v>
                </c:pt>
                <c:pt idx="1062">
                  <c:v>41241</c:v>
                </c:pt>
                <c:pt idx="1063">
                  <c:v>41242</c:v>
                </c:pt>
                <c:pt idx="1064">
                  <c:v>41243</c:v>
                </c:pt>
                <c:pt idx="1065">
                  <c:v>41244</c:v>
                </c:pt>
                <c:pt idx="1066">
                  <c:v>41245</c:v>
                </c:pt>
                <c:pt idx="1067">
                  <c:v>41246</c:v>
                </c:pt>
                <c:pt idx="1068">
                  <c:v>41247</c:v>
                </c:pt>
                <c:pt idx="1069">
                  <c:v>41248</c:v>
                </c:pt>
                <c:pt idx="1070">
                  <c:v>41249</c:v>
                </c:pt>
                <c:pt idx="1071">
                  <c:v>41250</c:v>
                </c:pt>
                <c:pt idx="1072">
                  <c:v>41251</c:v>
                </c:pt>
                <c:pt idx="1073">
                  <c:v>41252</c:v>
                </c:pt>
                <c:pt idx="1074">
                  <c:v>41253</c:v>
                </c:pt>
                <c:pt idx="1075">
                  <c:v>41254</c:v>
                </c:pt>
                <c:pt idx="1076">
                  <c:v>41255</c:v>
                </c:pt>
                <c:pt idx="1077">
                  <c:v>41256</c:v>
                </c:pt>
                <c:pt idx="1078">
                  <c:v>41257</c:v>
                </c:pt>
                <c:pt idx="1079">
                  <c:v>41258</c:v>
                </c:pt>
                <c:pt idx="1080">
                  <c:v>41259</c:v>
                </c:pt>
                <c:pt idx="1081">
                  <c:v>41260</c:v>
                </c:pt>
                <c:pt idx="1082">
                  <c:v>41261</c:v>
                </c:pt>
                <c:pt idx="1083">
                  <c:v>41262</c:v>
                </c:pt>
                <c:pt idx="1084">
                  <c:v>41263</c:v>
                </c:pt>
                <c:pt idx="1085">
                  <c:v>41264</c:v>
                </c:pt>
                <c:pt idx="1086">
                  <c:v>41265</c:v>
                </c:pt>
                <c:pt idx="1087">
                  <c:v>41266</c:v>
                </c:pt>
                <c:pt idx="1088">
                  <c:v>41267</c:v>
                </c:pt>
                <c:pt idx="1089">
                  <c:v>41268</c:v>
                </c:pt>
                <c:pt idx="1090">
                  <c:v>41269</c:v>
                </c:pt>
                <c:pt idx="1091">
                  <c:v>41270</c:v>
                </c:pt>
                <c:pt idx="1092">
                  <c:v>41271</c:v>
                </c:pt>
                <c:pt idx="1093">
                  <c:v>41272</c:v>
                </c:pt>
                <c:pt idx="1094">
                  <c:v>41273</c:v>
                </c:pt>
                <c:pt idx="1095">
                  <c:v>41274</c:v>
                </c:pt>
                <c:pt idx="1096">
                  <c:v>41275</c:v>
                </c:pt>
                <c:pt idx="1097">
                  <c:v>41276</c:v>
                </c:pt>
                <c:pt idx="1098">
                  <c:v>41277</c:v>
                </c:pt>
                <c:pt idx="1099">
                  <c:v>41278</c:v>
                </c:pt>
                <c:pt idx="1100">
                  <c:v>41279</c:v>
                </c:pt>
                <c:pt idx="1101">
                  <c:v>41280</c:v>
                </c:pt>
                <c:pt idx="1102">
                  <c:v>41281</c:v>
                </c:pt>
                <c:pt idx="1103">
                  <c:v>41282</c:v>
                </c:pt>
                <c:pt idx="1104">
                  <c:v>41283</c:v>
                </c:pt>
                <c:pt idx="1105">
                  <c:v>41284</c:v>
                </c:pt>
                <c:pt idx="1106">
                  <c:v>41285</c:v>
                </c:pt>
                <c:pt idx="1107">
                  <c:v>41286</c:v>
                </c:pt>
                <c:pt idx="1108">
                  <c:v>41287</c:v>
                </c:pt>
                <c:pt idx="1109">
                  <c:v>41288</c:v>
                </c:pt>
                <c:pt idx="1110">
                  <c:v>41289</c:v>
                </c:pt>
                <c:pt idx="1111">
                  <c:v>41290</c:v>
                </c:pt>
                <c:pt idx="1112">
                  <c:v>41291</c:v>
                </c:pt>
                <c:pt idx="1113">
                  <c:v>41292</c:v>
                </c:pt>
                <c:pt idx="1114">
                  <c:v>41293</c:v>
                </c:pt>
                <c:pt idx="1115">
                  <c:v>41294</c:v>
                </c:pt>
                <c:pt idx="1116">
                  <c:v>41295</c:v>
                </c:pt>
                <c:pt idx="1117">
                  <c:v>41296</c:v>
                </c:pt>
                <c:pt idx="1118">
                  <c:v>41297</c:v>
                </c:pt>
                <c:pt idx="1119">
                  <c:v>41298</c:v>
                </c:pt>
                <c:pt idx="1120">
                  <c:v>41299</c:v>
                </c:pt>
                <c:pt idx="1121">
                  <c:v>41300</c:v>
                </c:pt>
                <c:pt idx="1122">
                  <c:v>41301</c:v>
                </c:pt>
                <c:pt idx="1123">
                  <c:v>41302</c:v>
                </c:pt>
                <c:pt idx="1124">
                  <c:v>41303</c:v>
                </c:pt>
                <c:pt idx="1125">
                  <c:v>41304</c:v>
                </c:pt>
                <c:pt idx="1126">
                  <c:v>41305</c:v>
                </c:pt>
                <c:pt idx="1127">
                  <c:v>41306</c:v>
                </c:pt>
                <c:pt idx="1128">
                  <c:v>41307</c:v>
                </c:pt>
                <c:pt idx="1129">
                  <c:v>41308</c:v>
                </c:pt>
                <c:pt idx="1130">
                  <c:v>41309</c:v>
                </c:pt>
                <c:pt idx="1131">
                  <c:v>41310</c:v>
                </c:pt>
                <c:pt idx="1132">
                  <c:v>41311</c:v>
                </c:pt>
                <c:pt idx="1133">
                  <c:v>41312</c:v>
                </c:pt>
                <c:pt idx="1134">
                  <c:v>41313</c:v>
                </c:pt>
                <c:pt idx="1135">
                  <c:v>41314</c:v>
                </c:pt>
                <c:pt idx="1136">
                  <c:v>41315</c:v>
                </c:pt>
                <c:pt idx="1137">
                  <c:v>41316</c:v>
                </c:pt>
                <c:pt idx="1138">
                  <c:v>41317</c:v>
                </c:pt>
                <c:pt idx="1139">
                  <c:v>41318</c:v>
                </c:pt>
                <c:pt idx="1140">
                  <c:v>41319</c:v>
                </c:pt>
                <c:pt idx="1141">
                  <c:v>41320</c:v>
                </c:pt>
                <c:pt idx="1142">
                  <c:v>41321</c:v>
                </c:pt>
                <c:pt idx="1143">
                  <c:v>41322</c:v>
                </c:pt>
                <c:pt idx="1144">
                  <c:v>41323</c:v>
                </c:pt>
                <c:pt idx="1145">
                  <c:v>41324</c:v>
                </c:pt>
                <c:pt idx="1146">
                  <c:v>41325</c:v>
                </c:pt>
                <c:pt idx="1147">
                  <c:v>41326</c:v>
                </c:pt>
                <c:pt idx="1148">
                  <c:v>41327</c:v>
                </c:pt>
                <c:pt idx="1149">
                  <c:v>41328</c:v>
                </c:pt>
                <c:pt idx="1150">
                  <c:v>41329</c:v>
                </c:pt>
                <c:pt idx="1151">
                  <c:v>41330</c:v>
                </c:pt>
                <c:pt idx="1152">
                  <c:v>41331</c:v>
                </c:pt>
                <c:pt idx="1153">
                  <c:v>41332</c:v>
                </c:pt>
                <c:pt idx="1154">
                  <c:v>41333</c:v>
                </c:pt>
                <c:pt idx="1155">
                  <c:v>41334</c:v>
                </c:pt>
                <c:pt idx="1156">
                  <c:v>41335</c:v>
                </c:pt>
                <c:pt idx="1157">
                  <c:v>41336</c:v>
                </c:pt>
                <c:pt idx="1158">
                  <c:v>41337</c:v>
                </c:pt>
                <c:pt idx="1159">
                  <c:v>41338</c:v>
                </c:pt>
                <c:pt idx="1160">
                  <c:v>41339</c:v>
                </c:pt>
                <c:pt idx="1161">
                  <c:v>41340</c:v>
                </c:pt>
                <c:pt idx="1162">
                  <c:v>41341</c:v>
                </c:pt>
                <c:pt idx="1163">
                  <c:v>41342</c:v>
                </c:pt>
                <c:pt idx="1164">
                  <c:v>41343</c:v>
                </c:pt>
                <c:pt idx="1165">
                  <c:v>41344</c:v>
                </c:pt>
                <c:pt idx="1166">
                  <c:v>41345</c:v>
                </c:pt>
                <c:pt idx="1167">
                  <c:v>41346</c:v>
                </c:pt>
                <c:pt idx="1168">
                  <c:v>41347</c:v>
                </c:pt>
                <c:pt idx="1169">
                  <c:v>41348</c:v>
                </c:pt>
                <c:pt idx="1170">
                  <c:v>41349</c:v>
                </c:pt>
                <c:pt idx="1171">
                  <c:v>41350</c:v>
                </c:pt>
                <c:pt idx="1172">
                  <c:v>41351</c:v>
                </c:pt>
                <c:pt idx="1173">
                  <c:v>41352</c:v>
                </c:pt>
                <c:pt idx="1174">
                  <c:v>41353</c:v>
                </c:pt>
                <c:pt idx="1175">
                  <c:v>41354</c:v>
                </c:pt>
                <c:pt idx="1176">
                  <c:v>41355</c:v>
                </c:pt>
                <c:pt idx="1177">
                  <c:v>41356</c:v>
                </c:pt>
                <c:pt idx="1178">
                  <c:v>41357</c:v>
                </c:pt>
                <c:pt idx="1179">
                  <c:v>41358</c:v>
                </c:pt>
                <c:pt idx="1180">
                  <c:v>41359</c:v>
                </c:pt>
                <c:pt idx="1181">
                  <c:v>41360</c:v>
                </c:pt>
                <c:pt idx="1182">
                  <c:v>41361</c:v>
                </c:pt>
                <c:pt idx="1183">
                  <c:v>41362</c:v>
                </c:pt>
                <c:pt idx="1184">
                  <c:v>41363</c:v>
                </c:pt>
                <c:pt idx="1185">
                  <c:v>41364</c:v>
                </c:pt>
                <c:pt idx="1186">
                  <c:v>41365</c:v>
                </c:pt>
                <c:pt idx="1187">
                  <c:v>41366</c:v>
                </c:pt>
                <c:pt idx="1188">
                  <c:v>41367</c:v>
                </c:pt>
                <c:pt idx="1189">
                  <c:v>41368</c:v>
                </c:pt>
                <c:pt idx="1190">
                  <c:v>41369</c:v>
                </c:pt>
                <c:pt idx="1191">
                  <c:v>41370</c:v>
                </c:pt>
                <c:pt idx="1192">
                  <c:v>41371</c:v>
                </c:pt>
                <c:pt idx="1193">
                  <c:v>41372</c:v>
                </c:pt>
                <c:pt idx="1194">
                  <c:v>41373</c:v>
                </c:pt>
                <c:pt idx="1195">
                  <c:v>41374</c:v>
                </c:pt>
                <c:pt idx="1196">
                  <c:v>41375</c:v>
                </c:pt>
                <c:pt idx="1197">
                  <c:v>41376</c:v>
                </c:pt>
                <c:pt idx="1198">
                  <c:v>41377</c:v>
                </c:pt>
                <c:pt idx="1199">
                  <c:v>41378</c:v>
                </c:pt>
                <c:pt idx="1200">
                  <c:v>41379</c:v>
                </c:pt>
                <c:pt idx="1201">
                  <c:v>41380</c:v>
                </c:pt>
                <c:pt idx="1202">
                  <c:v>41381</c:v>
                </c:pt>
                <c:pt idx="1203">
                  <c:v>41382</c:v>
                </c:pt>
                <c:pt idx="1204">
                  <c:v>41383</c:v>
                </c:pt>
                <c:pt idx="1205">
                  <c:v>41384</c:v>
                </c:pt>
                <c:pt idx="1206">
                  <c:v>41385</c:v>
                </c:pt>
                <c:pt idx="1207">
                  <c:v>41386</c:v>
                </c:pt>
                <c:pt idx="1208">
                  <c:v>41387</c:v>
                </c:pt>
                <c:pt idx="1209">
                  <c:v>41388</c:v>
                </c:pt>
                <c:pt idx="1210">
                  <c:v>41389</c:v>
                </c:pt>
                <c:pt idx="1211">
                  <c:v>41390</c:v>
                </c:pt>
                <c:pt idx="1212">
                  <c:v>41391</c:v>
                </c:pt>
                <c:pt idx="1213">
                  <c:v>41392</c:v>
                </c:pt>
                <c:pt idx="1214">
                  <c:v>41393</c:v>
                </c:pt>
                <c:pt idx="1215">
                  <c:v>41394</c:v>
                </c:pt>
                <c:pt idx="1216">
                  <c:v>41395</c:v>
                </c:pt>
                <c:pt idx="1217">
                  <c:v>41396</c:v>
                </c:pt>
                <c:pt idx="1218">
                  <c:v>41397</c:v>
                </c:pt>
                <c:pt idx="1219">
                  <c:v>41398</c:v>
                </c:pt>
                <c:pt idx="1220">
                  <c:v>41399</c:v>
                </c:pt>
                <c:pt idx="1221">
                  <c:v>41400</c:v>
                </c:pt>
                <c:pt idx="1222">
                  <c:v>41401</c:v>
                </c:pt>
                <c:pt idx="1223">
                  <c:v>41402</c:v>
                </c:pt>
                <c:pt idx="1224">
                  <c:v>41403</c:v>
                </c:pt>
                <c:pt idx="1225">
                  <c:v>41404</c:v>
                </c:pt>
                <c:pt idx="1226">
                  <c:v>41405</c:v>
                </c:pt>
                <c:pt idx="1227">
                  <c:v>41406</c:v>
                </c:pt>
                <c:pt idx="1228">
                  <c:v>41407</c:v>
                </c:pt>
                <c:pt idx="1229">
                  <c:v>41408</c:v>
                </c:pt>
                <c:pt idx="1230">
                  <c:v>41409</c:v>
                </c:pt>
                <c:pt idx="1231">
                  <c:v>41410</c:v>
                </c:pt>
                <c:pt idx="1232">
                  <c:v>41411</c:v>
                </c:pt>
                <c:pt idx="1233">
                  <c:v>41412</c:v>
                </c:pt>
                <c:pt idx="1234">
                  <c:v>41413</c:v>
                </c:pt>
                <c:pt idx="1235">
                  <c:v>41414</c:v>
                </c:pt>
                <c:pt idx="1236">
                  <c:v>41415</c:v>
                </c:pt>
                <c:pt idx="1237">
                  <c:v>41416</c:v>
                </c:pt>
                <c:pt idx="1238">
                  <c:v>41417</c:v>
                </c:pt>
                <c:pt idx="1239">
                  <c:v>41418</c:v>
                </c:pt>
                <c:pt idx="1240">
                  <c:v>41419</c:v>
                </c:pt>
                <c:pt idx="1241">
                  <c:v>41420</c:v>
                </c:pt>
                <c:pt idx="1242">
                  <c:v>41421</c:v>
                </c:pt>
                <c:pt idx="1243">
                  <c:v>41422</c:v>
                </c:pt>
                <c:pt idx="1244">
                  <c:v>41423</c:v>
                </c:pt>
                <c:pt idx="1245">
                  <c:v>41424</c:v>
                </c:pt>
                <c:pt idx="1246">
                  <c:v>41425</c:v>
                </c:pt>
                <c:pt idx="1247">
                  <c:v>41426</c:v>
                </c:pt>
                <c:pt idx="1248">
                  <c:v>41427</c:v>
                </c:pt>
                <c:pt idx="1249">
                  <c:v>41428</c:v>
                </c:pt>
                <c:pt idx="1250">
                  <c:v>41429</c:v>
                </c:pt>
                <c:pt idx="1251">
                  <c:v>41430</c:v>
                </c:pt>
                <c:pt idx="1252">
                  <c:v>41431</c:v>
                </c:pt>
                <c:pt idx="1253">
                  <c:v>41432</c:v>
                </c:pt>
                <c:pt idx="1254">
                  <c:v>41433</c:v>
                </c:pt>
                <c:pt idx="1255">
                  <c:v>41434</c:v>
                </c:pt>
                <c:pt idx="1256">
                  <c:v>41435</c:v>
                </c:pt>
                <c:pt idx="1257">
                  <c:v>41436</c:v>
                </c:pt>
                <c:pt idx="1258">
                  <c:v>41437</c:v>
                </c:pt>
                <c:pt idx="1259">
                  <c:v>41438</c:v>
                </c:pt>
                <c:pt idx="1260">
                  <c:v>41439</c:v>
                </c:pt>
                <c:pt idx="1261">
                  <c:v>41440</c:v>
                </c:pt>
                <c:pt idx="1262">
                  <c:v>41441</c:v>
                </c:pt>
                <c:pt idx="1263">
                  <c:v>41442</c:v>
                </c:pt>
                <c:pt idx="1264">
                  <c:v>41443</c:v>
                </c:pt>
                <c:pt idx="1265">
                  <c:v>41444</c:v>
                </c:pt>
                <c:pt idx="1266">
                  <c:v>41445</c:v>
                </c:pt>
                <c:pt idx="1267">
                  <c:v>41446</c:v>
                </c:pt>
                <c:pt idx="1268">
                  <c:v>41447</c:v>
                </c:pt>
                <c:pt idx="1269">
                  <c:v>41448</c:v>
                </c:pt>
                <c:pt idx="1270">
                  <c:v>41449</c:v>
                </c:pt>
                <c:pt idx="1271">
                  <c:v>41450</c:v>
                </c:pt>
                <c:pt idx="1272">
                  <c:v>41451</c:v>
                </c:pt>
                <c:pt idx="1273">
                  <c:v>41452</c:v>
                </c:pt>
                <c:pt idx="1274">
                  <c:v>41453</c:v>
                </c:pt>
                <c:pt idx="1275">
                  <c:v>41454</c:v>
                </c:pt>
                <c:pt idx="1276">
                  <c:v>41455</c:v>
                </c:pt>
                <c:pt idx="1277">
                  <c:v>41456</c:v>
                </c:pt>
                <c:pt idx="1278">
                  <c:v>41457</c:v>
                </c:pt>
                <c:pt idx="1279">
                  <c:v>41458</c:v>
                </c:pt>
                <c:pt idx="1280">
                  <c:v>41459</c:v>
                </c:pt>
                <c:pt idx="1281">
                  <c:v>41460</c:v>
                </c:pt>
                <c:pt idx="1282">
                  <c:v>41461</c:v>
                </c:pt>
                <c:pt idx="1283">
                  <c:v>41462</c:v>
                </c:pt>
                <c:pt idx="1284">
                  <c:v>41463</c:v>
                </c:pt>
                <c:pt idx="1285">
                  <c:v>41464</c:v>
                </c:pt>
                <c:pt idx="1286">
                  <c:v>41465</c:v>
                </c:pt>
                <c:pt idx="1287">
                  <c:v>41466</c:v>
                </c:pt>
                <c:pt idx="1288">
                  <c:v>41467</c:v>
                </c:pt>
                <c:pt idx="1289">
                  <c:v>41468</c:v>
                </c:pt>
                <c:pt idx="1290">
                  <c:v>41469</c:v>
                </c:pt>
                <c:pt idx="1291">
                  <c:v>41470</c:v>
                </c:pt>
                <c:pt idx="1292">
                  <c:v>41471</c:v>
                </c:pt>
                <c:pt idx="1293">
                  <c:v>41472</c:v>
                </c:pt>
                <c:pt idx="1294">
                  <c:v>41473</c:v>
                </c:pt>
                <c:pt idx="1295">
                  <c:v>41474</c:v>
                </c:pt>
                <c:pt idx="1296">
                  <c:v>41475</c:v>
                </c:pt>
                <c:pt idx="1297">
                  <c:v>41476</c:v>
                </c:pt>
                <c:pt idx="1298">
                  <c:v>41477</c:v>
                </c:pt>
                <c:pt idx="1299">
                  <c:v>41478</c:v>
                </c:pt>
                <c:pt idx="1300">
                  <c:v>41479</c:v>
                </c:pt>
                <c:pt idx="1301">
                  <c:v>41480</c:v>
                </c:pt>
                <c:pt idx="1302">
                  <c:v>41481</c:v>
                </c:pt>
                <c:pt idx="1303">
                  <c:v>41482</c:v>
                </c:pt>
                <c:pt idx="1304">
                  <c:v>41483</c:v>
                </c:pt>
                <c:pt idx="1305">
                  <c:v>41484</c:v>
                </c:pt>
                <c:pt idx="1306">
                  <c:v>41485</c:v>
                </c:pt>
                <c:pt idx="1307">
                  <c:v>41486</c:v>
                </c:pt>
                <c:pt idx="1308">
                  <c:v>41487</c:v>
                </c:pt>
                <c:pt idx="1309">
                  <c:v>41488</c:v>
                </c:pt>
                <c:pt idx="1310">
                  <c:v>41489</c:v>
                </c:pt>
                <c:pt idx="1311">
                  <c:v>41490</c:v>
                </c:pt>
                <c:pt idx="1312">
                  <c:v>41491</c:v>
                </c:pt>
                <c:pt idx="1313">
                  <c:v>41492</c:v>
                </c:pt>
                <c:pt idx="1314">
                  <c:v>41493</c:v>
                </c:pt>
                <c:pt idx="1315">
                  <c:v>41494</c:v>
                </c:pt>
                <c:pt idx="1316">
                  <c:v>41495</c:v>
                </c:pt>
                <c:pt idx="1317">
                  <c:v>41496</c:v>
                </c:pt>
                <c:pt idx="1318">
                  <c:v>41497</c:v>
                </c:pt>
                <c:pt idx="1319">
                  <c:v>41498</c:v>
                </c:pt>
                <c:pt idx="1320">
                  <c:v>41499</c:v>
                </c:pt>
                <c:pt idx="1321">
                  <c:v>41500</c:v>
                </c:pt>
                <c:pt idx="1322">
                  <c:v>41501</c:v>
                </c:pt>
                <c:pt idx="1323">
                  <c:v>41502</c:v>
                </c:pt>
                <c:pt idx="1324">
                  <c:v>41503</c:v>
                </c:pt>
                <c:pt idx="1325">
                  <c:v>41504</c:v>
                </c:pt>
                <c:pt idx="1326">
                  <c:v>41505</c:v>
                </c:pt>
                <c:pt idx="1327">
                  <c:v>41506</c:v>
                </c:pt>
                <c:pt idx="1328">
                  <c:v>41507</c:v>
                </c:pt>
                <c:pt idx="1329">
                  <c:v>41508</c:v>
                </c:pt>
                <c:pt idx="1330">
                  <c:v>41509</c:v>
                </c:pt>
                <c:pt idx="1331">
                  <c:v>41510</c:v>
                </c:pt>
                <c:pt idx="1332">
                  <c:v>41511</c:v>
                </c:pt>
                <c:pt idx="1333">
                  <c:v>41512</c:v>
                </c:pt>
                <c:pt idx="1334">
                  <c:v>41513</c:v>
                </c:pt>
                <c:pt idx="1335">
                  <c:v>41514</c:v>
                </c:pt>
                <c:pt idx="1336">
                  <c:v>41515</c:v>
                </c:pt>
                <c:pt idx="1337">
                  <c:v>41516</c:v>
                </c:pt>
                <c:pt idx="1338">
                  <c:v>41517</c:v>
                </c:pt>
                <c:pt idx="1339">
                  <c:v>41518</c:v>
                </c:pt>
                <c:pt idx="1340">
                  <c:v>41519</c:v>
                </c:pt>
                <c:pt idx="1341">
                  <c:v>41520</c:v>
                </c:pt>
                <c:pt idx="1342">
                  <c:v>41521</c:v>
                </c:pt>
                <c:pt idx="1343">
                  <c:v>41522</c:v>
                </c:pt>
                <c:pt idx="1344">
                  <c:v>41523</c:v>
                </c:pt>
                <c:pt idx="1345">
                  <c:v>41524</c:v>
                </c:pt>
                <c:pt idx="1346">
                  <c:v>41525</c:v>
                </c:pt>
                <c:pt idx="1347">
                  <c:v>41526</c:v>
                </c:pt>
                <c:pt idx="1348">
                  <c:v>41527</c:v>
                </c:pt>
                <c:pt idx="1349">
                  <c:v>41528</c:v>
                </c:pt>
                <c:pt idx="1350">
                  <c:v>41529</c:v>
                </c:pt>
                <c:pt idx="1351">
                  <c:v>41530</c:v>
                </c:pt>
                <c:pt idx="1352">
                  <c:v>41531</c:v>
                </c:pt>
                <c:pt idx="1353">
                  <c:v>41532</c:v>
                </c:pt>
                <c:pt idx="1354">
                  <c:v>41533</c:v>
                </c:pt>
                <c:pt idx="1355">
                  <c:v>41534</c:v>
                </c:pt>
                <c:pt idx="1356">
                  <c:v>41535</c:v>
                </c:pt>
                <c:pt idx="1357">
                  <c:v>41536</c:v>
                </c:pt>
                <c:pt idx="1358">
                  <c:v>41537</c:v>
                </c:pt>
                <c:pt idx="1359">
                  <c:v>41538</c:v>
                </c:pt>
                <c:pt idx="1360">
                  <c:v>41539</c:v>
                </c:pt>
                <c:pt idx="1361">
                  <c:v>41540</c:v>
                </c:pt>
                <c:pt idx="1362">
                  <c:v>41541</c:v>
                </c:pt>
                <c:pt idx="1363">
                  <c:v>41542</c:v>
                </c:pt>
                <c:pt idx="1364">
                  <c:v>41543</c:v>
                </c:pt>
                <c:pt idx="1365">
                  <c:v>41544</c:v>
                </c:pt>
                <c:pt idx="1366">
                  <c:v>41545</c:v>
                </c:pt>
                <c:pt idx="1367">
                  <c:v>41546</c:v>
                </c:pt>
                <c:pt idx="1368">
                  <c:v>41547</c:v>
                </c:pt>
                <c:pt idx="1369">
                  <c:v>41548</c:v>
                </c:pt>
                <c:pt idx="1370">
                  <c:v>41549</c:v>
                </c:pt>
                <c:pt idx="1371">
                  <c:v>41550</c:v>
                </c:pt>
                <c:pt idx="1372">
                  <c:v>41551</c:v>
                </c:pt>
                <c:pt idx="1373">
                  <c:v>41552</c:v>
                </c:pt>
                <c:pt idx="1374">
                  <c:v>41553</c:v>
                </c:pt>
                <c:pt idx="1375">
                  <c:v>41554</c:v>
                </c:pt>
                <c:pt idx="1376">
                  <c:v>41555</c:v>
                </c:pt>
                <c:pt idx="1377">
                  <c:v>41556</c:v>
                </c:pt>
                <c:pt idx="1378">
                  <c:v>41557</c:v>
                </c:pt>
                <c:pt idx="1379">
                  <c:v>41558</c:v>
                </c:pt>
                <c:pt idx="1380">
                  <c:v>41559</c:v>
                </c:pt>
                <c:pt idx="1381">
                  <c:v>41560</c:v>
                </c:pt>
                <c:pt idx="1382">
                  <c:v>41561</c:v>
                </c:pt>
                <c:pt idx="1383">
                  <c:v>41562</c:v>
                </c:pt>
                <c:pt idx="1384">
                  <c:v>41563</c:v>
                </c:pt>
                <c:pt idx="1385">
                  <c:v>41564</c:v>
                </c:pt>
                <c:pt idx="1386">
                  <c:v>41565</c:v>
                </c:pt>
                <c:pt idx="1387">
                  <c:v>41566</c:v>
                </c:pt>
                <c:pt idx="1388">
                  <c:v>41567</c:v>
                </c:pt>
                <c:pt idx="1389">
                  <c:v>41568</c:v>
                </c:pt>
                <c:pt idx="1390">
                  <c:v>41569</c:v>
                </c:pt>
                <c:pt idx="1391">
                  <c:v>41570</c:v>
                </c:pt>
                <c:pt idx="1392">
                  <c:v>41571</c:v>
                </c:pt>
                <c:pt idx="1393">
                  <c:v>41572</c:v>
                </c:pt>
                <c:pt idx="1394">
                  <c:v>41573</c:v>
                </c:pt>
                <c:pt idx="1395">
                  <c:v>41574</c:v>
                </c:pt>
                <c:pt idx="1396">
                  <c:v>41575</c:v>
                </c:pt>
                <c:pt idx="1397">
                  <c:v>41576</c:v>
                </c:pt>
                <c:pt idx="1398">
                  <c:v>41577</c:v>
                </c:pt>
                <c:pt idx="1399">
                  <c:v>41578</c:v>
                </c:pt>
                <c:pt idx="1400">
                  <c:v>41579</c:v>
                </c:pt>
                <c:pt idx="1401">
                  <c:v>41580</c:v>
                </c:pt>
                <c:pt idx="1402">
                  <c:v>41581</c:v>
                </c:pt>
                <c:pt idx="1403">
                  <c:v>41582</c:v>
                </c:pt>
                <c:pt idx="1404">
                  <c:v>41583</c:v>
                </c:pt>
                <c:pt idx="1405">
                  <c:v>41584</c:v>
                </c:pt>
                <c:pt idx="1406">
                  <c:v>41585</c:v>
                </c:pt>
                <c:pt idx="1407">
                  <c:v>41586</c:v>
                </c:pt>
                <c:pt idx="1408">
                  <c:v>41587</c:v>
                </c:pt>
                <c:pt idx="1409">
                  <c:v>41588</c:v>
                </c:pt>
                <c:pt idx="1410">
                  <c:v>41589</c:v>
                </c:pt>
                <c:pt idx="1411">
                  <c:v>41590</c:v>
                </c:pt>
                <c:pt idx="1412">
                  <c:v>41591</c:v>
                </c:pt>
                <c:pt idx="1413">
                  <c:v>41592</c:v>
                </c:pt>
                <c:pt idx="1414">
                  <c:v>41593</c:v>
                </c:pt>
                <c:pt idx="1415">
                  <c:v>41594</c:v>
                </c:pt>
                <c:pt idx="1416">
                  <c:v>41595</c:v>
                </c:pt>
                <c:pt idx="1417">
                  <c:v>41596</c:v>
                </c:pt>
                <c:pt idx="1418">
                  <c:v>41597</c:v>
                </c:pt>
                <c:pt idx="1419">
                  <c:v>41598</c:v>
                </c:pt>
                <c:pt idx="1420">
                  <c:v>41599</c:v>
                </c:pt>
                <c:pt idx="1421">
                  <c:v>41600</c:v>
                </c:pt>
                <c:pt idx="1422">
                  <c:v>41601</c:v>
                </c:pt>
                <c:pt idx="1423">
                  <c:v>41602</c:v>
                </c:pt>
                <c:pt idx="1424">
                  <c:v>41603</c:v>
                </c:pt>
                <c:pt idx="1425">
                  <c:v>41604</c:v>
                </c:pt>
                <c:pt idx="1426">
                  <c:v>41605</c:v>
                </c:pt>
                <c:pt idx="1427">
                  <c:v>41606</c:v>
                </c:pt>
                <c:pt idx="1428">
                  <c:v>41607</c:v>
                </c:pt>
                <c:pt idx="1429">
                  <c:v>41608</c:v>
                </c:pt>
                <c:pt idx="1430">
                  <c:v>41609</c:v>
                </c:pt>
                <c:pt idx="1431">
                  <c:v>41610</c:v>
                </c:pt>
                <c:pt idx="1432">
                  <c:v>41611</c:v>
                </c:pt>
                <c:pt idx="1433">
                  <c:v>41612</c:v>
                </c:pt>
                <c:pt idx="1434">
                  <c:v>41613</c:v>
                </c:pt>
                <c:pt idx="1435">
                  <c:v>41614</c:v>
                </c:pt>
                <c:pt idx="1436">
                  <c:v>41615</c:v>
                </c:pt>
                <c:pt idx="1437">
                  <c:v>41616</c:v>
                </c:pt>
                <c:pt idx="1438">
                  <c:v>41617</c:v>
                </c:pt>
                <c:pt idx="1439">
                  <c:v>41618</c:v>
                </c:pt>
                <c:pt idx="1440">
                  <c:v>41619</c:v>
                </c:pt>
                <c:pt idx="1441">
                  <c:v>41620</c:v>
                </c:pt>
                <c:pt idx="1442">
                  <c:v>41621</c:v>
                </c:pt>
                <c:pt idx="1443">
                  <c:v>41622</c:v>
                </c:pt>
                <c:pt idx="1444">
                  <c:v>41623</c:v>
                </c:pt>
                <c:pt idx="1445">
                  <c:v>41624</c:v>
                </c:pt>
                <c:pt idx="1446">
                  <c:v>41625</c:v>
                </c:pt>
                <c:pt idx="1447">
                  <c:v>41626</c:v>
                </c:pt>
                <c:pt idx="1448">
                  <c:v>41627</c:v>
                </c:pt>
                <c:pt idx="1449">
                  <c:v>41628</c:v>
                </c:pt>
                <c:pt idx="1450">
                  <c:v>41629</c:v>
                </c:pt>
                <c:pt idx="1451">
                  <c:v>41630</c:v>
                </c:pt>
                <c:pt idx="1452">
                  <c:v>41631</c:v>
                </c:pt>
                <c:pt idx="1453">
                  <c:v>41632</c:v>
                </c:pt>
                <c:pt idx="1454">
                  <c:v>41633</c:v>
                </c:pt>
                <c:pt idx="1455">
                  <c:v>41634</c:v>
                </c:pt>
                <c:pt idx="1456">
                  <c:v>41635</c:v>
                </c:pt>
                <c:pt idx="1457">
                  <c:v>41636</c:v>
                </c:pt>
                <c:pt idx="1458">
                  <c:v>41637</c:v>
                </c:pt>
                <c:pt idx="1459">
                  <c:v>41638</c:v>
                </c:pt>
                <c:pt idx="1460">
                  <c:v>41639</c:v>
                </c:pt>
                <c:pt idx="1461">
                  <c:v>41640</c:v>
                </c:pt>
                <c:pt idx="1462">
                  <c:v>41641</c:v>
                </c:pt>
                <c:pt idx="1463">
                  <c:v>41642</c:v>
                </c:pt>
                <c:pt idx="1464">
                  <c:v>41643</c:v>
                </c:pt>
                <c:pt idx="1465">
                  <c:v>41644</c:v>
                </c:pt>
                <c:pt idx="1466">
                  <c:v>41645</c:v>
                </c:pt>
                <c:pt idx="1467">
                  <c:v>41646</c:v>
                </c:pt>
                <c:pt idx="1468">
                  <c:v>41647</c:v>
                </c:pt>
                <c:pt idx="1469">
                  <c:v>41648</c:v>
                </c:pt>
                <c:pt idx="1470">
                  <c:v>41649</c:v>
                </c:pt>
                <c:pt idx="1471">
                  <c:v>41650</c:v>
                </c:pt>
                <c:pt idx="1472">
                  <c:v>41651</c:v>
                </c:pt>
                <c:pt idx="1473">
                  <c:v>41652</c:v>
                </c:pt>
                <c:pt idx="1474">
                  <c:v>41653</c:v>
                </c:pt>
                <c:pt idx="1475">
                  <c:v>41654</c:v>
                </c:pt>
                <c:pt idx="1476">
                  <c:v>41655</c:v>
                </c:pt>
                <c:pt idx="1477">
                  <c:v>41656</c:v>
                </c:pt>
                <c:pt idx="1478">
                  <c:v>41657</c:v>
                </c:pt>
                <c:pt idx="1479">
                  <c:v>41658</c:v>
                </c:pt>
                <c:pt idx="1480">
                  <c:v>41659</c:v>
                </c:pt>
                <c:pt idx="1481">
                  <c:v>41660</c:v>
                </c:pt>
                <c:pt idx="1482">
                  <c:v>41661</c:v>
                </c:pt>
                <c:pt idx="1483">
                  <c:v>41662</c:v>
                </c:pt>
                <c:pt idx="1484">
                  <c:v>41663</c:v>
                </c:pt>
                <c:pt idx="1485">
                  <c:v>41664</c:v>
                </c:pt>
                <c:pt idx="1486">
                  <c:v>41665</c:v>
                </c:pt>
                <c:pt idx="1487">
                  <c:v>41666</c:v>
                </c:pt>
                <c:pt idx="1488">
                  <c:v>41667</c:v>
                </c:pt>
                <c:pt idx="1489">
                  <c:v>41668</c:v>
                </c:pt>
                <c:pt idx="1490">
                  <c:v>41669</c:v>
                </c:pt>
                <c:pt idx="1491">
                  <c:v>41670</c:v>
                </c:pt>
                <c:pt idx="1492">
                  <c:v>41671</c:v>
                </c:pt>
                <c:pt idx="1493">
                  <c:v>41672</c:v>
                </c:pt>
                <c:pt idx="1494">
                  <c:v>41673</c:v>
                </c:pt>
                <c:pt idx="1495">
                  <c:v>41674</c:v>
                </c:pt>
                <c:pt idx="1496">
                  <c:v>41675</c:v>
                </c:pt>
                <c:pt idx="1497">
                  <c:v>41676</c:v>
                </c:pt>
                <c:pt idx="1498">
                  <c:v>41677</c:v>
                </c:pt>
                <c:pt idx="1499">
                  <c:v>41678</c:v>
                </c:pt>
                <c:pt idx="1500">
                  <c:v>41679</c:v>
                </c:pt>
                <c:pt idx="1501">
                  <c:v>41680</c:v>
                </c:pt>
                <c:pt idx="1502">
                  <c:v>41681</c:v>
                </c:pt>
                <c:pt idx="1503">
                  <c:v>41682</c:v>
                </c:pt>
                <c:pt idx="1504">
                  <c:v>41683</c:v>
                </c:pt>
                <c:pt idx="1505">
                  <c:v>41684</c:v>
                </c:pt>
                <c:pt idx="1506">
                  <c:v>41685</c:v>
                </c:pt>
                <c:pt idx="1507">
                  <c:v>41686</c:v>
                </c:pt>
                <c:pt idx="1508">
                  <c:v>41687</c:v>
                </c:pt>
                <c:pt idx="1509">
                  <c:v>41688</c:v>
                </c:pt>
                <c:pt idx="1510">
                  <c:v>41689</c:v>
                </c:pt>
                <c:pt idx="1511">
                  <c:v>41690</c:v>
                </c:pt>
                <c:pt idx="1512">
                  <c:v>41691</c:v>
                </c:pt>
                <c:pt idx="1513">
                  <c:v>41692</c:v>
                </c:pt>
                <c:pt idx="1514">
                  <c:v>41693</c:v>
                </c:pt>
                <c:pt idx="1515">
                  <c:v>41694</c:v>
                </c:pt>
                <c:pt idx="1516">
                  <c:v>41695</c:v>
                </c:pt>
                <c:pt idx="1517">
                  <c:v>41696</c:v>
                </c:pt>
                <c:pt idx="1518">
                  <c:v>41697</c:v>
                </c:pt>
                <c:pt idx="1519">
                  <c:v>41698</c:v>
                </c:pt>
                <c:pt idx="1520">
                  <c:v>41699</c:v>
                </c:pt>
                <c:pt idx="1521">
                  <c:v>41700</c:v>
                </c:pt>
                <c:pt idx="1522">
                  <c:v>41701</c:v>
                </c:pt>
                <c:pt idx="1523">
                  <c:v>41702</c:v>
                </c:pt>
                <c:pt idx="1524">
                  <c:v>41703</c:v>
                </c:pt>
                <c:pt idx="1525">
                  <c:v>41704</c:v>
                </c:pt>
                <c:pt idx="1526">
                  <c:v>41705</c:v>
                </c:pt>
                <c:pt idx="1527">
                  <c:v>41706</c:v>
                </c:pt>
                <c:pt idx="1528">
                  <c:v>41707</c:v>
                </c:pt>
                <c:pt idx="1529">
                  <c:v>41708</c:v>
                </c:pt>
                <c:pt idx="1530">
                  <c:v>41709</c:v>
                </c:pt>
                <c:pt idx="1531">
                  <c:v>41710</c:v>
                </c:pt>
                <c:pt idx="1532">
                  <c:v>41711</c:v>
                </c:pt>
                <c:pt idx="1533">
                  <c:v>41712</c:v>
                </c:pt>
                <c:pt idx="1534">
                  <c:v>41713</c:v>
                </c:pt>
                <c:pt idx="1535">
                  <c:v>41714</c:v>
                </c:pt>
                <c:pt idx="1536">
                  <c:v>41715</c:v>
                </c:pt>
                <c:pt idx="1537">
                  <c:v>41716</c:v>
                </c:pt>
                <c:pt idx="1538">
                  <c:v>41717</c:v>
                </c:pt>
                <c:pt idx="1539">
                  <c:v>41718</c:v>
                </c:pt>
                <c:pt idx="1540">
                  <c:v>41719</c:v>
                </c:pt>
                <c:pt idx="1541">
                  <c:v>41720</c:v>
                </c:pt>
                <c:pt idx="1542">
                  <c:v>41721</c:v>
                </c:pt>
                <c:pt idx="1543">
                  <c:v>41722</c:v>
                </c:pt>
                <c:pt idx="1544">
                  <c:v>41723</c:v>
                </c:pt>
                <c:pt idx="1545">
                  <c:v>41724</c:v>
                </c:pt>
                <c:pt idx="1546">
                  <c:v>41725</c:v>
                </c:pt>
                <c:pt idx="1547">
                  <c:v>41726</c:v>
                </c:pt>
                <c:pt idx="1548">
                  <c:v>41727</c:v>
                </c:pt>
                <c:pt idx="1549">
                  <c:v>41728</c:v>
                </c:pt>
                <c:pt idx="1550">
                  <c:v>41729</c:v>
                </c:pt>
                <c:pt idx="1551">
                  <c:v>41730</c:v>
                </c:pt>
                <c:pt idx="1552">
                  <c:v>41731</c:v>
                </c:pt>
                <c:pt idx="1553">
                  <c:v>41732</c:v>
                </c:pt>
                <c:pt idx="1554">
                  <c:v>41733</c:v>
                </c:pt>
                <c:pt idx="1555">
                  <c:v>41734</c:v>
                </c:pt>
                <c:pt idx="1556">
                  <c:v>41735</c:v>
                </c:pt>
                <c:pt idx="1557">
                  <c:v>41736</c:v>
                </c:pt>
                <c:pt idx="1558">
                  <c:v>41737</c:v>
                </c:pt>
                <c:pt idx="1559">
                  <c:v>41738</c:v>
                </c:pt>
                <c:pt idx="1560">
                  <c:v>41739</c:v>
                </c:pt>
                <c:pt idx="1561">
                  <c:v>41740</c:v>
                </c:pt>
                <c:pt idx="1562">
                  <c:v>41741</c:v>
                </c:pt>
                <c:pt idx="1563">
                  <c:v>41742</c:v>
                </c:pt>
                <c:pt idx="1564">
                  <c:v>41743</c:v>
                </c:pt>
                <c:pt idx="1565">
                  <c:v>41744</c:v>
                </c:pt>
                <c:pt idx="1566">
                  <c:v>41745</c:v>
                </c:pt>
                <c:pt idx="1567">
                  <c:v>41746</c:v>
                </c:pt>
                <c:pt idx="1568">
                  <c:v>41747</c:v>
                </c:pt>
                <c:pt idx="1569">
                  <c:v>41748</c:v>
                </c:pt>
                <c:pt idx="1570">
                  <c:v>41749</c:v>
                </c:pt>
                <c:pt idx="1571">
                  <c:v>41750</c:v>
                </c:pt>
                <c:pt idx="1572">
                  <c:v>41751</c:v>
                </c:pt>
                <c:pt idx="1573">
                  <c:v>41752</c:v>
                </c:pt>
                <c:pt idx="1574">
                  <c:v>41753</c:v>
                </c:pt>
                <c:pt idx="1575">
                  <c:v>41754</c:v>
                </c:pt>
                <c:pt idx="1576">
                  <c:v>41755</c:v>
                </c:pt>
                <c:pt idx="1577">
                  <c:v>41756</c:v>
                </c:pt>
                <c:pt idx="1578">
                  <c:v>41757</c:v>
                </c:pt>
                <c:pt idx="1579">
                  <c:v>41758</c:v>
                </c:pt>
                <c:pt idx="1580">
                  <c:v>41759</c:v>
                </c:pt>
                <c:pt idx="1581">
                  <c:v>41760</c:v>
                </c:pt>
                <c:pt idx="1582">
                  <c:v>41761</c:v>
                </c:pt>
                <c:pt idx="1583">
                  <c:v>41762</c:v>
                </c:pt>
                <c:pt idx="1584">
                  <c:v>41763</c:v>
                </c:pt>
                <c:pt idx="1585">
                  <c:v>41764</c:v>
                </c:pt>
                <c:pt idx="1586">
                  <c:v>41765</c:v>
                </c:pt>
                <c:pt idx="1587">
                  <c:v>41766</c:v>
                </c:pt>
                <c:pt idx="1588">
                  <c:v>41767</c:v>
                </c:pt>
                <c:pt idx="1589">
                  <c:v>41768</c:v>
                </c:pt>
                <c:pt idx="1590">
                  <c:v>41769</c:v>
                </c:pt>
                <c:pt idx="1591">
                  <c:v>41770</c:v>
                </c:pt>
                <c:pt idx="1592">
                  <c:v>41771</c:v>
                </c:pt>
                <c:pt idx="1593">
                  <c:v>41772</c:v>
                </c:pt>
                <c:pt idx="1594">
                  <c:v>41773</c:v>
                </c:pt>
                <c:pt idx="1595">
                  <c:v>41774</c:v>
                </c:pt>
                <c:pt idx="1596">
                  <c:v>41775</c:v>
                </c:pt>
                <c:pt idx="1597">
                  <c:v>41776</c:v>
                </c:pt>
                <c:pt idx="1598">
                  <c:v>41777</c:v>
                </c:pt>
                <c:pt idx="1599">
                  <c:v>41778</c:v>
                </c:pt>
                <c:pt idx="1600">
                  <c:v>41779</c:v>
                </c:pt>
                <c:pt idx="1601">
                  <c:v>41780</c:v>
                </c:pt>
                <c:pt idx="1602">
                  <c:v>41781</c:v>
                </c:pt>
                <c:pt idx="1603">
                  <c:v>41782</c:v>
                </c:pt>
                <c:pt idx="1604">
                  <c:v>41783</c:v>
                </c:pt>
                <c:pt idx="1605">
                  <c:v>41784</c:v>
                </c:pt>
                <c:pt idx="1606">
                  <c:v>41785</c:v>
                </c:pt>
                <c:pt idx="1607">
                  <c:v>41786</c:v>
                </c:pt>
                <c:pt idx="1608">
                  <c:v>41787</c:v>
                </c:pt>
                <c:pt idx="1609">
                  <c:v>41788</c:v>
                </c:pt>
                <c:pt idx="1610">
                  <c:v>41789</c:v>
                </c:pt>
                <c:pt idx="1611">
                  <c:v>41790</c:v>
                </c:pt>
                <c:pt idx="1612">
                  <c:v>41791</c:v>
                </c:pt>
                <c:pt idx="1613">
                  <c:v>41792</c:v>
                </c:pt>
                <c:pt idx="1614">
                  <c:v>41793</c:v>
                </c:pt>
                <c:pt idx="1615">
                  <c:v>41794</c:v>
                </c:pt>
                <c:pt idx="1616">
                  <c:v>41795</c:v>
                </c:pt>
                <c:pt idx="1617">
                  <c:v>41796</c:v>
                </c:pt>
                <c:pt idx="1618">
                  <c:v>41797</c:v>
                </c:pt>
                <c:pt idx="1619">
                  <c:v>41798</c:v>
                </c:pt>
                <c:pt idx="1620">
                  <c:v>41799</c:v>
                </c:pt>
                <c:pt idx="1621">
                  <c:v>41800</c:v>
                </c:pt>
                <c:pt idx="1622">
                  <c:v>41801</c:v>
                </c:pt>
                <c:pt idx="1623">
                  <c:v>41802</c:v>
                </c:pt>
                <c:pt idx="1624">
                  <c:v>41803</c:v>
                </c:pt>
                <c:pt idx="1625">
                  <c:v>41804</c:v>
                </c:pt>
                <c:pt idx="1626">
                  <c:v>41805</c:v>
                </c:pt>
                <c:pt idx="1627">
                  <c:v>41806</c:v>
                </c:pt>
                <c:pt idx="1628">
                  <c:v>41807</c:v>
                </c:pt>
                <c:pt idx="1629">
                  <c:v>41808</c:v>
                </c:pt>
                <c:pt idx="1630">
                  <c:v>41809</c:v>
                </c:pt>
                <c:pt idx="1631">
                  <c:v>41810</c:v>
                </c:pt>
                <c:pt idx="1632">
                  <c:v>41811</c:v>
                </c:pt>
                <c:pt idx="1633">
                  <c:v>41812</c:v>
                </c:pt>
                <c:pt idx="1634">
                  <c:v>41813</c:v>
                </c:pt>
                <c:pt idx="1635">
                  <c:v>41814</c:v>
                </c:pt>
                <c:pt idx="1636">
                  <c:v>41815</c:v>
                </c:pt>
                <c:pt idx="1637">
                  <c:v>41816</c:v>
                </c:pt>
                <c:pt idx="1638">
                  <c:v>41817</c:v>
                </c:pt>
                <c:pt idx="1639">
                  <c:v>41818</c:v>
                </c:pt>
                <c:pt idx="1640">
                  <c:v>41819</c:v>
                </c:pt>
                <c:pt idx="1641">
                  <c:v>41820</c:v>
                </c:pt>
                <c:pt idx="1642">
                  <c:v>41821</c:v>
                </c:pt>
                <c:pt idx="1643">
                  <c:v>41822</c:v>
                </c:pt>
                <c:pt idx="1644">
                  <c:v>41823</c:v>
                </c:pt>
                <c:pt idx="1645">
                  <c:v>41824</c:v>
                </c:pt>
                <c:pt idx="1646">
                  <c:v>41825</c:v>
                </c:pt>
                <c:pt idx="1647">
                  <c:v>41826</c:v>
                </c:pt>
                <c:pt idx="1648">
                  <c:v>41827</c:v>
                </c:pt>
                <c:pt idx="1649">
                  <c:v>41828</c:v>
                </c:pt>
                <c:pt idx="1650">
                  <c:v>41829</c:v>
                </c:pt>
                <c:pt idx="1651">
                  <c:v>41830</c:v>
                </c:pt>
                <c:pt idx="1652">
                  <c:v>41831</c:v>
                </c:pt>
                <c:pt idx="1653">
                  <c:v>41832</c:v>
                </c:pt>
                <c:pt idx="1654">
                  <c:v>41833</c:v>
                </c:pt>
                <c:pt idx="1655">
                  <c:v>41834</c:v>
                </c:pt>
                <c:pt idx="1656">
                  <c:v>41835</c:v>
                </c:pt>
                <c:pt idx="1657">
                  <c:v>41836</c:v>
                </c:pt>
                <c:pt idx="1658">
                  <c:v>41837</c:v>
                </c:pt>
                <c:pt idx="1659">
                  <c:v>41838</c:v>
                </c:pt>
                <c:pt idx="1660">
                  <c:v>41839</c:v>
                </c:pt>
                <c:pt idx="1661">
                  <c:v>41840</c:v>
                </c:pt>
                <c:pt idx="1662">
                  <c:v>41841</c:v>
                </c:pt>
                <c:pt idx="1663">
                  <c:v>41842</c:v>
                </c:pt>
                <c:pt idx="1664">
                  <c:v>41843</c:v>
                </c:pt>
                <c:pt idx="1665">
                  <c:v>41844</c:v>
                </c:pt>
                <c:pt idx="1666">
                  <c:v>41845</c:v>
                </c:pt>
                <c:pt idx="1667">
                  <c:v>41846</c:v>
                </c:pt>
                <c:pt idx="1668">
                  <c:v>41847</c:v>
                </c:pt>
                <c:pt idx="1669">
                  <c:v>41848</c:v>
                </c:pt>
                <c:pt idx="1670">
                  <c:v>41849</c:v>
                </c:pt>
                <c:pt idx="1671">
                  <c:v>41850</c:v>
                </c:pt>
                <c:pt idx="1672">
                  <c:v>41851</c:v>
                </c:pt>
                <c:pt idx="1673">
                  <c:v>41852</c:v>
                </c:pt>
                <c:pt idx="1674">
                  <c:v>41853</c:v>
                </c:pt>
                <c:pt idx="1675">
                  <c:v>41854</c:v>
                </c:pt>
                <c:pt idx="1676">
                  <c:v>41855</c:v>
                </c:pt>
                <c:pt idx="1677">
                  <c:v>41856</c:v>
                </c:pt>
                <c:pt idx="1678">
                  <c:v>41857</c:v>
                </c:pt>
                <c:pt idx="1679">
                  <c:v>41858</c:v>
                </c:pt>
                <c:pt idx="1680">
                  <c:v>41859</c:v>
                </c:pt>
                <c:pt idx="1681">
                  <c:v>41860</c:v>
                </c:pt>
                <c:pt idx="1682">
                  <c:v>41861</c:v>
                </c:pt>
                <c:pt idx="1683">
                  <c:v>41862</c:v>
                </c:pt>
                <c:pt idx="1684">
                  <c:v>41863</c:v>
                </c:pt>
                <c:pt idx="1685">
                  <c:v>41864</c:v>
                </c:pt>
                <c:pt idx="1686">
                  <c:v>41865</c:v>
                </c:pt>
                <c:pt idx="1687">
                  <c:v>41866</c:v>
                </c:pt>
                <c:pt idx="1688">
                  <c:v>41867</c:v>
                </c:pt>
                <c:pt idx="1689">
                  <c:v>41868</c:v>
                </c:pt>
                <c:pt idx="1690">
                  <c:v>41869</c:v>
                </c:pt>
                <c:pt idx="1691">
                  <c:v>41870</c:v>
                </c:pt>
                <c:pt idx="1692">
                  <c:v>41871</c:v>
                </c:pt>
                <c:pt idx="1693">
                  <c:v>41872</c:v>
                </c:pt>
                <c:pt idx="1694">
                  <c:v>41873</c:v>
                </c:pt>
                <c:pt idx="1695">
                  <c:v>41874</c:v>
                </c:pt>
                <c:pt idx="1696">
                  <c:v>41875</c:v>
                </c:pt>
                <c:pt idx="1697">
                  <c:v>41876</c:v>
                </c:pt>
                <c:pt idx="1698">
                  <c:v>41877</c:v>
                </c:pt>
                <c:pt idx="1699">
                  <c:v>41878</c:v>
                </c:pt>
                <c:pt idx="1700">
                  <c:v>41879</c:v>
                </c:pt>
                <c:pt idx="1701">
                  <c:v>41880</c:v>
                </c:pt>
                <c:pt idx="1702">
                  <c:v>41881</c:v>
                </c:pt>
                <c:pt idx="1703">
                  <c:v>41882</c:v>
                </c:pt>
                <c:pt idx="1704">
                  <c:v>41883</c:v>
                </c:pt>
                <c:pt idx="1705">
                  <c:v>41884</c:v>
                </c:pt>
                <c:pt idx="1706">
                  <c:v>41885</c:v>
                </c:pt>
                <c:pt idx="1707">
                  <c:v>41886</c:v>
                </c:pt>
                <c:pt idx="1708">
                  <c:v>41887</c:v>
                </c:pt>
                <c:pt idx="1709">
                  <c:v>41888</c:v>
                </c:pt>
                <c:pt idx="1710">
                  <c:v>41889</c:v>
                </c:pt>
                <c:pt idx="1711">
                  <c:v>41890</c:v>
                </c:pt>
                <c:pt idx="1712">
                  <c:v>41891</c:v>
                </c:pt>
                <c:pt idx="1713">
                  <c:v>41892</c:v>
                </c:pt>
                <c:pt idx="1714">
                  <c:v>41893</c:v>
                </c:pt>
                <c:pt idx="1715">
                  <c:v>41894</c:v>
                </c:pt>
                <c:pt idx="1716">
                  <c:v>41895</c:v>
                </c:pt>
                <c:pt idx="1717">
                  <c:v>41896</c:v>
                </c:pt>
                <c:pt idx="1718">
                  <c:v>41897</c:v>
                </c:pt>
                <c:pt idx="1719">
                  <c:v>41898</c:v>
                </c:pt>
                <c:pt idx="1720">
                  <c:v>41899</c:v>
                </c:pt>
                <c:pt idx="1721">
                  <c:v>41900</c:v>
                </c:pt>
                <c:pt idx="1722">
                  <c:v>41901</c:v>
                </c:pt>
                <c:pt idx="1723">
                  <c:v>41902</c:v>
                </c:pt>
                <c:pt idx="1724">
                  <c:v>41903</c:v>
                </c:pt>
                <c:pt idx="1725">
                  <c:v>41904</c:v>
                </c:pt>
                <c:pt idx="1726">
                  <c:v>41905</c:v>
                </c:pt>
                <c:pt idx="1727">
                  <c:v>41906</c:v>
                </c:pt>
                <c:pt idx="1728">
                  <c:v>41907</c:v>
                </c:pt>
                <c:pt idx="1729">
                  <c:v>41908</c:v>
                </c:pt>
                <c:pt idx="1730">
                  <c:v>41909</c:v>
                </c:pt>
                <c:pt idx="1731">
                  <c:v>41910</c:v>
                </c:pt>
                <c:pt idx="1732">
                  <c:v>41911</c:v>
                </c:pt>
                <c:pt idx="1733">
                  <c:v>41912</c:v>
                </c:pt>
                <c:pt idx="1734">
                  <c:v>41913</c:v>
                </c:pt>
                <c:pt idx="1735">
                  <c:v>41914</c:v>
                </c:pt>
                <c:pt idx="1736">
                  <c:v>41915</c:v>
                </c:pt>
                <c:pt idx="1737">
                  <c:v>41916</c:v>
                </c:pt>
                <c:pt idx="1738">
                  <c:v>41917</c:v>
                </c:pt>
                <c:pt idx="1739">
                  <c:v>41918</c:v>
                </c:pt>
                <c:pt idx="1740">
                  <c:v>41919</c:v>
                </c:pt>
                <c:pt idx="1741">
                  <c:v>41920</c:v>
                </c:pt>
                <c:pt idx="1742">
                  <c:v>41921</c:v>
                </c:pt>
                <c:pt idx="1743">
                  <c:v>41922</c:v>
                </c:pt>
                <c:pt idx="1744">
                  <c:v>41923</c:v>
                </c:pt>
                <c:pt idx="1745">
                  <c:v>41924</c:v>
                </c:pt>
                <c:pt idx="1746">
                  <c:v>41925</c:v>
                </c:pt>
                <c:pt idx="1747">
                  <c:v>41926</c:v>
                </c:pt>
                <c:pt idx="1748">
                  <c:v>41927</c:v>
                </c:pt>
                <c:pt idx="1749">
                  <c:v>41928</c:v>
                </c:pt>
                <c:pt idx="1750">
                  <c:v>41929</c:v>
                </c:pt>
                <c:pt idx="1751">
                  <c:v>41930</c:v>
                </c:pt>
                <c:pt idx="1752">
                  <c:v>41931</c:v>
                </c:pt>
                <c:pt idx="1753">
                  <c:v>41932</c:v>
                </c:pt>
                <c:pt idx="1754">
                  <c:v>41933</c:v>
                </c:pt>
                <c:pt idx="1755">
                  <c:v>41934</c:v>
                </c:pt>
                <c:pt idx="1756">
                  <c:v>41935</c:v>
                </c:pt>
                <c:pt idx="1757">
                  <c:v>41936</c:v>
                </c:pt>
                <c:pt idx="1758">
                  <c:v>41937</c:v>
                </c:pt>
                <c:pt idx="1759">
                  <c:v>41938</c:v>
                </c:pt>
                <c:pt idx="1760">
                  <c:v>41939</c:v>
                </c:pt>
                <c:pt idx="1761">
                  <c:v>41940</c:v>
                </c:pt>
                <c:pt idx="1762">
                  <c:v>41941</c:v>
                </c:pt>
                <c:pt idx="1763">
                  <c:v>41942</c:v>
                </c:pt>
                <c:pt idx="1764">
                  <c:v>41943</c:v>
                </c:pt>
                <c:pt idx="1765">
                  <c:v>41944</c:v>
                </c:pt>
                <c:pt idx="1766">
                  <c:v>41945</c:v>
                </c:pt>
                <c:pt idx="1767">
                  <c:v>41946</c:v>
                </c:pt>
                <c:pt idx="1768">
                  <c:v>41947</c:v>
                </c:pt>
                <c:pt idx="1769">
                  <c:v>41948</c:v>
                </c:pt>
                <c:pt idx="1770">
                  <c:v>41949</c:v>
                </c:pt>
                <c:pt idx="1771">
                  <c:v>41950</c:v>
                </c:pt>
                <c:pt idx="1772">
                  <c:v>41951</c:v>
                </c:pt>
                <c:pt idx="1773">
                  <c:v>41952</c:v>
                </c:pt>
                <c:pt idx="1774">
                  <c:v>41953</c:v>
                </c:pt>
                <c:pt idx="1775">
                  <c:v>41954</c:v>
                </c:pt>
                <c:pt idx="1776">
                  <c:v>41955</c:v>
                </c:pt>
                <c:pt idx="1777">
                  <c:v>41956</c:v>
                </c:pt>
                <c:pt idx="1778">
                  <c:v>41957</c:v>
                </c:pt>
                <c:pt idx="1779">
                  <c:v>41958</c:v>
                </c:pt>
                <c:pt idx="1780">
                  <c:v>41959</c:v>
                </c:pt>
                <c:pt idx="1781">
                  <c:v>41960</c:v>
                </c:pt>
                <c:pt idx="1782">
                  <c:v>41961</c:v>
                </c:pt>
                <c:pt idx="1783">
                  <c:v>41962</c:v>
                </c:pt>
                <c:pt idx="1784">
                  <c:v>41963</c:v>
                </c:pt>
                <c:pt idx="1785">
                  <c:v>41964</c:v>
                </c:pt>
                <c:pt idx="1786">
                  <c:v>41965</c:v>
                </c:pt>
                <c:pt idx="1787">
                  <c:v>41966</c:v>
                </c:pt>
                <c:pt idx="1788">
                  <c:v>41967</c:v>
                </c:pt>
                <c:pt idx="1789">
                  <c:v>41968</c:v>
                </c:pt>
                <c:pt idx="1790">
                  <c:v>41969</c:v>
                </c:pt>
                <c:pt idx="1791">
                  <c:v>41970</c:v>
                </c:pt>
                <c:pt idx="1792">
                  <c:v>41971</c:v>
                </c:pt>
                <c:pt idx="1793">
                  <c:v>41972</c:v>
                </c:pt>
                <c:pt idx="1794">
                  <c:v>41973</c:v>
                </c:pt>
                <c:pt idx="1795">
                  <c:v>41974</c:v>
                </c:pt>
                <c:pt idx="1796">
                  <c:v>41975</c:v>
                </c:pt>
                <c:pt idx="1797">
                  <c:v>41976</c:v>
                </c:pt>
                <c:pt idx="1798">
                  <c:v>41977</c:v>
                </c:pt>
                <c:pt idx="1799">
                  <c:v>41978</c:v>
                </c:pt>
                <c:pt idx="1800">
                  <c:v>41979</c:v>
                </c:pt>
                <c:pt idx="1801">
                  <c:v>41980</c:v>
                </c:pt>
                <c:pt idx="1802">
                  <c:v>41981</c:v>
                </c:pt>
                <c:pt idx="1803">
                  <c:v>41982</c:v>
                </c:pt>
                <c:pt idx="1804">
                  <c:v>41983</c:v>
                </c:pt>
                <c:pt idx="1805">
                  <c:v>41984</c:v>
                </c:pt>
                <c:pt idx="1806">
                  <c:v>41985</c:v>
                </c:pt>
                <c:pt idx="1807">
                  <c:v>41986</c:v>
                </c:pt>
                <c:pt idx="1808">
                  <c:v>41987</c:v>
                </c:pt>
                <c:pt idx="1809">
                  <c:v>41988</c:v>
                </c:pt>
                <c:pt idx="1810">
                  <c:v>41989</c:v>
                </c:pt>
                <c:pt idx="1811">
                  <c:v>41990</c:v>
                </c:pt>
                <c:pt idx="1812">
                  <c:v>41991</c:v>
                </c:pt>
                <c:pt idx="1813">
                  <c:v>41992</c:v>
                </c:pt>
                <c:pt idx="1814">
                  <c:v>41993</c:v>
                </c:pt>
                <c:pt idx="1815">
                  <c:v>41994</c:v>
                </c:pt>
                <c:pt idx="1816">
                  <c:v>41995</c:v>
                </c:pt>
                <c:pt idx="1817">
                  <c:v>41996</c:v>
                </c:pt>
                <c:pt idx="1818">
                  <c:v>41997</c:v>
                </c:pt>
                <c:pt idx="1819">
                  <c:v>41998</c:v>
                </c:pt>
                <c:pt idx="1820">
                  <c:v>41999</c:v>
                </c:pt>
                <c:pt idx="1821">
                  <c:v>42000</c:v>
                </c:pt>
                <c:pt idx="1822">
                  <c:v>42001</c:v>
                </c:pt>
                <c:pt idx="1823">
                  <c:v>42002</c:v>
                </c:pt>
                <c:pt idx="1824">
                  <c:v>42003</c:v>
                </c:pt>
                <c:pt idx="1825">
                  <c:v>42004</c:v>
                </c:pt>
                <c:pt idx="1826">
                  <c:v>42005</c:v>
                </c:pt>
                <c:pt idx="1827">
                  <c:v>42006</c:v>
                </c:pt>
                <c:pt idx="1828">
                  <c:v>42007</c:v>
                </c:pt>
                <c:pt idx="1829">
                  <c:v>42008</c:v>
                </c:pt>
                <c:pt idx="1830">
                  <c:v>42009</c:v>
                </c:pt>
                <c:pt idx="1831">
                  <c:v>42010</c:v>
                </c:pt>
                <c:pt idx="1832">
                  <c:v>42011</c:v>
                </c:pt>
                <c:pt idx="1833">
                  <c:v>42012</c:v>
                </c:pt>
                <c:pt idx="1834">
                  <c:v>42013</c:v>
                </c:pt>
                <c:pt idx="1835">
                  <c:v>42014</c:v>
                </c:pt>
                <c:pt idx="1836">
                  <c:v>42015</c:v>
                </c:pt>
                <c:pt idx="1837">
                  <c:v>42016</c:v>
                </c:pt>
                <c:pt idx="1838">
                  <c:v>42017</c:v>
                </c:pt>
                <c:pt idx="1839">
                  <c:v>42018</c:v>
                </c:pt>
                <c:pt idx="1840">
                  <c:v>42019</c:v>
                </c:pt>
                <c:pt idx="1841">
                  <c:v>42020</c:v>
                </c:pt>
                <c:pt idx="1842">
                  <c:v>42021</c:v>
                </c:pt>
                <c:pt idx="1843">
                  <c:v>42022</c:v>
                </c:pt>
                <c:pt idx="1844">
                  <c:v>42023</c:v>
                </c:pt>
                <c:pt idx="1845">
                  <c:v>42024</c:v>
                </c:pt>
                <c:pt idx="1846">
                  <c:v>42025</c:v>
                </c:pt>
                <c:pt idx="1847">
                  <c:v>42026</c:v>
                </c:pt>
                <c:pt idx="1848">
                  <c:v>42027</c:v>
                </c:pt>
                <c:pt idx="1849">
                  <c:v>42028</c:v>
                </c:pt>
                <c:pt idx="1850">
                  <c:v>42029</c:v>
                </c:pt>
                <c:pt idx="1851">
                  <c:v>42030</c:v>
                </c:pt>
                <c:pt idx="1852">
                  <c:v>42031</c:v>
                </c:pt>
                <c:pt idx="1853">
                  <c:v>42032</c:v>
                </c:pt>
                <c:pt idx="1854">
                  <c:v>42033</c:v>
                </c:pt>
                <c:pt idx="1855">
                  <c:v>42034</c:v>
                </c:pt>
                <c:pt idx="1856">
                  <c:v>42035</c:v>
                </c:pt>
                <c:pt idx="1857">
                  <c:v>42036</c:v>
                </c:pt>
                <c:pt idx="1858">
                  <c:v>42037</c:v>
                </c:pt>
                <c:pt idx="1859">
                  <c:v>42038</c:v>
                </c:pt>
                <c:pt idx="1860">
                  <c:v>42039</c:v>
                </c:pt>
                <c:pt idx="1861">
                  <c:v>42040</c:v>
                </c:pt>
                <c:pt idx="1862">
                  <c:v>42041</c:v>
                </c:pt>
                <c:pt idx="1863">
                  <c:v>42042</c:v>
                </c:pt>
                <c:pt idx="1864">
                  <c:v>42043</c:v>
                </c:pt>
                <c:pt idx="1865">
                  <c:v>42044</c:v>
                </c:pt>
                <c:pt idx="1866">
                  <c:v>42045</c:v>
                </c:pt>
                <c:pt idx="1867">
                  <c:v>42046</c:v>
                </c:pt>
                <c:pt idx="1868">
                  <c:v>42047</c:v>
                </c:pt>
                <c:pt idx="1869">
                  <c:v>42048</c:v>
                </c:pt>
                <c:pt idx="1870">
                  <c:v>42049</c:v>
                </c:pt>
                <c:pt idx="1871">
                  <c:v>42050</c:v>
                </c:pt>
                <c:pt idx="1872">
                  <c:v>42051</c:v>
                </c:pt>
                <c:pt idx="1873">
                  <c:v>42052</c:v>
                </c:pt>
                <c:pt idx="1874">
                  <c:v>42053</c:v>
                </c:pt>
                <c:pt idx="1875">
                  <c:v>42054</c:v>
                </c:pt>
                <c:pt idx="1876">
                  <c:v>42055</c:v>
                </c:pt>
                <c:pt idx="1877">
                  <c:v>42056</c:v>
                </c:pt>
                <c:pt idx="1878">
                  <c:v>42057</c:v>
                </c:pt>
                <c:pt idx="1879">
                  <c:v>42058</c:v>
                </c:pt>
                <c:pt idx="1880">
                  <c:v>42059</c:v>
                </c:pt>
                <c:pt idx="1881">
                  <c:v>42060</c:v>
                </c:pt>
                <c:pt idx="1882">
                  <c:v>42061</c:v>
                </c:pt>
                <c:pt idx="1883">
                  <c:v>42062</c:v>
                </c:pt>
                <c:pt idx="1884">
                  <c:v>42063</c:v>
                </c:pt>
                <c:pt idx="1885">
                  <c:v>42064</c:v>
                </c:pt>
                <c:pt idx="1886">
                  <c:v>42065</c:v>
                </c:pt>
                <c:pt idx="1887">
                  <c:v>42066</c:v>
                </c:pt>
                <c:pt idx="1888">
                  <c:v>42067</c:v>
                </c:pt>
                <c:pt idx="1889">
                  <c:v>42068</c:v>
                </c:pt>
                <c:pt idx="1890">
                  <c:v>42069</c:v>
                </c:pt>
                <c:pt idx="1891">
                  <c:v>42070</c:v>
                </c:pt>
                <c:pt idx="1892">
                  <c:v>42071</c:v>
                </c:pt>
                <c:pt idx="1893">
                  <c:v>42072</c:v>
                </c:pt>
                <c:pt idx="1894">
                  <c:v>42073</c:v>
                </c:pt>
                <c:pt idx="1895">
                  <c:v>42074</c:v>
                </c:pt>
                <c:pt idx="1896">
                  <c:v>42075</c:v>
                </c:pt>
                <c:pt idx="1897">
                  <c:v>42076</c:v>
                </c:pt>
                <c:pt idx="1898">
                  <c:v>42077</c:v>
                </c:pt>
                <c:pt idx="1899">
                  <c:v>42078</c:v>
                </c:pt>
                <c:pt idx="1900">
                  <c:v>42079</c:v>
                </c:pt>
                <c:pt idx="1901">
                  <c:v>42080</c:v>
                </c:pt>
                <c:pt idx="1902">
                  <c:v>42081</c:v>
                </c:pt>
                <c:pt idx="1903">
                  <c:v>42082</c:v>
                </c:pt>
                <c:pt idx="1904">
                  <c:v>42083</c:v>
                </c:pt>
                <c:pt idx="1905">
                  <c:v>42084</c:v>
                </c:pt>
                <c:pt idx="1906">
                  <c:v>42085</c:v>
                </c:pt>
                <c:pt idx="1907">
                  <c:v>42086</c:v>
                </c:pt>
                <c:pt idx="1908">
                  <c:v>42087</c:v>
                </c:pt>
                <c:pt idx="1909">
                  <c:v>42088</c:v>
                </c:pt>
                <c:pt idx="1910">
                  <c:v>42089</c:v>
                </c:pt>
                <c:pt idx="1911">
                  <c:v>42090</c:v>
                </c:pt>
                <c:pt idx="1912">
                  <c:v>42091</c:v>
                </c:pt>
                <c:pt idx="1913">
                  <c:v>42092</c:v>
                </c:pt>
                <c:pt idx="1914">
                  <c:v>42093</c:v>
                </c:pt>
                <c:pt idx="1915">
                  <c:v>42094</c:v>
                </c:pt>
                <c:pt idx="1916">
                  <c:v>42095</c:v>
                </c:pt>
                <c:pt idx="1917">
                  <c:v>42096</c:v>
                </c:pt>
                <c:pt idx="1918">
                  <c:v>42097</c:v>
                </c:pt>
                <c:pt idx="1919">
                  <c:v>42098</c:v>
                </c:pt>
                <c:pt idx="1920">
                  <c:v>42099</c:v>
                </c:pt>
                <c:pt idx="1921">
                  <c:v>42100</c:v>
                </c:pt>
                <c:pt idx="1922">
                  <c:v>42101</c:v>
                </c:pt>
                <c:pt idx="1923">
                  <c:v>42102</c:v>
                </c:pt>
                <c:pt idx="1924">
                  <c:v>42103</c:v>
                </c:pt>
                <c:pt idx="1925">
                  <c:v>42104</c:v>
                </c:pt>
                <c:pt idx="1926">
                  <c:v>42105</c:v>
                </c:pt>
                <c:pt idx="1927">
                  <c:v>42106</c:v>
                </c:pt>
                <c:pt idx="1928">
                  <c:v>42107</c:v>
                </c:pt>
                <c:pt idx="1929">
                  <c:v>42108</c:v>
                </c:pt>
                <c:pt idx="1930">
                  <c:v>42109</c:v>
                </c:pt>
                <c:pt idx="1931">
                  <c:v>42110</c:v>
                </c:pt>
                <c:pt idx="1932">
                  <c:v>42111</c:v>
                </c:pt>
                <c:pt idx="1933">
                  <c:v>42112</c:v>
                </c:pt>
                <c:pt idx="1934">
                  <c:v>42113</c:v>
                </c:pt>
                <c:pt idx="1935">
                  <c:v>42114</c:v>
                </c:pt>
                <c:pt idx="1936">
                  <c:v>42115</c:v>
                </c:pt>
                <c:pt idx="1937">
                  <c:v>42116</c:v>
                </c:pt>
                <c:pt idx="1938">
                  <c:v>42117</c:v>
                </c:pt>
                <c:pt idx="1939">
                  <c:v>42118</c:v>
                </c:pt>
                <c:pt idx="1940">
                  <c:v>42119</c:v>
                </c:pt>
                <c:pt idx="1941">
                  <c:v>42120</c:v>
                </c:pt>
                <c:pt idx="1942">
                  <c:v>42121</c:v>
                </c:pt>
                <c:pt idx="1943">
                  <c:v>42122</c:v>
                </c:pt>
                <c:pt idx="1944">
                  <c:v>42123</c:v>
                </c:pt>
                <c:pt idx="1945">
                  <c:v>42124</c:v>
                </c:pt>
                <c:pt idx="1946">
                  <c:v>42125</c:v>
                </c:pt>
                <c:pt idx="1947">
                  <c:v>42126</c:v>
                </c:pt>
                <c:pt idx="1948">
                  <c:v>42127</c:v>
                </c:pt>
                <c:pt idx="1949">
                  <c:v>42128</c:v>
                </c:pt>
                <c:pt idx="1950">
                  <c:v>42129</c:v>
                </c:pt>
                <c:pt idx="1951">
                  <c:v>42130</c:v>
                </c:pt>
                <c:pt idx="1952">
                  <c:v>42131</c:v>
                </c:pt>
                <c:pt idx="1953">
                  <c:v>42132</c:v>
                </c:pt>
                <c:pt idx="1954">
                  <c:v>42133</c:v>
                </c:pt>
                <c:pt idx="1955">
                  <c:v>42134</c:v>
                </c:pt>
                <c:pt idx="1956">
                  <c:v>42135</c:v>
                </c:pt>
                <c:pt idx="1957">
                  <c:v>42136</c:v>
                </c:pt>
                <c:pt idx="1958">
                  <c:v>42137</c:v>
                </c:pt>
                <c:pt idx="1959">
                  <c:v>42138</c:v>
                </c:pt>
                <c:pt idx="1960">
                  <c:v>42139</c:v>
                </c:pt>
                <c:pt idx="1961">
                  <c:v>42140</c:v>
                </c:pt>
                <c:pt idx="1962">
                  <c:v>42141</c:v>
                </c:pt>
                <c:pt idx="1963">
                  <c:v>42142</c:v>
                </c:pt>
                <c:pt idx="1964">
                  <c:v>42143</c:v>
                </c:pt>
                <c:pt idx="1965">
                  <c:v>42144</c:v>
                </c:pt>
                <c:pt idx="1966">
                  <c:v>42145</c:v>
                </c:pt>
                <c:pt idx="1967">
                  <c:v>42146</c:v>
                </c:pt>
                <c:pt idx="1968">
                  <c:v>42147</c:v>
                </c:pt>
                <c:pt idx="1969">
                  <c:v>42148</c:v>
                </c:pt>
                <c:pt idx="1970">
                  <c:v>42149</c:v>
                </c:pt>
                <c:pt idx="1971">
                  <c:v>42150</c:v>
                </c:pt>
                <c:pt idx="1972">
                  <c:v>42151</c:v>
                </c:pt>
                <c:pt idx="1973">
                  <c:v>42152</c:v>
                </c:pt>
                <c:pt idx="1974">
                  <c:v>42153</c:v>
                </c:pt>
                <c:pt idx="1975">
                  <c:v>42154</c:v>
                </c:pt>
                <c:pt idx="1976">
                  <c:v>42155</c:v>
                </c:pt>
                <c:pt idx="1977">
                  <c:v>42156</c:v>
                </c:pt>
                <c:pt idx="1978">
                  <c:v>42157</c:v>
                </c:pt>
                <c:pt idx="1979">
                  <c:v>42158</c:v>
                </c:pt>
                <c:pt idx="1980">
                  <c:v>42159</c:v>
                </c:pt>
                <c:pt idx="1981">
                  <c:v>42160</c:v>
                </c:pt>
                <c:pt idx="1982">
                  <c:v>42161</c:v>
                </c:pt>
                <c:pt idx="1983">
                  <c:v>42162</c:v>
                </c:pt>
                <c:pt idx="1984">
                  <c:v>42163</c:v>
                </c:pt>
                <c:pt idx="1985">
                  <c:v>42164</c:v>
                </c:pt>
                <c:pt idx="1986">
                  <c:v>42165</c:v>
                </c:pt>
                <c:pt idx="1987">
                  <c:v>42166</c:v>
                </c:pt>
                <c:pt idx="1988">
                  <c:v>42167</c:v>
                </c:pt>
                <c:pt idx="1989">
                  <c:v>42168</c:v>
                </c:pt>
                <c:pt idx="1990">
                  <c:v>42169</c:v>
                </c:pt>
                <c:pt idx="1991">
                  <c:v>42170</c:v>
                </c:pt>
                <c:pt idx="1992">
                  <c:v>42171</c:v>
                </c:pt>
                <c:pt idx="1993">
                  <c:v>42172</c:v>
                </c:pt>
                <c:pt idx="1994">
                  <c:v>42173</c:v>
                </c:pt>
                <c:pt idx="1995">
                  <c:v>42174</c:v>
                </c:pt>
                <c:pt idx="1996">
                  <c:v>42175</c:v>
                </c:pt>
                <c:pt idx="1997">
                  <c:v>42176</c:v>
                </c:pt>
                <c:pt idx="1998">
                  <c:v>42177</c:v>
                </c:pt>
                <c:pt idx="1999">
                  <c:v>42178</c:v>
                </c:pt>
                <c:pt idx="2000">
                  <c:v>42179</c:v>
                </c:pt>
                <c:pt idx="2001">
                  <c:v>42180</c:v>
                </c:pt>
                <c:pt idx="2002">
                  <c:v>42181</c:v>
                </c:pt>
                <c:pt idx="2003">
                  <c:v>42182</c:v>
                </c:pt>
                <c:pt idx="2004">
                  <c:v>42183</c:v>
                </c:pt>
                <c:pt idx="2005">
                  <c:v>42184</c:v>
                </c:pt>
                <c:pt idx="2006">
                  <c:v>42185</c:v>
                </c:pt>
                <c:pt idx="2007">
                  <c:v>42186</c:v>
                </c:pt>
                <c:pt idx="2008">
                  <c:v>42187</c:v>
                </c:pt>
                <c:pt idx="2009">
                  <c:v>42188</c:v>
                </c:pt>
                <c:pt idx="2010">
                  <c:v>42189</c:v>
                </c:pt>
                <c:pt idx="2011">
                  <c:v>42190</c:v>
                </c:pt>
                <c:pt idx="2012">
                  <c:v>42191</c:v>
                </c:pt>
                <c:pt idx="2013">
                  <c:v>42192</c:v>
                </c:pt>
                <c:pt idx="2014">
                  <c:v>42193</c:v>
                </c:pt>
                <c:pt idx="2015">
                  <c:v>42194</c:v>
                </c:pt>
                <c:pt idx="2016">
                  <c:v>42195</c:v>
                </c:pt>
                <c:pt idx="2017">
                  <c:v>42196</c:v>
                </c:pt>
                <c:pt idx="2018">
                  <c:v>42197</c:v>
                </c:pt>
                <c:pt idx="2019">
                  <c:v>42198</c:v>
                </c:pt>
                <c:pt idx="2020">
                  <c:v>42199</c:v>
                </c:pt>
                <c:pt idx="2021">
                  <c:v>42200</c:v>
                </c:pt>
                <c:pt idx="2022">
                  <c:v>42201</c:v>
                </c:pt>
                <c:pt idx="2023">
                  <c:v>42202</c:v>
                </c:pt>
                <c:pt idx="2024">
                  <c:v>42203</c:v>
                </c:pt>
                <c:pt idx="2025">
                  <c:v>42204</c:v>
                </c:pt>
                <c:pt idx="2026">
                  <c:v>42205</c:v>
                </c:pt>
                <c:pt idx="2027">
                  <c:v>42206</c:v>
                </c:pt>
                <c:pt idx="2028">
                  <c:v>42207</c:v>
                </c:pt>
                <c:pt idx="2029">
                  <c:v>42208</c:v>
                </c:pt>
                <c:pt idx="2030">
                  <c:v>42209</c:v>
                </c:pt>
                <c:pt idx="2031">
                  <c:v>42210</c:v>
                </c:pt>
                <c:pt idx="2032">
                  <c:v>42211</c:v>
                </c:pt>
                <c:pt idx="2033">
                  <c:v>42212</c:v>
                </c:pt>
                <c:pt idx="2034">
                  <c:v>42213</c:v>
                </c:pt>
                <c:pt idx="2035">
                  <c:v>42214</c:v>
                </c:pt>
                <c:pt idx="2036">
                  <c:v>42215</c:v>
                </c:pt>
                <c:pt idx="2037">
                  <c:v>42216</c:v>
                </c:pt>
                <c:pt idx="2038">
                  <c:v>42217</c:v>
                </c:pt>
                <c:pt idx="2039">
                  <c:v>42218</c:v>
                </c:pt>
                <c:pt idx="2040">
                  <c:v>42219</c:v>
                </c:pt>
                <c:pt idx="2041">
                  <c:v>42220</c:v>
                </c:pt>
                <c:pt idx="2042">
                  <c:v>42221</c:v>
                </c:pt>
                <c:pt idx="2043">
                  <c:v>42222</c:v>
                </c:pt>
                <c:pt idx="2044">
                  <c:v>42223</c:v>
                </c:pt>
                <c:pt idx="2045">
                  <c:v>42224</c:v>
                </c:pt>
                <c:pt idx="2046">
                  <c:v>42225</c:v>
                </c:pt>
                <c:pt idx="2047">
                  <c:v>42226</c:v>
                </c:pt>
                <c:pt idx="2048">
                  <c:v>42227</c:v>
                </c:pt>
                <c:pt idx="2049">
                  <c:v>42228</c:v>
                </c:pt>
                <c:pt idx="2050">
                  <c:v>42229</c:v>
                </c:pt>
                <c:pt idx="2051">
                  <c:v>42230</c:v>
                </c:pt>
                <c:pt idx="2052">
                  <c:v>42231</c:v>
                </c:pt>
                <c:pt idx="2053">
                  <c:v>42232</c:v>
                </c:pt>
                <c:pt idx="2054">
                  <c:v>42233</c:v>
                </c:pt>
                <c:pt idx="2055">
                  <c:v>42234</c:v>
                </c:pt>
                <c:pt idx="2056">
                  <c:v>42235</c:v>
                </c:pt>
                <c:pt idx="2057">
                  <c:v>42236</c:v>
                </c:pt>
                <c:pt idx="2058">
                  <c:v>42237</c:v>
                </c:pt>
                <c:pt idx="2059">
                  <c:v>42238</c:v>
                </c:pt>
                <c:pt idx="2060">
                  <c:v>42239</c:v>
                </c:pt>
                <c:pt idx="2061">
                  <c:v>42240</c:v>
                </c:pt>
                <c:pt idx="2062">
                  <c:v>42241</c:v>
                </c:pt>
                <c:pt idx="2063">
                  <c:v>42242</c:v>
                </c:pt>
                <c:pt idx="2064">
                  <c:v>42243</c:v>
                </c:pt>
                <c:pt idx="2065">
                  <c:v>42244</c:v>
                </c:pt>
                <c:pt idx="2066">
                  <c:v>42245</c:v>
                </c:pt>
                <c:pt idx="2067">
                  <c:v>42246</c:v>
                </c:pt>
                <c:pt idx="2068">
                  <c:v>42247</c:v>
                </c:pt>
                <c:pt idx="2069">
                  <c:v>42248</c:v>
                </c:pt>
                <c:pt idx="2070">
                  <c:v>42249</c:v>
                </c:pt>
                <c:pt idx="2071">
                  <c:v>42250</c:v>
                </c:pt>
                <c:pt idx="2072">
                  <c:v>42251</c:v>
                </c:pt>
                <c:pt idx="2073">
                  <c:v>42252</c:v>
                </c:pt>
                <c:pt idx="2074">
                  <c:v>42253</c:v>
                </c:pt>
                <c:pt idx="2075">
                  <c:v>42254</c:v>
                </c:pt>
                <c:pt idx="2076">
                  <c:v>42255</c:v>
                </c:pt>
                <c:pt idx="2077">
                  <c:v>42256</c:v>
                </c:pt>
                <c:pt idx="2078">
                  <c:v>42257</c:v>
                </c:pt>
                <c:pt idx="2079">
                  <c:v>42258</c:v>
                </c:pt>
                <c:pt idx="2080">
                  <c:v>42259</c:v>
                </c:pt>
                <c:pt idx="2081">
                  <c:v>42260</c:v>
                </c:pt>
                <c:pt idx="2082">
                  <c:v>42261</c:v>
                </c:pt>
                <c:pt idx="2083">
                  <c:v>42262</c:v>
                </c:pt>
                <c:pt idx="2084">
                  <c:v>42263</c:v>
                </c:pt>
                <c:pt idx="2085">
                  <c:v>42264</c:v>
                </c:pt>
                <c:pt idx="2086">
                  <c:v>42265</c:v>
                </c:pt>
                <c:pt idx="2087">
                  <c:v>42266</c:v>
                </c:pt>
                <c:pt idx="2088">
                  <c:v>42267</c:v>
                </c:pt>
                <c:pt idx="2089">
                  <c:v>42268</c:v>
                </c:pt>
                <c:pt idx="2090">
                  <c:v>42269</c:v>
                </c:pt>
                <c:pt idx="2091">
                  <c:v>42270</c:v>
                </c:pt>
                <c:pt idx="2092">
                  <c:v>42271</c:v>
                </c:pt>
                <c:pt idx="2093">
                  <c:v>42272</c:v>
                </c:pt>
                <c:pt idx="2094">
                  <c:v>42273</c:v>
                </c:pt>
                <c:pt idx="2095">
                  <c:v>42274</c:v>
                </c:pt>
                <c:pt idx="2096">
                  <c:v>42275</c:v>
                </c:pt>
                <c:pt idx="2097">
                  <c:v>42276</c:v>
                </c:pt>
                <c:pt idx="2098">
                  <c:v>42277</c:v>
                </c:pt>
                <c:pt idx="2099">
                  <c:v>42278</c:v>
                </c:pt>
                <c:pt idx="2100">
                  <c:v>42279</c:v>
                </c:pt>
                <c:pt idx="2101">
                  <c:v>42280</c:v>
                </c:pt>
                <c:pt idx="2102">
                  <c:v>42281</c:v>
                </c:pt>
                <c:pt idx="2103">
                  <c:v>42282</c:v>
                </c:pt>
                <c:pt idx="2104">
                  <c:v>42283</c:v>
                </c:pt>
                <c:pt idx="2105">
                  <c:v>42284</c:v>
                </c:pt>
                <c:pt idx="2106">
                  <c:v>42285</c:v>
                </c:pt>
                <c:pt idx="2107">
                  <c:v>42286</c:v>
                </c:pt>
                <c:pt idx="2108">
                  <c:v>42287</c:v>
                </c:pt>
                <c:pt idx="2109">
                  <c:v>42288</c:v>
                </c:pt>
                <c:pt idx="2110">
                  <c:v>42289</c:v>
                </c:pt>
                <c:pt idx="2111">
                  <c:v>42290</c:v>
                </c:pt>
                <c:pt idx="2112">
                  <c:v>42291</c:v>
                </c:pt>
                <c:pt idx="2113">
                  <c:v>42292</c:v>
                </c:pt>
                <c:pt idx="2114">
                  <c:v>42293</c:v>
                </c:pt>
                <c:pt idx="2115">
                  <c:v>42294</c:v>
                </c:pt>
                <c:pt idx="2116">
                  <c:v>42295</c:v>
                </c:pt>
                <c:pt idx="2117">
                  <c:v>42296</c:v>
                </c:pt>
                <c:pt idx="2118">
                  <c:v>42297</c:v>
                </c:pt>
                <c:pt idx="2119">
                  <c:v>42298</c:v>
                </c:pt>
                <c:pt idx="2120">
                  <c:v>42299</c:v>
                </c:pt>
                <c:pt idx="2121">
                  <c:v>42300</c:v>
                </c:pt>
                <c:pt idx="2122">
                  <c:v>42301</c:v>
                </c:pt>
                <c:pt idx="2123">
                  <c:v>42302</c:v>
                </c:pt>
                <c:pt idx="2124">
                  <c:v>42303</c:v>
                </c:pt>
                <c:pt idx="2125">
                  <c:v>42304</c:v>
                </c:pt>
                <c:pt idx="2126">
                  <c:v>42305</c:v>
                </c:pt>
                <c:pt idx="2127">
                  <c:v>42306</c:v>
                </c:pt>
                <c:pt idx="2128">
                  <c:v>42307</c:v>
                </c:pt>
                <c:pt idx="2129">
                  <c:v>42308</c:v>
                </c:pt>
                <c:pt idx="2130">
                  <c:v>42309</c:v>
                </c:pt>
                <c:pt idx="2131">
                  <c:v>42310</c:v>
                </c:pt>
                <c:pt idx="2132">
                  <c:v>42311</c:v>
                </c:pt>
                <c:pt idx="2133">
                  <c:v>42312</c:v>
                </c:pt>
                <c:pt idx="2134">
                  <c:v>42313</c:v>
                </c:pt>
                <c:pt idx="2135">
                  <c:v>42314</c:v>
                </c:pt>
                <c:pt idx="2136">
                  <c:v>42315</c:v>
                </c:pt>
                <c:pt idx="2137">
                  <c:v>42316</c:v>
                </c:pt>
                <c:pt idx="2138">
                  <c:v>42317</c:v>
                </c:pt>
                <c:pt idx="2139">
                  <c:v>42318</c:v>
                </c:pt>
                <c:pt idx="2140">
                  <c:v>42319</c:v>
                </c:pt>
                <c:pt idx="2141">
                  <c:v>42320</c:v>
                </c:pt>
                <c:pt idx="2142">
                  <c:v>42321</c:v>
                </c:pt>
                <c:pt idx="2143">
                  <c:v>42322</c:v>
                </c:pt>
                <c:pt idx="2144">
                  <c:v>42323</c:v>
                </c:pt>
                <c:pt idx="2145">
                  <c:v>42324</c:v>
                </c:pt>
                <c:pt idx="2146">
                  <c:v>42325</c:v>
                </c:pt>
                <c:pt idx="2147">
                  <c:v>42326</c:v>
                </c:pt>
                <c:pt idx="2148">
                  <c:v>42327</c:v>
                </c:pt>
                <c:pt idx="2149">
                  <c:v>42328</c:v>
                </c:pt>
                <c:pt idx="2150">
                  <c:v>42329</c:v>
                </c:pt>
                <c:pt idx="2151">
                  <c:v>42330</c:v>
                </c:pt>
                <c:pt idx="2152">
                  <c:v>42331</c:v>
                </c:pt>
                <c:pt idx="2153">
                  <c:v>42332</c:v>
                </c:pt>
                <c:pt idx="2154">
                  <c:v>42333</c:v>
                </c:pt>
                <c:pt idx="2155">
                  <c:v>42334</c:v>
                </c:pt>
                <c:pt idx="2156">
                  <c:v>42335</c:v>
                </c:pt>
                <c:pt idx="2157">
                  <c:v>42336</c:v>
                </c:pt>
                <c:pt idx="2158">
                  <c:v>42337</c:v>
                </c:pt>
                <c:pt idx="2159">
                  <c:v>42338</c:v>
                </c:pt>
                <c:pt idx="2160">
                  <c:v>42339</c:v>
                </c:pt>
                <c:pt idx="2161">
                  <c:v>42340</c:v>
                </c:pt>
                <c:pt idx="2162">
                  <c:v>42341</c:v>
                </c:pt>
                <c:pt idx="2163">
                  <c:v>42342</c:v>
                </c:pt>
                <c:pt idx="2164">
                  <c:v>42343</c:v>
                </c:pt>
                <c:pt idx="2165">
                  <c:v>42344</c:v>
                </c:pt>
                <c:pt idx="2166">
                  <c:v>42345</c:v>
                </c:pt>
                <c:pt idx="2167">
                  <c:v>42346</c:v>
                </c:pt>
                <c:pt idx="2168">
                  <c:v>42347</c:v>
                </c:pt>
                <c:pt idx="2169">
                  <c:v>42348</c:v>
                </c:pt>
                <c:pt idx="2170">
                  <c:v>42349</c:v>
                </c:pt>
                <c:pt idx="2171">
                  <c:v>42350</c:v>
                </c:pt>
                <c:pt idx="2172">
                  <c:v>42351</c:v>
                </c:pt>
                <c:pt idx="2173">
                  <c:v>42352</c:v>
                </c:pt>
                <c:pt idx="2174">
                  <c:v>42353</c:v>
                </c:pt>
                <c:pt idx="2175">
                  <c:v>42354</c:v>
                </c:pt>
                <c:pt idx="2176">
                  <c:v>42355</c:v>
                </c:pt>
                <c:pt idx="2177">
                  <c:v>42356</c:v>
                </c:pt>
                <c:pt idx="2178">
                  <c:v>42357</c:v>
                </c:pt>
                <c:pt idx="2179">
                  <c:v>42358</c:v>
                </c:pt>
                <c:pt idx="2180">
                  <c:v>42359</c:v>
                </c:pt>
                <c:pt idx="2181">
                  <c:v>42360</c:v>
                </c:pt>
                <c:pt idx="2182">
                  <c:v>42361</c:v>
                </c:pt>
                <c:pt idx="2183">
                  <c:v>42362</c:v>
                </c:pt>
                <c:pt idx="2184">
                  <c:v>42363</c:v>
                </c:pt>
                <c:pt idx="2185">
                  <c:v>42364</c:v>
                </c:pt>
                <c:pt idx="2186">
                  <c:v>42365</c:v>
                </c:pt>
                <c:pt idx="2187">
                  <c:v>42366</c:v>
                </c:pt>
                <c:pt idx="2188">
                  <c:v>42367</c:v>
                </c:pt>
                <c:pt idx="2189">
                  <c:v>42368</c:v>
                </c:pt>
                <c:pt idx="2190">
                  <c:v>42369</c:v>
                </c:pt>
                <c:pt idx="2191">
                  <c:v>42370</c:v>
                </c:pt>
                <c:pt idx="2192">
                  <c:v>42371</c:v>
                </c:pt>
                <c:pt idx="2193">
                  <c:v>42372</c:v>
                </c:pt>
                <c:pt idx="2194">
                  <c:v>42373</c:v>
                </c:pt>
                <c:pt idx="2195">
                  <c:v>42374</c:v>
                </c:pt>
                <c:pt idx="2196">
                  <c:v>42375</c:v>
                </c:pt>
                <c:pt idx="2197">
                  <c:v>42376</c:v>
                </c:pt>
                <c:pt idx="2198">
                  <c:v>42377</c:v>
                </c:pt>
                <c:pt idx="2199">
                  <c:v>42378</c:v>
                </c:pt>
                <c:pt idx="2200">
                  <c:v>42379</c:v>
                </c:pt>
                <c:pt idx="2201">
                  <c:v>42380</c:v>
                </c:pt>
                <c:pt idx="2202">
                  <c:v>42381</c:v>
                </c:pt>
                <c:pt idx="2203">
                  <c:v>42382</c:v>
                </c:pt>
                <c:pt idx="2204">
                  <c:v>42383</c:v>
                </c:pt>
                <c:pt idx="2205">
                  <c:v>42384</c:v>
                </c:pt>
                <c:pt idx="2206">
                  <c:v>42385</c:v>
                </c:pt>
                <c:pt idx="2207">
                  <c:v>42386</c:v>
                </c:pt>
                <c:pt idx="2208">
                  <c:v>42387</c:v>
                </c:pt>
                <c:pt idx="2209">
                  <c:v>42388</c:v>
                </c:pt>
                <c:pt idx="2210">
                  <c:v>42389</c:v>
                </c:pt>
                <c:pt idx="2211">
                  <c:v>42390</c:v>
                </c:pt>
                <c:pt idx="2212">
                  <c:v>42391</c:v>
                </c:pt>
                <c:pt idx="2213">
                  <c:v>42392</c:v>
                </c:pt>
                <c:pt idx="2214">
                  <c:v>42393</c:v>
                </c:pt>
                <c:pt idx="2215">
                  <c:v>42394</c:v>
                </c:pt>
                <c:pt idx="2216">
                  <c:v>42395</c:v>
                </c:pt>
                <c:pt idx="2217">
                  <c:v>42396</c:v>
                </c:pt>
                <c:pt idx="2218">
                  <c:v>42397</c:v>
                </c:pt>
                <c:pt idx="2219">
                  <c:v>42398</c:v>
                </c:pt>
                <c:pt idx="2220">
                  <c:v>42399</c:v>
                </c:pt>
                <c:pt idx="2221">
                  <c:v>42400</c:v>
                </c:pt>
                <c:pt idx="2222">
                  <c:v>42401</c:v>
                </c:pt>
                <c:pt idx="2223">
                  <c:v>42402</c:v>
                </c:pt>
                <c:pt idx="2224">
                  <c:v>42403</c:v>
                </c:pt>
                <c:pt idx="2225">
                  <c:v>42404</c:v>
                </c:pt>
                <c:pt idx="2226">
                  <c:v>42405</c:v>
                </c:pt>
                <c:pt idx="2227">
                  <c:v>42406</c:v>
                </c:pt>
                <c:pt idx="2228">
                  <c:v>42407</c:v>
                </c:pt>
                <c:pt idx="2229">
                  <c:v>42408</c:v>
                </c:pt>
                <c:pt idx="2230">
                  <c:v>42409</c:v>
                </c:pt>
                <c:pt idx="2231">
                  <c:v>42410</c:v>
                </c:pt>
                <c:pt idx="2232">
                  <c:v>42411</c:v>
                </c:pt>
                <c:pt idx="2233">
                  <c:v>42412</c:v>
                </c:pt>
                <c:pt idx="2234">
                  <c:v>42413</c:v>
                </c:pt>
                <c:pt idx="2235">
                  <c:v>42414</c:v>
                </c:pt>
                <c:pt idx="2236">
                  <c:v>42415</c:v>
                </c:pt>
                <c:pt idx="2237">
                  <c:v>42416</c:v>
                </c:pt>
                <c:pt idx="2238">
                  <c:v>42417</c:v>
                </c:pt>
                <c:pt idx="2239">
                  <c:v>42418</c:v>
                </c:pt>
                <c:pt idx="2240">
                  <c:v>42419</c:v>
                </c:pt>
                <c:pt idx="2241">
                  <c:v>42420</c:v>
                </c:pt>
                <c:pt idx="2242">
                  <c:v>42421</c:v>
                </c:pt>
                <c:pt idx="2243">
                  <c:v>42422</c:v>
                </c:pt>
                <c:pt idx="2244">
                  <c:v>42423</c:v>
                </c:pt>
                <c:pt idx="2245">
                  <c:v>42424</c:v>
                </c:pt>
                <c:pt idx="2246">
                  <c:v>42425</c:v>
                </c:pt>
                <c:pt idx="2247">
                  <c:v>42426</c:v>
                </c:pt>
                <c:pt idx="2248">
                  <c:v>42427</c:v>
                </c:pt>
                <c:pt idx="2249">
                  <c:v>42428</c:v>
                </c:pt>
                <c:pt idx="2250">
                  <c:v>42429</c:v>
                </c:pt>
                <c:pt idx="2251">
                  <c:v>42430</c:v>
                </c:pt>
                <c:pt idx="2252">
                  <c:v>42431</c:v>
                </c:pt>
                <c:pt idx="2253">
                  <c:v>42432</c:v>
                </c:pt>
                <c:pt idx="2254">
                  <c:v>42433</c:v>
                </c:pt>
                <c:pt idx="2255">
                  <c:v>42434</c:v>
                </c:pt>
                <c:pt idx="2256">
                  <c:v>42435</c:v>
                </c:pt>
                <c:pt idx="2257">
                  <c:v>42436</c:v>
                </c:pt>
                <c:pt idx="2258">
                  <c:v>42437</c:v>
                </c:pt>
                <c:pt idx="2259">
                  <c:v>42438</c:v>
                </c:pt>
                <c:pt idx="2260">
                  <c:v>42439</c:v>
                </c:pt>
                <c:pt idx="2261">
                  <c:v>42440</c:v>
                </c:pt>
                <c:pt idx="2262">
                  <c:v>42441</c:v>
                </c:pt>
                <c:pt idx="2263">
                  <c:v>42442</c:v>
                </c:pt>
                <c:pt idx="2264">
                  <c:v>42443</c:v>
                </c:pt>
                <c:pt idx="2265">
                  <c:v>42444</c:v>
                </c:pt>
                <c:pt idx="2266">
                  <c:v>42445</c:v>
                </c:pt>
                <c:pt idx="2267">
                  <c:v>42446</c:v>
                </c:pt>
                <c:pt idx="2268">
                  <c:v>42447</c:v>
                </c:pt>
                <c:pt idx="2269">
                  <c:v>42448</c:v>
                </c:pt>
                <c:pt idx="2270">
                  <c:v>42449</c:v>
                </c:pt>
                <c:pt idx="2271">
                  <c:v>42450</c:v>
                </c:pt>
                <c:pt idx="2272">
                  <c:v>42451</c:v>
                </c:pt>
                <c:pt idx="2273">
                  <c:v>42452</c:v>
                </c:pt>
                <c:pt idx="2274">
                  <c:v>42453</c:v>
                </c:pt>
                <c:pt idx="2275">
                  <c:v>42454</c:v>
                </c:pt>
                <c:pt idx="2276">
                  <c:v>42455</c:v>
                </c:pt>
                <c:pt idx="2277">
                  <c:v>42456</c:v>
                </c:pt>
                <c:pt idx="2278">
                  <c:v>42457</c:v>
                </c:pt>
                <c:pt idx="2279">
                  <c:v>42458</c:v>
                </c:pt>
                <c:pt idx="2280">
                  <c:v>42459</c:v>
                </c:pt>
                <c:pt idx="2281">
                  <c:v>42460</c:v>
                </c:pt>
                <c:pt idx="2282">
                  <c:v>42461</c:v>
                </c:pt>
                <c:pt idx="2283">
                  <c:v>42462</c:v>
                </c:pt>
                <c:pt idx="2284">
                  <c:v>42463</c:v>
                </c:pt>
                <c:pt idx="2285">
                  <c:v>42464</c:v>
                </c:pt>
                <c:pt idx="2286">
                  <c:v>42465</c:v>
                </c:pt>
                <c:pt idx="2287">
                  <c:v>42466</c:v>
                </c:pt>
                <c:pt idx="2288">
                  <c:v>42467</c:v>
                </c:pt>
                <c:pt idx="2289">
                  <c:v>42468</c:v>
                </c:pt>
                <c:pt idx="2290">
                  <c:v>42469</c:v>
                </c:pt>
                <c:pt idx="2291">
                  <c:v>42470</c:v>
                </c:pt>
                <c:pt idx="2292">
                  <c:v>42471</c:v>
                </c:pt>
                <c:pt idx="2293">
                  <c:v>42472</c:v>
                </c:pt>
                <c:pt idx="2294">
                  <c:v>42473</c:v>
                </c:pt>
                <c:pt idx="2295">
                  <c:v>42474</c:v>
                </c:pt>
                <c:pt idx="2296">
                  <c:v>42475</c:v>
                </c:pt>
                <c:pt idx="2297">
                  <c:v>42476</c:v>
                </c:pt>
                <c:pt idx="2298">
                  <c:v>42477</c:v>
                </c:pt>
                <c:pt idx="2299">
                  <c:v>42478</c:v>
                </c:pt>
                <c:pt idx="2300">
                  <c:v>42479</c:v>
                </c:pt>
                <c:pt idx="2301">
                  <c:v>42480</c:v>
                </c:pt>
                <c:pt idx="2302">
                  <c:v>42481</c:v>
                </c:pt>
                <c:pt idx="2303">
                  <c:v>42482</c:v>
                </c:pt>
                <c:pt idx="2304">
                  <c:v>42483</c:v>
                </c:pt>
                <c:pt idx="2305">
                  <c:v>42484</c:v>
                </c:pt>
                <c:pt idx="2306">
                  <c:v>42485</c:v>
                </c:pt>
                <c:pt idx="2307">
                  <c:v>42486</c:v>
                </c:pt>
                <c:pt idx="2308">
                  <c:v>42487</c:v>
                </c:pt>
                <c:pt idx="2309">
                  <c:v>42488</c:v>
                </c:pt>
                <c:pt idx="2310">
                  <c:v>42489</c:v>
                </c:pt>
                <c:pt idx="2311">
                  <c:v>42490</c:v>
                </c:pt>
                <c:pt idx="2312">
                  <c:v>42491</c:v>
                </c:pt>
                <c:pt idx="2313">
                  <c:v>42492</c:v>
                </c:pt>
                <c:pt idx="2314">
                  <c:v>42493</c:v>
                </c:pt>
                <c:pt idx="2315">
                  <c:v>42494</c:v>
                </c:pt>
                <c:pt idx="2316">
                  <c:v>42495</c:v>
                </c:pt>
                <c:pt idx="2317">
                  <c:v>42496</c:v>
                </c:pt>
                <c:pt idx="2318">
                  <c:v>42497</c:v>
                </c:pt>
                <c:pt idx="2319">
                  <c:v>42498</c:v>
                </c:pt>
                <c:pt idx="2320">
                  <c:v>42499</c:v>
                </c:pt>
                <c:pt idx="2321">
                  <c:v>42500</c:v>
                </c:pt>
                <c:pt idx="2322">
                  <c:v>42501</c:v>
                </c:pt>
                <c:pt idx="2323">
                  <c:v>42502</c:v>
                </c:pt>
                <c:pt idx="2324">
                  <c:v>42503</c:v>
                </c:pt>
                <c:pt idx="2325">
                  <c:v>42504</c:v>
                </c:pt>
                <c:pt idx="2326">
                  <c:v>42505</c:v>
                </c:pt>
                <c:pt idx="2327">
                  <c:v>42506</c:v>
                </c:pt>
                <c:pt idx="2328">
                  <c:v>42507</c:v>
                </c:pt>
                <c:pt idx="2329">
                  <c:v>42508</c:v>
                </c:pt>
                <c:pt idx="2330">
                  <c:v>42509</c:v>
                </c:pt>
                <c:pt idx="2331">
                  <c:v>42510</c:v>
                </c:pt>
                <c:pt idx="2332">
                  <c:v>42511</c:v>
                </c:pt>
                <c:pt idx="2333">
                  <c:v>42512</c:v>
                </c:pt>
                <c:pt idx="2334">
                  <c:v>42513</c:v>
                </c:pt>
                <c:pt idx="2335">
                  <c:v>42514</c:v>
                </c:pt>
                <c:pt idx="2336">
                  <c:v>42515</c:v>
                </c:pt>
                <c:pt idx="2337">
                  <c:v>42516</c:v>
                </c:pt>
                <c:pt idx="2338">
                  <c:v>42517</c:v>
                </c:pt>
                <c:pt idx="2339">
                  <c:v>42518</c:v>
                </c:pt>
                <c:pt idx="2340">
                  <c:v>42519</c:v>
                </c:pt>
                <c:pt idx="2341">
                  <c:v>42520</c:v>
                </c:pt>
                <c:pt idx="2342">
                  <c:v>42521</c:v>
                </c:pt>
                <c:pt idx="2343">
                  <c:v>42522</c:v>
                </c:pt>
                <c:pt idx="2344">
                  <c:v>42523</c:v>
                </c:pt>
                <c:pt idx="2345">
                  <c:v>42524</c:v>
                </c:pt>
                <c:pt idx="2346">
                  <c:v>42525</c:v>
                </c:pt>
                <c:pt idx="2347">
                  <c:v>42526</c:v>
                </c:pt>
                <c:pt idx="2348">
                  <c:v>42527</c:v>
                </c:pt>
                <c:pt idx="2349">
                  <c:v>42528</c:v>
                </c:pt>
                <c:pt idx="2350">
                  <c:v>42529</c:v>
                </c:pt>
                <c:pt idx="2351">
                  <c:v>42530</c:v>
                </c:pt>
                <c:pt idx="2352">
                  <c:v>42531</c:v>
                </c:pt>
                <c:pt idx="2353">
                  <c:v>42532</c:v>
                </c:pt>
                <c:pt idx="2354">
                  <c:v>42533</c:v>
                </c:pt>
                <c:pt idx="2355">
                  <c:v>42534</c:v>
                </c:pt>
                <c:pt idx="2356">
                  <c:v>42535</c:v>
                </c:pt>
                <c:pt idx="2357">
                  <c:v>42536</c:v>
                </c:pt>
                <c:pt idx="2358">
                  <c:v>42537</c:v>
                </c:pt>
                <c:pt idx="2359">
                  <c:v>42538</c:v>
                </c:pt>
                <c:pt idx="2360">
                  <c:v>42539</c:v>
                </c:pt>
                <c:pt idx="2361">
                  <c:v>42540</c:v>
                </c:pt>
                <c:pt idx="2362">
                  <c:v>42541</c:v>
                </c:pt>
                <c:pt idx="2363">
                  <c:v>42542</c:v>
                </c:pt>
                <c:pt idx="2364">
                  <c:v>42543</c:v>
                </c:pt>
                <c:pt idx="2365">
                  <c:v>42544</c:v>
                </c:pt>
                <c:pt idx="2366">
                  <c:v>42545</c:v>
                </c:pt>
                <c:pt idx="2367">
                  <c:v>42546</c:v>
                </c:pt>
                <c:pt idx="2368">
                  <c:v>42547</c:v>
                </c:pt>
                <c:pt idx="2369">
                  <c:v>42548</c:v>
                </c:pt>
                <c:pt idx="2370">
                  <c:v>42549</c:v>
                </c:pt>
                <c:pt idx="2371">
                  <c:v>42550</c:v>
                </c:pt>
                <c:pt idx="2372">
                  <c:v>42551</c:v>
                </c:pt>
                <c:pt idx="2373">
                  <c:v>42552</c:v>
                </c:pt>
                <c:pt idx="2374">
                  <c:v>42553</c:v>
                </c:pt>
                <c:pt idx="2375">
                  <c:v>42554</c:v>
                </c:pt>
                <c:pt idx="2376">
                  <c:v>42555</c:v>
                </c:pt>
                <c:pt idx="2377">
                  <c:v>42556</c:v>
                </c:pt>
                <c:pt idx="2378">
                  <c:v>42557</c:v>
                </c:pt>
                <c:pt idx="2379">
                  <c:v>42558</c:v>
                </c:pt>
                <c:pt idx="2380">
                  <c:v>42559</c:v>
                </c:pt>
                <c:pt idx="2381">
                  <c:v>42560</c:v>
                </c:pt>
                <c:pt idx="2382">
                  <c:v>42561</c:v>
                </c:pt>
                <c:pt idx="2383">
                  <c:v>42562</c:v>
                </c:pt>
                <c:pt idx="2384">
                  <c:v>42563</c:v>
                </c:pt>
                <c:pt idx="2385">
                  <c:v>42564</c:v>
                </c:pt>
                <c:pt idx="2386">
                  <c:v>42565</c:v>
                </c:pt>
                <c:pt idx="2387">
                  <c:v>42566</c:v>
                </c:pt>
                <c:pt idx="2388">
                  <c:v>42567</c:v>
                </c:pt>
                <c:pt idx="2389">
                  <c:v>42568</c:v>
                </c:pt>
                <c:pt idx="2390">
                  <c:v>42569</c:v>
                </c:pt>
                <c:pt idx="2391">
                  <c:v>42570</c:v>
                </c:pt>
                <c:pt idx="2392">
                  <c:v>42571</c:v>
                </c:pt>
                <c:pt idx="2393">
                  <c:v>42572</c:v>
                </c:pt>
                <c:pt idx="2394">
                  <c:v>42573</c:v>
                </c:pt>
                <c:pt idx="2395">
                  <c:v>42574</c:v>
                </c:pt>
                <c:pt idx="2396">
                  <c:v>42575</c:v>
                </c:pt>
                <c:pt idx="2397">
                  <c:v>42576</c:v>
                </c:pt>
                <c:pt idx="2398">
                  <c:v>42577</c:v>
                </c:pt>
                <c:pt idx="2399">
                  <c:v>42578</c:v>
                </c:pt>
                <c:pt idx="2400">
                  <c:v>42579</c:v>
                </c:pt>
                <c:pt idx="2401">
                  <c:v>42580</c:v>
                </c:pt>
                <c:pt idx="2402">
                  <c:v>42581</c:v>
                </c:pt>
                <c:pt idx="2403">
                  <c:v>42582</c:v>
                </c:pt>
                <c:pt idx="2404">
                  <c:v>42583</c:v>
                </c:pt>
                <c:pt idx="2405">
                  <c:v>42584</c:v>
                </c:pt>
                <c:pt idx="2406">
                  <c:v>42585</c:v>
                </c:pt>
                <c:pt idx="2407">
                  <c:v>42586</c:v>
                </c:pt>
                <c:pt idx="2408">
                  <c:v>42587</c:v>
                </c:pt>
                <c:pt idx="2409">
                  <c:v>42588</c:v>
                </c:pt>
                <c:pt idx="2410">
                  <c:v>42589</c:v>
                </c:pt>
                <c:pt idx="2411">
                  <c:v>42590</c:v>
                </c:pt>
                <c:pt idx="2412">
                  <c:v>42591</c:v>
                </c:pt>
                <c:pt idx="2413">
                  <c:v>42592</c:v>
                </c:pt>
                <c:pt idx="2414">
                  <c:v>42593</c:v>
                </c:pt>
                <c:pt idx="2415">
                  <c:v>42594</c:v>
                </c:pt>
                <c:pt idx="2416">
                  <c:v>42595</c:v>
                </c:pt>
                <c:pt idx="2417">
                  <c:v>42596</c:v>
                </c:pt>
                <c:pt idx="2418">
                  <c:v>42597</c:v>
                </c:pt>
                <c:pt idx="2419">
                  <c:v>42598</c:v>
                </c:pt>
                <c:pt idx="2420">
                  <c:v>42599</c:v>
                </c:pt>
                <c:pt idx="2421">
                  <c:v>42600</c:v>
                </c:pt>
                <c:pt idx="2422">
                  <c:v>42601</c:v>
                </c:pt>
                <c:pt idx="2423">
                  <c:v>42602</c:v>
                </c:pt>
                <c:pt idx="2424">
                  <c:v>42603</c:v>
                </c:pt>
                <c:pt idx="2425">
                  <c:v>42604</c:v>
                </c:pt>
                <c:pt idx="2426">
                  <c:v>42605</c:v>
                </c:pt>
                <c:pt idx="2427">
                  <c:v>42606</c:v>
                </c:pt>
                <c:pt idx="2428">
                  <c:v>42607</c:v>
                </c:pt>
                <c:pt idx="2429">
                  <c:v>42608</c:v>
                </c:pt>
                <c:pt idx="2430">
                  <c:v>42609</c:v>
                </c:pt>
                <c:pt idx="2431">
                  <c:v>42610</c:v>
                </c:pt>
                <c:pt idx="2432">
                  <c:v>42611</c:v>
                </c:pt>
                <c:pt idx="2433">
                  <c:v>42612</c:v>
                </c:pt>
                <c:pt idx="2434">
                  <c:v>42613</c:v>
                </c:pt>
                <c:pt idx="2435">
                  <c:v>42614</c:v>
                </c:pt>
                <c:pt idx="2436">
                  <c:v>42615</c:v>
                </c:pt>
                <c:pt idx="2437">
                  <c:v>42616</c:v>
                </c:pt>
                <c:pt idx="2438">
                  <c:v>42617</c:v>
                </c:pt>
                <c:pt idx="2439">
                  <c:v>42618</c:v>
                </c:pt>
                <c:pt idx="2440">
                  <c:v>42619</c:v>
                </c:pt>
                <c:pt idx="2441">
                  <c:v>42620</c:v>
                </c:pt>
                <c:pt idx="2442">
                  <c:v>42621</c:v>
                </c:pt>
                <c:pt idx="2443">
                  <c:v>42622</c:v>
                </c:pt>
                <c:pt idx="2444">
                  <c:v>42623</c:v>
                </c:pt>
                <c:pt idx="2445">
                  <c:v>42624</c:v>
                </c:pt>
                <c:pt idx="2446">
                  <c:v>42625</c:v>
                </c:pt>
                <c:pt idx="2447">
                  <c:v>42626</c:v>
                </c:pt>
                <c:pt idx="2448">
                  <c:v>42627</c:v>
                </c:pt>
                <c:pt idx="2449">
                  <c:v>42628</c:v>
                </c:pt>
                <c:pt idx="2450">
                  <c:v>42629</c:v>
                </c:pt>
                <c:pt idx="2451">
                  <c:v>42630</c:v>
                </c:pt>
                <c:pt idx="2452">
                  <c:v>42631</c:v>
                </c:pt>
                <c:pt idx="2453">
                  <c:v>42632</c:v>
                </c:pt>
                <c:pt idx="2454">
                  <c:v>42633</c:v>
                </c:pt>
                <c:pt idx="2455">
                  <c:v>42634</c:v>
                </c:pt>
                <c:pt idx="2456">
                  <c:v>42635</c:v>
                </c:pt>
                <c:pt idx="2457">
                  <c:v>42636</c:v>
                </c:pt>
                <c:pt idx="2458">
                  <c:v>42637</c:v>
                </c:pt>
                <c:pt idx="2459">
                  <c:v>42638</c:v>
                </c:pt>
                <c:pt idx="2460">
                  <c:v>42639</c:v>
                </c:pt>
                <c:pt idx="2461">
                  <c:v>42640</c:v>
                </c:pt>
                <c:pt idx="2462">
                  <c:v>42641</c:v>
                </c:pt>
                <c:pt idx="2463">
                  <c:v>42642</c:v>
                </c:pt>
                <c:pt idx="2464">
                  <c:v>42643</c:v>
                </c:pt>
                <c:pt idx="2465">
                  <c:v>42644</c:v>
                </c:pt>
                <c:pt idx="2466">
                  <c:v>42645</c:v>
                </c:pt>
                <c:pt idx="2467">
                  <c:v>42646</c:v>
                </c:pt>
                <c:pt idx="2468">
                  <c:v>42647</c:v>
                </c:pt>
                <c:pt idx="2469">
                  <c:v>42648</c:v>
                </c:pt>
                <c:pt idx="2470">
                  <c:v>42649</c:v>
                </c:pt>
                <c:pt idx="2471">
                  <c:v>42650</c:v>
                </c:pt>
                <c:pt idx="2472">
                  <c:v>42651</c:v>
                </c:pt>
                <c:pt idx="2473">
                  <c:v>42652</c:v>
                </c:pt>
                <c:pt idx="2474">
                  <c:v>42653</c:v>
                </c:pt>
                <c:pt idx="2475">
                  <c:v>42654</c:v>
                </c:pt>
                <c:pt idx="2476">
                  <c:v>42655</c:v>
                </c:pt>
                <c:pt idx="2477">
                  <c:v>42656</c:v>
                </c:pt>
                <c:pt idx="2478">
                  <c:v>42657</c:v>
                </c:pt>
                <c:pt idx="2479">
                  <c:v>42658</c:v>
                </c:pt>
                <c:pt idx="2480">
                  <c:v>42659</c:v>
                </c:pt>
                <c:pt idx="2481">
                  <c:v>42660</c:v>
                </c:pt>
                <c:pt idx="2482">
                  <c:v>42661</c:v>
                </c:pt>
                <c:pt idx="2483">
                  <c:v>42662</c:v>
                </c:pt>
                <c:pt idx="2484">
                  <c:v>42663</c:v>
                </c:pt>
                <c:pt idx="2485">
                  <c:v>42664</c:v>
                </c:pt>
                <c:pt idx="2486">
                  <c:v>42665</c:v>
                </c:pt>
                <c:pt idx="2487">
                  <c:v>42666</c:v>
                </c:pt>
                <c:pt idx="2488">
                  <c:v>42667</c:v>
                </c:pt>
                <c:pt idx="2489">
                  <c:v>42668</c:v>
                </c:pt>
                <c:pt idx="2490">
                  <c:v>42669</c:v>
                </c:pt>
                <c:pt idx="2491">
                  <c:v>42670</c:v>
                </c:pt>
                <c:pt idx="2492">
                  <c:v>42671</c:v>
                </c:pt>
                <c:pt idx="2493">
                  <c:v>42672</c:v>
                </c:pt>
                <c:pt idx="2494">
                  <c:v>42673</c:v>
                </c:pt>
                <c:pt idx="2495">
                  <c:v>42674</c:v>
                </c:pt>
                <c:pt idx="2496">
                  <c:v>42675</c:v>
                </c:pt>
                <c:pt idx="2497">
                  <c:v>42676</c:v>
                </c:pt>
                <c:pt idx="2498">
                  <c:v>42677</c:v>
                </c:pt>
                <c:pt idx="2499">
                  <c:v>42678</c:v>
                </c:pt>
                <c:pt idx="2500">
                  <c:v>42679</c:v>
                </c:pt>
                <c:pt idx="2501">
                  <c:v>42680</c:v>
                </c:pt>
                <c:pt idx="2502">
                  <c:v>42681</c:v>
                </c:pt>
                <c:pt idx="2503">
                  <c:v>42682</c:v>
                </c:pt>
                <c:pt idx="2504">
                  <c:v>42683</c:v>
                </c:pt>
                <c:pt idx="2505">
                  <c:v>42684</c:v>
                </c:pt>
                <c:pt idx="2506">
                  <c:v>42685</c:v>
                </c:pt>
                <c:pt idx="2507">
                  <c:v>42686</c:v>
                </c:pt>
                <c:pt idx="2508">
                  <c:v>42687</c:v>
                </c:pt>
                <c:pt idx="2509">
                  <c:v>42688</c:v>
                </c:pt>
                <c:pt idx="2510">
                  <c:v>42689</c:v>
                </c:pt>
                <c:pt idx="2511">
                  <c:v>42690</c:v>
                </c:pt>
                <c:pt idx="2512">
                  <c:v>42691</c:v>
                </c:pt>
                <c:pt idx="2513">
                  <c:v>42692</c:v>
                </c:pt>
                <c:pt idx="2514">
                  <c:v>42693</c:v>
                </c:pt>
                <c:pt idx="2515">
                  <c:v>42694</c:v>
                </c:pt>
                <c:pt idx="2516">
                  <c:v>42695</c:v>
                </c:pt>
                <c:pt idx="2517">
                  <c:v>42696</c:v>
                </c:pt>
                <c:pt idx="2518">
                  <c:v>42697</c:v>
                </c:pt>
                <c:pt idx="2519">
                  <c:v>42698</c:v>
                </c:pt>
                <c:pt idx="2520">
                  <c:v>42699</c:v>
                </c:pt>
                <c:pt idx="2521">
                  <c:v>42700</c:v>
                </c:pt>
                <c:pt idx="2522">
                  <c:v>42701</c:v>
                </c:pt>
                <c:pt idx="2523">
                  <c:v>42702</c:v>
                </c:pt>
                <c:pt idx="2524">
                  <c:v>42703</c:v>
                </c:pt>
                <c:pt idx="2525">
                  <c:v>42704</c:v>
                </c:pt>
                <c:pt idx="2526">
                  <c:v>42705</c:v>
                </c:pt>
                <c:pt idx="2527">
                  <c:v>42706</c:v>
                </c:pt>
                <c:pt idx="2528">
                  <c:v>42707</c:v>
                </c:pt>
                <c:pt idx="2529">
                  <c:v>42708</c:v>
                </c:pt>
                <c:pt idx="2530">
                  <c:v>42709</c:v>
                </c:pt>
                <c:pt idx="2531">
                  <c:v>42710</c:v>
                </c:pt>
                <c:pt idx="2532">
                  <c:v>42711</c:v>
                </c:pt>
                <c:pt idx="2533">
                  <c:v>42712</c:v>
                </c:pt>
                <c:pt idx="2534">
                  <c:v>42713</c:v>
                </c:pt>
                <c:pt idx="2535">
                  <c:v>42714</c:v>
                </c:pt>
                <c:pt idx="2536">
                  <c:v>42715</c:v>
                </c:pt>
                <c:pt idx="2537">
                  <c:v>42716</c:v>
                </c:pt>
                <c:pt idx="2538">
                  <c:v>42717</c:v>
                </c:pt>
                <c:pt idx="2539">
                  <c:v>42718</c:v>
                </c:pt>
                <c:pt idx="2540">
                  <c:v>42719</c:v>
                </c:pt>
                <c:pt idx="2541">
                  <c:v>42720</c:v>
                </c:pt>
                <c:pt idx="2542">
                  <c:v>42721</c:v>
                </c:pt>
                <c:pt idx="2543">
                  <c:v>42722</c:v>
                </c:pt>
                <c:pt idx="2544">
                  <c:v>42723</c:v>
                </c:pt>
                <c:pt idx="2545">
                  <c:v>42724</c:v>
                </c:pt>
                <c:pt idx="2546">
                  <c:v>42725</c:v>
                </c:pt>
                <c:pt idx="2547">
                  <c:v>42726</c:v>
                </c:pt>
                <c:pt idx="2548">
                  <c:v>42727</c:v>
                </c:pt>
                <c:pt idx="2549">
                  <c:v>42728</c:v>
                </c:pt>
                <c:pt idx="2550">
                  <c:v>42729</c:v>
                </c:pt>
                <c:pt idx="2551">
                  <c:v>42730</c:v>
                </c:pt>
                <c:pt idx="2552">
                  <c:v>42731</c:v>
                </c:pt>
                <c:pt idx="2553">
                  <c:v>42732</c:v>
                </c:pt>
                <c:pt idx="2554">
                  <c:v>42733</c:v>
                </c:pt>
                <c:pt idx="2555">
                  <c:v>42734</c:v>
                </c:pt>
                <c:pt idx="2556">
                  <c:v>42735</c:v>
                </c:pt>
                <c:pt idx="2557">
                  <c:v>42736</c:v>
                </c:pt>
                <c:pt idx="2558">
                  <c:v>42737</c:v>
                </c:pt>
                <c:pt idx="2559">
                  <c:v>42738</c:v>
                </c:pt>
                <c:pt idx="2560">
                  <c:v>42739</c:v>
                </c:pt>
                <c:pt idx="2561">
                  <c:v>42740</c:v>
                </c:pt>
                <c:pt idx="2562">
                  <c:v>42741</c:v>
                </c:pt>
                <c:pt idx="2563">
                  <c:v>42742</c:v>
                </c:pt>
                <c:pt idx="2564">
                  <c:v>42743</c:v>
                </c:pt>
                <c:pt idx="2565">
                  <c:v>42744</c:v>
                </c:pt>
                <c:pt idx="2566">
                  <c:v>42745</c:v>
                </c:pt>
                <c:pt idx="2567">
                  <c:v>42746</c:v>
                </c:pt>
                <c:pt idx="2568">
                  <c:v>42747</c:v>
                </c:pt>
                <c:pt idx="2569">
                  <c:v>42748</c:v>
                </c:pt>
                <c:pt idx="2570">
                  <c:v>42749</c:v>
                </c:pt>
                <c:pt idx="2571">
                  <c:v>42750</c:v>
                </c:pt>
                <c:pt idx="2572">
                  <c:v>42751</c:v>
                </c:pt>
                <c:pt idx="2573">
                  <c:v>42752</c:v>
                </c:pt>
                <c:pt idx="2574">
                  <c:v>42753</c:v>
                </c:pt>
                <c:pt idx="2575">
                  <c:v>42754</c:v>
                </c:pt>
                <c:pt idx="2576">
                  <c:v>42755</c:v>
                </c:pt>
                <c:pt idx="2577">
                  <c:v>42756</c:v>
                </c:pt>
                <c:pt idx="2578">
                  <c:v>42757</c:v>
                </c:pt>
                <c:pt idx="2579">
                  <c:v>42758</c:v>
                </c:pt>
                <c:pt idx="2580">
                  <c:v>42759</c:v>
                </c:pt>
                <c:pt idx="2581">
                  <c:v>42760</c:v>
                </c:pt>
                <c:pt idx="2582">
                  <c:v>42761</c:v>
                </c:pt>
                <c:pt idx="2583">
                  <c:v>42762</c:v>
                </c:pt>
                <c:pt idx="2584">
                  <c:v>42763</c:v>
                </c:pt>
                <c:pt idx="2585">
                  <c:v>42764</c:v>
                </c:pt>
                <c:pt idx="2586">
                  <c:v>42765</c:v>
                </c:pt>
                <c:pt idx="2587">
                  <c:v>42766</c:v>
                </c:pt>
                <c:pt idx="2588">
                  <c:v>42767</c:v>
                </c:pt>
                <c:pt idx="2589">
                  <c:v>42768</c:v>
                </c:pt>
                <c:pt idx="2590">
                  <c:v>42769</c:v>
                </c:pt>
                <c:pt idx="2591">
                  <c:v>42770</c:v>
                </c:pt>
                <c:pt idx="2592">
                  <c:v>42771</c:v>
                </c:pt>
                <c:pt idx="2593">
                  <c:v>42772</c:v>
                </c:pt>
                <c:pt idx="2594">
                  <c:v>42773</c:v>
                </c:pt>
                <c:pt idx="2595">
                  <c:v>42774</c:v>
                </c:pt>
                <c:pt idx="2596">
                  <c:v>42775</c:v>
                </c:pt>
                <c:pt idx="2597">
                  <c:v>42776</c:v>
                </c:pt>
                <c:pt idx="2598">
                  <c:v>42777</c:v>
                </c:pt>
                <c:pt idx="2599">
                  <c:v>42778</c:v>
                </c:pt>
                <c:pt idx="2600">
                  <c:v>42779</c:v>
                </c:pt>
                <c:pt idx="2601">
                  <c:v>42780</c:v>
                </c:pt>
                <c:pt idx="2602">
                  <c:v>42781</c:v>
                </c:pt>
                <c:pt idx="2603">
                  <c:v>42782</c:v>
                </c:pt>
                <c:pt idx="2604">
                  <c:v>42783</c:v>
                </c:pt>
                <c:pt idx="2605">
                  <c:v>42784</c:v>
                </c:pt>
                <c:pt idx="2606">
                  <c:v>42785</c:v>
                </c:pt>
                <c:pt idx="2607">
                  <c:v>42786</c:v>
                </c:pt>
                <c:pt idx="2608">
                  <c:v>42787</c:v>
                </c:pt>
                <c:pt idx="2609">
                  <c:v>42788</c:v>
                </c:pt>
                <c:pt idx="2610">
                  <c:v>42789</c:v>
                </c:pt>
                <c:pt idx="2611">
                  <c:v>42790</c:v>
                </c:pt>
                <c:pt idx="2612">
                  <c:v>42791</c:v>
                </c:pt>
                <c:pt idx="2613">
                  <c:v>42792</c:v>
                </c:pt>
                <c:pt idx="2614">
                  <c:v>42793</c:v>
                </c:pt>
                <c:pt idx="2615">
                  <c:v>42794</c:v>
                </c:pt>
                <c:pt idx="2616">
                  <c:v>42795</c:v>
                </c:pt>
                <c:pt idx="2617">
                  <c:v>42796</c:v>
                </c:pt>
                <c:pt idx="2618">
                  <c:v>42797</c:v>
                </c:pt>
                <c:pt idx="2619">
                  <c:v>42798</c:v>
                </c:pt>
                <c:pt idx="2620">
                  <c:v>42799</c:v>
                </c:pt>
                <c:pt idx="2621">
                  <c:v>42800</c:v>
                </c:pt>
                <c:pt idx="2622">
                  <c:v>42801</c:v>
                </c:pt>
                <c:pt idx="2623">
                  <c:v>42802</c:v>
                </c:pt>
                <c:pt idx="2624">
                  <c:v>42803</c:v>
                </c:pt>
                <c:pt idx="2625">
                  <c:v>42804</c:v>
                </c:pt>
                <c:pt idx="2626">
                  <c:v>42805</c:v>
                </c:pt>
                <c:pt idx="2627">
                  <c:v>42806</c:v>
                </c:pt>
                <c:pt idx="2628">
                  <c:v>42807</c:v>
                </c:pt>
                <c:pt idx="2629">
                  <c:v>42808</c:v>
                </c:pt>
                <c:pt idx="2630">
                  <c:v>42809</c:v>
                </c:pt>
                <c:pt idx="2631">
                  <c:v>42810</c:v>
                </c:pt>
                <c:pt idx="2632">
                  <c:v>42811</c:v>
                </c:pt>
                <c:pt idx="2633">
                  <c:v>42812</c:v>
                </c:pt>
                <c:pt idx="2634">
                  <c:v>42813</c:v>
                </c:pt>
                <c:pt idx="2635">
                  <c:v>42814</c:v>
                </c:pt>
                <c:pt idx="2636">
                  <c:v>42815</c:v>
                </c:pt>
                <c:pt idx="2637">
                  <c:v>42816</c:v>
                </c:pt>
                <c:pt idx="2638">
                  <c:v>42817</c:v>
                </c:pt>
                <c:pt idx="2639">
                  <c:v>42818</c:v>
                </c:pt>
                <c:pt idx="2640">
                  <c:v>42819</c:v>
                </c:pt>
                <c:pt idx="2641">
                  <c:v>42820</c:v>
                </c:pt>
                <c:pt idx="2642">
                  <c:v>42821</c:v>
                </c:pt>
                <c:pt idx="2643">
                  <c:v>42822</c:v>
                </c:pt>
                <c:pt idx="2644">
                  <c:v>42823</c:v>
                </c:pt>
                <c:pt idx="2645">
                  <c:v>42824</c:v>
                </c:pt>
                <c:pt idx="2646">
                  <c:v>42825</c:v>
                </c:pt>
                <c:pt idx="2647">
                  <c:v>42826</c:v>
                </c:pt>
                <c:pt idx="2648">
                  <c:v>42827</c:v>
                </c:pt>
                <c:pt idx="2649">
                  <c:v>42828</c:v>
                </c:pt>
                <c:pt idx="2650">
                  <c:v>42829</c:v>
                </c:pt>
                <c:pt idx="2651">
                  <c:v>42830</c:v>
                </c:pt>
                <c:pt idx="2652">
                  <c:v>42831</c:v>
                </c:pt>
                <c:pt idx="2653">
                  <c:v>42832</c:v>
                </c:pt>
                <c:pt idx="2654">
                  <c:v>42833</c:v>
                </c:pt>
                <c:pt idx="2655">
                  <c:v>42834</c:v>
                </c:pt>
                <c:pt idx="2656">
                  <c:v>42835</c:v>
                </c:pt>
                <c:pt idx="2657">
                  <c:v>42836</c:v>
                </c:pt>
                <c:pt idx="2658">
                  <c:v>42837</c:v>
                </c:pt>
                <c:pt idx="2659">
                  <c:v>42838</c:v>
                </c:pt>
                <c:pt idx="2660">
                  <c:v>42839</c:v>
                </c:pt>
                <c:pt idx="2661">
                  <c:v>42840</c:v>
                </c:pt>
                <c:pt idx="2662">
                  <c:v>42841</c:v>
                </c:pt>
                <c:pt idx="2663">
                  <c:v>42842</c:v>
                </c:pt>
                <c:pt idx="2664">
                  <c:v>42843</c:v>
                </c:pt>
                <c:pt idx="2665">
                  <c:v>42844</c:v>
                </c:pt>
                <c:pt idx="2666">
                  <c:v>42845</c:v>
                </c:pt>
                <c:pt idx="2667">
                  <c:v>42846</c:v>
                </c:pt>
                <c:pt idx="2668">
                  <c:v>42847</c:v>
                </c:pt>
                <c:pt idx="2669">
                  <c:v>42848</c:v>
                </c:pt>
                <c:pt idx="2670">
                  <c:v>42849</c:v>
                </c:pt>
                <c:pt idx="2671">
                  <c:v>42850</c:v>
                </c:pt>
                <c:pt idx="2672">
                  <c:v>42851</c:v>
                </c:pt>
                <c:pt idx="2673">
                  <c:v>42852</c:v>
                </c:pt>
                <c:pt idx="2674">
                  <c:v>42853</c:v>
                </c:pt>
                <c:pt idx="2675">
                  <c:v>42854</c:v>
                </c:pt>
                <c:pt idx="2676">
                  <c:v>42855</c:v>
                </c:pt>
                <c:pt idx="2677">
                  <c:v>42856</c:v>
                </c:pt>
                <c:pt idx="2678">
                  <c:v>42857</c:v>
                </c:pt>
                <c:pt idx="2679">
                  <c:v>42858</c:v>
                </c:pt>
                <c:pt idx="2680">
                  <c:v>42859</c:v>
                </c:pt>
                <c:pt idx="2681">
                  <c:v>42860</c:v>
                </c:pt>
                <c:pt idx="2682">
                  <c:v>42861</c:v>
                </c:pt>
                <c:pt idx="2683">
                  <c:v>42862</c:v>
                </c:pt>
                <c:pt idx="2684">
                  <c:v>42863</c:v>
                </c:pt>
                <c:pt idx="2685">
                  <c:v>42864</c:v>
                </c:pt>
                <c:pt idx="2686">
                  <c:v>42865</c:v>
                </c:pt>
                <c:pt idx="2687">
                  <c:v>42866</c:v>
                </c:pt>
                <c:pt idx="2688">
                  <c:v>42867</c:v>
                </c:pt>
                <c:pt idx="2689">
                  <c:v>42868</c:v>
                </c:pt>
                <c:pt idx="2690">
                  <c:v>42869</c:v>
                </c:pt>
                <c:pt idx="2691">
                  <c:v>42870</c:v>
                </c:pt>
                <c:pt idx="2692">
                  <c:v>42871</c:v>
                </c:pt>
                <c:pt idx="2693">
                  <c:v>42872</c:v>
                </c:pt>
                <c:pt idx="2694">
                  <c:v>42873</c:v>
                </c:pt>
                <c:pt idx="2695">
                  <c:v>42874</c:v>
                </c:pt>
                <c:pt idx="2696">
                  <c:v>42875</c:v>
                </c:pt>
                <c:pt idx="2697">
                  <c:v>42876</c:v>
                </c:pt>
                <c:pt idx="2698">
                  <c:v>42877</c:v>
                </c:pt>
                <c:pt idx="2699">
                  <c:v>42878</c:v>
                </c:pt>
                <c:pt idx="2700">
                  <c:v>42879</c:v>
                </c:pt>
                <c:pt idx="2701">
                  <c:v>42880</c:v>
                </c:pt>
                <c:pt idx="2702">
                  <c:v>42881</c:v>
                </c:pt>
                <c:pt idx="2703">
                  <c:v>42882</c:v>
                </c:pt>
                <c:pt idx="2704">
                  <c:v>42883</c:v>
                </c:pt>
                <c:pt idx="2705">
                  <c:v>42884</c:v>
                </c:pt>
                <c:pt idx="2706">
                  <c:v>42885</c:v>
                </c:pt>
                <c:pt idx="2707">
                  <c:v>42886</c:v>
                </c:pt>
                <c:pt idx="2708">
                  <c:v>42887</c:v>
                </c:pt>
                <c:pt idx="2709">
                  <c:v>42888</c:v>
                </c:pt>
                <c:pt idx="2710">
                  <c:v>42889</c:v>
                </c:pt>
                <c:pt idx="2711">
                  <c:v>42890</c:v>
                </c:pt>
                <c:pt idx="2712">
                  <c:v>42891</c:v>
                </c:pt>
                <c:pt idx="2713">
                  <c:v>42892</c:v>
                </c:pt>
                <c:pt idx="2714">
                  <c:v>42893</c:v>
                </c:pt>
                <c:pt idx="2715">
                  <c:v>42894</c:v>
                </c:pt>
                <c:pt idx="2716">
                  <c:v>42895</c:v>
                </c:pt>
                <c:pt idx="2717">
                  <c:v>42896</c:v>
                </c:pt>
                <c:pt idx="2718">
                  <c:v>42897</c:v>
                </c:pt>
                <c:pt idx="2719">
                  <c:v>42898</c:v>
                </c:pt>
                <c:pt idx="2720">
                  <c:v>42899</c:v>
                </c:pt>
                <c:pt idx="2721">
                  <c:v>42900</c:v>
                </c:pt>
                <c:pt idx="2722">
                  <c:v>42901</c:v>
                </c:pt>
                <c:pt idx="2723">
                  <c:v>42902</c:v>
                </c:pt>
                <c:pt idx="2724">
                  <c:v>42903</c:v>
                </c:pt>
                <c:pt idx="2725">
                  <c:v>42904</c:v>
                </c:pt>
                <c:pt idx="2726">
                  <c:v>42905</c:v>
                </c:pt>
                <c:pt idx="2727">
                  <c:v>42906</c:v>
                </c:pt>
                <c:pt idx="2728">
                  <c:v>42907</c:v>
                </c:pt>
                <c:pt idx="2729">
                  <c:v>42908</c:v>
                </c:pt>
                <c:pt idx="2730">
                  <c:v>42909</c:v>
                </c:pt>
                <c:pt idx="2731">
                  <c:v>42910</c:v>
                </c:pt>
                <c:pt idx="2732">
                  <c:v>42911</c:v>
                </c:pt>
                <c:pt idx="2733">
                  <c:v>42912</c:v>
                </c:pt>
                <c:pt idx="2734">
                  <c:v>42913</c:v>
                </c:pt>
                <c:pt idx="2735">
                  <c:v>42914</c:v>
                </c:pt>
                <c:pt idx="2736">
                  <c:v>42915</c:v>
                </c:pt>
                <c:pt idx="2737">
                  <c:v>42916</c:v>
                </c:pt>
                <c:pt idx="2738">
                  <c:v>42917</c:v>
                </c:pt>
                <c:pt idx="2739">
                  <c:v>42918</c:v>
                </c:pt>
                <c:pt idx="2740">
                  <c:v>42919</c:v>
                </c:pt>
                <c:pt idx="2741">
                  <c:v>42920</c:v>
                </c:pt>
                <c:pt idx="2742">
                  <c:v>42921</c:v>
                </c:pt>
                <c:pt idx="2743">
                  <c:v>42922</c:v>
                </c:pt>
                <c:pt idx="2744">
                  <c:v>42923</c:v>
                </c:pt>
                <c:pt idx="2745">
                  <c:v>42924</c:v>
                </c:pt>
                <c:pt idx="2746">
                  <c:v>42925</c:v>
                </c:pt>
                <c:pt idx="2747">
                  <c:v>42926</c:v>
                </c:pt>
                <c:pt idx="2748">
                  <c:v>42927</c:v>
                </c:pt>
                <c:pt idx="2749">
                  <c:v>42928</c:v>
                </c:pt>
                <c:pt idx="2750">
                  <c:v>42929</c:v>
                </c:pt>
                <c:pt idx="2751">
                  <c:v>42930</c:v>
                </c:pt>
                <c:pt idx="2752">
                  <c:v>42931</c:v>
                </c:pt>
                <c:pt idx="2753">
                  <c:v>42932</c:v>
                </c:pt>
                <c:pt idx="2754">
                  <c:v>42933</c:v>
                </c:pt>
                <c:pt idx="2755">
                  <c:v>42934</c:v>
                </c:pt>
                <c:pt idx="2756">
                  <c:v>42935</c:v>
                </c:pt>
                <c:pt idx="2757">
                  <c:v>42936</c:v>
                </c:pt>
                <c:pt idx="2758">
                  <c:v>42937</c:v>
                </c:pt>
                <c:pt idx="2759">
                  <c:v>42938</c:v>
                </c:pt>
                <c:pt idx="2760">
                  <c:v>42939</c:v>
                </c:pt>
                <c:pt idx="2761">
                  <c:v>42940</c:v>
                </c:pt>
                <c:pt idx="2762">
                  <c:v>42941</c:v>
                </c:pt>
                <c:pt idx="2763">
                  <c:v>42942</c:v>
                </c:pt>
                <c:pt idx="2764">
                  <c:v>42943</c:v>
                </c:pt>
                <c:pt idx="2765">
                  <c:v>42944</c:v>
                </c:pt>
                <c:pt idx="2766">
                  <c:v>42945</c:v>
                </c:pt>
                <c:pt idx="2767">
                  <c:v>42946</c:v>
                </c:pt>
                <c:pt idx="2768">
                  <c:v>42947</c:v>
                </c:pt>
                <c:pt idx="2769">
                  <c:v>42948</c:v>
                </c:pt>
                <c:pt idx="2770">
                  <c:v>42949</c:v>
                </c:pt>
                <c:pt idx="2771">
                  <c:v>42950</c:v>
                </c:pt>
                <c:pt idx="2772">
                  <c:v>42951</c:v>
                </c:pt>
                <c:pt idx="2773">
                  <c:v>42952</c:v>
                </c:pt>
                <c:pt idx="2774">
                  <c:v>42953</c:v>
                </c:pt>
                <c:pt idx="2775">
                  <c:v>42954</c:v>
                </c:pt>
                <c:pt idx="2776">
                  <c:v>42955</c:v>
                </c:pt>
                <c:pt idx="2777">
                  <c:v>42956</c:v>
                </c:pt>
                <c:pt idx="2778">
                  <c:v>42957</c:v>
                </c:pt>
                <c:pt idx="2779">
                  <c:v>42958</c:v>
                </c:pt>
                <c:pt idx="2780">
                  <c:v>42959</c:v>
                </c:pt>
                <c:pt idx="2781">
                  <c:v>42960</c:v>
                </c:pt>
                <c:pt idx="2782">
                  <c:v>42961</c:v>
                </c:pt>
                <c:pt idx="2783">
                  <c:v>42962</c:v>
                </c:pt>
                <c:pt idx="2784">
                  <c:v>42963</c:v>
                </c:pt>
                <c:pt idx="2785">
                  <c:v>42964</c:v>
                </c:pt>
                <c:pt idx="2786">
                  <c:v>42965</c:v>
                </c:pt>
                <c:pt idx="2787">
                  <c:v>42966</c:v>
                </c:pt>
                <c:pt idx="2788">
                  <c:v>42967</c:v>
                </c:pt>
                <c:pt idx="2789">
                  <c:v>42968</c:v>
                </c:pt>
                <c:pt idx="2790">
                  <c:v>42969</c:v>
                </c:pt>
                <c:pt idx="2791">
                  <c:v>42970</c:v>
                </c:pt>
                <c:pt idx="2792">
                  <c:v>42971</c:v>
                </c:pt>
                <c:pt idx="2793">
                  <c:v>42972</c:v>
                </c:pt>
                <c:pt idx="2794">
                  <c:v>42973</c:v>
                </c:pt>
                <c:pt idx="2795">
                  <c:v>42974</c:v>
                </c:pt>
                <c:pt idx="2796">
                  <c:v>42975</c:v>
                </c:pt>
                <c:pt idx="2797">
                  <c:v>42976</c:v>
                </c:pt>
                <c:pt idx="2798">
                  <c:v>42977</c:v>
                </c:pt>
                <c:pt idx="2799">
                  <c:v>42978</c:v>
                </c:pt>
                <c:pt idx="2800">
                  <c:v>42979</c:v>
                </c:pt>
                <c:pt idx="2801">
                  <c:v>42980</c:v>
                </c:pt>
                <c:pt idx="2802">
                  <c:v>42981</c:v>
                </c:pt>
                <c:pt idx="2803">
                  <c:v>42982</c:v>
                </c:pt>
                <c:pt idx="2804">
                  <c:v>42983</c:v>
                </c:pt>
                <c:pt idx="2805">
                  <c:v>42984</c:v>
                </c:pt>
                <c:pt idx="2806">
                  <c:v>42985</c:v>
                </c:pt>
                <c:pt idx="2807">
                  <c:v>42986</c:v>
                </c:pt>
                <c:pt idx="2808">
                  <c:v>42987</c:v>
                </c:pt>
                <c:pt idx="2809">
                  <c:v>42988</c:v>
                </c:pt>
                <c:pt idx="2810">
                  <c:v>42989</c:v>
                </c:pt>
                <c:pt idx="2811">
                  <c:v>42990</c:v>
                </c:pt>
                <c:pt idx="2812">
                  <c:v>42991</c:v>
                </c:pt>
                <c:pt idx="2813">
                  <c:v>42992</c:v>
                </c:pt>
                <c:pt idx="2814">
                  <c:v>42993</c:v>
                </c:pt>
                <c:pt idx="2815">
                  <c:v>42994</c:v>
                </c:pt>
                <c:pt idx="2816">
                  <c:v>42995</c:v>
                </c:pt>
                <c:pt idx="2817">
                  <c:v>42996</c:v>
                </c:pt>
                <c:pt idx="2818">
                  <c:v>42997</c:v>
                </c:pt>
                <c:pt idx="2819">
                  <c:v>42998</c:v>
                </c:pt>
                <c:pt idx="2820">
                  <c:v>42999</c:v>
                </c:pt>
                <c:pt idx="2821">
                  <c:v>43000</c:v>
                </c:pt>
                <c:pt idx="2822">
                  <c:v>43001</c:v>
                </c:pt>
                <c:pt idx="2823">
                  <c:v>43002</c:v>
                </c:pt>
                <c:pt idx="2824">
                  <c:v>43003</c:v>
                </c:pt>
                <c:pt idx="2825">
                  <c:v>43004</c:v>
                </c:pt>
                <c:pt idx="2826">
                  <c:v>43005</c:v>
                </c:pt>
                <c:pt idx="2827">
                  <c:v>43006</c:v>
                </c:pt>
                <c:pt idx="2828">
                  <c:v>43007</c:v>
                </c:pt>
                <c:pt idx="2829">
                  <c:v>43008</c:v>
                </c:pt>
                <c:pt idx="2830">
                  <c:v>43009</c:v>
                </c:pt>
                <c:pt idx="2831">
                  <c:v>43010</c:v>
                </c:pt>
                <c:pt idx="2832">
                  <c:v>43011</c:v>
                </c:pt>
                <c:pt idx="2833">
                  <c:v>43012</c:v>
                </c:pt>
                <c:pt idx="2834">
                  <c:v>43013</c:v>
                </c:pt>
                <c:pt idx="2835">
                  <c:v>43014</c:v>
                </c:pt>
                <c:pt idx="2836">
                  <c:v>43015</c:v>
                </c:pt>
                <c:pt idx="2837">
                  <c:v>43016</c:v>
                </c:pt>
                <c:pt idx="2838">
                  <c:v>43017</c:v>
                </c:pt>
                <c:pt idx="2839">
                  <c:v>43018</c:v>
                </c:pt>
                <c:pt idx="2840">
                  <c:v>43019</c:v>
                </c:pt>
                <c:pt idx="2841">
                  <c:v>43020</c:v>
                </c:pt>
                <c:pt idx="2842">
                  <c:v>43021</c:v>
                </c:pt>
                <c:pt idx="2843">
                  <c:v>43022</c:v>
                </c:pt>
                <c:pt idx="2844">
                  <c:v>43023</c:v>
                </c:pt>
                <c:pt idx="2845">
                  <c:v>43024</c:v>
                </c:pt>
                <c:pt idx="2846">
                  <c:v>43025</c:v>
                </c:pt>
                <c:pt idx="2847">
                  <c:v>43026</c:v>
                </c:pt>
                <c:pt idx="2848">
                  <c:v>43027</c:v>
                </c:pt>
                <c:pt idx="2849">
                  <c:v>43028</c:v>
                </c:pt>
                <c:pt idx="2850">
                  <c:v>43029</c:v>
                </c:pt>
                <c:pt idx="2851">
                  <c:v>43030</c:v>
                </c:pt>
                <c:pt idx="2852">
                  <c:v>43031</c:v>
                </c:pt>
                <c:pt idx="2853">
                  <c:v>43032</c:v>
                </c:pt>
                <c:pt idx="2854">
                  <c:v>43033</c:v>
                </c:pt>
                <c:pt idx="2855">
                  <c:v>43034</c:v>
                </c:pt>
                <c:pt idx="2856">
                  <c:v>43035</c:v>
                </c:pt>
                <c:pt idx="2857">
                  <c:v>43036</c:v>
                </c:pt>
                <c:pt idx="2858">
                  <c:v>43037</c:v>
                </c:pt>
                <c:pt idx="2859">
                  <c:v>43038</c:v>
                </c:pt>
                <c:pt idx="2860">
                  <c:v>43039</c:v>
                </c:pt>
                <c:pt idx="2861">
                  <c:v>43040</c:v>
                </c:pt>
                <c:pt idx="2862">
                  <c:v>43041</c:v>
                </c:pt>
                <c:pt idx="2863">
                  <c:v>43042</c:v>
                </c:pt>
                <c:pt idx="2864">
                  <c:v>43043</c:v>
                </c:pt>
                <c:pt idx="2865">
                  <c:v>43044</c:v>
                </c:pt>
                <c:pt idx="2866">
                  <c:v>43045</c:v>
                </c:pt>
                <c:pt idx="2867">
                  <c:v>43046</c:v>
                </c:pt>
                <c:pt idx="2868">
                  <c:v>43047</c:v>
                </c:pt>
                <c:pt idx="2869">
                  <c:v>43048</c:v>
                </c:pt>
                <c:pt idx="2870">
                  <c:v>43049</c:v>
                </c:pt>
                <c:pt idx="2871">
                  <c:v>43050</c:v>
                </c:pt>
                <c:pt idx="2872">
                  <c:v>43051</c:v>
                </c:pt>
                <c:pt idx="2873">
                  <c:v>43052</c:v>
                </c:pt>
                <c:pt idx="2874">
                  <c:v>43053</c:v>
                </c:pt>
                <c:pt idx="2875">
                  <c:v>43054</c:v>
                </c:pt>
                <c:pt idx="2876">
                  <c:v>43055</c:v>
                </c:pt>
                <c:pt idx="2877">
                  <c:v>43056</c:v>
                </c:pt>
                <c:pt idx="2878">
                  <c:v>43057</c:v>
                </c:pt>
                <c:pt idx="2879">
                  <c:v>43058</c:v>
                </c:pt>
                <c:pt idx="2880">
                  <c:v>43059</c:v>
                </c:pt>
                <c:pt idx="2881">
                  <c:v>43060</c:v>
                </c:pt>
                <c:pt idx="2882">
                  <c:v>43061</c:v>
                </c:pt>
                <c:pt idx="2883">
                  <c:v>43062</c:v>
                </c:pt>
                <c:pt idx="2884">
                  <c:v>43063</c:v>
                </c:pt>
                <c:pt idx="2885">
                  <c:v>43064</c:v>
                </c:pt>
                <c:pt idx="2886">
                  <c:v>43065</c:v>
                </c:pt>
                <c:pt idx="2887">
                  <c:v>43066</c:v>
                </c:pt>
                <c:pt idx="2888">
                  <c:v>43067</c:v>
                </c:pt>
                <c:pt idx="2889">
                  <c:v>43068</c:v>
                </c:pt>
                <c:pt idx="2890">
                  <c:v>43069</c:v>
                </c:pt>
                <c:pt idx="2891">
                  <c:v>43070</c:v>
                </c:pt>
                <c:pt idx="2892">
                  <c:v>43071</c:v>
                </c:pt>
                <c:pt idx="2893">
                  <c:v>43072</c:v>
                </c:pt>
                <c:pt idx="2894">
                  <c:v>43073</c:v>
                </c:pt>
                <c:pt idx="2895">
                  <c:v>43074</c:v>
                </c:pt>
                <c:pt idx="2896">
                  <c:v>43075</c:v>
                </c:pt>
                <c:pt idx="2897">
                  <c:v>43076</c:v>
                </c:pt>
                <c:pt idx="2898">
                  <c:v>43077</c:v>
                </c:pt>
                <c:pt idx="2899">
                  <c:v>43078</c:v>
                </c:pt>
                <c:pt idx="2900">
                  <c:v>43079</c:v>
                </c:pt>
                <c:pt idx="2901">
                  <c:v>43080</c:v>
                </c:pt>
                <c:pt idx="2902">
                  <c:v>43081</c:v>
                </c:pt>
                <c:pt idx="2903">
                  <c:v>43082</c:v>
                </c:pt>
                <c:pt idx="2904">
                  <c:v>43083</c:v>
                </c:pt>
                <c:pt idx="2905">
                  <c:v>43084</c:v>
                </c:pt>
                <c:pt idx="2906">
                  <c:v>43085</c:v>
                </c:pt>
                <c:pt idx="2907">
                  <c:v>43086</c:v>
                </c:pt>
                <c:pt idx="2908">
                  <c:v>43087</c:v>
                </c:pt>
                <c:pt idx="2909">
                  <c:v>43088</c:v>
                </c:pt>
                <c:pt idx="2910">
                  <c:v>43089</c:v>
                </c:pt>
                <c:pt idx="2911">
                  <c:v>43090</c:v>
                </c:pt>
                <c:pt idx="2912">
                  <c:v>43091</c:v>
                </c:pt>
                <c:pt idx="2913">
                  <c:v>43092</c:v>
                </c:pt>
                <c:pt idx="2914">
                  <c:v>43093</c:v>
                </c:pt>
                <c:pt idx="2915">
                  <c:v>43094</c:v>
                </c:pt>
                <c:pt idx="2916">
                  <c:v>43095</c:v>
                </c:pt>
                <c:pt idx="2917">
                  <c:v>43096</c:v>
                </c:pt>
                <c:pt idx="2918">
                  <c:v>43097</c:v>
                </c:pt>
                <c:pt idx="2919">
                  <c:v>43098</c:v>
                </c:pt>
                <c:pt idx="2920">
                  <c:v>43099</c:v>
                </c:pt>
                <c:pt idx="2921">
                  <c:v>43100</c:v>
                </c:pt>
                <c:pt idx="2922">
                  <c:v>43101</c:v>
                </c:pt>
                <c:pt idx="2923">
                  <c:v>43102</c:v>
                </c:pt>
                <c:pt idx="2924">
                  <c:v>43103</c:v>
                </c:pt>
                <c:pt idx="2925">
                  <c:v>43104</c:v>
                </c:pt>
                <c:pt idx="2926">
                  <c:v>43105</c:v>
                </c:pt>
                <c:pt idx="2927">
                  <c:v>43106</c:v>
                </c:pt>
                <c:pt idx="2928">
                  <c:v>43107</c:v>
                </c:pt>
                <c:pt idx="2929">
                  <c:v>43108</c:v>
                </c:pt>
                <c:pt idx="2930">
                  <c:v>43109</c:v>
                </c:pt>
                <c:pt idx="2931">
                  <c:v>43110</c:v>
                </c:pt>
                <c:pt idx="2932">
                  <c:v>43111</c:v>
                </c:pt>
                <c:pt idx="2933">
                  <c:v>43112</c:v>
                </c:pt>
                <c:pt idx="2934">
                  <c:v>43113</c:v>
                </c:pt>
                <c:pt idx="2935">
                  <c:v>43114</c:v>
                </c:pt>
                <c:pt idx="2936">
                  <c:v>43115</c:v>
                </c:pt>
                <c:pt idx="2937">
                  <c:v>43116</c:v>
                </c:pt>
                <c:pt idx="2938">
                  <c:v>43117</c:v>
                </c:pt>
                <c:pt idx="2939">
                  <c:v>43118</c:v>
                </c:pt>
                <c:pt idx="2940">
                  <c:v>43119</c:v>
                </c:pt>
                <c:pt idx="2941">
                  <c:v>43120</c:v>
                </c:pt>
                <c:pt idx="2942">
                  <c:v>43121</c:v>
                </c:pt>
                <c:pt idx="2943">
                  <c:v>43122</c:v>
                </c:pt>
                <c:pt idx="2944">
                  <c:v>43123</c:v>
                </c:pt>
                <c:pt idx="2945">
                  <c:v>43124</c:v>
                </c:pt>
                <c:pt idx="2946">
                  <c:v>43125</c:v>
                </c:pt>
                <c:pt idx="2947">
                  <c:v>43126</c:v>
                </c:pt>
                <c:pt idx="2948">
                  <c:v>43127</c:v>
                </c:pt>
                <c:pt idx="2949">
                  <c:v>43128</c:v>
                </c:pt>
                <c:pt idx="2950">
                  <c:v>43129</c:v>
                </c:pt>
                <c:pt idx="2951">
                  <c:v>43130</c:v>
                </c:pt>
                <c:pt idx="2952">
                  <c:v>43131</c:v>
                </c:pt>
                <c:pt idx="2953">
                  <c:v>43132</c:v>
                </c:pt>
                <c:pt idx="2954">
                  <c:v>43133</c:v>
                </c:pt>
                <c:pt idx="2955">
                  <c:v>43134</c:v>
                </c:pt>
                <c:pt idx="2956">
                  <c:v>43135</c:v>
                </c:pt>
                <c:pt idx="2957">
                  <c:v>43136</c:v>
                </c:pt>
                <c:pt idx="2958">
                  <c:v>43137</c:v>
                </c:pt>
                <c:pt idx="2959">
                  <c:v>43138</c:v>
                </c:pt>
                <c:pt idx="2960">
                  <c:v>43139</c:v>
                </c:pt>
                <c:pt idx="2961">
                  <c:v>43140</c:v>
                </c:pt>
                <c:pt idx="2962">
                  <c:v>43141</c:v>
                </c:pt>
                <c:pt idx="2963">
                  <c:v>43142</c:v>
                </c:pt>
                <c:pt idx="2964">
                  <c:v>43143</c:v>
                </c:pt>
                <c:pt idx="2965">
                  <c:v>43144</c:v>
                </c:pt>
                <c:pt idx="2966">
                  <c:v>43145</c:v>
                </c:pt>
                <c:pt idx="2967">
                  <c:v>43146</c:v>
                </c:pt>
                <c:pt idx="2968">
                  <c:v>43147</c:v>
                </c:pt>
                <c:pt idx="2969">
                  <c:v>43148</c:v>
                </c:pt>
                <c:pt idx="2970">
                  <c:v>43149</c:v>
                </c:pt>
                <c:pt idx="2971">
                  <c:v>43150</c:v>
                </c:pt>
                <c:pt idx="2972">
                  <c:v>43151</c:v>
                </c:pt>
                <c:pt idx="2973">
                  <c:v>43152</c:v>
                </c:pt>
                <c:pt idx="2974">
                  <c:v>43153</c:v>
                </c:pt>
                <c:pt idx="2975">
                  <c:v>43154</c:v>
                </c:pt>
                <c:pt idx="2976">
                  <c:v>43155</c:v>
                </c:pt>
                <c:pt idx="2977">
                  <c:v>43156</c:v>
                </c:pt>
                <c:pt idx="2978">
                  <c:v>43157</c:v>
                </c:pt>
                <c:pt idx="2979">
                  <c:v>43158</c:v>
                </c:pt>
                <c:pt idx="2980">
                  <c:v>43159</c:v>
                </c:pt>
                <c:pt idx="2981">
                  <c:v>43160</c:v>
                </c:pt>
                <c:pt idx="2982">
                  <c:v>43161</c:v>
                </c:pt>
                <c:pt idx="2983">
                  <c:v>43162</c:v>
                </c:pt>
                <c:pt idx="2984">
                  <c:v>43163</c:v>
                </c:pt>
                <c:pt idx="2985">
                  <c:v>43164</c:v>
                </c:pt>
                <c:pt idx="2986">
                  <c:v>43165</c:v>
                </c:pt>
                <c:pt idx="2987">
                  <c:v>43166</c:v>
                </c:pt>
                <c:pt idx="2988">
                  <c:v>43167</c:v>
                </c:pt>
                <c:pt idx="2989">
                  <c:v>43168</c:v>
                </c:pt>
                <c:pt idx="2990">
                  <c:v>43169</c:v>
                </c:pt>
                <c:pt idx="2991">
                  <c:v>43170</c:v>
                </c:pt>
                <c:pt idx="2992">
                  <c:v>43171</c:v>
                </c:pt>
                <c:pt idx="2993">
                  <c:v>43172</c:v>
                </c:pt>
                <c:pt idx="2994">
                  <c:v>43173</c:v>
                </c:pt>
                <c:pt idx="2995">
                  <c:v>43174</c:v>
                </c:pt>
                <c:pt idx="2996">
                  <c:v>43175</c:v>
                </c:pt>
                <c:pt idx="2997">
                  <c:v>43176</c:v>
                </c:pt>
                <c:pt idx="2998">
                  <c:v>43177</c:v>
                </c:pt>
                <c:pt idx="2999">
                  <c:v>43178</c:v>
                </c:pt>
                <c:pt idx="3000">
                  <c:v>43179</c:v>
                </c:pt>
                <c:pt idx="3001">
                  <c:v>43180</c:v>
                </c:pt>
                <c:pt idx="3002">
                  <c:v>43181</c:v>
                </c:pt>
                <c:pt idx="3003">
                  <c:v>43182</c:v>
                </c:pt>
                <c:pt idx="3004">
                  <c:v>43183</c:v>
                </c:pt>
                <c:pt idx="3005">
                  <c:v>43184</c:v>
                </c:pt>
                <c:pt idx="3006">
                  <c:v>43185</c:v>
                </c:pt>
                <c:pt idx="3007">
                  <c:v>43186</c:v>
                </c:pt>
                <c:pt idx="3008">
                  <c:v>43187</c:v>
                </c:pt>
                <c:pt idx="3009">
                  <c:v>43188</c:v>
                </c:pt>
                <c:pt idx="3010">
                  <c:v>43189</c:v>
                </c:pt>
                <c:pt idx="3011">
                  <c:v>43190</c:v>
                </c:pt>
                <c:pt idx="3012">
                  <c:v>43191</c:v>
                </c:pt>
                <c:pt idx="3013">
                  <c:v>43192</c:v>
                </c:pt>
                <c:pt idx="3014">
                  <c:v>43193</c:v>
                </c:pt>
                <c:pt idx="3015">
                  <c:v>43194</c:v>
                </c:pt>
                <c:pt idx="3016">
                  <c:v>43195</c:v>
                </c:pt>
                <c:pt idx="3017">
                  <c:v>43196</c:v>
                </c:pt>
                <c:pt idx="3018">
                  <c:v>43197</c:v>
                </c:pt>
                <c:pt idx="3019">
                  <c:v>43198</c:v>
                </c:pt>
                <c:pt idx="3020">
                  <c:v>43199</c:v>
                </c:pt>
                <c:pt idx="3021">
                  <c:v>43200</c:v>
                </c:pt>
                <c:pt idx="3022">
                  <c:v>43201</c:v>
                </c:pt>
                <c:pt idx="3023">
                  <c:v>43202</c:v>
                </c:pt>
                <c:pt idx="3024">
                  <c:v>43203</c:v>
                </c:pt>
                <c:pt idx="3025">
                  <c:v>43204</c:v>
                </c:pt>
                <c:pt idx="3026">
                  <c:v>43205</c:v>
                </c:pt>
                <c:pt idx="3027">
                  <c:v>43206</c:v>
                </c:pt>
                <c:pt idx="3028">
                  <c:v>43207</c:v>
                </c:pt>
                <c:pt idx="3029">
                  <c:v>43208</c:v>
                </c:pt>
                <c:pt idx="3030">
                  <c:v>43209</c:v>
                </c:pt>
                <c:pt idx="3031">
                  <c:v>43210</c:v>
                </c:pt>
                <c:pt idx="3032">
                  <c:v>43211</c:v>
                </c:pt>
                <c:pt idx="3033">
                  <c:v>43212</c:v>
                </c:pt>
                <c:pt idx="3034">
                  <c:v>43213</c:v>
                </c:pt>
                <c:pt idx="3035">
                  <c:v>43214</c:v>
                </c:pt>
                <c:pt idx="3036">
                  <c:v>43215</c:v>
                </c:pt>
                <c:pt idx="3037">
                  <c:v>43216</c:v>
                </c:pt>
                <c:pt idx="3038">
                  <c:v>43217</c:v>
                </c:pt>
                <c:pt idx="3039">
                  <c:v>43218</c:v>
                </c:pt>
                <c:pt idx="3040">
                  <c:v>43219</c:v>
                </c:pt>
                <c:pt idx="3041">
                  <c:v>43220</c:v>
                </c:pt>
                <c:pt idx="3042">
                  <c:v>43221</c:v>
                </c:pt>
                <c:pt idx="3043">
                  <c:v>43222</c:v>
                </c:pt>
                <c:pt idx="3044">
                  <c:v>43223</c:v>
                </c:pt>
                <c:pt idx="3045">
                  <c:v>43224</c:v>
                </c:pt>
                <c:pt idx="3046">
                  <c:v>43225</c:v>
                </c:pt>
                <c:pt idx="3047">
                  <c:v>43226</c:v>
                </c:pt>
                <c:pt idx="3048">
                  <c:v>43227</c:v>
                </c:pt>
                <c:pt idx="3049">
                  <c:v>43228</c:v>
                </c:pt>
                <c:pt idx="3050">
                  <c:v>43229</c:v>
                </c:pt>
                <c:pt idx="3051">
                  <c:v>43230</c:v>
                </c:pt>
                <c:pt idx="3052">
                  <c:v>43231</c:v>
                </c:pt>
                <c:pt idx="3053">
                  <c:v>43232</c:v>
                </c:pt>
                <c:pt idx="3054">
                  <c:v>43233</c:v>
                </c:pt>
                <c:pt idx="3055">
                  <c:v>43234</c:v>
                </c:pt>
                <c:pt idx="3056">
                  <c:v>43235</c:v>
                </c:pt>
                <c:pt idx="3057">
                  <c:v>43236</c:v>
                </c:pt>
                <c:pt idx="3058">
                  <c:v>43237</c:v>
                </c:pt>
                <c:pt idx="3059">
                  <c:v>43238</c:v>
                </c:pt>
                <c:pt idx="3060">
                  <c:v>43239</c:v>
                </c:pt>
                <c:pt idx="3061">
                  <c:v>43240</c:v>
                </c:pt>
                <c:pt idx="3062">
                  <c:v>43241</c:v>
                </c:pt>
                <c:pt idx="3063">
                  <c:v>43242</c:v>
                </c:pt>
                <c:pt idx="3064">
                  <c:v>43243</c:v>
                </c:pt>
                <c:pt idx="3065">
                  <c:v>43244</c:v>
                </c:pt>
                <c:pt idx="3066">
                  <c:v>43245</c:v>
                </c:pt>
                <c:pt idx="3067">
                  <c:v>43246</c:v>
                </c:pt>
                <c:pt idx="3068">
                  <c:v>43247</c:v>
                </c:pt>
                <c:pt idx="3069">
                  <c:v>43248</c:v>
                </c:pt>
                <c:pt idx="3070">
                  <c:v>43249</c:v>
                </c:pt>
                <c:pt idx="3071">
                  <c:v>43250</c:v>
                </c:pt>
                <c:pt idx="3072">
                  <c:v>43251</c:v>
                </c:pt>
                <c:pt idx="3073">
                  <c:v>43252</c:v>
                </c:pt>
                <c:pt idx="3074">
                  <c:v>43253</c:v>
                </c:pt>
                <c:pt idx="3075">
                  <c:v>43254</c:v>
                </c:pt>
                <c:pt idx="3076">
                  <c:v>43255</c:v>
                </c:pt>
                <c:pt idx="3077">
                  <c:v>43256</c:v>
                </c:pt>
                <c:pt idx="3078">
                  <c:v>43257</c:v>
                </c:pt>
                <c:pt idx="3079">
                  <c:v>43258</c:v>
                </c:pt>
                <c:pt idx="3080">
                  <c:v>43259</c:v>
                </c:pt>
                <c:pt idx="3081">
                  <c:v>43260</c:v>
                </c:pt>
                <c:pt idx="3082">
                  <c:v>43261</c:v>
                </c:pt>
                <c:pt idx="3083">
                  <c:v>43262</c:v>
                </c:pt>
                <c:pt idx="3084">
                  <c:v>43263</c:v>
                </c:pt>
                <c:pt idx="3085">
                  <c:v>43264</c:v>
                </c:pt>
                <c:pt idx="3086">
                  <c:v>43265</c:v>
                </c:pt>
                <c:pt idx="3087">
                  <c:v>43266</c:v>
                </c:pt>
                <c:pt idx="3088">
                  <c:v>43267</c:v>
                </c:pt>
                <c:pt idx="3089">
                  <c:v>43268</c:v>
                </c:pt>
                <c:pt idx="3090">
                  <c:v>43269</c:v>
                </c:pt>
                <c:pt idx="3091">
                  <c:v>43270</c:v>
                </c:pt>
                <c:pt idx="3092">
                  <c:v>43271</c:v>
                </c:pt>
                <c:pt idx="3093">
                  <c:v>43272</c:v>
                </c:pt>
                <c:pt idx="3094">
                  <c:v>43273</c:v>
                </c:pt>
                <c:pt idx="3095">
                  <c:v>43274</c:v>
                </c:pt>
                <c:pt idx="3096">
                  <c:v>43275</c:v>
                </c:pt>
                <c:pt idx="3097">
                  <c:v>43276</c:v>
                </c:pt>
                <c:pt idx="3098">
                  <c:v>43277</c:v>
                </c:pt>
                <c:pt idx="3099">
                  <c:v>43278</c:v>
                </c:pt>
                <c:pt idx="3100">
                  <c:v>43279</c:v>
                </c:pt>
                <c:pt idx="3101">
                  <c:v>43280</c:v>
                </c:pt>
                <c:pt idx="3102">
                  <c:v>43281</c:v>
                </c:pt>
                <c:pt idx="3103">
                  <c:v>43282</c:v>
                </c:pt>
                <c:pt idx="3104">
                  <c:v>43283</c:v>
                </c:pt>
                <c:pt idx="3105">
                  <c:v>43284</c:v>
                </c:pt>
                <c:pt idx="3106">
                  <c:v>43285</c:v>
                </c:pt>
                <c:pt idx="3107">
                  <c:v>43286</c:v>
                </c:pt>
                <c:pt idx="3108">
                  <c:v>43287</c:v>
                </c:pt>
                <c:pt idx="3109">
                  <c:v>43288</c:v>
                </c:pt>
                <c:pt idx="3110">
                  <c:v>43289</c:v>
                </c:pt>
                <c:pt idx="3111">
                  <c:v>43290</c:v>
                </c:pt>
                <c:pt idx="3112">
                  <c:v>43291</c:v>
                </c:pt>
                <c:pt idx="3113">
                  <c:v>43292</c:v>
                </c:pt>
                <c:pt idx="3114">
                  <c:v>43293</c:v>
                </c:pt>
                <c:pt idx="3115">
                  <c:v>43294</c:v>
                </c:pt>
                <c:pt idx="3116">
                  <c:v>43295</c:v>
                </c:pt>
                <c:pt idx="3117">
                  <c:v>43296</c:v>
                </c:pt>
                <c:pt idx="3118">
                  <c:v>43297</c:v>
                </c:pt>
                <c:pt idx="3119">
                  <c:v>43298</c:v>
                </c:pt>
                <c:pt idx="3120">
                  <c:v>43299</c:v>
                </c:pt>
                <c:pt idx="3121">
                  <c:v>43300</c:v>
                </c:pt>
                <c:pt idx="3122">
                  <c:v>43301</c:v>
                </c:pt>
                <c:pt idx="3123">
                  <c:v>43302</c:v>
                </c:pt>
                <c:pt idx="3124">
                  <c:v>43303</c:v>
                </c:pt>
                <c:pt idx="3125">
                  <c:v>43304</c:v>
                </c:pt>
                <c:pt idx="3126">
                  <c:v>43305</c:v>
                </c:pt>
                <c:pt idx="3127">
                  <c:v>43306</c:v>
                </c:pt>
                <c:pt idx="3128">
                  <c:v>43307</c:v>
                </c:pt>
                <c:pt idx="3129">
                  <c:v>43308</c:v>
                </c:pt>
                <c:pt idx="3130">
                  <c:v>43309</c:v>
                </c:pt>
                <c:pt idx="3131">
                  <c:v>43310</c:v>
                </c:pt>
                <c:pt idx="3132">
                  <c:v>43311</c:v>
                </c:pt>
                <c:pt idx="3133">
                  <c:v>43312</c:v>
                </c:pt>
                <c:pt idx="3134">
                  <c:v>43313</c:v>
                </c:pt>
                <c:pt idx="3135">
                  <c:v>43314</c:v>
                </c:pt>
                <c:pt idx="3136">
                  <c:v>43315</c:v>
                </c:pt>
                <c:pt idx="3137">
                  <c:v>43316</c:v>
                </c:pt>
                <c:pt idx="3138">
                  <c:v>43317</c:v>
                </c:pt>
                <c:pt idx="3139">
                  <c:v>43318</c:v>
                </c:pt>
                <c:pt idx="3140">
                  <c:v>43319</c:v>
                </c:pt>
                <c:pt idx="3141">
                  <c:v>43320</c:v>
                </c:pt>
                <c:pt idx="3142">
                  <c:v>43321</c:v>
                </c:pt>
                <c:pt idx="3143">
                  <c:v>43322</c:v>
                </c:pt>
                <c:pt idx="3144">
                  <c:v>43323</c:v>
                </c:pt>
                <c:pt idx="3145">
                  <c:v>43324</c:v>
                </c:pt>
                <c:pt idx="3146">
                  <c:v>43325</c:v>
                </c:pt>
                <c:pt idx="3147">
                  <c:v>43326</c:v>
                </c:pt>
                <c:pt idx="3148">
                  <c:v>43327</c:v>
                </c:pt>
                <c:pt idx="3149">
                  <c:v>43328</c:v>
                </c:pt>
                <c:pt idx="3150">
                  <c:v>43329</c:v>
                </c:pt>
                <c:pt idx="3151">
                  <c:v>43330</c:v>
                </c:pt>
                <c:pt idx="3152">
                  <c:v>43331</c:v>
                </c:pt>
                <c:pt idx="3153">
                  <c:v>43332</c:v>
                </c:pt>
                <c:pt idx="3154">
                  <c:v>43333</c:v>
                </c:pt>
                <c:pt idx="3155">
                  <c:v>43334</c:v>
                </c:pt>
                <c:pt idx="3156">
                  <c:v>43335</c:v>
                </c:pt>
                <c:pt idx="3157">
                  <c:v>43336</c:v>
                </c:pt>
                <c:pt idx="3158">
                  <c:v>43337</c:v>
                </c:pt>
                <c:pt idx="3159">
                  <c:v>43338</c:v>
                </c:pt>
                <c:pt idx="3160">
                  <c:v>43339</c:v>
                </c:pt>
                <c:pt idx="3161">
                  <c:v>43340</c:v>
                </c:pt>
                <c:pt idx="3162">
                  <c:v>43341</c:v>
                </c:pt>
                <c:pt idx="3163">
                  <c:v>43342</c:v>
                </c:pt>
                <c:pt idx="3164">
                  <c:v>43343</c:v>
                </c:pt>
                <c:pt idx="3165">
                  <c:v>43344</c:v>
                </c:pt>
                <c:pt idx="3166">
                  <c:v>43345</c:v>
                </c:pt>
                <c:pt idx="3167">
                  <c:v>43346</c:v>
                </c:pt>
                <c:pt idx="3168">
                  <c:v>43347</c:v>
                </c:pt>
                <c:pt idx="3169">
                  <c:v>43348</c:v>
                </c:pt>
                <c:pt idx="3170">
                  <c:v>43349</c:v>
                </c:pt>
                <c:pt idx="3171">
                  <c:v>43350</c:v>
                </c:pt>
                <c:pt idx="3172">
                  <c:v>43351</c:v>
                </c:pt>
                <c:pt idx="3173">
                  <c:v>43352</c:v>
                </c:pt>
                <c:pt idx="3174">
                  <c:v>43353</c:v>
                </c:pt>
                <c:pt idx="3175">
                  <c:v>43354</c:v>
                </c:pt>
                <c:pt idx="3176">
                  <c:v>43355</c:v>
                </c:pt>
                <c:pt idx="3177">
                  <c:v>43356</c:v>
                </c:pt>
                <c:pt idx="3178">
                  <c:v>43357</c:v>
                </c:pt>
                <c:pt idx="3179">
                  <c:v>43358</c:v>
                </c:pt>
                <c:pt idx="3180">
                  <c:v>43359</c:v>
                </c:pt>
                <c:pt idx="3181">
                  <c:v>43360</c:v>
                </c:pt>
                <c:pt idx="3182">
                  <c:v>43361</c:v>
                </c:pt>
                <c:pt idx="3183">
                  <c:v>43362</c:v>
                </c:pt>
                <c:pt idx="3184">
                  <c:v>43363</c:v>
                </c:pt>
                <c:pt idx="3185">
                  <c:v>43364</c:v>
                </c:pt>
                <c:pt idx="3186">
                  <c:v>43365</c:v>
                </c:pt>
                <c:pt idx="3187">
                  <c:v>43366</c:v>
                </c:pt>
                <c:pt idx="3188">
                  <c:v>43367</c:v>
                </c:pt>
                <c:pt idx="3189">
                  <c:v>43368</c:v>
                </c:pt>
                <c:pt idx="3190">
                  <c:v>43369</c:v>
                </c:pt>
                <c:pt idx="3191">
                  <c:v>43370</c:v>
                </c:pt>
                <c:pt idx="3192">
                  <c:v>43371</c:v>
                </c:pt>
                <c:pt idx="3193">
                  <c:v>43372</c:v>
                </c:pt>
                <c:pt idx="3194">
                  <c:v>43373</c:v>
                </c:pt>
                <c:pt idx="3195">
                  <c:v>43374</c:v>
                </c:pt>
                <c:pt idx="3196">
                  <c:v>43375</c:v>
                </c:pt>
                <c:pt idx="3197">
                  <c:v>43376</c:v>
                </c:pt>
                <c:pt idx="3198">
                  <c:v>43377</c:v>
                </c:pt>
                <c:pt idx="3199">
                  <c:v>43378</c:v>
                </c:pt>
                <c:pt idx="3200">
                  <c:v>43379</c:v>
                </c:pt>
                <c:pt idx="3201">
                  <c:v>43380</c:v>
                </c:pt>
                <c:pt idx="3202">
                  <c:v>43381</c:v>
                </c:pt>
                <c:pt idx="3203">
                  <c:v>43382</c:v>
                </c:pt>
                <c:pt idx="3204">
                  <c:v>43383</c:v>
                </c:pt>
                <c:pt idx="3205">
                  <c:v>43384</c:v>
                </c:pt>
                <c:pt idx="3206">
                  <c:v>43385</c:v>
                </c:pt>
                <c:pt idx="3207">
                  <c:v>43386</c:v>
                </c:pt>
                <c:pt idx="3208">
                  <c:v>43387</c:v>
                </c:pt>
                <c:pt idx="3209">
                  <c:v>43388</c:v>
                </c:pt>
                <c:pt idx="3210">
                  <c:v>43389</c:v>
                </c:pt>
                <c:pt idx="3211">
                  <c:v>43390</c:v>
                </c:pt>
                <c:pt idx="3212">
                  <c:v>43391</c:v>
                </c:pt>
                <c:pt idx="3213">
                  <c:v>43392</c:v>
                </c:pt>
                <c:pt idx="3214">
                  <c:v>43393</c:v>
                </c:pt>
                <c:pt idx="3215">
                  <c:v>43394</c:v>
                </c:pt>
                <c:pt idx="3216">
                  <c:v>43395</c:v>
                </c:pt>
                <c:pt idx="3217">
                  <c:v>43396</c:v>
                </c:pt>
                <c:pt idx="3218">
                  <c:v>43397</c:v>
                </c:pt>
                <c:pt idx="3219">
                  <c:v>43398</c:v>
                </c:pt>
                <c:pt idx="3220">
                  <c:v>43399</c:v>
                </c:pt>
                <c:pt idx="3221">
                  <c:v>43400</c:v>
                </c:pt>
                <c:pt idx="3222">
                  <c:v>43401</c:v>
                </c:pt>
                <c:pt idx="3223">
                  <c:v>43402</c:v>
                </c:pt>
                <c:pt idx="3224">
                  <c:v>43403</c:v>
                </c:pt>
                <c:pt idx="3225">
                  <c:v>43404</c:v>
                </c:pt>
                <c:pt idx="3226">
                  <c:v>43405</c:v>
                </c:pt>
                <c:pt idx="3227">
                  <c:v>43406</c:v>
                </c:pt>
                <c:pt idx="3228">
                  <c:v>43407</c:v>
                </c:pt>
                <c:pt idx="3229">
                  <c:v>43408</c:v>
                </c:pt>
                <c:pt idx="3230">
                  <c:v>43409</c:v>
                </c:pt>
                <c:pt idx="3231">
                  <c:v>43410</c:v>
                </c:pt>
                <c:pt idx="3232">
                  <c:v>43411</c:v>
                </c:pt>
                <c:pt idx="3233">
                  <c:v>43412</c:v>
                </c:pt>
                <c:pt idx="3234">
                  <c:v>43413</c:v>
                </c:pt>
                <c:pt idx="3235">
                  <c:v>43414</c:v>
                </c:pt>
                <c:pt idx="3236">
                  <c:v>43415</c:v>
                </c:pt>
                <c:pt idx="3237">
                  <c:v>43416</c:v>
                </c:pt>
                <c:pt idx="3238">
                  <c:v>43417</c:v>
                </c:pt>
                <c:pt idx="3239">
                  <c:v>43418</c:v>
                </c:pt>
                <c:pt idx="3240">
                  <c:v>43419</c:v>
                </c:pt>
                <c:pt idx="3241">
                  <c:v>43420</c:v>
                </c:pt>
                <c:pt idx="3242">
                  <c:v>43421</c:v>
                </c:pt>
                <c:pt idx="3243">
                  <c:v>43422</c:v>
                </c:pt>
                <c:pt idx="3244">
                  <c:v>43423</c:v>
                </c:pt>
                <c:pt idx="3245">
                  <c:v>43424</c:v>
                </c:pt>
                <c:pt idx="3246">
                  <c:v>43425</c:v>
                </c:pt>
                <c:pt idx="3247">
                  <c:v>43426</c:v>
                </c:pt>
                <c:pt idx="3248">
                  <c:v>43427</c:v>
                </c:pt>
                <c:pt idx="3249">
                  <c:v>43428</c:v>
                </c:pt>
                <c:pt idx="3250">
                  <c:v>43429</c:v>
                </c:pt>
                <c:pt idx="3251">
                  <c:v>43430</c:v>
                </c:pt>
                <c:pt idx="3252">
                  <c:v>43431</c:v>
                </c:pt>
                <c:pt idx="3253">
                  <c:v>43432</c:v>
                </c:pt>
                <c:pt idx="3254">
                  <c:v>43433</c:v>
                </c:pt>
                <c:pt idx="3255">
                  <c:v>43434</c:v>
                </c:pt>
                <c:pt idx="3256">
                  <c:v>43435</c:v>
                </c:pt>
                <c:pt idx="3257">
                  <c:v>43436</c:v>
                </c:pt>
                <c:pt idx="3258">
                  <c:v>43437</c:v>
                </c:pt>
                <c:pt idx="3259">
                  <c:v>43438</c:v>
                </c:pt>
                <c:pt idx="3260">
                  <c:v>43439</c:v>
                </c:pt>
                <c:pt idx="3261">
                  <c:v>43440</c:v>
                </c:pt>
                <c:pt idx="3262">
                  <c:v>43441</c:v>
                </c:pt>
                <c:pt idx="3263">
                  <c:v>43442</c:v>
                </c:pt>
                <c:pt idx="3264">
                  <c:v>43443</c:v>
                </c:pt>
                <c:pt idx="3265">
                  <c:v>43444</c:v>
                </c:pt>
                <c:pt idx="3266">
                  <c:v>43445</c:v>
                </c:pt>
                <c:pt idx="3267">
                  <c:v>43446</c:v>
                </c:pt>
                <c:pt idx="3268">
                  <c:v>43447</c:v>
                </c:pt>
                <c:pt idx="3269">
                  <c:v>43448</c:v>
                </c:pt>
                <c:pt idx="3270">
                  <c:v>43449</c:v>
                </c:pt>
                <c:pt idx="3271">
                  <c:v>43450</c:v>
                </c:pt>
                <c:pt idx="3272">
                  <c:v>43451</c:v>
                </c:pt>
                <c:pt idx="3273">
                  <c:v>43452</c:v>
                </c:pt>
                <c:pt idx="3274">
                  <c:v>43453</c:v>
                </c:pt>
                <c:pt idx="3275">
                  <c:v>43454</c:v>
                </c:pt>
                <c:pt idx="3276">
                  <c:v>43455</c:v>
                </c:pt>
                <c:pt idx="3277">
                  <c:v>43456</c:v>
                </c:pt>
                <c:pt idx="3278">
                  <c:v>43457</c:v>
                </c:pt>
                <c:pt idx="3279">
                  <c:v>43458</c:v>
                </c:pt>
                <c:pt idx="3280">
                  <c:v>43459</c:v>
                </c:pt>
                <c:pt idx="3281">
                  <c:v>43460</c:v>
                </c:pt>
                <c:pt idx="3282">
                  <c:v>43461</c:v>
                </c:pt>
                <c:pt idx="3283">
                  <c:v>43462</c:v>
                </c:pt>
                <c:pt idx="3284">
                  <c:v>43463</c:v>
                </c:pt>
                <c:pt idx="3285">
                  <c:v>43464</c:v>
                </c:pt>
                <c:pt idx="3286">
                  <c:v>43465</c:v>
                </c:pt>
                <c:pt idx="3287">
                  <c:v>43466</c:v>
                </c:pt>
                <c:pt idx="3288">
                  <c:v>43467</c:v>
                </c:pt>
                <c:pt idx="3289">
                  <c:v>43468</c:v>
                </c:pt>
                <c:pt idx="3290">
                  <c:v>43469</c:v>
                </c:pt>
                <c:pt idx="3291">
                  <c:v>43470</c:v>
                </c:pt>
                <c:pt idx="3292">
                  <c:v>43471</c:v>
                </c:pt>
                <c:pt idx="3293">
                  <c:v>43472</c:v>
                </c:pt>
                <c:pt idx="3294">
                  <c:v>43473</c:v>
                </c:pt>
                <c:pt idx="3295">
                  <c:v>43474</c:v>
                </c:pt>
                <c:pt idx="3296">
                  <c:v>43475</c:v>
                </c:pt>
                <c:pt idx="3297">
                  <c:v>43476</c:v>
                </c:pt>
                <c:pt idx="3298">
                  <c:v>43477</c:v>
                </c:pt>
                <c:pt idx="3299">
                  <c:v>43478</c:v>
                </c:pt>
                <c:pt idx="3300">
                  <c:v>43479</c:v>
                </c:pt>
                <c:pt idx="3301">
                  <c:v>43480</c:v>
                </c:pt>
                <c:pt idx="3302">
                  <c:v>43481</c:v>
                </c:pt>
                <c:pt idx="3303">
                  <c:v>43482</c:v>
                </c:pt>
                <c:pt idx="3304">
                  <c:v>43483</c:v>
                </c:pt>
                <c:pt idx="3305">
                  <c:v>43484</c:v>
                </c:pt>
                <c:pt idx="3306">
                  <c:v>43485</c:v>
                </c:pt>
                <c:pt idx="3307">
                  <c:v>43486</c:v>
                </c:pt>
                <c:pt idx="3308">
                  <c:v>43487</c:v>
                </c:pt>
                <c:pt idx="3309">
                  <c:v>43488</c:v>
                </c:pt>
                <c:pt idx="3310">
                  <c:v>43489</c:v>
                </c:pt>
                <c:pt idx="3311">
                  <c:v>43490</c:v>
                </c:pt>
                <c:pt idx="3312">
                  <c:v>43491</c:v>
                </c:pt>
                <c:pt idx="3313">
                  <c:v>43492</c:v>
                </c:pt>
                <c:pt idx="3314">
                  <c:v>43493</c:v>
                </c:pt>
                <c:pt idx="3315">
                  <c:v>43494</c:v>
                </c:pt>
                <c:pt idx="3316">
                  <c:v>43495</c:v>
                </c:pt>
                <c:pt idx="3317">
                  <c:v>43496</c:v>
                </c:pt>
                <c:pt idx="3318">
                  <c:v>43497</c:v>
                </c:pt>
                <c:pt idx="3319">
                  <c:v>43498</c:v>
                </c:pt>
                <c:pt idx="3320">
                  <c:v>43499</c:v>
                </c:pt>
                <c:pt idx="3321">
                  <c:v>43500</c:v>
                </c:pt>
                <c:pt idx="3322">
                  <c:v>43501</c:v>
                </c:pt>
                <c:pt idx="3323">
                  <c:v>43502</c:v>
                </c:pt>
                <c:pt idx="3324">
                  <c:v>43503</c:v>
                </c:pt>
                <c:pt idx="3325">
                  <c:v>43504</c:v>
                </c:pt>
                <c:pt idx="3326">
                  <c:v>43505</c:v>
                </c:pt>
                <c:pt idx="3327">
                  <c:v>43506</c:v>
                </c:pt>
                <c:pt idx="3328">
                  <c:v>43507</c:v>
                </c:pt>
                <c:pt idx="3329">
                  <c:v>43508</c:v>
                </c:pt>
                <c:pt idx="3330">
                  <c:v>43509</c:v>
                </c:pt>
                <c:pt idx="3331">
                  <c:v>43510</c:v>
                </c:pt>
                <c:pt idx="3332">
                  <c:v>43511</c:v>
                </c:pt>
                <c:pt idx="3333">
                  <c:v>43512</c:v>
                </c:pt>
                <c:pt idx="3334">
                  <c:v>43513</c:v>
                </c:pt>
                <c:pt idx="3335">
                  <c:v>43514</c:v>
                </c:pt>
                <c:pt idx="3336">
                  <c:v>43515</c:v>
                </c:pt>
                <c:pt idx="3337">
                  <c:v>43516</c:v>
                </c:pt>
                <c:pt idx="3338">
                  <c:v>43517</c:v>
                </c:pt>
                <c:pt idx="3339">
                  <c:v>43518</c:v>
                </c:pt>
                <c:pt idx="3340">
                  <c:v>43519</c:v>
                </c:pt>
                <c:pt idx="3341">
                  <c:v>43520</c:v>
                </c:pt>
                <c:pt idx="3342">
                  <c:v>43521</c:v>
                </c:pt>
                <c:pt idx="3343">
                  <c:v>43522</c:v>
                </c:pt>
                <c:pt idx="3344">
                  <c:v>43523</c:v>
                </c:pt>
                <c:pt idx="3345">
                  <c:v>43524</c:v>
                </c:pt>
                <c:pt idx="3346">
                  <c:v>43525</c:v>
                </c:pt>
                <c:pt idx="3347">
                  <c:v>43526</c:v>
                </c:pt>
                <c:pt idx="3348">
                  <c:v>43527</c:v>
                </c:pt>
                <c:pt idx="3349">
                  <c:v>43528</c:v>
                </c:pt>
                <c:pt idx="3350">
                  <c:v>43529</c:v>
                </c:pt>
                <c:pt idx="3351">
                  <c:v>43530</c:v>
                </c:pt>
                <c:pt idx="3352">
                  <c:v>43531</c:v>
                </c:pt>
                <c:pt idx="3353">
                  <c:v>43532</c:v>
                </c:pt>
                <c:pt idx="3354">
                  <c:v>43533</c:v>
                </c:pt>
                <c:pt idx="3355">
                  <c:v>43534</c:v>
                </c:pt>
                <c:pt idx="3356">
                  <c:v>43535</c:v>
                </c:pt>
                <c:pt idx="3357">
                  <c:v>43536</c:v>
                </c:pt>
                <c:pt idx="3358">
                  <c:v>43537</c:v>
                </c:pt>
                <c:pt idx="3359">
                  <c:v>43538</c:v>
                </c:pt>
                <c:pt idx="3360">
                  <c:v>43539</c:v>
                </c:pt>
                <c:pt idx="3361">
                  <c:v>43540</c:v>
                </c:pt>
                <c:pt idx="3362">
                  <c:v>43541</c:v>
                </c:pt>
                <c:pt idx="3363">
                  <c:v>43542</c:v>
                </c:pt>
                <c:pt idx="3364">
                  <c:v>43543</c:v>
                </c:pt>
                <c:pt idx="3365">
                  <c:v>43544</c:v>
                </c:pt>
                <c:pt idx="3366">
                  <c:v>43545</c:v>
                </c:pt>
                <c:pt idx="3367">
                  <c:v>43546</c:v>
                </c:pt>
                <c:pt idx="3368">
                  <c:v>43547</c:v>
                </c:pt>
                <c:pt idx="3369">
                  <c:v>43548</c:v>
                </c:pt>
                <c:pt idx="3370">
                  <c:v>43549</c:v>
                </c:pt>
                <c:pt idx="3371">
                  <c:v>43550</c:v>
                </c:pt>
                <c:pt idx="3372">
                  <c:v>43551</c:v>
                </c:pt>
                <c:pt idx="3373">
                  <c:v>43552</c:v>
                </c:pt>
                <c:pt idx="3374">
                  <c:v>43553</c:v>
                </c:pt>
                <c:pt idx="3375">
                  <c:v>43554</c:v>
                </c:pt>
                <c:pt idx="3376">
                  <c:v>43555</c:v>
                </c:pt>
                <c:pt idx="3377">
                  <c:v>43556</c:v>
                </c:pt>
                <c:pt idx="3378">
                  <c:v>43557</c:v>
                </c:pt>
                <c:pt idx="3379">
                  <c:v>43558</c:v>
                </c:pt>
                <c:pt idx="3380">
                  <c:v>43559</c:v>
                </c:pt>
                <c:pt idx="3381">
                  <c:v>43560</c:v>
                </c:pt>
                <c:pt idx="3382">
                  <c:v>43561</c:v>
                </c:pt>
                <c:pt idx="3383">
                  <c:v>43562</c:v>
                </c:pt>
                <c:pt idx="3384">
                  <c:v>43563</c:v>
                </c:pt>
                <c:pt idx="3385">
                  <c:v>43564</c:v>
                </c:pt>
                <c:pt idx="3386">
                  <c:v>43565</c:v>
                </c:pt>
                <c:pt idx="3387">
                  <c:v>43566</c:v>
                </c:pt>
                <c:pt idx="3388">
                  <c:v>43567</c:v>
                </c:pt>
                <c:pt idx="3389">
                  <c:v>43568</c:v>
                </c:pt>
                <c:pt idx="3390">
                  <c:v>43569</c:v>
                </c:pt>
                <c:pt idx="3391">
                  <c:v>43570</c:v>
                </c:pt>
                <c:pt idx="3392">
                  <c:v>43571</c:v>
                </c:pt>
                <c:pt idx="3393">
                  <c:v>43572</c:v>
                </c:pt>
                <c:pt idx="3394">
                  <c:v>43573</c:v>
                </c:pt>
                <c:pt idx="3395">
                  <c:v>43574</c:v>
                </c:pt>
                <c:pt idx="3396">
                  <c:v>43575</c:v>
                </c:pt>
                <c:pt idx="3397">
                  <c:v>43576</c:v>
                </c:pt>
                <c:pt idx="3398">
                  <c:v>43577</c:v>
                </c:pt>
                <c:pt idx="3399">
                  <c:v>43578</c:v>
                </c:pt>
                <c:pt idx="3400">
                  <c:v>43579</c:v>
                </c:pt>
                <c:pt idx="3401">
                  <c:v>43580</c:v>
                </c:pt>
                <c:pt idx="3402">
                  <c:v>43581</c:v>
                </c:pt>
                <c:pt idx="3403">
                  <c:v>43582</c:v>
                </c:pt>
                <c:pt idx="3404">
                  <c:v>43583</c:v>
                </c:pt>
                <c:pt idx="3405">
                  <c:v>43584</c:v>
                </c:pt>
                <c:pt idx="3406">
                  <c:v>43585</c:v>
                </c:pt>
                <c:pt idx="3407">
                  <c:v>43586</c:v>
                </c:pt>
                <c:pt idx="3408">
                  <c:v>43587</c:v>
                </c:pt>
                <c:pt idx="3409">
                  <c:v>43588</c:v>
                </c:pt>
                <c:pt idx="3410">
                  <c:v>43589</c:v>
                </c:pt>
                <c:pt idx="3411">
                  <c:v>43590</c:v>
                </c:pt>
                <c:pt idx="3412">
                  <c:v>43591</c:v>
                </c:pt>
                <c:pt idx="3413">
                  <c:v>43592</c:v>
                </c:pt>
                <c:pt idx="3414">
                  <c:v>43593</c:v>
                </c:pt>
                <c:pt idx="3415">
                  <c:v>43594</c:v>
                </c:pt>
                <c:pt idx="3416">
                  <c:v>43595</c:v>
                </c:pt>
                <c:pt idx="3417">
                  <c:v>43596</c:v>
                </c:pt>
                <c:pt idx="3418">
                  <c:v>43597</c:v>
                </c:pt>
                <c:pt idx="3419">
                  <c:v>43598</c:v>
                </c:pt>
                <c:pt idx="3420">
                  <c:v>43599</c:v>
                </c:pt>
                <c:pt idx="3421">
                  <c:v>43600</c:v>
                </c:pt>
                <c:pt idx="3422">
                  <c:v>43601</c:v>
                </c:pt>
                <c:pt idx="3423">
                  <c:v>43602</c:v>
                </c:pt>
                <c:pt idx="3424">
                  <c:v>43603</c:v>
                </c:pt>
                <c:pt idx="3425">
                  <c:v>43604</c:v>
                </c:pt>
                <c:pt idx="3426">
                  <c:v>43605</c:v>
                </c:pt>
                <c:pt idx="3427">
                  <c:v>43606</c:v>
                </c:pt>
                <c:pt idx="3428">
                  <c:v>43607</c:v>
                </c:pt>
                <c:pt idx="3429">
                  <c:v>43608</c:v>
                </c:pt>
                <c:pt idx="3430">
                  <c:v>43609</c:v>
                </c:pt>
                <c:pt idx="3431">
                  <c:v>43610</c:v>
                </c:pt>
                <c:pt idx="3432">
                  <c:v>43611</c:v>
                </c:pt>
                <c:pt idx="3433">
                  <c:v>43612</c:v>
                </c:pt>
                <c:pt idx="3434">
                  <c:v>43613</c:v>
                </c:pt>
                <c:pt idx="3435">
                  <c:v>43614</c:v>
                </c:pt>
                <c:pt idx="3436">
                  <c:v>43615</c:v>
                </c:pt>
                <c:pt idx="3437">
                  <c:v>43616</c:v>
                </c:pt>
                <c:pt idx="3438">
                  <c:v>43617</c:v>
                </c:pt>
                <c:pt idx="3439">
                  <c:v>43618</c:v>
                </c:pt>
                <c:pt idx="3440">
                  <c:v>43619</c:v>
                </c:pt>
                <c:pt idx="3441">
                  <c:v>43620</c:v>
                </c:pt>
                <c:pt idx="3442">
                  <c:v>43621</c:v>
                </c:pt>
                <c:pt idx="3443">
                  <c:v>43622</c:v>
                </c:pt>
                <c:pt idx="3444">
                  <c:v>43623</c:v>
                </c:pt>
                <c:pt idx="3445">
                  <c:v>43624</c:v>
                </c:pt>
                <c:pt idx="3446">
                  <c:v>43625</c:v>
                </c:pt>
                <c:pt idx="3447">
                  <c:v>43626</c:v>
                </c:pt>
                <c:pt idx="3448">
                  <c:v>43627</c:v>
                </c:pt>
                <c:pt idx="3449">
                  <c:v>43628</c:v>
                </c:pt>
                <c:pt idx="3450">
                  <c:v>43629</c:v>
                </c:pt>
                <c:pt idx="3451">
                  <c:v>43630</c:v>
                </c:pt>
                <c:pt idx="3452">
                  <c:v>43631</c:v>
                </c:pt>
                <c:pt idx="3453">
                  <c:v>43632</c:v>
                </c:pt>
                <c:pt idx="3454">
                  <c:v>43633</c:v>
                </c:pt>
                <c:pt idx="3455">
                  <c:v>43634</c:v>
                </c:pt>
                <c:pt idx="3456">
                  <c:v>43635</c:v>
                </c:pt>
                <c:pt idx="3457">
                  <c:v>43636</c:v>
                </c:pt>
                <c:pt idx="3458">
                  <c:v>43637</c:v>
                </c:pt>
                <c:pt idx="3459">
                  <c:v>43638</c:v>
                </c:pt>
                <c:pt idx="3460">
                  <c:v>43639</c:v>
                </c:pt>
                <c:pt idx="3461">
                  <c:v>43640</c:v>
                </c:pt>
                <c:pt idx="3462">
                  <c:v>43641</c:v>
                </c:pt>
                <c:pt idx="3463">
                  <c:v>43642</c:v>
                </c:pt>
                <c:pt idx="3464">
                  <c:v>43643</c:v>
                </c:pt>
                <c:pt idx="3465">
                  <c:v>43644</c:v>
                </c:pt>
                <c:pt idx="3466">
                  <c:v>43645</c:v>
                </c:pt>
                <c:pt idx="3467">
                  <c:v>43646</c:v>
                </c:pt>
                <c:pt idx="3468">
                  <c:v>43647</c:v>
                </c:pt>
                <c:pt idx="3469">
                  <c:v>43648</c:v>
                </c:pt>
                <c:pt idx="3470">
                  <c:v>43649</c:v>
                </c:pt>
                <c:pt idx="3471">
                  <c:v>43650</c:v>
                </c:pt>
                <c:pt idx="3472">
                  <c:v>43651</c:v>
                </c:pt>
                <c:pt idx="3473">
                  <c:v>43652</c:v>
                </c:pt>
                <c:pt idx="3474">
                  <c:v>43653</c:v>
                </c:pt>
                <c:pt idx="3475">
                  <c:v>43654</c:v>
                </c:pt>
                <c:pt idx="3476">
                  <c:v>43655</c:v>
                </c:pt>
                <c:pt idx="3477">
                  <c:v>43656</c:v>
                </c:pt>
                <c:pt idx="3478">
                  <c:v>43657</c:v>
                </c:pt>
                <c:pt idx="3479">
                  <c:v>43658</c:v>
                </c:pt>
                <c:pt idx="3480">
                  <c:v>43659</c:v>
                </c:pt>
                <c:pt idx="3481">
                  <c:v>43660</c:v>
                </c:pt>
                <c:pt idx="3482">
                  <c:v>43661</c:v>
                </c:pt>
                <c:pt idx="3483">
                  <c:v>43662</c:v>
                </c:pt>
                <c:pt idx="3484">
                  <c:v>43663</c:v>
                </c:pt>
                <c:pt idx="3485">
                  <c:v>43664</c:v>
                </c:pt>
                <c:pt idx="3486">
                  <c:v>43665</c:v>
                </c:pt>
                <c:pt idx="3487">
                  <c:v>43666</c:v>
                </c:pt>
                <c:pt idx="3488">
                  <c:v>43667</c:v>
                </c:pt>
                <c:pt idx="3489">
                  <c:v>43668</c:v>
                </c:pt>
                <c:pt idx="3490">
                  <c:v>43669</c:v>
                </c:pt>
                <c:pt idx="3491">
                  <c:v>43670</c:v>
                </c:pt>
                <c:pt idx="3492">
                  <c:v>43671</c:v>
                </c:pt>
                <c:pt idx="3493">
                  <c:v>43672</c:v>
                </c:pt>
                <c:pt idx="3494">
                  <c:v>43673</c:v>
                </c:pt>
                <c:pt idx="3495">
                  <c:v>43674</c:v>
                </c:pt>
                <c:pt idx="3496">
                  <c:v>43675</c:v>
                </c:pt>
                <c:pt idx="3497">
                  <c:v>43676</c:v>
                </c:pt>
                <c:pt idx="3498">
                  <c:v>43677</c:v>
                </c:pt>
                <c:pt idx="3499">
                  <c:v>43678</c:v>
                </c:pt>
                <c:pt idx="3500">
                  <c:v>43679</c:v>
                </c:pt>
                <c:pt idx="3501">
                  <c:v>43680</c:v>
                </c:pt>
                <c:pt idx="3502">
                  <c:v>43681</c:v>
                </c:pt>
                <c:pt idx="3503">
                  <c:v>43682</c:v>
                </c:pt>
                <c:pt idx="3504">
                  <c:v>43683</c:v>
                </c:pt>
                <c:pt idx="3505">
                  <c:v>43684</c:v>
                </c:pt>
                <c:pt idx="3506">
                  <c:v>43685</c:v>
                </c:pt>
                <c:pt idx="3507">
                  <c:v>43686</c:v>
                </c:pt>
                <c:pt idx="3508">
                  <c:v>43687</c:v>
                </c:pt>
                <c:pt idx="3509">
                  <c:v>43688</c:v>
                </c:pt>
                <c:pt idx="3510">
                  <c:v>43689</c:v>
                </c:pt>
                <c:pt idx="3511">
                  <c:v>43690</c:v>
                </c:pt>
                <c:pt idx="3512">
                  <c:v>43691</c:v>
                </c:pt>
                <c:pt idx="3513">
                  <c:v>43692</c:v>
                </c:pt>
                <c:pt idx="3514">
                  <c:v>43693</c:v>
                </c:pt>
                <c:pt idx="3515">
                  <c:v>43694</c:v>
                </c:pt>
                <c:pt idx="3516">
                  <c:v>43695</c:v>
                </c:pt>
                <c:pt idx="3517">
                  <c:v>43696</c:v>
                </c:pt>
                <c:pt idx="3518">
                  <c:v>43697</c:v>
                </c:pt>
                <c:pt idx="3519">
                  <c:v>43698</c:v>
                </c:pt>
                <c:pt idx="3520">
                  <c:v>43699</c:v>
                </c:pt>
                <c:pt idx="3521">
                  <c:v>43700</c:v>
                </c:pt>
                <c:pt idx="3522">
                  <c:v>43701</c:v>
                </c:pt>
                <c:pt idx="3523">
                  <c:v>43702</c:v>
                </c:pt>
                <c:pt idx="3524">
                  <c:v>43703</c:v>
                </c:pt>
                <c:pt idx="3525">
                  <c:v>43704</c:v>
                </c:pt>
                <c:pt idx="3526">
                  <c:v>43705</c:v>
                </c:pt>
                <c:pt idx="3527">
                  <c:v>43706</c:v>
                </c:pt>
                <c:pt idx="3528">
                  <c:v>43707</c:v>
                </c:pt>
                <c:pt idx="3529">
                  <c:v>43708</c:v>
                </c:pt>
                <c:pt idx="3530">
                  <c:v>43709</c:v>
                </c:pt>
                <c:pt idx="3531">
                  <c:v>43710</c:v>
                </c:pt>
                <c:pt idx="3532">
                  <c:v>43711</c:v>
                </c:pt>
                <c:pt idx="3533">
                  <c:v>43712</c:v>
                </c:pt>
                <c:pt idx="3534">
                  <c:v>43713</c:v>
                </c:pt>
                <c:pt idx="3535">
                  <c:v>43714</c:v>
                </c:pt>
                <c:pt idx="3536">
                  <c:v>43715</c:v>
                </c:pt>
                <c:pt idx="3537">
                  <c:v>43716</c:v>
                </c:pt>
                <c:pt idx="3538">
                  <c:v>43717</c:v>
                </c:pt>
                <c:pt idx="3539">
                  <c:v>43718</c:v>
                </c:pt>
                <c:pt idx="3540">
                  <c:v>43719</c:v>
                </c:pt>
                <c:pt idx="3541">
                  <c:v>43720</c:v>
                </c:pt>
                <c:pt idx="3542">
                  <c:v>43721</c:v>
                </c:pt>
                <c:pt idx="3543">
                  <c:v>43722</c:v>
                </c:pt>
                <c:pt idx="3544">
                  <c:v>43723</c:v>
                </c:pt>
                <c:pt idx="3545">
                  <c:v>43724</c:v>
                </c:pt>
                <c:pt idx="3546">
                  <c:v>43725</c:v>
                </c:pt>
                <c:pt idx="3547">
                  <c:v>43726</c:v>
                </c:pt>
                <c:pt idx="3548">
                  <c:v>43727</c:v>
                </c:pt>
                <c:pt idx="3549">
                  <c:v>43728</c:v>
                </c:pt>
                <c:pt idx="3550">
                  <c:v>43729</c:v>
                </c:pt>
                <c:pt idx="3551">
                  <c:v>43730</c:v>
                </c:pt>
                <c:pt idx="3552">
                  <c:v>43731</c:v>
                </c:pt>
                <c:pt idx="3553">
                  <c:v>43732</c:v>
                </c:pt>
                <c:pt idx="3554">
                  <c:v>43733</c:v>
                </c:pt>
                <c:pt idx="3555">
                  <c:v>43734</c:v>
                </c:pt>
                <c:pt idx="3556">
                  <c:v>43735</c:v>
                </c:pt>
                <c:pt idx="3557">
                  <c:v>43736</c:v>
                </c:pt>
                <c:pt idx="3558">
                  <c:v>43737</c:v>
                </c:pt>
                <c:pt idx="3559">
                  <c:v>43738</c:v>
                </c:pt>
                <c:pt idx="3560">
                  <c:v>43739</c:v>
                </c:pt>
                <c:pt idx="3561">
                  <c:v>43740</c:v>
                </c:pt>
                <c:pt idx="3562">
                  <c:v>43741</c:v>
                </c:pt>
                <c:pt idx="3563">
                  <c:v>43742</c:v>
                </c:pt>
                <c:pt idx="3564">
                  <c:v>43743</c:v>
                </c:pt>
                <c:pt idx="3565">
                  <c:v>43744</c:v>
                </c:pt>
                <c:pt idx="3566">
                  <c:v>43745</c:v>
                </c:pt>
                <c:pt idx="3567">
                  <c:v>43746</c:v>
                </c:pt>
                <c:pt idx="3568">
                  <c:v>43747</c:v>
                </c:pt>
                <c:pt idx="3569">
                  <c:v>43748</c:v>
                </c:pt>
                <c:pt idx="3570">
                  <c:v>43749</c:v>
                </c:pt>
                <c:pt idx="3571">
                  <c:v>43750</c:v>
                </c:pt>
                <c:pt idx="3572">
                  <c:v>43751</c:v>
                </c:pt>
                <c:pt idx="3573">
                  <c:v>43752</c:v>
                </c:pt>
                <c:pt idx="3574">
                  <c:v>43753</c:v>
                </c:pt>
                <c:pt idx="3575">
                  <c:v>43754</c:v>
                </c:pt>
                <c:pt idx="3576">
                  <c:v>43755</c:v>
                </c:pt>
                <c:pt idx="3577">
                  <c:v>43756</c:v>
                </c:pt>
                <c:pt idx="3578">
                  <c:v>43757</c:v>
                </c:pt>
                <c:pt idx="3579">
                  <c:v>43758</c:v>
                </c:pt>
                <c:pt idx="3580">
                  <c:v>43759</c:v>
                </c:pt>
                <c:pt idx="3581">
                  <c:v>43760</c:v>
                </c:pt>
                <c:pt idx="3582">
                  <c:v>43761</c:v>
                </c:pt>
                <c:pt idx="3583">
                  <c:v>43762</c:v>
                </c:pt>
                <c:pt idx="3584">
                  <c:v>43763</c:v>
                </c:pt>
                <c:pt idx="3585">
                  <c:v>43764</c:v>
                </c:pt>
                <c:pt idx="3586">
                  <c:v>43765</c:v>
                </c:pt>
                <c:pt idx="3587">
                  <c:v>43766</c:v>
                </c:pt>
                <c:pt idx="3588">
                  <c:v>43767</c:v>
                </c:pt>
                <c:pt idx="3589">
                  <c:v>43768</c:v>
                </c:pt>
                <c:pt idx="3590">
                  <c:v>43769</c:v>
                </c:pt>
                <c:pt idx="3591">
                  <c:v>43770</c:v>
                </c:pt>
                <c:pt idx="3592">
                  <c:v>43771</c:v>
                </c:pt>
                <c:pt idx="3593">
                  <c:v>43772</c:v>
                </c:pt>
                <c:pt idx="3594">
                  <c:v>43773</c:v>
                </c:pt>
                <c:pt idx="3595">
                  <c:v>43774</c:v>
                </c:pt>
                <c:pt idx="3596">
                  <c:v>43775</c:v>
                </c:pt>
                <c:pt idx="3597">
                  <c:v>43776</c:v>
                </c:pt>
                <c:pt idx="3598">
                  <c:v>43777</c:v>
                </c:pt>
                <c:pt idx="3599">
                  <c:v>43778</c:v>
                </c:pt>
                <c:pt idx="3600">
                  <c:v>43779</c:v>
                </c:pt>
                <c:pt idx="3601">
                  <c:v>43780</c:v>
                </c:pt>
                <c:pt idx="3602">
                  <c:v>43781</c:v>
                </c:pt>
                <c:pt idx="3603">
                  <c:v>43782</c:v>
                </c:pt>
                <c:pt idx="3604">
                  <c:v>43783</c:v>
                </c:pt>
                <c:pt idx="3605">
                  <c:v>43784</c:v>
                </c:pt>
                <c:pt idx="3606">
                  <c:v>43785</c:v>
                </c:pt>
                <c:pt idx="3607">
                  <c:v>43786</c:v>
                </c:pt>
                <c:pt idx="3608">
                  <c:v>43787</c:v>
                </c:pt>
                <c:pt idx="3609">
                  <c:v>43788</c:v>
                </c:pt>
                <c:pt idx="3610">
                  <c:v>43789</c:v>
                </c:pt>
                <c:pt idx="3611">
                  <c:v>43790</c:v>
                </c:pt>
                <c:pt idx="3612">
                  <c:v>43791</c:v>
                </c:pt>
                <c:pt idx="3613">
                  <c:v>43792</c:v>
                </c:pt>
                <c:pt idx="3614">
                  <c:v>43793</c:v>
                </c:pt>
                <c:pt idx="3615">
                  <c:v>43794</c:v>
                </c:pt>
                <c:pt idx="3616">
                  <c:v>43795</c:v>
                </c:pt>
                <c:pt idx="3617">
                  <c:v>43796</c:v>
                </c:pt>
                <c:pt idx="3618">
                  <c:v>43797</c:v>
                </c:pt>
                <c:pt idx="3619">
                  <c:v>43798</c:v>
                </c:pt>
                <c:pt idx="3620">
                  <c:v>43799</c:v>
                </c:pt>
                <c:pt idx="3621">
                  <c:v>43800</c:v>
                </c:pt>
                <c:pt idx="3622">
                  <c:v>43801</c:v>
                </c:pt>
                <c:pt idx="3623">
                  <c:v>43802</c:v>
                </c:pt>
                <c:pt idx="3624">
                  <c:v>43803</c:v>
                </c:pt>
                <c:pt idx="3625">
                  <c:v>43804</c:v>
                </c:pt>
                <c:pt idx="3626">
                  <c:v>43805</c:v>
                </c:pt>
                <c:pt idx="3627">
                  <c:v>43806</c:v>
                </c:pt>
                <c:pt idx="3628">
                  <c:v>43807</c:v>
                </c:pt>
                <c:pt idx="3629">
                  <c:v>43808</c:v>
                </c:pt>
                <c:pt idx="3630">
                  <c:v>43809</c:v>
                </c:pt>
                <c:pt idx="3631">
                  <c:v>43810</c:v>
                </c:pt>
                <c:pt idx="3632">
                  <c:v>43811</c:v>
                </c:pt>
                <c:pt idx="3633">
                  <c:v>43812</c:v>
                </c:pt>
                <c:pt idx="3634">
                  <c:v>43813</c:v>
                </c:pt>
                <c:pt idx="3635">
                  <c:v>43814</c:v>
                </c:pt>
                <c:pt idx="3636">
                  <c:v>43815</c:v>
                </c:pt>
                <c:pt idx="3637">
                  <c:v>43816</c:v>
                </c:pt>
                <c:pt idx="3638">
                  <c:v>43817</c:v>
                </c:pt>
                <c:pt idx="3639">
                  <c:v>43818</c:v>
                </c:pt>
                <c:pt idx="3640">
                  <c:v>43819</c:v>
                </c:pt>
                <c:pt idx="3641">
                  <c:v>43820</c:v>
                </c:pt>
                <c:pt idx="3642">
                  <c:v>43821</c:v>
                </c:pt>
                <c:pt idx="3643">
                  <c:v>43822</c:v>
                </c:pt>
                <c:pt idx="3644">
                  <c:v>43823</c:v>
                </c:pt>
                <c:pt idx="3645">
                  <c:v>43824</c:v>
                </c:pt>
                <c:pt idx="3646">
                  <c:v>43825</c:v>
                </c:pt>
                <c:pt idx="3647">
                  <c:v>43826</c:v>
                </c:pt>
                <c:pt idx="3648">
                  <c:v>43827</c:v>
                </c:pt>
                <c:pt idx="3649">
                  <c:v>43828</c:v>
                </c:pt>
                <c:pt idx="3650">
                  <c:v>43829</c:v>
                </c:pt>
                <c:pt idx="3651">
                  <c:v>43830</c:v>
                </c:pt>
                <c:pt idx="3652">
                  <c:v>43831</c:v>
                </c:pt>
                <c:pt idx="3653">
                  <c:v>43832</c:v>
                </c:pt>
                <c:pt idx="3654">
                  <c:v>43833</c:v>
                </c:pt>
                <c:pt idx="3655">
                  <c:v>43834</c:v>
                </c:pt>
                <c:pt idx="3656">
                  <c:v>43835</c:v>
                </c:pt>
                <c:pt idx="3657">
                  <c:v>43836</c:v>
                </c:pt>
                <c:pt idx="3658">
                  <c:v>43837</c:v>
                </c:pt>
                <c:pt idx="3659">
                  <c:v>43838</c:v>
                </c:pt>
                <c:pt idx="3660">
                  <c:v>43839</c:v>
                </c:pt>
                <c:pt idx="3661">
                  <c:v>43840</c:v>
                </c:pt>
                <c:pt idx="3662">
                  <c:v>43841</c:v>
                </c:pt>
                <c:pt idx="3663">
                  <c:v>43842</c:v>
                </c:pt>
                <c:pt idx="3664">
                  <c:v>43843</c:v>
                </c:pt>
                <c:pt idx="3665">
                  <c:v>43844</c:v>
                </c:pt>
                <c:pt idx="3666">
                  <c:v>43845</c:v>
                </c:pt>
                <c:pt idx="3667">
                  <c:v>43846</c:v>
                </c:pt>
                <c:pt idx="3668">
                  <c:v>43847</c:v>
                </c:pt>
                <c:pt idx="3669">
                  <c:v>43848</c:v>
                </c:pt>
                <c:pt idx="3670">
                  <c:v>43849</c:v>
                </c:pt>
                <c:pt idx="3671">
                  <c:v>43850</c:v>
                </c:pt>
                <c:pt idx="3672">
                  <c:v>43851</c:v>
                </c:pt>
                <c:pt idx="3673">
                  <c:v>43852</c:v>
                </c:pt>
                <c:pt idx="3674">
                  <c:v>43853</c:v>
                </c:pt>
                <c:pt idx="3675">
                  <c:v>43854</c:v>
                </c:pt>
                <c:pt idx="3676">
                  <c:v>43855</c:v>
                </c:pt>
                <c:pt idx="3677">
                  <c:v>43856</c:v>
                </c:pt>
                <c:pt idx="3678">
                  <c:v>43857</c:v>
                </c:pt>
                <c:pt idx="3679">
                  <c:v>43858</c:v>
                </c:pt>
                <c:pt idx="3680">
                  <c:v>43859</c:v>
                </c:pt>
                <c:pt idx="3681">
                  <c:v>43860</c:v>
                </c:pt>
                <c:pt idx="3682">
                  <c:v>43861</c:v>
                </c:pt>
                <c:pt idx="3683">
                  <c:v>43862</c:v>
                </c:pt>
                <c:pt idx="3684">
                  <c:v>43863</c:v>
                </c:pt>
                <c:pt idx="3685">
                  <c:v>43864</c:v>
                </c:pt>
                <c:pt idx="3686">
                  <c:v>43865</c:v>
                </c:pt>
                <c:pt idx="3687">
                  <c:v>43866</c:v>
                </c:pt>
                <c:pt idx="3688">
                  <c:v>43867</c:v>
                </c:pt>
                <c:pt idx="3689">
                  <c:v>43868</c:v>
                </c:pt>
                <c:pt idx="3690">
                  <c:v>43869</c:v>
                </c:pt>
                <c:pt idx="3691">
                  <c:v>43870</c:v>
                </c:pt>
                <c:pt idx="3692">
                  <c:v>43871</c:v>
                </c:pt>
                <c:pt idx="3693">
                  <c:v>43872</c:v>
                </c:pt>
                <c:pt idx="3694">
                  <c:v>43873</c:v>
                </c:pt>
                <c:pt idx="3695">
                  <c:v>43874</c:v>
                </c:pt>
                <c:pt idx="3696">
                  <c:v>43875</c:v>
                </c:pt>
                <c:pt idx="3697">
                  <c:v>43876</c:v>
                </c:pt>
                <c:pt idx="3698">
                  <c:v>43877</c:v>
                </c:pt>
                <c:pt idx="3699">
                  <c:v>43878</c:v>
                </c:pt>
                <c:pt idx="3700">
                  <c:v>43879</c:v>
                </c:pt>
                <c:pt idx="3701">
                  <c:v>43880</c:v>
                </c:pt>
                <c:pt idx="3702">
                  <c:v>43881</c:v>
                </c:pt>
                <c:pt idx="3703">
                  <c:v>43882</c:v>
                </c:pt>
                <c:pt idx="3704">
                  <c:v>43883</c:v>
                </c:pt>
                <c:pt idx="3705">
                  <c:v>43884</c:v>
                </c:pt>
                <c:pt idx="3706">
                  <c:v>43885</c:v>
                </c:pt>
                <c:pt idx="3707">
                  <c:v>43886</c:v>
                </c:pt>
                <c:pt idx="3708">
                  <c:v>43887</c:v>
                </c:pt>
                <c:pt idx="3709">
                  <c:v>43888</c:v>
                </c:pt>
                <c:pt idx="3710">
                  <c:v>43889</c:v>
                </c:pt>
                <c:pt idx="3711">
                  <c:v>43890</c:v>
                </c:pt>
                <c:pt idx="3712">
                  <c:v>43891</c:v>
                </c:pt>
                <c:pt idx="3713">
                  <c:v>43892</c:v>
                </c:pt>
                <c:pt idx="3714">
                  <c:v>43893</c:v>
                </c:pt>
                <c:pt idx="3715">
                  <c:v>43894</c:v>
                </c:pt>
                <c:pt idx="3716">
                  <c:v>43895</c:v>
                </c:pt>
                <c:pt idx="3717">
                  <c:v>43896</c:v>
                </c:pt>
                <c:pt idx="3718">
                  <c:v>43897</c:v>
                </c:pt>
                <c:pt idx="3719">
                  <c:v>43898</c:v>
                </c:pt>
                <c:pt idx="3720">
                  <c:v>43899</c:v>
                </c:pt>
                <c:pt idx="3721">
                  <c:v>43900</c:v>
                </c:pt>
                <c:pt idx="3722">
                  <c:v>43901</c:v>
                </c:pt>
                <c:pt idx="3723">
                  <c:v>43902</c:v>
                </c:pt>
                <c:pt idx="3724">
                  <c:v>43903</c:v>
                </c:pt>
                <c:pt idx="3725">
                  <c:v>43904</c:v>
                </c:pt>
                <c:pt idx="3726">
                  <c:v>43905</c:v>
                </c:pt>
                <c:pt idx="3727">
                  <c:v>43906</c:v>
                </c:pt>
                <c:pt idx="3728">
                  <c:v>43907</c:v>
                </c:pt>
                <c:pt idx="3729">
                  <c:v>43908</c:v>
                </c:pt>
                <c:pt idx="3730">
                  <c:v>43909</c:v>
                </c:pt>
                <c:pt idx="3731">
                  <c:v>43910</c:v>
                </c:pt>
                <c:pt idx="3732">
                  <c:v>43911</c:v>
                </c:pt>
                <c:pt idx="3733">
                  <c:v>43912</c:v>
                </c:pt>
                <c:pt idx="3734">
                  <c:v>43913</c:v>
                </c:pt>
                <c:pt idx="3735">
                  <c:v>43914</c:v>
                </c:pt>
                <c:pt idx="3736">
                  <c:v>43915</c:v>
                </c:pt>
                <c:pt idx="3737">
                  <c:v>43916</c:v>
                </c:pt>
                <c:pt idx="3738">
                  <c:v>43917</c:v>
                </c:pt>
                <c:pt idx="3739">
                  <c:v>43918</c:v>
                </c:pt>
                <c:pt idx="3740">
                  <c:v>43919</c:v>
                </c:pt>
                <c:pt idx="3741">
                  <c:v>43920</c:v>
                </c:pt>
                <c:pt idx="3742">
                  <c:v>43921</c:v>
                </c:pt>
                <c:pt idx="3743">
                  <c:v>43922</c:v>
                </c:pt>
                <c:pt idx="3744">
                  <c:v>43923</c:v>
                </c:pt>
                <c:pt idx="3745">
                  <c:v>43924</c:v>
                </c:pt>
                <c:pt idx="3746">
                  <c:v>43925</c:v>
                </c:pt>
                <c:pt idx="3747">
                  <c:v>43926</c:v>
                </c:pt>
                <c:pt idx="3748">
                  <c:v>43927</c:v>
                </c:pt>
                <c:pt idx="3749">
                  <c:v>43928</c:v>
                </c:pt>
                <c:pt idx="3750">
                  <c:v>43929</c:v>
                </c:pt>
                <c:pt idx="3751">
                  <c:v>43930</c:v>
                </c:pt>
                <c:pt idx="3752">
                  <c:v>43931</c:v>
                </c:pt>
                <c:pt idx="3753">
                  <c:v>43932</c:v>
                </c:pt>
                <c:pt idx="3754">
                  <c:v>43933</c:v>
                </c:pt>
                <c:pt idx="3755">
                  <c:v>43934</c:v>
                </c:pt>
                <c:pt idx="3756">
                  <c:v>43935</c:v>
                </c:pt>
                <c:pt idx="3757">
                  <c:v>43936</c:v>
                </c:pt>
                <c:pt idx="3758">
                  <c:v>43937</c:v>
                </c:pt>
                <c:pt idx="3759">
                  <c:v>43938</c:v>
                </c:pt>
                <c:pt idx="3760">
                  <c:v>43939</c:v>
                </c:pt>
                <c:pt idx="3761">
                  <c:v>43940</c:v>
                </c:pt>
                <c:pt idx="3762">
                  <c:v>43941</c:v>
                </c:pt>
                <c:pt idx="3763">
                  <c:v>43942</c:v>
                </c:pt>
                <c:pt idx="3764">
                  <c:v>43943</c:v>
                </c:pt>
                <c:pt idx="3765">
                  <c:v>43944</c:v>
                </c:pt>
                <c:pt idx="3766">
                  <c:v>43945</c:v>
                </c:pt>
                <c:pt idx="3767">
                  <c:v>43946</c:v>
                </c:pt>
                <c:pt idx="3768">
                  <c:v>43947</c:v>
                </c:pt>
                <c:pt idx="3769">
                  <c:v>43948</c:v>
                </c:pt>
                <c:pt idx="3770">
                  <c:v>43949</c:v>
                </c:pt>
                <c:pt idx="3771">
                  <c:v>43950</c:v>
                </c:pt>
                <c:pt idx="3772">
                  <c:v>43951</c:v>
                </c:pt>
                <c:pt idx="3773">
                  <c:v>43952</c:v>
                </c:pt>
                <c:pt idx="3774">
                  <c:v>43953</c:v>
                </c:pt>
                <c:pt idx="3775">
                  <c:v>43954</c:v>
                </c:pt>
                <c:pt idx="3776">
                  <c:v>43955</c:v>
                </c:pt>
                <c:pt idx="3777">
                  <c:v>43956</c:v>
                </c:pt>
                <c:pt idx="3778">
                  <c:v>43957</c:v>
                </c:pt>
                <c:pt idx="3779">
                  <c:v>43958</c:v>
                </c:pt>
                <c:pt idx="3780">
                  <c:v>43959</c:v>
                </c:pt>
                <c:pt idx="3781">
                  <c:v>43960</c:v>
                </c:pt>
                <c:pt idx="3782">
                  <c:v>43961</c:v>
                </c:pt>
                <c:pt idx="3783">
                  <c:v>43962</c:v>
                </c:pt>
                <c:pt idx="3784">
                  <c:v>43963</c:v>
                </c:pt>
                <c:pt idx="3785">
                  <c:v>43964</c:v>
                </c:pt>
                <c:pt idx="3786">
                  <c:v>43965</c:v>
                </c:pt>
                <c:pt idx="3787">
                  <c:v>43966</c:v>
                </c:pt>
                <c:pt idx="3788">
                  <c:v>43967</c:v>
                </c:pt>
                <c:pt idx="3789">
                  <c:v>43968</c:v>
                </c:pt>
                <c:pt idx="3790">
                  <c:v>43969</c:v>
                </c:pt>
                <c:pt idx="3791">
                  <c:v>43970</c:v>
                </c:pt>
                <c:pt idx="3792">
                  <c:v>43971</c:v>
                </c:pt>
                <c:pt idx="3793">
                  <c:v>43972</c:v>
                </c:pt>
                <c:pt idx="3794">
                  <c:v>43973</c:v>
                </c:pt>
                <c:pt idx="3795">
                  <c:v>43974</c:v>
                </c:pt>
                <c:pt idx="3796">
                  <c:v>43975</c:v>
                </c:pt>
                <c:pt idx="3797">
                  <c:v>43976</c:v>
                </c:pt>
                <c:pt idx="3798">
                  <c:v>43977</c:v>
                </c:pt>
                <c:pt idx="3799">
                  <c:v>43978</c:v>
                </c:pt>
                <c:pt idx="3800">
                  <c:v>43979</c:v>
                </c:pt>
                <c:pt idx="3801">
                  <c:v>43980</c:v>
                </c:pt>
                <c:pt idx="3802">
                  <c:v>43981</c:v>
                </c:pt>
                <c:pt idx="3803">
                  <c:v>43982</c:v>
                </c:pt>
                <c:pt idx="3804">
                  <c:v>43983</c:v>
                </c:pt>
                <c:pt idx="3805">
                  <c:v>43984</c:v>
                </c:pt>
                <c:pt idx="3806">
                  <c:v>43985</c:v>
                </c:pt>
                <c:pt idx="3807">
                  <c:v>43986</c:v>
                </c:pt>
                <c:pt idx="3808">
                  <c:v>43987</c:v>
                </c:pt>
                <c:pt idx="3809">
                  <c:v>43988</c:v>
                </c:pt>
                <c:pt idx="3810">
                  <c:v>43989</c:v>
                </c:pt>
                <c:pt idx="3811">
                  <c:v>43990</c:v>
                </c:pt>
                <c:pt idx="3812">
                  <c:v>43991</c:v>
                </c:pt>
                <c:pt idx="3813">
                  <c:v>43992</c:v>
                </c:pt>
                <c:pt idx="3814">
                  <c:v>43993</c:v>
                </c:pt>
                <c:pt idx="3815">
                  <c:v>43994</c:v>
                </c:pt>
                <c:pt idx="3816">
                  <c:v>43995</c:v>
                </c:pt>
                <c:pt idx="3817">
                  <c:v>43996</c:v>
                </c:pt>
                <c:pt idx="3818">
                  <c:v>43997</c:v>
                </c:pt>
                <c:pt idx="3819">
                  <c:v>43998</c:v>
                </c:pt>
                <c:pt idx="3820">
                  <c:v>43999</c:v>
                </c:pt>
                <c:pt idx="3821">
                  <c:v>44000</c:v>
                </c:pt>
                <c:pt idx="3822">
                  <c:v>44001</c:v>
                </c:pt>
                <c:pt idx="3823">
                  <c:v>44002</c:v>
                </c:pt>
                <c:pt idx="3824">
                  <c:v>44003</c:v>
                </c:pt>
                <c:pt idx="3825">
                  <c:v>44004</c:v>
                </c:pt>
                <c:pt idx="3826">
                  <c:v>44005</c:v>
                </c:pt>
                <c:pt idx="3827">
                  <c:v>44006</c:v>
                </c:pt>
                <c:pt idx="3828">
                  <c:v>44007</c:v>
                </c:pt>
                <c:pt idx="3829">
                  <c:v>44008</c:v>
                </c:pt>
                <c:pt idx="3830">
                  <c:v>44009</c:v>
                </c:pt>
                <c:pt idx="3831">
                  <c:v>44010</c:v>
                </c:pt>
                <c:pt idx="3832">
                  <c:v>44011</c:v>
                </c:pt>
                <c:pt idx="3833">
                  <c:v>44012</c:v>
                </c:pt>
                <c:pt idx="3834">
                  <c:v>44013</c:v>
                </c:pt>
                <c:pt idx="3835">
                  <c:v>44014</c:v>
                </c:pt>
                <c:pt idx="3836">
                  <c:v>44015</c:v>
                </c:pt>
                <c:pt idx="3837">
                  <c:v>44016</c:v>
                </c:pt>
                <c:pt idx="3838">
                  <c:v>44017</c:v>
                </c:pt>
                <c:pt idx="3839">
                  <c:v>44018</c:v>
                </c:pt>
                <c:pt idx="3840">
                  <c:v>44019</c:v>
                </c:pt>
                <c:pt idx="3841">
                  <c:v>44020</c:v>
                </c:pt>
                <c:pt idx="3842">
                  <c:v>44021</c:v>
                </c:pt>
                <c:pt idx="3843">
                  <c:v>44022</c:v>
                </c:pt>
                <c:pt idx="3844">
                  <c:v>44023</c:v>
                </c:pt>
                <c:pt idx="3845">
                  <c:v>44024</c:v>
                </c:pt>
                <c:pt idx="3846">
                  <c:v>44025</c:v>
                </c:pt>
                <c:pt idx="3847">
                  <c:v>44026</c:v>
                </c:pt>
                <c:pt idx="3848">
                  <c:v>44027</c:v>
                </c:pt>
                <c:pt idx="3849">
                  <c:v>44028</c:v>
                </c:pt>
                <c:pt idx="3850">
                  <c:v>44029</c:v>
                </c:pt>
                <c:pt idx="3851">
                  <c:v>44030</c:v>
                </c:pt>
                <c:pt idx="3852">
                  <c:v>44031</c:v>
                </c:pt>
                <c:pt idx="3853">
                  <c:v>44032</c:v>
                </c:pt>
                <c:pt idx="3854">
                  <c:v>44033</c:v>
                </c:pt>
                <c:pt idx="3855">
                  <c:v>44034</c:v>
                </c:pt>
                <c:pt idx="3856">
                  <c:v>44035</c:v>
                </c:pt>
                <c:pt idx="3857">
                  <c:v>44036</c:v>
                </c:pt>
                <c:pt idx="3858">
                  <c:v>44037</c:v>
                </c:pt>
                <c:pt idx="3859">
                  <c:v>44038</c:v>
                </c:pt>
                <c:pt idx="3860">
                  <c:v>44039</c:v>
                </c:pt>
                <c:pt idx="3861">
                  <c:v>44040</c:v>
                </c:pt>
                <c:pt idx="3862">
                  <c:v>44041</c:v>
                </c:pt>
                <c:pt idx="3863">
                  <c:v>44042</c:v>
                </c:pt>
                <c:pt idx="3864">
                  <c:v>44043</c:v>
                </c:pt>
                <c:pt idx="3865">
                  <c:v>44044</c:v>
                </c:pt>
                <c:pt idx="3866">
                  <c:v>44045</c:v>
                </c:pt>
                <c:pt idx="3867">
                  <c:v>44046</c:v>
                </c:pt>
                <c:pt idx="3868">
                  <c:v>44047</c:v>
                </c:pt>
                <c:pt idx="3869">
                  <c:v>44048</c:v>
                </c:pt>
                <c:pt idx="3870">
                  <c:v>44049</c:v>
                </c:pt>
                <c:pt idx="3871">
                  <c:v>44050</c:v>
                </c:pt>
                <c:pt idx="3872">
                  <c:v>44051</c:v>
                </c:pt>
                <c:pt idx="3873">
                  <c:v>44052</c:v>
                </c:pt>
                <c:pt idx="3874">
                  <c:v>44053</c:v>
                </c:pt>
                <c:pt idx="3875">
                  <c:v>44054</c:v>
                </c:pt>
                <c:pt idx="3876">
                  <c:v>44055</c:v>
                </c:pt>
                <c:pt idx="3877">
                  <c:v>44056</c:v>
                </c:pt>
                <c:pt idx="3878">
                  <c:v>44057</c:v>
                </c:pt>
                <c:pt idx="3879">
                  <c:v>44058</c:v>
                </c:pt>
                <c:pt idx="3880">
                  <c:v>44059</c:v>
                </c:pt>
                <c:pt idx="3881">
                  <c:v>44060</c:v>
                </c:pt>
                <c:pt idx="3882">
                  <c:v>44061</c:v>
                </c:pt>
                <c:pt idx="3883">
                  <c:v>44062</c:v>
                </c:pt>
                <c:pt idx="3884">
                  <c:v>44063</c:v>
                </c:pt>
                <c:pt idx="3885">
                  <c:v>44064</c:v>
                </c:pt>
                <c:pt idx="3886">
                  <c:v>44065</c:v>
                </c:pt>
                <c:pt idx="3887">
                  <c:v>44066</c:v>
                </c:pt>
                <c:pt idx="3888">
                  <c:v>44067</c:v>
                </c:pt>
                <c:pt idx="3889">
                  <c:v>44068</c:v>
                </c:pt>
                <c:pt idx="3890">
                  <c:v>44069</c:v>
                </c:pt>
                <c:pt idx="3891">
                  <c:v>44070</c:v>
                </c:pt>
                <c:pt idx="3892">
                  <c:v>44071</c:v>
                </c:pt>
                <c:pt idx="3893">
                  <c:v>44072</c:v>
                </c:pt>
                <c:pt idx="3894">
                  <c:v>44073</c:v>
                </c:pt>
                <c:pt idx="3895">
                  <c:v>44074</c:v>
                </c:pt>
                <c:pt idx="3896">
                  <c:v>44075</c:v>
                </c:pt>
                <c:pt idx="3897">
                  <c:v>44076</c:v>
                </c:pt>
                <c:pt idx="3898">
                  <c:v>44077</c:v>
                </c:pt>
                <c:pt idx="3899">
                  <c:v>44078</c:v>
                </c:pt>
                <c:pt idx="3900">
                  <c:v>44079</c:v>
                </c:pt>
                <c:pt idx="3901">
                  <c:v>44080</c:v>
                </c:pt>
                <c:pt idx="3902">
                  <c:v>44081</c:v>
                </c:pt>
                <c:pt idx="3903">
                  <c:v>44082</c:v>
                </c:pt>
                <c:pt idx="3904">
                  <c:v>44083</c:v>
                </c:pt>
                <c:pt idx="3905">
                  <c:v>44084</c:v>
                </c:pt>
                <c:pt idx="3906">
                  <c:v>44085</c:v>
                </c:pt>
                <c:pt idx="3907">
                  <c:v>44086</c:v>
                </c:pt>
                <c:pt idx="3908">
                  <c:v>44087</c:v>
                </c:pt>
                <c:pt idx="3909">
                  <c:v>44088</c:v>
                </c:pt>
                <c:pt idx="3910">
                  <c:v>44089</c:v>
                </c:pt>
                <c:pt idx="3911">
                  <c:v>44090</c:v>
                </c:pt>
                <c:pt idx="3912">
                  <c:v>44091</c:v>
                </c:pt>
                <c:pt idx="3913">
                  <c:v>44092</c:v>
                </c:pt>
                <c:pt idx="3914">
                  <c:v>44093</c:v>
                </c:pt>
                <c:pt idx="3915">
                  <c:v>44094</c:v>
                </c:pt>
                <c:pt idx="3916">
                  <c:v>44095</c:v>
                </c:pt>
                <c:pt idx="3917">
                  <c:v>44096</c:v>
                </c:pt>
                <c:pt idx="3918">
                  <c:v>44097</c:v>
                </c:pt>
                <c:pt idx="3919">
                  <c:v>44098</c:v>
                </c:pt>
                <c:pt idx="3920">
                  <c:v>44099</c:v>
                </c:pt>
                <c:pt idx="3921">
                  <c:v>44100</c:v>
                </c:pt>
                <c:pt idx="3922">
                  <c:v>44101</c:v>
                </c:pt>
                <c:pt idx="3923">
                  <c:v>44102</c:v>
                </c:pt>
                <c:pt idx="3924">
                  <c:v>44103</c:v>
                </c:pt>
                <c:pt idx="3925">
                  <c:v>44104</c:v>
                </c:pt>
                <c:pt idx="3926">
                  <c:v>44105</c:v>
                </c:pt>
                <c:pt idx="3927">
                  <c:v>44106</c:v>
                </c:pt>
                <c:pt idx="3928">
                  <c:v>44107</c:v>
                </c:pt>
                <c:pt idx="3929">
                  <c:v>44108</c:v>
                </c:pt>
                <c:pt idx="3930">
                  <c:v>44109</c:v>
                </c:pt>
                <c:pt idx="3931">
                  <c:v>44110</c:v>
                </c:pt>
                <c:pt idx="3932">
                  <c:v>44111</c:v>
                </c:pt>
                <c:pt idx="3933">
                  <c:v>44112</c:v>
                </c:pt>
                <c:pt idx="3934">
                  <c:v>44113</c:v>
                </c:pt>
                <c:pt idx="3935">
                  <c:v>44114</c:v>
                </c:pt>
                <c:pt idx="3936">
                  <c:v>44115</c:v>
                </c:pt>
                <c:pt idx="3937">
                  <c:v>44116</c:v>
                </c:pt>
                <c:pt idx="3938">
                  <c:v>44117</c:v>
                </c:pt>
                <c:pt idx="3939">
                  <c:v>44118</c:v>
                </c:pt>
                <c:pt idx="3940">
                  <c:v>44119</c:v>
                </c:pt>
                <c:pt idx="3941">
                  <c:v>44120</c:v>
                </c:pt>
                <c:pt idx="3942">
                  <c:v>44121</c:v>
                </c:pt>
                <c:pt idx="3943">
                  <c:v>44122</c:v>
                </c:pt>
                <c:pt idx="3944">
                  <c:v>44123</c:v>
                </c:pt>
                <c:pt idx="3945">
                  <c:v>44124</c:v>
                </c:pt>
                <c:pt idx="3946">
                  <c:v>44125</c:v>
                </c:pt>
                <c:pt idx="3947">
                  <c:v>44126</c:v>
                </c:pt>
                <c:pt idx="3948">
                  <c:v>44127</c:v>
                </c:pt>
                <c:pt idx="3949">
                  <c:v>44128</c:v>
                </c:pt>
                <c:pt idx="3950">
                  <c:v>44129</c:v>
                </c:pt>
                <c:pt idx="3951">
                  <c:v>44130</c:v>
                </c:pt>
                <c:pt idx="3952">
                  <c:v>44131</c:v>
                </c:pt>
                <c:pt idx="3953">
                  <c:v>44132</c:v>
                </c:pt>
                <c:pt idx="3954">
                  <c:v>44133</c:v>
                </c:pt>
                <c:pt idx="3955">
                  <c:v>44134</c:v>
                </c:pt>
                <c:pt idx="3956">
                  <c:v>44135</c:v>
                </c:pt>
                <c:pt idx="3957">
                  <c:v>44136</c:v>
                </c:pt>
                <c:pt idx="3958">
                  <c:v>44137</c:v>
                </c:pt>
                <c:pt idx="3959">
                  <c:v>44138</c:v>
                </c:pt>
                <c:pt idx="3960">
                  <c:v>44139</c:v>
                </c:pt>
                <c:pt idx="3961">
                  <c:v>44140</c:v>
                </c:pt>
                <c:pt idx="3962">
                  <c:v>44141</c:v>
                </c:pt>
                <c:pt idx="3963">
                  <c:v>44142</c:v>
                </c:pt>
                <c:pt idx="3964">
                  <c:v>44143</c:v>
                </c:pt>
                <c:pt idx="3965">
                  <c:v>44144</c:v>
                </c:pt>
                <c:pt idx="3966">
                  <c:v>44145</c:v>
                </c:pt>
                <c:pt idx="3967">
                  <c:v>44146</c:v>
                </c:pt>
                <c:pt idx="3968">
                  <c:v>44147</c:v>
                </c:pt>
                <c:pt idx="3969">
                  <c:v>44148</c:v>
                </c:pt>
                <c:pt idx="3970">
                  <c:v>44149</c:v>
                </c:pt>
                <c:pt idx="3971">
                  <c:v>44150</c:v>
                </c:pt>
                <c:pt idx="3972">
                  <c:v>44151</c:v>
                </c:pt>
                <c:pt idx="3973">
                  <c:v>44152</c:v>
                </c:pt>
                <c:pt idx="3974">
                  <c:v>44153</c:v>
                </c:pt>
                <c:pt idx="3975">
                  <c:v>44154</c:v>
                </c:pt>
                <c:pt idx="3976">
                  <c:v>44155</c:v>
                </c:pt>
                <c:pt idx="3977">
                  <c:v>44156</c:v>
                </c:pt>
                <c:pt idx="3978">
                  <c:v>44157</c:v>
                </c:pt>
                <c:pt idx="3979">
                  <c:v>44158</c:v>
                </c:pt>
                <c:pt idx="3980">
                  <c:v>44159</c:v>
                </c:pt>
                <c:pt idx="3981">
                  <c:v>44160</c:v>
                </c:pt>
                <c:pt idx="3982">
                  <c:v>44161</c:v>
                </c:pt>
                <c:pt idx="3983">
                  <c:v>44162</c:v>
                </c:pt>
                <c:pt idx="3984">
                  <c:v>44163</c:v>
                </c:pt>
                <c:pt idx="3985">
                  <c:v>44164</c:v>
                </c:pt>
                <c:pt idx="3986">
                  <c:v>44165</c:v>
                </c:pt>
                <c:pt idx="3987">
                  <c:v>44166</c:v>
                </c:pt>
                <c:pt idx="3988">
                  <c:v>44167</c:v>
                </c:pt>
                <c:pt idx="3989">
                  <c:v>44168</c:v>
                </c:pt>
                <c:pt idx="3990">
                  <c:v>44169</c:v>
                </c:pt>
                <c:pt idx="3991">
                  <c:v>44170</c:v>
                </c:pt>
                <c:pt idx="3992">
                  <c:v>44171</c:v>
                </c:pt>
                <c:pt idx="3993">
                  <c:v>44172</c:v>
                </c:pt>
                <c:pt idx="3994">
                  <c:v>44173</c:v>
                </c:pt>
                <c:pt idx="3995">
                  <c:v>44174</c:v>
                </c:pt>
                <c:pt idx="3996">
                  <c:v>44175</c:v>
                </c:pt>
                <c:pt idx="3997">
                  <c:v>44176</c:v>
                </c:pt>
                <c:pt idx="3998">
                  <c:v>44177</c:v>
                </c:pt>
                <c:pt idx="3999">
                  <c:v>44178</c:v>
                </c:pt>
                <c:pt idx="4000">
                  <c:v>44179</c:v>
                </c:pt>
                <c:pt idx="4001">
                  <c:v>44180</c:v>
                </c:pt>
                <c:pt idx="4002">
                  <c:v>44181</c:v>
                </c:pt>
                <c:pt idx="4003">
                  <c:v>44182</c:v>
                </c:pt>
                <c:pt idx="4004">
                  <c:v>44183</c:v>
                </c:pt>
                <c:pt idx="4005">
                  <c:v>44184</c:v>
                </c:pt>
                <c:pt idx="4006">
                  <c:v>44185</c:v>
                </c:pt>
                <c:pt idx="4007">
                  <c:v>44186</c:v>
                </c:pt>
                <c:pt idx="4008">
                  <c:v>44187</c:v>
                </c:pt>
                <c:pt idx="4009">
                  <c:v>44188</c:v>
                </c:pt>
                <c:pt idx="4010">
                  <c:v>44189</c:v>
                </c:pt>
                <c:pt idx="4011">
                  <c:v>44190</c:v>
                </c:pt>
                <c:pt idx="4012">
                  <c:v>44191</c:v>
                </c:pt>
                <c:pt idx="4013">
                  <c:v>44192</c:v>
                </c:pt>
                <c:pt idx="4014">
                  <c:v>44193</c:v>
                </c:pt>
                <c:pt idx="4015">
                  <c:v>44194</c:v>
                </c:pt>
                <c:pt idx="4016">
                  <c:v>44195</c:v>
                </c:pt>
                <c:pt idx="4017">
                  <c:v>44196</c:v>
                </c:pt>
                <c:pt idx="4018">
                  <c:v>44197</c:v>
                </c:pt>
                <c:pt idx="4019">
                  <c:v>44198</c:v>
                </c:pt>
                <c:pt idx="4020">
                  <c:v>44199</c:v>
                </c:pt>
                <c:pt idx="4021">
                  <c:v>44200</c:v>
                </c:pt>
                <c:pt idx="4022">
                  <c:v>44201</c:v>
                </c:pt>
                <c:pt idx="4023">
                  <c:v>44202</c:v>
                </c:pt>
                <c:pt idx="4024">
                  <c:v>44203</c:v>
                </c:pt>
                <c:pt idx="4025">
                  <c:v>44204</c:v>
                </c:pt>
                <c:pt idx="4026">
                  <c:v>44205</c:v>
                </c:pt>
                <c:pt idx="4027">
                  <c:v>44206</c:v>
                </c:pt>
                <c:pt idx="4028">
                  <c:v>44207</c:v>
                </c:pt>
                <c:pt idx="4029">
                  <c:v>44208</c:v>
                </c:pt>
                <c:pt idx="4030">
                  <c:v>44209</c:v>
                </c:pt>
                <c:pt idx="4031">
                  <c:v>44210</c:v>
                </c:pt>
                <c:pt idx="4032">
                  <c:v>44211</c:v>
                </c:pt>
                <c:pt idx="4033">
                  <c:v>44212</c:v>
                </c:pt>
                <c:pt idx="4034">
                  <c:v>44213</c:v>
                </c:pt>
                <c:pt idx="4035">
                  <c:v>44214</c:v>
                </c:pt>
                <c:pt idx="4036">
                  <c:v>44215</c:v>
                </c:pt>
                <c:pt idx="4037">
                  <c:v>44216</c:v>
                </c:pt>
                <c:pt idx="4038">
                  <c:v>44217</c:v>
                </c:pt>
                <c:pt idx="4039">
                  <c:v>44218</c:v>
                </c:pt>
                <c:pt idx="4040">
                  <c:v>44219</c:v>
                </c:pt>
                <c:pt idx="4041">
                  <c:v>44220</c:v>
                </c:pt>
                <c:pt idx="4042">
                  <c:v>44221</c:v>
                </c:pt>
                <c:pt idx="4043">
                  <c:v>44222</c:v>
                </c:pt>
                <c:pt idx="4044">
                  <c:v>44223</c:v>
                </c:pt>
                <c:pt idx="4045">
                  <c:v>44224</c:v>
                </c:pt>
                <c:pt idx="4046">
                  <c:v>44225</c:v>
                </c:pt>
                <c:pt idx="4047">
                  <c:v>44226</c:v>
                </c:pt>
                <c:pt idx="4048">
                  <c:v>44227</c:v>
                </c:pt>
                <c:pt idx="4049">
                  <c:v>44228</c:v>
                </c:pt>
                <c:pt idx="4050">
                  <c:v>44229</c:v>
                </c:pt>
                <c:pt idx="4051">
                  <c:v>44230</c:v>
                </c:pt>
                <c:pt idx="4052">
                  <c:v>44231</c:v>
                </c:pt>
                <c:pt idx="4053">
                  <c:v>44232</c:v>
                </c:pt>
                <c:pt idx="4054">
                  <c:v>44233</c:v>
                </c:pt>
                <c:pt idx="4055">
                  <c:v>44234</c:v>
                </c:pt>
                <c:pt idx="4056">
                  <c:v>44235</c:v>
                </c:pt>
                <c:pt idx="4057">
                  <c:v>44236</c:v>
                </c:pt>
                <c:pt idx="4058">
                  <c:v>44237</c:v>
                </c:pt>
                <c:pt idx="4059">
                  <c:v>44238</c:v>
                </c:pt>
                <c:pt idx="4060">
                  <c:v>44239</c:v>
                </c:pt>
                <c:pt idx="4061">
                  <c:v>44240</c:v>
                </c:pt>
                <c:pt idx="4062">
                  <c:v>44241</c:v>
                </c:pt>
                <c:pt idx="4063">
                  <c:v>44242</c:v>
                </c:pt>
                <c:pt idx="4064">
                  <c:v>44243</c:v>
                </c:pt>
                <c:pt idx="4065">
                  <c:v>44244</c:v>
                </c:pt>
                <c:pt idx="4066">
                  <c:v>44245</c:v>
                </c:pt>
                <c:pt idx="4067">
                  <c:v>44246</c:v>
                </c:pt>
                <c:pt idx="4068">
                  <c:v>44247</c:v>
                </c:pt>
                <c:pt idx="4069">
                  <c:v>44248</c:v>
                </c:pt>
                <c:pt idx="4070">
                  <c:v>44249</c:v>
                </c:pt>
                <c:pt idx="4071">
                  <c:v>44250</c:v>
                </c:pt>
                <c:pt idx="4072">
                  <c:v>44251</c:v>
                </c:pt>
                <c:pt idx="4073">
                  <c:v>44252</c:v>
                </c:pt>
                <c:pt idx="4074">
                  <c:v>44253</c:v>
                </c:pt>
                <c:pt idx="4075">
                  <c:v>44254</c:v>
                </c:pt>
                <c:pt idx="4076">
                  <c:v>44255</c:v>
                </c:pt>
                <c:pt idx="4077">
                  <c:v>44256</c:v>
                </c:pt>
                <c:pt idx="4078">
                  <c:v>44257</c:v>
                </c:pt>
                <c:pt idx="4079">
                  <c:v>44258</c:v>
                </c:pt>
                <c:pt idx="4080">
                  <c:v>44259</c:v>
                </c:pt>
                <c:pt idx="4081">
                  <c:v>44260</c:v>
                </c:pt>
                <c:pt idx="4082">
                  <c:v>44261</c:v>
                </c:pt>
                <c:pt idx="4083">
                  <c:v>44262</c:v>
                </c:pt>
                <c:pt idx="4084">
                  <c:v>44263</c:v>
                </c:pt>
                <c:pt idx="4085">
                  <c:v>44264</c:v>
                </c:pt>
                <c:pt idx="4086">
                  <c:v>44265</c:v>
                </c:pt>
                <c:pt idx="4087">
                  <c:v>44266</c:v>
                </c:pt>
                <c:pt idx="4088">
                  <c:v>44267</c:v>
                </c:pt>
                <c:pt idx="4089">
                  <c:v>44268</c:v>
                </c:pt>
                <c:pt idx="4090">
                  <c:v>44269</c:v>
                </c:pt>
                <c:pt idx="4091">
                  <c:v>44270</c:v>
                </c:pt>
                <c:pt idx="4092">
                  <c:v>44271</c:v>
                </c:pt>
                <c:pt idx="4093">
                  <c:v>44272</c:v>
                </c:pt>
                <c:pt idx="4094">
                  <c:v>44273</c:v>
                </c:pt>
                <c:pt idx="4095">
                  <c:v>44274</c:v>
                </c:pt>
                <c:pt idx="4096">
                  <c:v>44275</c:v>
                </c:pt>
                <c:pt idx="4097">
                  <c:v>44276</c:v>
                </c:pt>
                <c:pt idx="4098">
                  <c:v>44277</c:v>
                </c:pt>
                <c:pt idx="4099">
                  <c:v>44278</c:v>
                </c:pt>
                <c:pt idx="4100">
                  <c:v>44279</c:v>
                </c:pt>
                <c:pt idx="4101">
                  <c:v>44280</c:v>
                </c:pt>
                <c:pt idx="4102">
                  <c:v>44281</c:v>
                </c:pt>
                <c:pt idx="4103">
                  <c:v>44282</c:v>
                </c:pt>
                <c:pt idx="4104">
                  <c:v>44283</c:v>
                </c:pt>
                <c:pt idx="4105">
                  <c:v>44284</c:v>
                </c:pt>
                <c:pt idx="4106">
                  <c:v>44285</c:v>
                </c:pt>
                <c:pt idx="4107">
                  <c:v>44286</c:v>
                </c:pt>
                <c:pt idx="4108">
                  <c:v>44287</c:v>
                </c:pt>
                <c:pt idx="4109">
                  <c:v>44288</c:v>
                </c:pt>
                <c:pt idx="4110">
                  <c:v>44289</c:v>
                </c:pt>
                <c:pt idx="4111">
                  <c:v>44290</c:v>
                </c:pt>
                <c:pt idx="4112">
                  <c:v>44291</c:v>
                </c:pt>
                <c:pt idx="4113">
                  <c:v>44292</c:v>
                </c:pt>
                <c:pt idx="4114">
                  <c:v>44293</c:v>
                </c:pt>
                <c:pt idx="4115">
                  <c:v>44294</c:v>
                </c:pt>
                <c:pt idx="4116">
                  <c:v>44295</c:v>
                </c:pt>
                <c:pt idx="4117">
                  <c:v>44296</c:v>
                </c:pt>
                <c:pt idx="4118">
                  <c:v>44297</c:v>
                </c:pt>
                <c:pt idx="4119">
                  <c:v>44298</c:v>
                </c:pt>
                <c:pt idx="4120">
                  <c:v>44299</c:v>
                </c:pt>
                <c:pt idx="4121">
                  <c:v>44300</c:v>
                </c:pt>
                <c:pt idx="4122">
                  <c:v>44301</c:v>
                </c:pt>
                <c:pt idx="4123">
                  <c:v>44302</c:v>
                </c:pt>
                <c:pt idx="4124">
                  <c:v>44303</c:v>
                </c:pt>
                <c:pt idx="4125">
                  <c:v>44304</c:v>
                </c:pt>
                <c:pt idx="4126">
                  <c:v>44305</c:v>
                </c:pt>
                <c:pt idx="4127">
                  <c:v>44306</c:v>
                </c:pt>
                <c:pt idx="4128">
                  <c:v>44307</c:v>
                </c:pt>
                <c:pt idx="4129">
                  <c:v>44308</c:v>
                </c:pt>
                <c:pt idx="4130">
                  <c:v>44309</c:v>
                </c:pt>
                <c:pt idx="4131">
                  <c:v>44310</c:v>
                </c:pt>
                <c:pt idx="4132">
                  <c:v>44311</c:v>
                </c:pt>
                <c:pt idx="4133">
                  <c:v>44312</c:v>
                </c:pt>
                <c:pt idx="4134">
                  <c:v>44313</c:v>
                </c:pt>
                <c:pt idx="4135">
                  <c:v>44314</c:v>
                </c:pt>
                <c:pt idx="4136">
                  <c:v>44315</c:v>
                </c:pt>
                <c:pt idx="4137">
                  <c:v>44316</c:v>
                </c:pt>
                <c:pt idx="4138">
                  <c:v>44317</c:v>
                </c:pt>
              </c:numCache>
            </c:numRef>
          </c:cat>
          <c:val>
            <c:numRef>
              <c:f>'b1'!$D$1:$D$4139</c:f>
              <c:numCache>
                <c:formatCode>General</c:formatCode>
                <c:ptCount val="4139"/>
                <c:pt idx="0">
                  <c:v>15000000</c:v>
                </c:pt>
                <c:pt idx="1">
                  <c:v>15000000</c:v>
                </c:pt>
                <c:pt idx="2">
                  <c:v>15000000</c:v>
                </c:pt>
                <c:pt idx="3">
                  <c:v>14980556.193738</c:v>
                </c:pt>
                <c:pt idx="4">
                  <c:v>15028790.436210999</c:v>
                </c:pt>
                <c:pt idx="5">
                  <c:v>14960412.712615</c:v>
                </c:pt>
                <c:pt idx="6">
                  <c:v>14951599.468517</c:v>
                </c:pt>
                <c:pt idx="7">
                  <c:v>14952902.536327001</c:v>
                </c:pt>
                <c:pt idx="8">
                  <c:v>14952902.536327001</c:v>
                </c:pt>
                <c:pt idx="9">
                  <c:v>14952902.536327001</c:v>
                </c:pt>
                <c:pt idx="10">
                  <c:v>14934824.104231</c:v>
                </c:pt>
                <c:pt idx="11">
                  <c:v>14957323.764575001</c:v>
                </c:pt>
                <c:pt idx="12">
                  <c:v>15110272.195111001</c:v>
                </c:pt>
                <c:pt idx="13">
                  <c:v>15139685.272626</c:v>
                </c:pt>
                <c:pt idx="14">
                  <c:v>15042475.218635</c:v>
                </c:pt>
                <c:pt idx="15">
                  <c:v>15042475.218635</c:v>
                </c:pt>
                <c:pt idx="16">
                  <c:v>15042475.218635</c:v>
                </c:pt>
                <c:pt idx="17">
                  <c:v>15043046.658754</c:v>
                </c:pt>
                <c:pt idx="18">
                  <c:v>15138007.755593</c:v>
                </c:pt>
                <c:pt idx="19">
                  <c:v>14948589.478940999</c:v>
                </c:pt>
                <c:pt idx="20">
                  <c:v>15100982.948142</c:v>
                </c:pt>
                <c:pt idx="21">
                  <c:v>15204247.726058001</c:v>
                </c:pt>
                <c:pt idx="22">
                  <c:v>15204247.726058001</c:v>
                </c:pt>
                <c:pt idx="23">
                  <c:v>15204247.726058001</c:v>
                </c:pt>
                <c:pt idx="24">
                  <c:v>15195630.4245</c:v>
                </c:pt>
                <c:pt idx="25">
                  <c:v>15236354.612314001</c:v>
                </c:pt>
                <c:pt idx="26">
                  <c:v>15311311.346030001</c:v>
                </c:pt>
                <c:pt idx="27">
                  <c:v>15436279.574464999</c:v>
                </c:pt>
                <c:pt idx="28">
                  <c:v>15565471.1632</c:v>
                </c:pt>
                <c:pt idx="29">
                  <c:v>15565471.1632</c:v>
                </c:pt>
                <c:pt idx="30">
                  <c:v>15565471.1632</c:v>
                </c:pt>
                <c:pt idx="31">
                  <c:v>15529025.574885</c:v>
                </c:pt>
                <c:pt idx="32">
                  <c:v>15608799.66698</c:v>
                </c:pt>
                <c:pt idx="33">
                  <c:v>15671226.122406</c:v>
                </c:pt>
                <c:pt idx="34">
                  <c:v>15406045.60292</c:v>
                </c:pt>
                <c:pt idx="35">
                  <c:v>15383288.571947999</c:v>
                </c:pt>
                <c:pt idx="36">
                  <c:v>15383288.571947999</c:v>
                </c:pt>
                <c:pt idx="37">
                  <c:v>15383288.571947999</c:v>
                </c:pt>
                <c:pt idx="38">
                  <c:v>15415748.551541001</c:v>
                </c:pt>
                <c:pt idx="39">
                  <c:v>15205816.497145001</c:v>
                </c:pt>
                <c:pt idx="40">
                  <c:v>15341570.805756001</c:v>
                </c:pt>
                <c:pt idx="41">
                  <c:v>15363613.879554</c:v>
                </c:pt>
                <c:pt idx="42">
                  <c:v>15233272.896526</c:v>
                </c:pt>
                <c:pt idx="43">
                  <c:v>15233272.896526</c:v>
                </c:pt>
                <c:pt idx="44">
                  <c:v>15233272.896526</c:v>
                </c:pt>
                <c:pt idx="45">
                  <c:v>15233272.896526</c:v>
                </c:pt>
                <c:pt idx="46">
                  <c:v>15122923.936702</c:v>
                </c:pt>
                <c:pt idx="47">
                  <c:v>15277084.600682</c:v>
                </c:pt>
                <c:pt idx="48">
                  <c:v>15429803.434870999</c:v>
                </c:pt>
                <c:pt idx="49">
                  <c:v>15527356.28507</c:v>
                </c:pt>
                <c:pt idx="50">
                  <c:v>15527356.28507</c:v>
                </c:pt>
                <c:pt idx="51">
                  <c:v>15527356.28507</c:v>
                </c:pt>
                <c:pt idx="52">
                  <c:v>15527720.681103</c:v>
                </c:pt>
                <c:pt idx="53">
                  <c:v>15566422.478456</c:v>
                </c:pt>
                <c:pt idx="54">
                  <c:v>15587486.573582999</c:v>
                </c:pt>
                <c:pt idx="55">
                  <c:v>15535025.855213</c:v>
                </c:pt>
                <c:pt idx="56">
                  <c:v>15661174.866727</c:v>
                </c:pt>
                <c:pt idx="57">
                  <c:v>15661174.866727</c:v>
                </c:pt>
                <c:pt idx="58">
                  <c:v>15661174.866727</c:v>
                </c:pt>
                <c:pt idx="59">
                  <c:v>15658789.725807</c:v>
                </c:pt>
                <c:pt idx="60">
                  <c:v>15699195.828176999</c:v>
                </c:pt>
                <c:pt idx="61">
                  <c:v>15607872.678459</c:v>
                </c:pt>
                <c:pt idx="62">
                  <c:v>15596246.076757999</c:v>
                </c:pt>
                <c:pt idx="63">
                  <c:v>15550649.498974999</c:v>
                </c:pt>
                <c:pt idx="64">
                  <c:v>15550649.498974999</c:v>
                </c:pt>
                <c:pt idx="65">
                  <c:v>15550649.498974999</c:v>
                </c:pt>
                <c:pt idx="66">
                  <c:v>15563366.694515999</c:v>
                </c:pt>
                <c:pt idx="67">
                  <c:v>15390491.192141</c:v>
                </c:pt>
                <c:pt idx="68">
                  <c:v>15443543.001115</c:v>
                </c:pt>
                <c:pt idx="69">
                  <c:v>15482925.793523001</c:v>
                </c:pt>
                <c:pt idx="70">
                  <c:v>15457863.111316999</c:v>
                </c:pt>
                <c:pt idx="71">
                  <c:v>15457863.111316999</c:v>
                </c:pt>
                <c:pt idx="72">
                  <c:v>15457863.111316999</c:v>
                </c:pt>
                <c:pt idx="73">
                  <c:v>15437150.725409999</c:v>
                </c:pt>
                <c:pt idx="74">
                  <c:v>15432642.492699999</c:v>
                </c:pt>
                <c:pt idx="75">
                  <c:v>15546740.337486001</c:v>
                </c:pt>
                <c:pt idx="76">
                  <c:v>15558471.678119</c:v>
                </c:pt>
                <c:pt idx="77">
                  <c:v>15574978.290433999</c:v>
                </c:pt>
                <c:pt idx="78">
                  <c:v>15574978.290433999</c:v>
                </c:pt>
                <c:pt idx="79">
                  <c:v>15574978.290433999</c:v>
                </c:pt>
                <c:pt idx="80">
                  <c:v>15577642.629424</c:v>
                </c:pt>
                <c:pt idx="81">
                  <c:v>15619199.072001001</c:v>
                </c:pt>
                <c:pt idx="82">
                  <c:v>15521914.936047999</c:v>
                </c:pt>
                <c:pt idx="83">
                  <c:v>15440280.676459</c:v>
                </c:pt>
                <c:pt idx="84">
                  <c:v>15496122.469320999</c:v>
                </c:pt>
                <c:pt idx="85">
                  <c:v>15496122.469320999</c:v>
                </c:pt>
                <c:pt idx="86">
                  <c:v>15496122.469320999</c:v>
                </c:pt>
                <c:pt idx="87">
                  <c:v>15517835.442175001</c:v>
                </c:pt>
                <c:pt idx="88">
                  <c:v>15683906.001714</c:v>
                </c:pt>
                <c:pt idx="89">
                  <c:v>15746234.443886001</c:v>
                </c:pt>
                <c:pt idx="90">
                  <c:v>15762332.212734001</c:v>
                </c:pt>
                <c:pt idx="91">
                  <c:v>15762332.212734001</c:v>
                </c:pt>
                <c:pt idx="92">
                  <c:v>15762332.212734001</c:v>
                </c:pt>
                <c:pt idx="93">
                  <c:v>15762332.212734001</c:v>
                </c:pt>
                <c:pt idx="94">
                  <c:v>15780662.472727999</c:v>
                </c:pt>
                <c:pt idx="95">
                  <c:v>15714521.967011999</c:v>
                </c:pt>
                <c:pt idx="96">
                  <c:v>15621620.130999001</c:v>
                </c:pt>
                <c:pt idx="97">
                  <c:v>15728774.04153</c:v>
                </c:pt>
                <c:pt idx="98">
                  <c:v>15696856.56095</c:v>
                </c:pt>
                <c:pt idx="99">
                  <c:v>15696856.56095</c:v>
                </c:pt>
                <c:pt idx="100">
                  <c:v>15696856.56095</c:v>
                </c:pt>
                <c:pt idx="101">
                  <c:v>15742978.150946001</c:v>
                </c:pt>
                <c:pt idx="102">
                  <c:v>15779398.534405001</c:v>
                </c:pt>
                <c:pt idx="103">
                  <c:v>15727410.148107</c:v>
                </c:pt>
                <c:pt idx="104">
                  <c:v>15749162.817487</c:v>
                </c:pt>
                <c:pt idx="105">
                  <c:v>15542286.063701</c:v>
                </c:pt>
                <c:pt idx="106">
                  <c:v>15542286.063701</c:v>
                </c:pt>
                <c:pt idx="107">
                  <c:v>15542286.063701</c:v>
                </c:pt>
                <c:pt idx="108">
                  <c:v>15621314.111625999</c:v>
                </c:pt>
                <c:pt idx="109">
                  <c:v>15675420.664934</c:v>
                </c:pt>
                <c:pt idx="110">
                  <c:v>15710290.920045</c:v>
                </c:pt>
                <c:pt idx="111">
                  <c:v>15907952.404105</c:v>
                </c:pt>
                <c:pt idx="112">
                  <c:v>16072083.943411</c:v>
                </c:pt>
                <c:pt idx="113">
                  <c:v>16072083.943411</c:v>
                </c:pt>
                <c:pt idx="114">
                  <c:v>16072083.943411</c:v>
                </c:pt>
                <c:pt idx="115">
                  <c:v>16094506.925108001</c:v>
                </c:pt>
                <c:pt idx="116">
                  <c:v>15945441.342479</c:v>
                </c:pt>
                <c:pt idx="117">
                  <c:v>16063211.299129</c:v>
                </c:pt>
                <c:pt idx="118">
                  <c:v>16016003.766179999</c:v>
                </c:pt>
                <c:pt idx="119">
                  <c:v>15958595.640791999</c:v>
                </c:pt>
                <c:pt idx="120">
                  <c:v>15958595.640791999</c:v>
                </c:pt>
                <c:pt idx="121">
                  <c:v>15958595.640791999</c:v>
                </c:pt>
                <c:pt idx="122">
                  <c:v>15915499.29998</c:v>
                </c:pt>
                <c:pt idx="123">
                  <c:v>15731593.515108</c:v>
                </c:pt>
                <c:pt idx="124">
                  <c:v>15803715.81604</c:v>
                </c:pt>
                <c:pt idx="125">
                  <c:v>15840978.02767</c:v>
                </c:pt>
                <c:pt idx="126">
                  <c:v>15869583.594335999</c:v>
                </c:pt>
                <c:pt idx="127">
                  <c:v>15869583.594335999</c:v>
                </c:pt>
                <c:pt idx="128">
                  <c:v>15869583.594335999</c:v>
                </c:pt>
                <c:pt idx="129">
                  <c:v>15869583.594335999</c:v>
                </c:pt>
                <c:pt idx="130">
                  <c:v>15801113.722205</c:v>
                </c:pt>
                <c:pt idx="131">
                  <c:v>15863050.846093001</c:v>
                </c:pt>
                <c:pt idx="132">
                  <c:v>15987353.390999001</c:v>
                </c:pt>
                <c:pt idx="133">
                  <c:v>15970373.607537</c:v>
                </c:pt>
                <c:pt idx="134">
                  <c:v>15970373.607537</c:v>
                </c:pt>
                <c:pt idx="135">
                  <c:v>15970373.607537</c:v>
                </c:pt>
                <c:pt idx="136">
                  <c:v>15958005.485388</c:v>
                </c:pt>
                <c:pt idx="137">
                  <c:v>15976931.715947</c:v>
                </c:pt>
                <c:pt idx="138">
                  <c:v>16027643.842337999</c:v>
                </c:pt>
                <c:pt idx="139">
                  <c:v>16019934.217889</c:v>
                </c:pt>
                <c:pt idx="140">
                  <c:v>16053920.631122001</c:v>
                </c:pt>
                <c:pt idx="141">
                  <c:v>16053920.631122001</c:v>
                </c:pt>
                <c:pt idx="142">
                  <c:v>16053920.631122001</c:v>
                </c:pt>
                <c:pt idx="143">
                  <c:v>16052031.752666</c:v>
                </c:pt>
                <c:pt idx="144">
                  <c:v>15963872.943577001</c:v>
                </c:pt>
                <c:pt idx="145">
                  <c:v>15977816.878575999</c:v>
                </c:pt>
                <c:pt idx="146">
                  <c:v>15850834.306129999</c:v>
                </c:pt>
                <c:pt idx="147">
                  <c:v>15877124.238658</c:v>
                </c:pt>
                <c:pt idx="148">
                  <c:v>15877124.238658</c:v>
                </c:pt>
                <c:pt idx="149">
                  <c:v>15877124.238658</c:v>
                </c:pt>
                <c:pt idx="150">
                  <c:v>15878500.60138</c:v>
                </c:pt>
                <c:pt idx="151">
                  <c:v>15788815.29888</c:v>
                </c:pt>
                <c:pt idx="152">
                  <c:v>15605786.518769</c:v>
                </c:pt>
                <c:pt idx="153">
                  <c:v>15675423.458443001</c:v>
                </c:pt>
                <c:pt idx="154">
                  <c:v>15679472.008882999</c:v>
                </c:pt>
                <c:pt idx="155">
                  <c:v>15679472.008882999</c:v>
                </c:pt>
                <c:pt idx="156">
                  <c:v>15679472.008882999</c:v>
                </c:pt>
                <c:pt idx="157">
                  <c:v>15695751.84137</c:v>
                </c:pt>
                <c:pt idx="158">
                  <c:v>15676270.655774999</c:v>
                </c:pt>
                <c:pt idx="159">
                  <c:v>15769157.218622999</c:v>
                </c:pt>
                <c:pt idx="160">
                  <c:v>15707358.174636001</c:v>
                </c:pt>
                <c:pt idx="161">
                  <c:v>15550270.555991</c:v>
                </c:pt>
                <c:pt idx="162">
                  <c:v>15550270.555991</c:v>
                </c:pt>
                <c:pt idx="163">
                  <c:v>15550270.555991</c:v>
                </c:pt>
                <c:pt idx="164">
                  <c:v>15526185.563341999</c:v>
                </c:pt>
                <c:pt idx="165">
                  <c:v>15578472.283948001</c:v>
                </c:pt>
                <c:pt idx="166">
                  <c:v>15691767.057621</c:v>
                </c:pt>
                <c:pt idx="167">
                  <c:v>15691695.168029999</c:v>
                </c:pt>
                <c:pt idx="168">
                  <c:v>15844375.197496001</c:v>
                </c:pt>
                <c:pt idx="169">
                  <c:v>15844375.197496001</c:v>
                </c:pt>
                <c:pt idx="170">
                  <c:v>15844375.197496001</c:v>
                </c:pt>
                <c:pt idx="171">
                  <c:v>15858268.671023</c:v>
                </c:pt>
                <c:pt idx="172">
                  <c:v>15869638.173457</c:v>
                </c:pt>
                <c:pt idx="173">
                  <c:v>15992115.655335</c:v>
                </c:pt>
                <c:pt idx="174">
                  <c:v>16056100.264139</c:v>
                </c:pt>
                <c:pt idx="175">
                  <c:v>16129527.299302001</c:v>
                </c:pt>
                <c:pt idx="176">
                  <c:v>16129527.299302001</c:v>
                </c:pt>
                <c:pt idx="177">
                  <c:v>16129527.299302001</c:v>
                </c:pt>
                <c:pt idx="178">
                  <c:v>16140898.417927001</c:v>
                </c:pt>
                <c:pt idx="179">
                  <c:v>16098648.204128999</c:v>
                </c:pt>
                <c:pt idx="180">
                  <c:v>16176104.686333001</c:v>
                </c:pt>
                <c:pt idx="181">
                  <c:v>16174650.333849</c:v>
                </c:pt>
                <c:pt idx="182">
                  <c:v>16171848.613211</c:v>
                </c:pt>
                <c:pt idx="183">
                  <c:v>16171848.613211</c:v>
                </c:pt>
                <c:pt idx="184">
                  <c:v>16171848.613211</c:v>
                </c:pt>
                <c:pt idx="185">
                  <c:v>16170291.232797001</c:v>
                </c:pt>
                <c:pt idx="186">
                  <c:v>16211133.706223</c:v>
                </c:pt>
                <c:pt idx="187">
                  <c:v>16392925.186939999</c:v>
                </c:pt>
                <c:pt idx="188">
                  <c:v>16376262.257871</c:v>
                </c:pt>
                <c:pt idx="189">
                  <c:v>16512215.002208</c:v>
                </c:pt>
                <c:pt idx="190">
                  <c:v>16512215.002208</c:v>
                </c:pt>
                <c:pt idx="191">
                  <c:v>16512215.002208</c:v>
                </c:pt>
                <c:pt idx="192">
                  <c:v>16508627.6439</c:v>
                </c:pt>
                <c:pt idx="193">
                  <c:v>16571092.650439</c:v>
                </c:pt>
                <c:pt idx="194">
                  <c:v>16595059.827264</c:v>
                </c:pt>
                <c:pt idx="195">
                  <c:v>16692258.025564</c:v>
                </c:pt>
                <c:pt idx="196">
                  <c:v>16696558.112237001</c:v>
                </c:pt>
                <c:pt idx="197">
                  <c:v>16696558.112237001</c:v>
                </c:pt>
                <c:pt idx="198">
                  <c:v>16696558.112237001</c:v>
                </c:pt>
                <c:pt idx="199">
                  <c:v>16696378.971751999</c:v>
                </c:pt>
                <c:pt idx="200">
                  <c:v>16779873.107101001</c:v>
                </c:pt>
                <c:pt idx="201">
                  <c:v>16951877.573217999</c:v>
                </c:pt>
                <c:pt idx="202">
                  <c:v>16918975.486889001</c:v>
                </c:pt>
                <c:pt idx="203">
                  <c:v>16935176.416903</c:v>
                </c:pt>
                <c:pt idx="204">
                  <c:v>16935176.416903</c:v>
                </c:pt>
                <c:pt idx="205">
                  <c:v>16935176.416903</c:v>
                </c:pt>
                <c:pt idx="206">
                  <c:v>16947020.924851</c:v>
                </c:pt>
                <c:pt idx="207">
                  <c:v>16950041.541299</c:v>
                </c:pt>
                <c:pt idx="208">
                  <c:v>17061766.060368001</c:v>
                </c:pt>
                <c:pt idx="209">
                  <c:v>17061725.509045001</c:v>
                </c:pt>
                <c:pt idx="210">
                  <c:v>17139331.314270001</c:v>
                </c:pt>
                <c:pt idx="211">
                  <c:v>17139331.314270001</c:v>
                </c:pt>
                <c:pt idx="212">
                  <c:v>17139331.314270001</c:v>
                </c:pt>
                <c:pt idx="213">
                  <c:v>17095067.768994998</c:v>
                </c:pt>
                <c:pt idx="214">
                  <c:v>17173654.448541</c:v>
                </c:pt>
                <c:pt idx="215">
                  <c:v>17152013.210467</c:v>
                </c:pt>
                <c:pt idx="216">
                  <c:v>17238572.572441</c:v>
                </c:pt>
                <c:pt idx="217">
                  <c:v>17307492.410153002</c:v>
                </c:pt>
                <c:pt idx="218">
                  <c:v>17307492.410153002</c:v>
                </c:pt>
                <c:pt idx="219">
                  <c:v>17307492.410153002</c:v>
                </c:pt>
                <c:pt idx="220">
                  <c:v>17308684.158847999</c:v>
                </c:pt>
                <c:pt idx="221">
                  <c:v>17213221.808667999</c:v>
                </c:pt>
                <c:pt idx="222">
                  <c:v>17095819.946481001</c:v>
                </c:pt>
                <c:pt idx="223">
                  <c:v>17090824.056871999</c:v>
                </c:pt>
                <c:pt idx="224">
                  <c:v>17076035.036306001</c:v>
                </c:pt>
                <c:pt idx="225">
                  <c:v>17076035.036306001</c:v>
                </c:pt>
                <c:pt idx="226">
                  <c:v>17076035.036306001</c:v>
                </c:pt>
                <c:pt idx="227">
                  <c:v>17081278.950573001</c:v>
                </c:pt>
                <c:pt idx="228">
                  <c:v>17116713.803950999</c:v>
                </c:pt>
                <c:pt idx="229">
                  <c:v>17133770.803374998</c:v>
                </c:pt>
                <c:pt idx="230">
                  <c:v>17159123.599778</c:v>
                </c:pt>
                <c:pt idx="231">
                  <c:v>17220784.412664</c:v>
                </c:pt>
                <c:pt idx="232">
                  <c:v>17220784.412664</c:v>
                </c:pt>
                <c:pt idx="233">
                  <c:v>17220784.412664</c:v>
                </c:pt>
                <c:pt idx="234">
                  <c:v>17242333.072223</c:v>
                </c:pt>
                <c:pt idx="235">
                  <c:v>17126119.150591999</c:v>
                </c:pt>
                <c:pt idx="236">
                  <c:v>17100039.399726</c:v>
                </c:pt>
                <c:pt idx="237">
                  <c:v>17238682.909531001</c:v>
                </c:pt>
                <c:pt idx="238">
                  <c:v>17293267.597130999</c:v>
                </c:pt>
                <c:pt idx="239">
                  <c:v>17293267.597130999</c:v>
                </c:pt>
                <c:pt idx="240">
                  <c:v>17293267.597130999</c:v>
                </c:pt>
                <c:pt idx="241">
                  <c:v>17290027.807668999</c:v>
                </c:pt>
                <c:pt idx="242">
                  <c:v>17331556.992318999</c:v>
                </c:pt>
                <c:pt idx="243">
                  <c:v>17323746.588350002</c:v>
                </c:pt>
                <c:pt idx="244">
                  <c:v>17343862.706018001</c:v>
                </c:pt>
                <c:pt idx="245">
                  <c:v>17401429.341341</c:v>
                </c:pt>
                <c:pt idx="246">
                  <c:v>17401429.341341</c:v>
                </c:pt>
                <c:pt idx="247">
                  <c:v>17401429.341341</c:v>
                </c:pt>
                <c:pt idx="248">
                  <c:v>17397826.749393001</c:v>
                </c:pt>
                <c:pt idx="249">
                  <c:v>17278436.2995</c:v>
                </c:pt>
                <c:pt idx="250">
                  <c:v>17421814.693264</c:v>
                </c:pt>
                <c:pt idx="251">
                  <c:v>17482535.250317998</c:v>
                </c:pt>
                <c:pt idx="252">
                  <c:v>17483097.833652999</c:v>
                </c:pt>
                <c:pt idx="253">
                  <c:v>17483097.833652999</c:v>
                </c:pt>
                <c:pt idx="254">
                  <c:v>17483097.833652999</c:v>
                </c:pt>
                <c:pt idx="255">
                  <c:v>17463754.497809999</c:v>
                </c:pt>
                <c:pt idx="256">
                  <c:v>17528603.670880999</c:v>
                </c:pt>
                <c:pt idx="257">
                  <c:v>17615842.958553001</c:v>
                </c:pt>
                <c:pt idx="258">
                  <c:v>17745801.356495999</c:v>
                </c:pt>
                <c:pt idx="259">
                  <c:v>17854502.849208999</c:v>
                </c:pt>
                <c:pt idx="260">
                  <c:v>17854502.849208999</c:v>
                </c:pt>
                <c:pt idx="261">
                  <c:v>17854502.849208999</c:v>
                </c:pt>
                <c:pt idx="262">
                  <c:v>17853684.911527</c:v>
                </c:pt>
                <c:pt idx="263">
                  <c:v>17836103.747095</c:v>
                </c:pt>
                <c:pt idx="264">
                  <c:v>17717057.329773001</c:v>
                </c:pt>
                <c:pt idx="265">
                  <c:v>17738993.437006999</c:v>
                </c:pt>
                <c:pt idx="266">
                  <c:v>17738987.084764</c:v>
                </c:pt>
                <c:pt idx="267">
                  <c:v>17738987.084764</c:v>
                </c:pt>
                <c:pt idx="268">
                  <c:v>17738987.084764</c:v>
                </c:pt>
                <c:pt idx="269">
                  <c:v>17758384.919550002</c:v>
                </c:pt>
                <c:pt idx="270">
                  <c:v>17746564.159382001</c:v>
                </c:pt>
                <c:pt idx="271">
                  <c:v>17896750.447393999</c:v>
                </c:pt>
                <c:pt idx="272">
                  <c:v>18062742.990279999</c:v>
                </c:pt>
                <c:pt idx="273">
                  <c:v>17916844.354632001</c:v>
                </c:pt>
                <c:pt idx="274">
                  <c:v>17916844.354632001</c:v>
                </c:pt>
                <c:pt idx="275">
                  <c:v>17916844.354632001</c:v>
                </c:pt>
                <c:pt idx="276">
                  <c:v>17889794.194405001</c:v>
                </c:pt>
                <c:pt idx="277">
                  <c:v>17952658.27121</c:v>
                </c:pt>
                <c:pt idx="278">
                  <c:v>17999773.980643999</c:v>
                </c:pt>
                <c:pt idx="279">
                  <c:v>18103178.989973001</c:v>
                </c:pt>
                <c:pt idx="280">
                  <c:v>18244822.708284002</c:v>
                </c:pt>
                <c:pt idx="281">
                  <c:v>18244822.708284002</c:v>
                </c:pt>
                <c:pt idx="282">
                  <c:v>18244822.708284002</c:v>
                </c:pt>
                <c:pt idx="283">
                  <c:v>18255189.723039001</c:v>
                </c:pt>
                <c:pt idx="284">
                  <c:v>18151052.458918002</c:v>
                </c:pt>
                <c:pt idx="285">
                  <c:v>17997361.185952999</c:v>
                </c:pt>
                <c:pt idx="286">
                  <c:v>17953928.800314002</c:v>
                </c:pt>
                <c:pt idx="287">
                  <c:v>18118010.414308999</c:v>
                </c:pt>
                <c:pt idx="288">
                  <c:v>18118010.414308999</c:v>
                </c:pt>
                <c:pt idx="289">
                  <c:v>18118010.414308999</c:v>
                </c:pt>
                <c:pt idx="290">
                  <c:v>18075884.161901001</c:v>
                </c:pt>
                <c:pt idx="291">
                  <c:v>17991488.885492001</c:v>
                </c:pt>
                <c:pt idx="292">
                  <c:v>17868946.659942001</c:v>
                </c:pt>
                <c:pt idx="293">
                  <c:v>17964625.373603001</c:v>
                </c:pt>
                <c:pt idx="294">
                  <c:v>18024916.423014</c:v>
                </c:pt>
                <c:pt idx="295">
                  <c:v>18024916.423014</c:v>
                </c:pt>
                <c:pt idx="296">
                  <c:v>18024916.423014</c:v>
                </c:pt>
                <c:pt idx="297">
                  <c:v>18025484.545145001</c:v>
                </c:pt>
                <c:pt idx="298">
                  <c:v>18094776.669434998</c:v>
                </c:pt>
                <c:pt idx="299">
                  <c:v>18112249.501797002</c:v>
                </c:pt>
                <c:pt idx="300">
                  <c:v>18070376.300019</c:v>
                </c:pt>
                <c:pt idx="301">
                  <c:v>18180409.685665</c:v>
                </c:pt>
                <c:pt idx="302">
                  <c:v>18180409.685665</c:v>
                </c:pt>
                <c:pt idx="303">
                  <c:v>18180409.685665</c:v>
                </c:pt>
                <c:pt idx="304">
                  <c:v>18179778.74887</c:v>
                </c:pt>
                <c:pt idx="305">
                  <c:v>18199997.305192001</c:v>
                </c:pt>
                <c:pt idx="306">
                  <c:v>18219943.836511999</c:v>
                </c:pt>
                <c:pt idx="307">
                  <c:v>18166013.547143001</c:v>
                </c:pt>
                <c:pt idx="308">
                  <c:v>18211700.206177998</c:v>
                </c:pt>
                <c:pt idx="309">
                  <c:v>18211700.206177998</c:v>
                </c:pt>
                <c:pt idx="310">
                  <c:v>18211700.206177998</c:v>
                </c:pt>
                <c:pt idx="311">
                  <c:v>18209130.136279002</c:v>
                </c:pt>
                <c:pt idx="312">
                  <c:v>18326006.420977</c:v>
                </c:pt>
                <c:pt idx="313">
                  <c:v>18386714.555914</c:v>
                </c:pt>
                <c:pt idx="314">
                  <c:v>18538861.914225001</c:v>
                </c:pt>
                <c:pt idx="315">
                  <c:v>18307715.612574</c:v>
                </c:pt>
                <c:pt idx="316">
                  <c:v>18307715.612574</c:v>
                </c:pt>
                <c:pt idx="317">
                  <c:v>18307715.612574</c:v>
                </c:pt>
                <c:pt idx="318">
                  <c:v>18322138.119959999</c:v>
                </c:pt>
                <c:pt idx="319">
                  <c:v>18381433.462611001</c:v>
                </c:pt>
                <c:pt idx="320">
                  <c:v>18505176.742314</c:v>
                </c:pt>
                <c:pt idx="321">
                  <c:v>18255618.984645002</c:v>
                </c:pt>
                <c:pt idx="322">
                  <c:v>18427246.737332001</c:v>
                </c:pt>
                <c:pt idx="323">
                  <c:v>18427246.737332001</c:v>
                </c:pt>
                <c:pt idx="324">
                  <c:v>18427246.737332001</c:v>
                </c:pt>
                <c:pt idx="325">
                  <c:v>18436231.598653</c:v>
                </c:pt>
                <c:pt idx="326">
                  <c:v>18293579.398042999</c:v>
                </c:pt>
                <c:pt idx="327">
                  <c:v>18351280.487441</c:v>
                </c:pt>
                <c:pt idx="328">
                  <c:v>18368298.183463998</c:v>
                </c:pt>
                <c:pt idx="329">
                  <c:v>18379605.849016</c:v>
                </c:pt>
                <c:pt idx="330">
                  <c:v>18379605.849016</c:v>
                </c:pt>
                <c:pt idx="331">
                  <c:v>18379605.849016</c:v>
                </c:pt>
                <c:pt idx="332">
                  <c:v>18398764.482259002</c:v>
                </c:pt>
                <c:pt idx="333">
                  <c:v>18450346.106143001</c:v>
                </c:pt>
                <c:pt idx="334">
                  <c:v>18279225.928599</c:v>
                </c:pt>
                <c:pt idx="335">
                  <c:v>18278115.167996999</c:v>
                </c:pt>
                <c:pt idx="336">
                  <c:v>18232376.135012001</c:v>
                </c:pt>
                <c:pt idx="337">
                  <c:v>18231843.011877999</c:v>
                </c:pt>
                <c:pt idx="338">
                  <c:v>18231843.011877999</c:v>
                </c:pt>
                <c:pt idx="339">
                  <c:v>18233825.833769001</c:v>
                </c:pt>
                <c:pt idx="340">
                  <c:v>18280752.255800001</c:v>
                </c:pt>
                <c:pt idx="341">
                  <c:v>18348306.656704001</c:v>
                </c:pt>
                <c:pt idx="342">
                  <c:v>18354492.943526998</c:v>
                </c:pt>
                <c:pt idx="343">
                  <c:v>18472713.915086001</c:v>
                </c:pt>
                <c:pt idx="344">
                  <c:v>18472713.915086001</c:v>
                </c:pt>
                <c:pt idx="345">
                  <c:v>18472713.915086001</c:v>
                </c:pt>
                <c:pt idx="346">
                  <c:v>18470851.294829998</c:v>
                </c:pt>
                <c:pt idx="347">
                  <c:v>18290490.736685</c:v>
                </c:pt>
                <c:pt idx="348">
                  <c:v>18282850.384916998</c:v>
                </c:pt>
                <c:pt idx="349">
                  <c:v>18300941.999125</c:v>
                </c:pt>
                <c:pt idx="350">
                  <c:v>18397983.076926999</c:v>
                </c:pt>
                <c:pt idx="351">
                  <c:v>18397983.076926999</c:v>
                </c:pt>
                <c:pt idx="352">
                  <c:v>18397983.076926999</c:v>
                </c:pt>
                <c:pt idx="353">
                  <c:v>18409901.209467001</c:v>
                </c:pt>
                <c:pt idx="354">
                  <c:v>18298059.003789</c:v>
                </c:pt>
                <c:pt idx="355">
                  <c:v>18446543.754338998</c:v>
                </c:pt>
                <c:pt idx="356">
                  <c:v>18591335.069846999</c:v>
                </c:pt>
                <c:pt idx="357">
                  <c:v>18591335.069846999</c:v>
                </c:pt>
                <c:pt idx="358">
                  <c:v>18591335.069846999</c:v>
                </c:pt>
                <c:pt idx="359">
                  <c:v>18591335.069846999</c:v>
                </c:pt>
                <c:pt idx="360">
                  <c:v>18599428.629843999</c:v>
                </c:pt>
                <c:pt idx="361">
                  <c:v>18419774.268134002</c:v>
                </c:pt>
                <c:pt idx="362">
                  <c:v>18493766.566769</c:v>
                </c:pt>
                <c:pt idx="363">
                  <c:v>18551650.080616999</c:v>
                </c:pt>
                <c:pt idx="364">
                  <c:v>18440853.058125</c:v>
                </c:pt>
                <c:pt idx="365">
                  <c:v>18440853.058125</c:v>
                </c:pt>
                <c:pt idx="366">
                  <c:v>18440853.058125</c:v>
                </c:pt>
                <c:pt idx="367">
                  <c:v>18416052.822268002</c:v>
                </c:pt>
                <c:pt idx="368">
                  <c:v>18574553.444883998</c:v>
                </c:pt>
                <c:pt idx="369">
                  <c:v>18599303.308848001</c:v>
                </c:pt>
                <c:pt idx="370">
                  <c:v>18591666.964327998</c:v>
                </c:pt>
                <c:pt idx="371">
                  <c:v>18681152.464076001</c:v>
                </c:pt>
                <c:pt idx="372">
                  <c:v>18681152.464076001</c:v>
                </c:pt>
                <c:pt idx="373">
                  <c:v>18681152.464076001</c:v>
                </c:pt>
                <c:pt idx="374">
                  <c:v>18637341.172036</c:v>
                </c:pt>
                <c:pt idx="375">
                  <c:v>18754385.869550001</c:v>
                </c:pt>
                <c:pt idx="376">
                  <c:v>18696235.018378999</c:v>
                </c:pt>
                <c:pt idx="377">
                  <c:v>18634755.475386001</c:v>
                </c:pt>
                <c:pt idx="378">
                  <c:v>18896054.471345</c:v>
                </c:pt>
                <c:pt idx="379">
                  <c:v>18896054.471345</c:v>
                </c:pt>
                <c:pt idx="380">
                  <c:v>18896054.471345</c:v>
                </c:pt>
                <c:pt idx="381">
                  <c:v>18898872.391392998</c:v>
                </c:pt>
                <c:pt idx="382">
                  <c:v>18678812.084474999</c:v>
                </c:pt>
                <c:pt idx="383">
                  <c:v>18666850.286237001</c:v>
                </c:pt>
                <c:pt idx="384">
                  <c:v>18667276.564658999</c:v>
                </c:pt>
                <c:pt idx="385">
                  <c:v>18791263.794188999</c:v>
                </c:pt>
                <c:pt idx="386">
                  <c:v>18791263.794188999</c:v>
                </c:pt>
                <c:pt idx="387">
                  <c:v>18791263.794188999</c:v>
                </c:pt>
                <c:pt idx="388">
                  <c:v>18745107.475118998</c:v>
                </c:pt>
                <c:pt idx="389">
                  <c:v>18727709.051348001</c:v>
                </c:pt>
                <c:pt idx="390">
                  <c:v>18747090.278340999</c:v>
                </c:pt>
                <c:pt idx="391">
                  <c:v>18773792.319398999</c:v>
                </c:pt>
                <c:pt idx="392">
                  <c:v>18948024.489135999</c:v>
                </c:pt>
                <c:pt idx="393">
                  <c:v>18948024.489135999</c:v>
                </c:pt>
                <c:pt idx="394">
                  <c:v>18948024.489135999</c:v>
                </c:pt>
                <c:pt idx="395">
                  <c:v>18954471.225565001</c:v>
                </c:pt>
                <c:pt idx="396">
                  <c:v>18752551.803139001</c:v>
                </c:pt>
                <c:pt idx="397">
                  <c:v>18760285.811030999</c:v>
                </c:pt>
                <c:pt idx="398">
                  <c:v>18860979.056067999</c:v>
                </c:pt>
                <c:pt idx="399">
                  <c:v>19015682.116028</c:v>
                </c:pt>
                <c:pt idx="400">
                  <c:v>19015682.116028</c:v>
                </c:pt>
                <c:pt idx="401">
                  <c:v>19015682.116028</c:v>
                </c:pt>
                <c:pt idx="402">
                  <c:v>18992622.871394001</c:v>
                </c:pt>
                <c:pt idx="403">
                  <c:v>18999950.26602</c:v>
                </c:pt>
                <c:pt idx="404">
                  <c:v>19036634.119066</c:v>
                </c:pt>
                <c:pt idx="405">
                  <c:v>19050655.743592001</c:v>
                </c:pt>
                <c:pt idx="406">
                  <c:v>18999462.420844998</c:v>
                </c:pt>
                <c:pt idx="407">
                  <c:v>18999462.420844998</c:v>
                </c:pt>
                <c:pt idx="408">
                  <c:v>18999462.420844998</c:v>
                </c:pt>
                <c:pt idx="409">
                  <c:v>19054662.313212</c:v>
                </c:pt>
                <c:pt idx="410">
                  <c:v>19167987.833763</c:v>
                </c:pt>
                <c:pt idx="411">
                  <c:v>19035668.970532</c:v>
                </c:pt>
                <c:pt idx="412">
                  <c:v>19067552.695797998</c:v>
                </c:pt>
                <c:pt idx="413">
                  <c:v>19185705.939088002</c:v>
                </c:pt>
                <c:pt idx="414">
                  <c:v>19185705.939088002</c:v>
                </c:pt>
                <c:pt idx="415">
                  <c:v>19185705.939088002</c:v>
                </c:pt>
                <c:pt idx="416">
                  <c:v>19174688.671530999</c:v>
                </c:pt>
                <c:pt idx="417">
                  <c:v>19195581.835328002</c:v>
                </c:pt>
                <c:pt idx="418">
                  <c:v>19174725.376161002</c:v>
                </c:pt>
                <c:pt idx="419">
                  <c:v>19099228.193156999</c:v>
                </c:pt>
                <c:pt idx="420">
                  <c:v>18989956.855186999</c:v>
                </c:pt>
                <c:pt idx="421">
                  <c:v>18986765.043731</c:v>
                </c:pt>
                <c:pt idx="422">
                  <c:v>18986765.043731</c:v>
                </c:pt>
                <c:pt idx="423">
                  <c:v>19029666.635497</c:v>
                </c:pt>
                <c:pt idx="424">
                  <c:v>19028431.842103001</c:v>
                </c:pt>
                <c:pt idx="425">
                  <c:v>19167921.688852999</c:v>
                </c:pt>
                <c:pt idx="426">
                  <c:v>19028460.660016</c:v>
                </c:pt>
                <c:pt idx="427">
                  <c:v>19105325.480659999</c:v>
                </c:pt>
                <c:pt idx="428">
                  <c:v>19105198.551380999</c:v>
                </c:pt>
                <c:pt idx="429">
                  <c:v>19105198.551380999</c:v>
                </c:pt>
                <c:pt idx="430">
                  <c:v>19147690.602164999</c:v>
                </c:pt>
                <c:pt idx="431">
                  <c:v>19240357.459008001</c:v>
                </c:pt>
                <c:pt idx="432">
                  <c:v>19242017.987721998</c:v>
                </c:pt>
                <c:pt idx="433">
                  <c:v>19004116.554315001</c:v>
                </c:pt>
                <c:pt idx="434">
                  <c:v>19072209.787889998</c:v>
                </c:pt>
                <c:pt idx="435">
                  <c:v>19072209.787889998</c:v>
                </c:pt>
                <c:pt idx="436">
                  <c:v>19072209.787889998</c:v>
                </c:pt>
                <c:pt idx="437">
                  <c:v>19050424.365956999</c:v>
                </c:pt>
                <c:pt idx="438">
                  <c:v>18784206.884326</c:v>
                </c:pt>
                <c:pt idx="439">
                  <c:v>18956501.147882</c:v>
                </c:pt>
                <c:pt idx="440">
                  <c:v>18912950.106072001</c:v>
                </c:pt>
                <c:pt idx="441">
                  <c:v>18985033.807131</c:v>
                </c:pt>
                <c:pt idx="442">
                  <c:v>18985033.807131</c:v>
                </c:pt>
                <c:pt idx="443">
                  <c:v>18985033.807131</c:v>
                </c:pt>
                <c:pt idx="444">
                  <c:v>18945638.841878001</c:v>
                </c:pt>
                <c:pt idx="445">
                  <c:v>18981191.061473001</c:v>
                </c:pt>
                <c:pt idx="446">
                  <c:v>19030834.384268001</c:v>
                </c:pt>
                <c:pt idx="447">
                  <c:v>19125041.137044001</c:v>
                </c:pt>
                <c:pt idx="448">
                  <c:v>19178165.641592</c:v>
                </c:pt>
                <c:pt idx="449">
                  <c:v>19178165.641592</c:v>
                </c:pt>
                <c:pt idx="450">
                  <c:v>19178165.641592</c:v>
                </c:pt>
                <c:pt idx="451">
                  <c:v>19202844.009716</c:v>
                </c:pt>
                <c:pt idx="452">
                  <c:v>19175750.596948002</c:v>
                </c:pt>
                <c:pt idx="453">
                  <c:v>19141630.800048999</c:v>
                </c:pt>
                <c:pt idx="454">
                  <c:v>19104584.626628</c:v>
                </c:pt>
                <c:pt idx="455">
                  <c:v>19080688.970449001</c:v>
                </c:pt>
                <c:pt idx="456">
                  <c:v>19080688.970449001</c:v>
                </c:pt>
                <c:pt idx="457">
                  <c:v>19080688.970449001</c:v>
                </c:pt>
                <c:pt idx="458">
                  <c:v>19107371.143734999</c:v>
                </c:pt>
                <c:pt idx="459">
                  <c:v>19281103.032641999</c:v>
                </c:pt>
                <c:pt idx="460">
                  <c:v>19261755.331652001</c:v>
                </c:pt>
                <c:pt idx="461">
                  <c:v>19357495.217707001</c:v>
                </c:pt>
                <c:pt idx="462">
                  <c:v>19377416.024969999</c:v>
                </c:pt>
                <c:pt idx="463">
                  <c:v>19377416.024969999</c:v>
                </c:pt>
                <c:pt idx="464">
                  <c:v>19377416.024969999</c:v>
                </c:pt>
                <c:pt idx="465">
                  <c:v>19403272.363008</c:v>
                </c:pt>
                <c:pt idx="466">
                  <c:v>19340622.382339999</c:v>
                </c:pt>
                <c:pt idx="467">
                  <c:v>19280529.291946001</c:v>
                </c:pt>
                <c:pt idx="468">
                  <c:v>19343666.719016001</c:v>
                </c:pt>
                <c:pt idx="469">
                  <c:v>19519794.170818999</c:v>
                </c:pt>
                <c:pt idx="470">
                  <c:v>19519794.170818999</c:v>
                </c:pt>
                <c:pt idx="471">
                  <c:v>19519794.170818999</c:v>
                </c:pt>
                <c:pt idx="472">
                  <c:v>19446544.091862999</c:v>
                </c:pt>
                <c:pt idx="473">
                  <c:v>19358071.36679</c:v>
                </c:pt>
                <c:pt idx="474">
                  <c:v>19202431.407744002</c:v>
                </c:pt>
                <c:pt idx="475">
                  <c:v>19234876.584679998</c:v>
                </c:pt>
                <c:pt idx="476">
                  <c:v>19234876.584679998</c:v>
                </c:pt>
                <c:pt idx="477">
                  <c:v>19234876.584679998</c:v>
                </c:pt>
                <c:pt idx="478">
                  <c:v>19234876.584679998</c:v>
                </c:pt>
                <c:pt idx="479">
                  <c:v>19272621.164671</c:v>
                </c:pt>
                <c:pt idx="480">
                  <c:v>19344656.106817</c:v>
                </c:pt>
                <c:pt idx="481">
                  <c:v>19281801.425301999</c:v>
                </c:pt>
                <c:pt idx="482">
                  <c:v>19256046.410879001</c:v>
                </c:pt>
                <c:pt idx="483">
                  <c:v>19344616.030200999</c:v>
                </c:pt>
                <c:pt idx="484">
                  <c:v>19344616.030200999</c:v>
                </c:pt>
                <c:pt idx="485">
                  <c:v>19344616.030200999</c:v>
                </c:pt>
                <c:pt idx="486">
                  <c:v>19353150.351086002</c:v>
                </c:pt>
                <c:pt idx="487">
                  <c:v>19259129.991121002</c:v>
                </c:pt>
                <c:pt idx="488">
                  <c:v>19223047.282627001</c:v>
                </c:pt>
                <c:pt idx="489">
                  <c:v>19224566.596154999</c:v>
                </c:pt>
                <c:pt idx="490">
                  <c:v>19229576.817788001</c:v>
                </c:pt>
                <c:pt idx="491">
                  <c:v>19229576.817788001</c:v>
                </c:pt>
                <c:pt idx="492">
                  <c:v>19229576.817788001</c:v>
                </c:pt>
                <c:pt idx="493">
                  <c:v>19221384.717836</c:v>
                </c:pt>
                <c:pt idx="494">
                  <c:v>19240055.889337</c:v>
                </c:pt>
                <c:pt idx="495">
                  <c:v>19165438.496580001</c:v>
                </c:pt>
                <c:pt idx="496">
                  <c:v>19305849.408539999</c:v>
                </c:pt>
                <c:pt idx="497">
                  <c:v>19556595.018307999</c:v>
                </c:pt>
                <c:pt idx="498">
                  <c:v>19556595.018307999</c:v>
                </c:pt>
                <c:pt idx="499">
                  <c:v>19556595.018307999</c:v>
                </c:pt>
                <c:pt idx="500">
                  <c:v>19615128.511466999</c:v>
                </c:pt>
                <c:pt idx="501">
                  <c:v>19799618.521878999</c:v>
                </c:pt>
                <c:pt idx="502">
                  <c:v>19782024.754813001</c:v>
                </c:pt>
                <c:pt idx="503">
                  <c:v>19889310.773407999</c:v>
                </c:pt>
                <c:pt idx="504">
                  <c:v>19873310.834026001</c:v>
                </c:pt>
                <c:pt idx="505">
                  <c:v>19873310.834026001</c:v>
                </c:pt>
                <c:pt idx="506">
                  <c:v>19873310.834026001</c:v>
                </c:pt>
                <c:pt idx="507">
                  <c:v>19809284.567207001</c:v>
                </c:pt>
                <c:pt idx="508">
                  <c:v>19968172.815728001</c:v>
                </c:pt>
                <c:pt idx="509">
                  <c:v>20019331.211647</c:v>
                </c:pt>
                <c:pt idx="510">
                  <c:v>20267232.436073001</c:v>
                </c:pt>
                <c:pt idx="511">
                  <c:v>20115531.297332998</c:v>
                </c:pt>
                <c:pt idx="512">
                  <c:v>20115531.297332998</c:v>
                </c:pt>
                <c:pt idx="513">
                  <c:v>20115531.297332998</c:v>
                </c:pt>
                <c:pt idx="514">
                  <c:v>20115368.646010999</c:v>
                </c:pt>
                <c:pt idx="515">
                  <c:v>19988370.300384998</c:v>
                </c:pt>
                <c:pt idx="516">
                  <c:v>19996631.403402999</c:v>
                </c:pt>
                <c:pt idx="517">
                  <c:v>20062996.047536999</c:v>
                </c:pt>
                <c:pt idx="518">
                  <c:v>19841840.411228999</c:v>
                </c:pt>
                <c:pt idx="519">
                  <c:v>19841840.411228999</c:v>
                </c:pt>
                <c:pt idx="520">
                  <c:v>19841840.411228999</c:v>
                </c:pt>
                <c:pt idx="521">
                  <c:v>19809641.953345001</c:v>
                </c:pt>
                <c:pt idx="522">
                  <c:v>19823710.611416999</c:v>
                </c:pt>
                <c:pt idx="523">
                  <c:v>19877195.520172998</c:v>
                </c:pt>
                <c:pt idx="524">
                  <c:v>19854053.849132001</c:v>
                </c:pt>
                <c:pt idx="525">
                  <c:v>19736885.475157999</c:v>
                </c:pt>
                <c:pt idx="526">
                  <c:v>19736885.475157999</c:v>
                </c:pt>
                <c:pt idx="527">
                  <c:v>19736885.475157999</c:v>
                </c:pt>
                <c:pt idx="528">
                  <c:v>19744684.365839999</c:v>
                </c:pt>
                <c:pt idx="529">
                  <c:v>19736461.044123001</c:v>
                </c:pt>
                <c:pt idx="530">
                  <c:v>19591336.116842002</c:v>
                </c:pt>
                <c:pt idx="531">
                  <c:v>19736369.873245999</c:v>
                </c:pt>
                <c:pt idx="532">
                  <c:v>19674384.678925</c:v>
                </c:pt>
                <c:pt idx="533">
                  <c:v>19674384.678925</c:v>
                </c:pt>
                <c:pt idx="534">
                  <c:v>19674384.678925</c:v>
                </c:pt>
                <c:pt idx="535">
                  <c:v>19718142.001210999</c:v>
                </c:pt>
                <c:pt idx="536">
                  <c:v>19631923.099658001</c:v>
                </c:pt>
                <c:pt idx="537">
                  <c:v>19794738.136420999</c:v>
                </c:pt>
                <c:pt idx="538">
                  <c:v>19518372.620042</c:v>
                </c:pt>
                <c:pt idx="539">
                  <c:v>19584863.129802998</c:v>
                </c:pt>
                <c:pt idx="540">
                  <c:v>19584863.129802998</c:v>
                </c:pt>
                <c:pt idx="541">
                  <c:v>19584863.129802998</c:v>
                </c:pt>
                <c:pt idx="542">
                  <c:v>19619803.718901999</c:v>
                </c:pt>
                <c:pt idx="543">
                  <c:v>19667810.865949001</c:v>
                </c:pt>
                <c:pt idx="544">
                  <c:v>19592773.450649999</c:v>
                </c:pt>
                <c:pt idx="545">
                  <c:v>19635189.02231</c:v>
                </c:pt>
                <c:pt idx="546">
                  <c:v>19638447.773566999</c:v>
                </c:pt>
                <c:pt idx="547">
                  <c:v>19638447.773566999</c:v>
                </c:pt>
                <c:pt idx="548">
                  <c:v>19638447.773566999</c:v>
                </c:pt>
                <c:pt idx="549">
                  <c:v>19639034.193280999</c:v>
                </c:pt>
                <c:pt idx="550">
                  <c:v>19598737.897381</c:v>
                </c:pt>
                <c:pt idx="551">
                  <c:v>19719789.841812</c:v>
                </c:pt>
                <c:pt idx="552">
                  <c:v>19698655.515664998</c:v>
                </c:pt>
                <c:pt idx="553">
                  <c:v>19681561.937775001</c:v>
                </c:pt>
                <c:pt idx="554">
                  <c:v>19681561.937775001</c:v>
                </c:pt>
                <c:pt idx="555">
                  <c:v>19681561.937775001</c:v>
                </c:pt>
                <c:pt idx="556">
                  <c:v>19606920.460065</c:v>
                </c:pt>
                <c:pt idx="557">
                  <c:v>19524238.156567</c:v>
                </c:pt>
                <c:pt idx="558">
                  <c:v>19361041.617141001</c:v>
                </c:pt>
                <c:pt idx="559">
                  <c:v>19554759.011601999</c:v>
                </c:pt>
                <c:pt idx="560">
                  <c:v>19615978.432023</c:v>
                </c:pt>
                <c:pt idx="561">
                  <c:v>19615978.432023</c:v>
                </c:pt>
                <c:pt idx="562">
                  <c:v>19615978.432023</c:v>
                </c:pt>
                <c:pt idx="563">
                  <c:v>19557507.812047001</c:v>
                </c:pt>
                <c:pt idx="564">
                  <c:v>19421540.745869</c:v>
                </c:pt>
                <c:pt idx="565">
                  <c:v>19517362.881290998</c:v>
                </c:pt>
                <c:pt idx="566">
                  <c:v>19705630.539999999</c:v>
                </c:pt>
                <c:pt idx="567">
                  <c:v>19833095.290555</c:v>
                </c:pt>
                <c:pt idx="568">
                  <c:v>19833095.290555</c:v>
                </c:pt>
                <c:pt idx="569">
                  <c:v>19833095.290555</c:v>
                </c:pt>
                <c:pt idx="570">
                  <c:v>19847647.980032001</c:v>
                </c:pt>
                <c:pt idx="571">
                  <c:v>20027931.509011</c:v>
                </c:pt>
                <c:pt idx="572">
                  <c:v>20042098.354031999</c:v>
                </c:pt>
                <c:pt idx="573">
                  <c:v>20187581.47862</c:v>
                </c:pt>
                <c:pt idx="574">
                  <c:v>20053283.061730999</c:v>
                </c:pt>
                <c:pt idx="575">
                  <c:v>20053283.061730999</c:v>
                </c:pt>
                <c:pt idx="576">
                  <c:v>20053283.061730999</c:v>
                </c:pt>
                <c:pt idx="577">
                  <c:v>20035587.569632001</c:v>
                </c:pt>
                <c:pt idx="578">
                  <c:v>19923970.520906001</c:v>
                </c:pt>
                <c:pt idx="579">
                  <c:v>20160456.353647999</c:v>
                </c:pt>
                <c:pt idx="580">
                  <c:v>20172057.162592001</c:v>
                </c:pt>
                <c:pt idx="581">
                  <c:v>20319667.360337999</c:v>
                </c:pt>
                <c:pt idx="582">
                  <c:v>20319667.360337999</c:v>
                </c:pt>
                <c:pt idx="583">
                  <c:v>20319667.360337999</c:v>
                </c:pt>
                <c:pt idx="584">
                  <c:v>20290466.94624</c:v>
                </c:pt>
                <c:pt idx="585">
                  <c:v>20228965.783750001</c:v>
                </c:pt>
                <c:pt idx="586">
                  <c:v>20028243.887722</c:v>
                </c:pt>
                <c:pt idx="587">
                  <c:v>19954335.896235</c:v>
                </c:pt>
                <c:pt idx="588">
                  <c:v>20078021.944389999</c:v>
                </c:pt>
                <c:pt idx="589">
                  <c:v>20078021.944389999</c:v>
                </c:pt>
                <c:pt idx="590">
                  <c:v>20078021.944389999</c:v>
                </c:pt>
                <c:pt idx="591">
                  <c:v>20073733.760931</c:v>
                </c:pt>
                <c:pt idx="592">
                  <c:v>20001774.913369998</c:v>
                </c:pt>
                <c:pt idx="593">
                  <c:v>20081804.987149</c:v>
                </c:pt>
                <c:pt idx="594">
                  <c:v>19960675.362773001</c:v>
                </c:pt>
                <c:pt idx="595">
                  <c:v>19971019.290348999</c:v>
                </c:pt>
                <c:pt idx="596">
                  <c:v>19971019.290348999</c:v>
                </c:pt>
                <c:pt idx="597">
                  <c:v>19971019.290348999</c:v>
                </c:pt>
                <c:pt idx="598">
                  <c:v>20009573.279723998</c:v>
                </c:pt>
                <c:pt idx="599">
                  <c:v>20020263.602519002</c:v>
                </c:pt>
                <c:pt idx="600">
                  <c:v>20131973.911472999</c:v>
                </c:pt>
                <c:pt idx="601">
                  <c:v>20337783.207109999</c:v>
                </c:pt>
                <c:pt idx="602">
                  <c:v>20402966.315761</c:v>
                </c:pt>
                <c:pt idx="603">
                  <c:v>20402966.315761</c:v>
                </c:pt>
                <c:pt idx="604">
                  <c:v>20402966.315761</c:v>
                </c:pt>
                <c:pt idx="605">
                  <c:v>20385814.751239002</c:v>
                </c:pt>
                <c:pt idx="606">
                  <c:v>20466849.360670999</c:v>
                </c:pt>
                <c:pt idx="607">
                  <c:v>20513700.291175999</c:v>
                </c:pt>
                <c:pt idx="608">
                  <c:v>20520237.336679</c:v>
                </c:pt>
                <c:pt idx="609">
                  <c:v>20270991.799635999</c:v>
                </c:pt>
                <c:pt idx="610">
                  <c:v>20270991.799635999</c:v>
                </c:pt>
                <c:pt idx="611">
                  <c:v>20270991.799635999</c:v>
                </c:pt>
                <c:pt idx="612">
                  <c:v>20255277.310527999</c:v>
                </c:pt>
                <c:pt idx="613">
                  <c:v>19981636.539767001</c:v>
                </c:pt>
                <c:pt idx="614">
                  <c:v>19951614.789317001</c:v>
                </c:pt>
                <c:pt idx="615">
                  <c:v>19918012.583689</c:v>
                </c:pt>
                <c:pt idx="616">
                  <c:v>20017098.420210999</c:v>
                </c:pt>
                <c:pt idx="617">
                  <c:v>20017098.420210999</c:v>
                </c:pt>
                <c:pt idx="618">
                  <c:v>20017098.420210999</c:v>
                </c:pt>
                <c:pt idx="619">
                  <c:v>20037248.281787999</c:v>
                </c:pt>
                <c:pt idx="620">
                  <c:v>20176639.856821001</c:v>
                </c:pt>
                <c:pt idx="621">
                  <c:v>20331698.330341</c:v>
                </c:pt>
                <c:pt idx="622">
                  <c:v>20309997.178056002</c:v>
                </c:pt>
                <c:pt idx="623">
                  <c:v>20305905.535052001</c:v>
                </c:pt>
                <c:pt idx="624">
                  <c:v>20305905.535052001</c:v>
                </c:pt>
                <c:pt idx="625">
                  <c:v>20305905.535052001</c:v>
                </c:pt>
                <c:pt idx="626">
                  <c:v>20272199.345074002</c:v>
                </c:pt>
                <c:pt idx="627">
                  <c:v>20399232.804880001</c:v>
                </c:pt>
                <c:pt idx="628">
                  <c:v>20401707.358024001</c:v>
                </c:pt>
                <c:pt idx="629">
                  <c:v>20250685.449673999</c:v>
                </c:pt>
                <c:pt idx="630">
                  <c:v>20430852.31422</c:v>
                </c:pt>
                <c:pt idx="631">
                  <c:v>20430852.31422</c:v>
                </c:pt>
                <c:pt idx="632">
                  <c:v>20430852.31422</c:v>
                </c:pt>
                <c:pt idx="633">
                  <c:v>20471295.698529001</c:v>
                </c:pt>
                <c:pt idx="634">
                  <c:v>20282539.475407999</c:v>
                </c:pt>
                <c:pt idx="635">
                  <c:v>20385151.657021001</c:v>
                </c:pt>
                <c:pt idx="636">
                  <c:v>20421382.431721002</c:v>
                </c:pt>
                <c:pt idx="637">
                  <c:v>20380976.299550001</c:v>
                </c:pt>
                <c:pt idx="638">
                  <c:v>20380976.299550001</c:v>
                </c:pt>
                <c:pt idx="639">
                  <c:v>20380976.299550001</c:v>
                </c:pt>
                <c:pt idx="640">
                  <c:v>20421703.686622001</c:v>
                </c:pt>
                <c:pt idx="641">
                  <c:v>20481708.657472</c:v>
                </c:pt>
                <c:pt idx="642">
                  <c:v>20579861.253532</c:v>
                </c:pt>
                <c:pt idx="643">
                  <c:v>20733830.711080998</c:v>
                </c:pt>
                <c:pt idx="644">
                  <c:v>20803355.781874001</c:v>
                </c:pt>
                <c:pt idx="645">
                  <c:v>20803355.781874001</c:v>
                </c:pt>
                <c:pt idx="646">
                  <c:v>20803355.781874001</c:v>
                </c:pt>
                <c:pt idx="647">
                  <c:v>20770409.126332998</c:v>
                </c:pt>
                <c:pt idx="648">
                  <c:v>20907543.983624</c:v>
                </c:pt>
                <c:pt idx="649">
                  <c:v>20958303.366342999</c:v>
                </c:pt>
                <c:pt idx="650">
                  <c:v>21155667.859235998</c:v>
                </c:pt>
                <c:pt idx="651">
                  <c:v>21277753.365970001</c:v>
                </c:pt>
                <c:pt idx="652">
                  <c:v>21277753.365970001</c:v>
                </c:pt>
                <c:pt idx="653">
                  <c:v>21277753.365970001</c:v>
                </c:pt>
                <c:pt idx="654">
                  <c:v>21300149.329721998</c:v>
                </c:pt>
                <c:pt idx="655">
                  <c:v>21295723.224339999</c:v>
                </c:pt>
                <c:pt idx="656">
                  <c:v>21392567.686792001</c:v>
                </c:pt>
                <c:pt idx="657">
                  <c:v>21472470.140115</c:v>
                </c:pt>
                <c:pt idx="658">
                  <c:v>21605460.362989999</c:v>
                </c:pt>
                <c:pt idx="659">
                  <c:v>21605460.362989999</c:v>
                </c:pt>
                <c:pt idx="660">
                  <c:v>21605460.362989999</c:v>
                </c:pt>
                <c:pt idx="661">
                  <c:v>21599400.046142999</c:v>
                </c:pt>
                <c:pt idx="662">
                  <c:v>21746256.224785998</c:v>
                </c:pt>
                <c:pt idx="663">
                  <c:v>21909485.115022</c:v>
                </c:pt>
                <c:pt idx="664">
                  <c:v>21802070.461141001</c:v>
                </c:pt>
                <c:pt idx="665">
                  <c:v>21856511.935672</c:v>
                </c:pt>
                <c:pt idx="666">
                  <c:v>21856511.935672</c:v>
                </c:pt>
                <c:pt idx="667">
                  <c:v>21856511.935672</c:v>
                </c:pt>
                <c:pt idx="668">
                  <c:v>21810543.881402001</c:v>
                </c:pt>
                <c:pt idx="669">
                  <c:v>21688538.473537002</c:v>
                </c:pt>
                <c:pt idx="670">
                  <c:v>21765002.209780999</c:v>
                </c:pt>
                <c:pt idx="671">
                  <c:v>21704319.872792002</c:v>
                </c:pt>
                <c:pt idx="672">
                  <c:v>21686141.563829001</c:v>
                </c:pt>
                <c:pt idx="673">
                  <c:v>21686141.563829001</c:v>
                </c:pt>
                <c:pt idx="674">
                  <c:v>21686141.563829001</c:v>
                </c:pt>
                <c:pt idx="675">
                  <c:v>21704198.526027001</c:v>
                </c:pt>
                <c:pt idx="676">
                  <c:v>21764094.130550999</c:v>
                </c:pt>
                <c:pt idx="677">
                  <c:v>21608823.125953998</c:v>
                </c:pt>
                <c:pt idx="678">
                  <c:v>21623958.407712001</c:v>
                </c:pt>
                <c:pt idx="679">
                  <c:v>21611640.422672998</c:v>
                </c:pt>
                <c:pt idx="680">
                  <c:v>21611640.422672998</c:v>
                </c:pt>
                <c:pt idx="681">
                  <c:v>21611640.422672998</c:v>
                </c:pt>
                <c:pt idx="682">
                  <c:v>21597584.377994999</c:v>
                </c:pt>
                <c:pt idx="683">
                  <c:v>21691433.303417001</c:v>
                </c:pt>
                <c:pt idx="684">
                  <c:v>21630257.765262</c:v>
                </c:pt>
                <c:pt idx="685">
                  <c:v>21755984.273003001</c:v>
                </c:pt>
                <c:pt idx="686">
                  <c:v>21715739.770823002</c:v>
                </c:pt>
                <c:pt idx="687">
                  <c:v>21715739.770823002</c:v>
                </c:pt>
                <c:pt idx="688">
                  <c:v>21715739.770823002</c:v>
                </c:pt>
                <c:pt idx="689">
                  <c:v>21706302.08357</c:v>
                </c:pt>
                <c:pt idx="690">
                  <c:v>21845440.878848001</c:v>
                </c:pt>
                <c:pt idx="691">
                  <c:v>21754268.753201999</c:v>
                </c:pt>
                <c:pt idx="692">
                  <c:v>21743837.320078</c:v>
                </c:pt>
                <c:pt idx="693">
                  <c:v>21743558.944028001</c:v>
                </c:pt>
                <c:pt idx="694">
                  <c:v>21743558.944028001</c:v>
                </c:pt>
                <c:pt idx="695">
                  <c:v>21743558.944028001</c:v>
                </c:pt>
                <c:pt idx="696">
                  <c:v>21755801.795573998</c:v>
                </c:pt>
                <c:pt idx="697">
                  <c:v>21769133.398839001</c:v>
                </c:pt>
                <c:pt idx="698">
                  <c:v>21890370.314569999</c:v>
                </c:pt>
                <c:pt idx="699">
                  <c:v>22023530.381941002</c:v>
                </c:pt>
                <c:pt idx="700">
                  <c:v>22088941.601015002</c:v>
                </c:pt>
                <c:pt idx="701">
                  <c:v>22088941.601015002</c:v>
                </c:pt>
                <c:pt idx="702">
                  <c:v>22088941.601015002</c:v>
                </c:pt>
                <c:pt idx="703">
                  <c:v>22081303.303890999</c:v>
                </c:pt>
                <c:pt idx="704">
                  <c:v>22129999.036919001</c:v>
                </c:pt>
                <c:pt idx="705">
                  <c:v>22199987.633667</c:v>
                </c:pt>
                <c:pt idx="706">
                  <c:v>22228658.486519001</c:v>
                </c:pt>
                <c:pt idx="707">
                  <c:v>22119412.592590999</c:v>
                </c:pt>
                <c:pt idx="708">
                  <c:v>22119412.592590999</c:v>
                </c:pt>
                <c:pt idx="709">
                  <c:v>22119412.592590999</c:v>
                </c:pt>
                <c:pt idx="710">
                  <c:v>22080698.942166999</c:v>
                </c:pt>
                <c:pt idx="711">
                  <c:v>22116592.633575998</c:v>
                </c:pt>
                <c:pt idx="712">
                  <c:v>22080999.050972998</c:v>
                </c:pt>
                <c:pt idx="713">
                  <c:v>22302048.097927</c:v>
                </c:pt>
                <c:pt idx="714">
                  <c:v>22345356.298269998</c:v>
                </c:pt>
                <c:pt idx="715">
                  <c:v>22345356.298269998</c:v>
                </c:pt>
                <c:pt idx="716">
                  <c:v>22345356.298269998</c:v>
                </c:pt>
                <c:pt idx="717">
                  <c:v>22347434.251398999</c:v>
                </c:pt>
                <c:pt idx="718">
                  <c:v>22237700.17106</c:v>
                </c:pt>
                <c:pt idx="719">
                  <c:v>22212225.353200998</c:v>
                </c:pt>
                <c:pt idx="720">
                  <c:v>22267230.218453001</c:v>
                </c:pt>
                <c:pt idx="721">
                  <c:v>22302810.851914998</c:v>
                </c:pt>
                <c:pt idx="722">
                  <c:v>22302810.851914998</c:v>
                </c:pt>
                <c:pt idx="723">
                  <c:v>22302810.851914998</c:v>
                </c:pt>
                <c:pt idx="724">
                  <c:v>22302810.851914998</c:v>
                </c:pt>
                <c:pt idx="725">
                  <c:v>22333216.104061</c:v>
                </c:pt>
                <c:pt idx="726">
                  <c:v>22355954.001451999</c:v>
                </c:pt>
                <c:pt idx="727">
                  <c:v>22353166.135662999</c:v>
                </c:pt>
                <c:pt idx="728">
                  <c:v>22332074.534729</c:v>
                </c:pt>
                <c:pt idx="729">
                  <c:v>22332074.534729</c:v>
                </c:pt>
                <c:pt idx="730">
                  <c:v>22332074.534729</c:v>
                </c:pt>
                <c:pt idx="731">
                  <c:v>22331414.298546001</c:v>
                </c:pt>
                <c:pt idx="732">
                  <c:v>22246133.790860999</c:v>
                </c:pt>
                <c:pt idx="733">
                  <c:v>22264527.967788</c:v>
                </c:pt>
                <c:pt idx="734">
                  <c:v>22243734.405901998</c:v>
                </c:pt>
                <c:pt idx="735">
                  <c:v>22320200.172534</c:v>
                </c:pt>
                <c:pt idx="736">
                  <c:v>22320200.172534</c:v>
                </c:pt>
                <c:pt idx="737">
                  <c:v>22320200.172534</c:v>
                </c:pt>
                <c:pt idx="738">
                  <c:v>22325206.747554999</c:v>
                </c:pt>
                <c:pt idx="739">
                  <c:v>22261662.639254</c:v>
                </c:pt>
                <c:pt idx="740">
                  <c:v>22264891.308885001</c:v>
                </c:pt>
                <c:pt idx="741">
                  <c:v>22245948.218325999</c:v>
                </c:pt>
                <c:pt idx="742">
                  <c:v>22282319.246961001</c:v>
                </c:pt>
                <c:pt idx="743">
                  <c:v>22282319.246961001</c:v>
                </c:pt>
                <c:pt idx="744">
                  <c:v>22282319.246961001</c:v>
                </c:pt>
                <c:pt idx="745">
                  <c:v>22281514.880249999</c:v>
                </c:pt>
                <c:pt idx="746">
                  <c:v>22224825.982709002</c:v>
                </c:pt>
                <c:pt idx="747">
                  <c:v>22344767.522573002</c:v>
                </c:pt>
                <c:pt idx="748">
                  <c:v>22395806.781546</c:v>
                </c:pt>
                <c:pt idx="749">
                  <c:v>22484954.083335999</c:v>
                </c:pt>
                <c:pt idx="750">
                  <c:v>22484954.083335999</c:v>
                </c:pt>
                <c:pt idx="751">
                  <c:v>22484954.083335999</c:v>
                </c:pt>
                <c:pt idx="752">
                  <c:v>22460984.036832999</c:v>
                </c:pt>
                <c:pt idx="753">
                  <c:v>22514376.918104999</c:v>
                </c:pt>
                <c:pt idx="754">
                  <c:v>22487849.105154999</c:v>
                </c:pt>
                <c:pt idx="755">
                  <c:v>22636020.353643</c:v>
                </c:pt>
                <c:pt idx="756">
                  <c:v>22775996.434232</c:v>
                </c:pt>
                <c:pt idx="757">
                  <c:v>22775996.434232</c:v>
                </c:pt>
                <c:pt idx="758">
                  <c:v>22775996.434232</c:v>
                </c:pt>
                <c:pt idx="759">
                  <c:v>22771742.258287001</c:v>
                </c:pt>
                <c:pt idx="760">
                  <c:v>22817994.591448002</c:v>
                </c:pt>
                <c:pt idx="761">
                  <c:v>22760067.114944</c:v>
                </c:pt>
                <c:pt idx="762">
                  <c:v>22859377.594248999</c:v>
                </c:pt>
                <c:pt idx="763">
                  <c:v>22913803.423549999</c:v>
                </c:pt>
                <c:pt idx="764">
                  <c:v>22913803.423549999</c:v>
                </c:pt>
                <c:pt idx="765">
                  <c:v>22913803.423549999</c:v>
                </c:pt>
                <c:pt idx="766">
                  <c:v>22961498.106531002</c:v>
                </c:pt>
                <c:pt idx="767">
                  <c:v>23144263.006563</c:v>
                </c:pt>
                <c:pt idx="768">
                  <c:v>23247564.200881999</c:v>
                </c:pt>
                <c:pt idx="769">
                  <c:v>23401457.141392</c:v>
                </c:pt>
                <c:pt idx="770">
                  <c:v>23312387.685061</c:v>
                </c:pt>
                <c:pt idx="771">
                  <c:v>23312387.685061</c:v>
                </c:pt>
                <c:pt idx="772">
                  <c:v>23312387.685061</c:v>
                </c:pt>
                <c:pt idx="773">
                  <c:v>23333375.730269998</c:v>
                </c:pt>
                <c:pt idx="774">
                  <c:v>23376751.157327</c:v>
                </c:pt>
                <c:pt idx="775">
                  <c:v>23426980.650676999</c:v>
                </c:pt>
                <c:pt idx="776">
                  <c:v>23423267.493198</c:v>
                </c:pt>
                <c:pt idx="777">
                  <c:v>23390025.310759</c:v>
                </c:pt>
                <c:pt idx="778">
                  <c:v>23390025.310759</c:v>
                </c:pt>
                <c:pt idx="779">
                  <c:v>23390025.310759</c:v>
                </c:pt>
                <c:pt idx="780">
                  <c:v>23388550.948623002</c:v>
                </c:pt>
                <c:pt idx="781">
                  <c:v>23415734.837528002</c:v>
                </c:pt>
                <c:pt idx="782">
                  <c:v>23510484.096221</c:v>
                </c:pt>
                <c:pt idx="783">
                  <c:v>23530072.64096</c:v>
                </c:pt>
                <c:pt idx="784">
                  <c:v>23627151.916354001</c:v>
                </c:pt>
                <c:pt idx="785">
                  <c:v>23627151.916354001</c:v>
                </c:pt>
                <c:pt idx="786">
                  <c:v>23627151.916354001</c:v>
                </c:pt>
                <c:pt idx="787">
                  <c:v>23659129.549515001</c:v>
                </c:pt>
                <c:pt idx="788">
                  <c:v>23710264.577732999</c:v>
                </c:pt>
                <c:pt idx="789">
                  <c:v>23783393.266453002</c:v>
                </c:pt>
                <c:pt idx="790">
                  <c:v>23585365.405423</c:v>
                </c:pt>
                <c:pt idx="791">
                  <c:v>23487365.796927001</c:v>
                </c:pt>
                <c:pt idx="792">
                  <c:v>23487310.528801002</c:v>
                </c:pt>
                <c:pt idx="793">
                  <c:v>23487310.528801002</c:v>
                </c:pt>
                <c:pt idx="794">
                  <c:v>23492687.366238002</c:v>
                </c:pt>
                <c:pt idx="795">
                  <c:v>23352424.878355999</c:v>
                </c:pt>
                <c:pt idx="796">
                  <c:v>23371588.965436</c:v>
                </c:pt>
                <c:pt idx="797">
                  <c:v>23247346.804706998</c:v>
                </c:pt>
                <c:pt idx="798">
                  <c:v>23301386.339816</c:v>
                </c:pt>
                <c:pt idx="799">
                  <c:v>23301386.339816</c:v>
                </c:pt>
                <c:pt idx="800">
                  <c:v>23301386.339816</c:v>
                </c:pt>
                <c:pt idx="801">
                  <c:v>23302763.997581001</c:v>
                </c:pt>
                <c:pt idx="802">
                  <c:v>23335584.337312002</c:v>
                </c:pt>
                <c:pt idx="803">
                  <c:v>23230386.620161001</c:v>
                </c:pt>
                <c:pt idx="804">
                  <c:v>23316115.639136001</c:v>
                </c:pt>
                <c:pt idx="805">
                  <c:v>23375614.242240999</c:v>
                </c:pt>
                <c:pt idx="806">
                  <c:v>23375614.242240999</c:v>
                </c:pt>
                <c:pt idx="807">
                  <c:v>23375614.242240999</c:v>
                </c:pt>
                <c:pt idx="808">
                  <c:v>23408390.870807</c:v>
                </c:pt>
                <c:pt idx="809">
                  <c:v>23217827.198320001</c:v>
                </c:pt>
                <c:pt idx="810">
                  <c:v>23396304.406222001</c:v>
                </c:pt>
                <c:pt idx="811">
                  <c:v>23481377.714915998</c:v>
                </c:pt>
                <c:pt idx="812">
                  <c:v>23433877.529107999</c:v>
                </c:pt>
                <c:pt idx="813">
                  <c:v>23433877.529107999</c:v>
                </c:pt>
                <c:pt idx="814">
                  <c:v>23433877.529107999</c:v>
                </c:pt>
                <c:pt idx="815">
                  <c:v>23461361.080193002</c:v>
                </c:pt>
                <c:pt idx="816">
                  <c:v>23611201.273540001</c:v>
                </c:pt>
                <c:pt idx="817">
                  <c:v>23631605.935504001</c:v>
                </c:pt>
                <c:pt idx="818">
                  <c:v>23683843.089483</c:v>
                </c:pt>
                <c:pt idx="819">
                  <c:v>23696234.79042</c:v>
                </c:pt>
                <c:pt idx="820">
                  <c:v>23696234.79042</c:v>
                </c:pt>
                <c:pt idx="821">
                  <c:v>23696234.79042</c:v>
                </c:pt>
                <c:pt idx="822">
                  <c:v>23760863.456700001</c:v>
                </c:pt>
                <c:pt idx="823">
                  <c:v>23780564.597204</c:v>
                </c:pt>
                <c:pt idx="824">
                  <c:v>23628434.413118001</c:v>
                </c:pt>
                <c:pt idx="825">
                  <c:v>23764179.834293999</c:v>
                </c:pt>
                <c:pt idx="826">
                  <c:v>23764179.834293999</c:v>
                </c:pt>
                <c:pt idx="827">
                  <c:v>23764179.834293999</c:v>
                </c:pt>
                <c:pt idx="828">
                  <c:v>23764179.834293999</c:v>
                </c:pt>
                <c:pt idx="829">
                  <c:v>23780836.831578001</c:v>
                </c:pt>
                <c:pt idx="830">
                  <c:v>23797459.627535999</c:v>
                </c:pt>
                <c:pt idx="831">
                  <c:v>23689275.713273</c:v>
                </c:pt>
                <c:pt idx="832">
                  <c:v>23609577.853236999</c:v>
                </c:pt>
                <c:pt idx="833">
                  <c:v>23566622.143318001</c:v>
                </c:pt>
                <c:pt idx="834">
                  <c:v>23566622.143318001</c:v>
                </c:pt>
                <c:pt idx="835">
                  <c:v>23566622.143318001</c:v>
                </c:pt>
                <c:pt idx="836">
                  <c:v>23596483.749203999</c:v>
                </c:pt>
                <c:pt idx="837">
                  <c:v>23605135.833645999</c:v>
                </c:pt>
                <c:pt idx="838">
                  <c:v>23667623.842588998</c:v>
                </c:pt>
                <c:pt idx="839">
                  <c:v>23827616.706160001</c:v>
                </c:pt>
                <c:pt idx="840">
                  <c:v>23805164.067747001</c:v>
                </c:pt>
                <c:pt idx="841">
                  <c:v>23805164.067747001</c:v>
                </c:pt>
                <c:pt idx="842">
                  <c:v>23805164.067747001</c:v>
                </c:pt>
                <c:pt idx="843">
                  <c:v>23787716.106068</c:v>
                </c:pt>
                <c:pt idx="844">
                  <c:v>23831887.752599001</c:v>
                </c:pt>
                <c:pt idx="845">
                  <c:v>23834805.870983001</c:v>
                </c:pt>
                <c:pt idx="846">
                  <c:v>23947868.020479001</c:v>
                </c:pt>
                <c:pt idx="847">
                  <c:v>24020517.360084001</c:v>
                </c:pt>
                <c:pt idx="848">
                  <c:v>24020517.360084001</c:v>
                </c:pt>
                <c:pt idx="849">
                  <c:v>24020517.360084001</c:v>
                </c:pt>
                <c:pt idx="850">
                  <c:v>24001989.024719998</c:v>
                </c:pt>
                <c:pt idx="851">
                  <c:v>24089732.772615999</c:v>
                </c:pt>
                <c:pt idx="852">
                  <c:v>23967366.979876</c:v>
                </c:pt>
                <c:pt idx="853">
                  <c:v>23902851.242070999</c:v>
                </c:pt>
                <c:pt idx="854">
                  <c:v>23977136.261898</c:v>
                </c:pt>
                <c:pt idx="855">
                  <c:v>23977136.261898</c:v>
                </c:pt>
                <c:pt idx="856">
                  <c:v>23977136.261898</c:v>
                </c:pt>
                <c:pt idx="857">
                  <c:v>23984093.726239</c:v>
                </c:pt>
                <c:pt idx="858">
                  <c:v>23718900.356568001</c:v>
                </c:pt>
                <c:pt idx="859">
                  <c:v>23453455.078178</c:v>
                </c:pt>
                <c:pt idx="860">
                  <c:v>23608330.732191999</c:v>
                </c:pt>
                <c:pt idx="861">
                  <c:v>23610640.787678</c:v>
                </c:pt>
                <c:pt idx="862">
                  <c:v>23610640.787678</c:v>
                </c:pt>
                <c:pt idx="863">
                  <c:v>23610640.787678</c:v>
                </c:pt>
                <c:pt idx="864">
                  <c:v>23616996.520780999</c:v>
                </c:pt>
                <c:pt idx="865">
                  <c:v>23757490.349412002</c:v>
                </c:pt>
                <c:pt idx="866">
                  <c:v>23800341.519416999</c:v>
                </c:pt>
                <c:pt idx="867">
                  <c:v>23795452.954727001</c:v>
                </c:pt>
                <c:pt idx="868">
                  <c:v>23820899.099390998</c:v>
                </c:pt>
                <c:pt idx="869">
                  <c:v>23820899.099390998</c:v>
                </c:pt>
                <c:pt idx="870">
                  <c:v>23820899.099390998</c:v>
                </c:pt>
                <c:pt idx="871">
                  <c:v>23799941.805326</c:v>
                </c:pt>
                <c:pt idx="872">
                  <c:v>23840828.600154001</c:v>
                </c:pt>
                <c:pt idx="873">
                  <c:v>23718781.827897001</c:v>
                </c:pt>
                <c:pt idx="874">
                  <c:v>23699754.555165999</c:v>
                </c:pt>
                <c:pt idx="875">
                  <c:v>23768613.330504999</c:v>
                </c:pt>
                <c:pt idx="876">
                  <c:v>23768613.330504999</c:v>
                </c:pt>
                <c:pt idx="877">
                  <c:v>23768613.330504999</c:v>
                </c:pt>
                <c:pt idx="878">
                  <c:v>23769337.551398002</c:v>
                </c:pt>
                <c:pt idx="879">
                  <c:v>23888736.286199</c:v>
                </c:pt>
                <c:pt idx="880">
                  <c:v>23595471.158953</c:v>
                </c:pt>
                <c:pt idx="881">
                  <c:v>23871667.801328</c:v>
                </c:pt>
                <c:pt idx="882">
                  <c:v>23592555.168605998</c:v>
                </c:pt>
                <c:pt idx="883">
                  <c:v>23592555.168605998</c:v>
                </c:pt>
                <c:pt idx="884">
                  <c:v>23592555.168605998</c:v>
                </c:pt>
                <c:pt idx="885">
                  <c:v>23586617.005330998</c:v>
                </c:pt>
                <c:pt idx="886">
                  <c:v>23774250.447225001</c:v>
                </c:pt>
                <c:pt idx="887">
                  <c:v>23644605.416978002</c:v>
                </c:pt>
                <c:pt idx="888">
                  <c:v>23780889.267786998</c:v>
                </c:pt>
                <c:pt idx="889">
                  <c:v>23767372.780993</c:v>
                </c:pt>
                <c:pt idx="890">
                  <c:v>23767372.780993</c:v>
                </c:pt>
                <c:pt idx="891">
                  <c:v>23767372.780993</c:v>
                </c:pt>
                <c:pt idx="892">
                  <c:v>23767685.380993001</c:v>
                </c:pt>
                <c:pt idx="893">
                  <c:v>23746877.785918001</c:v>
                </c:pt>
                <c:pt idx="894">
                  <c:v>23885974.896602999</c:v>
                </c:pt>
                <c:pt idx="895">
                  <c:v>23955913.171948001</c:v>
                </c:pt>
                <c:pt idx="896">
                  <c:v>23922177.081107002</c:v>
                </c:pt>
                <c:pt idx="897">
                  <c:v>23922177.081107002</c:v>
                </c:pt>
                <c:pt idx="898">
                  <c:v>23922177.081107002</c:v>
                </c:pt>
                <c:pt idx="899">
                  <c:v>23884473.927935999</c:v>
                </c:pt>
                <c:pt idx="900">
                  <c:v>23898707.269595999</c:v>
                </c:pt>
                <c:pt idx="901">
                  <c:v>23839492.781259999</c:v>
                </c:pt>
                <c:pt idx="902">
                  <c:v>23637951.137545999</c:v>
                </c:pt>
                <c:pt idx="903">
                  <c:v>23764645.545798</c:v>
                </c:pt>
                <c:pt idx="904">
                  <c:v>23764645.545798</c:v>
                </c:pt>
                <c:pt idx="905">
                  <c:v>23764645.545798</c:v>
                </c:pt>
                <c:pt idx="906">
                  <c:v>23747984.743331999</c:v>
                </c:pt>
                <c:pt idx="907">
                  <c:v>23694312.933570001</c:v>
                </c:pt>
                <c:pt idx="908">
                  <c:v>23748738.717032</c:v>
                </c:pt>
                <c:pt idx="909">
                  <c:v>23718314.920017</c:v>
                </c:pt>
                <c:pt idx="910">
                  <c:v>23575236.726883002</c:v>
                </c:pt>
                <c:pt idx="911">
                  <c:v>23575236.726883002</c:v>
                </c:pt>
                <c:pt idx="912">
                  <c:v>23575236.726883002</c:v>
                </c:pt>
                <c:pt idx="913">
                  <c:v>23619332.233578</c:v>
                </c:pt>
                <c:pt idx="914">
                  <c:v>23580290.535739999</c:v>
                </c:pt>
                <c:pt idx="915">
                  <c:v>23533286.329530999</c:v>
                </c:pt>
                <c:pt idx="916">
                  <c:v>23544168.667188</c:v>
                </c:pt>
                <c:pt idx="917">
                  <c:v>23439374.582483001</c:v>
                </c:pt>
                <c:pt idx="918">
                  <c:v>23439374.582483001</c:v>
                </c:pt>
                <c:pt idx="919">
                  <c:v>23439374.582483001</c:v>
                </c:pt>
                <c:pt idx="920">
                  <c:v>23437910.863148998</c:v>
                </c:pt>
                <c:pt idx="921">
                  <c:v>23529484.142067</c:v>
                </c:pt>
                <c:pt idx="922">
                  <c:v>23403080.643610001</c:v>
                </c:pt>
                <c:pt idx="923">
                  <c:v>23266049.688434001</c:v>
                </c:pt>
                <c:pt idx="924">
                  <c:v>23313046.314481001</c:v>
                </c:pt>
                <c:pt idx="925">
                  <c:v>23313046.314481001</c:v>
                </c:pt>
                <c:pt idx="926">
                  <c:v>23313046.314481001</c:v>
                </c:pt>
                <c:pt idx="927">
                  <c:v>23362555.756386999</c:v>
                </c:pt>
                <c:pt idx="928">
                  <c:v>23455749.619557001</c:v>
                </c:pt>
                <c:pt idx="929">
                  <c:v>23486301.684661999</c:v>
                </c:pt>
                <c:pt idx="930">
                  <c:v>23453619.246946</c:v>
                </c:pt>
                <c:pt idx="931">
                  <c:v>23438710.556752998</c:v>
                </c:pt>
                <c:pt idx="932">
                  <c:v>23438710.556752998</c:v>
                </c:pt>
                <c:pt idx="933">
                  <c:v>23438710.556752998</c:v>
                </c:pt>
                <c:pt idx="934">
                  <c:v>23438729.923409</c:v>
                </c:pt>
                <c:pt idx="935">
                  <c:v>23449849.370917998</c:v>
                </c:pt>
                <c:pt idx="936">
                  <c:v>23337546.651744001</c:v>
                </c:pt>
                <c:pt idx="937">
                  <c:v>23485386.048657998</c:v>
                </c:pt>
                <c:pt idx="938">
                  <c:v>23419294.910110001</c:v>
                </c:pt>
                <c:pt idx="939">
                  <c:v>23419294.910110001</c:v>
                </c:pt>
                <c:pt idx="940">
                  <c:v>23419294.910110001</c:v>
                </c:pt>
                <c:pt idx="941">
                  <c:v>23426284.353009999</c:v>
                </c:pt>
                <c:pt idx="942">
                  <c:v>23485022.299024001</c:v>
                </c:pt>
                <c:pt idx="943">
                  <c:v>23468246.627181001</c:v>
                </c:pt>
                <c:pt idx="944">
                  <c:v>23550991.998073999</c:v>
                </c:pt>
                <c:pt idx="945">
                  <c:v>23317020.985913999</c:v>
                </c:pt>
                <c:pt idx="946">
                  <c:v>23317020.985913999</c:v>
                </c:pt>
                <c:pt idx="947">
                  <c:v>23317020.985913999</c:v>
                </c:pt>
                <c:pt idx="948">
                  <c:v>23318022.809370998</c:v>
                </c:pt>
                <c:pt idx="949">
                  <c:v>23310515.094971001</c:v>
                </c:pt>
                <c:pt idx="950">
                  <c:v>23309312.944759998</c:v>
                </c:pt>
                <c:pt idx="951">
                  <c:v>23387999.306108002</c:v>
                </c:pt>
                <c:pt idx="952">
                  <c:v>23300153.694193002</c:v>
                </c:pt>
                <c:pt idx="953">
                  <c:v>23300153.694193002</c:v>
                </c:pt>
                <c:pt idx="954">
                  <c:v>23300153.694193002</c:v>
                </c:pt>
                <c:pt idx="955">
                  <c:v>23329509.337731998</c:v>
                </c:pt>
                <c:pt idx="956">
                  <c:v>23382401.051212002</c:v>
                </c:pt>
                <c:pt idx="957">
                  <c:v>23401282.395004001</c:v>
                </c:pt>
                <c:pt idx="958">
                  <c:v>23459430.624910999</c:v>
                </c:pt>
                <c:pt idx="959">
                  <c:v>23524632.973630998</c:v>
                </c:pt>
                <c:pt idx="960">
                  <c:v>23524632.973630998</c:v>
                </c:pt>
                <c:pt idx="961">
                  <c:v>23524632.973630998</c:v>
                </c:pt>
                <c:pt idx="962">
                  <c:v>23568775.740417</c:v>
                </c:pt>
                <c:pt idx="963">
                  <c:v>23488275.952723</c:v>
                </c:pt>
                <c:pt idx="964">
                  <c:v>23589728.712891001</c:v>
                </c:pt>
                <c:pt idx="965">
                  <c:v>23445345.663961999</c:v>
                </c:pt>
                <c:pt idx="966">
                  <c:v>23591295.396798</c:v>
                </c:pt>
                <c:pt idx="967">
                  <c:v>23591295.396798</c:v>
                </c:pt>
                <c:pt idx="968">
                  <c:v>23591295.396798</c:v>
                </c:pt>
                <c:pt idx="969">
                  <c:v>23615301.408895999</c:v>
                </c:pt>
                <c:pt idx="970">
                  <c:v>23711478.010033999</c:v>
                </c:pt>
                <c:pt idx="971">
                  <c:v>23793824.510724999</c:v>
                </c:pt>
                <c:pt idx="972">
                  <c:v>23826624.078412998</c:v>
                </c:pt>
                <c:pt idx="973">
                  <c:v>23848195.613162</c:v>
                </c:pt>
                <c:pt idx="974">
                  <c:v>23848195.613162</c:v>
                </c:pt>
                <c:pt idx="975">
                  <c:v>23848195.613162</c:v>
                </c:pt>
                <c:pt idx="976">
                  <c:v>23839271.577695999</c:v>
                </c:pt>
                <c:pt idx="977">
                  <c:v>23915693.669119999</c:v>
                </c:pt>
                <c:pt idx="978">
                  <c:v>23917645.318172999</c:v>
                </c:pt>
                <c:pt idx="979">
                  <c:v>23842791.968462002</c:v>
                </c:pt>
                <c:pt idx="980">
                  <c:v>23750452.909249</c:v>
                </c:pt>
                <c:pt idx="981">
                  <c:v>23750452.909249</c:v>
                </c:pt>
                <c:pt idx="982">
                  <c:v>23750452.909249</c:v>
                </c:pt>
                <c:pt idx="983">
                  <c:v>23772465.950989</c:v>
                </c:pt>
                <c:pt idx="984">
                  <c:v>23707140.981582999</c:v>
                </c:pt>
                <c:pt idx="985">
                  <c:v>23567331.529236998</c:v>
                </c:pt>
                <c:pt idx="986">
                  <c:v>23510823.424281001</c:v>
                </c:pt>
                <c:pt idx="987">
                  <c:v>23463941.579123002</c:v>
                </c:pt>
                <c:pt idx="988">
                  <c:v>23463941.579123002</c:v>
                </c:pt>
                <c:pt idx="989">
                  <c:v>23463941.579123002</c:v>
                </c:pt>
                <c:pt idx="990">
                  <c:v>23504071.098005001</c:v>
                </c:pt>
                <c:pt idx="991">
                  <c:v>23603398.018738002</c:v>
                </c:pt>
                <c:pt idx="992">
                  <c:v>23744808.893498</c:v>
                </c:pt>
                <c:pt idx="993">
                  <c:v>23786201.955170002</c:v>
                </c:pt>
                <c:pt idx="994">
                  <c:v>23780319.759169001</c:v>
                </c:pt>
                <c:pt idx="995">
                  <c:v>23780319.759169001</c:v>
                </c:pt>
                <c:pt idx="996">
                  <c:v>23780319.759169001</c:v>
                </c:pt>
                <c:pt idx="997">
                  <c:v>23759043.996886</c:v>
                </c:pt>
                <c:pt idx="998">
                  <c:v>23769730.687436</c:v>
                </c:pt>
                <c:pt idx="999">
                  <c:v>23690314.972722001</c:v>
                </c:pt>
                <c:pt idx="1000">
                  <c:v>23655222.163917001</c:v>
                </c:pt>
                <c:pt idx="1001">
                  <c:v>23743206.414795998</c:v>
                </c:pt>
                <c:pt idx="1002">
                  <c:v>23743206.414795998</c:v>
                </c:pt>
                <c:pt idx="1003">
                  <c:v>23743206.414795998</c:v>
                </c:pt>
                <c:pt idx="1004">
                  <c:v>23750893.854839999</c:v>
                </c:pt>
                <c:pt idx="1005">
                  <c:v>23875884.677402999</c:v>
                </c:pt>
                <c:pt idx="1006">
                  <c:v>23928625.203340001</c:v>
                </c:pt>
                <c:pt idx="1007">
                  <c:v>23784500.890337002</c:v>
                </c:pt>
                <c:pt idx="1008">
                  <c:v>23820619.938762002</c:v>
                </c:pt>
                <c:pt idx="1009">
                  <c:v>23820619.938762002</c:v>
                </c:pt>
                <c:pt idx="1010">
                  <c:v>23820619.938762002</c:v>
                </c:pt>
                <c:pt idx="1011">
                  <c:v>23836472.968529001</c:v>
                </c:pt>
                <c:pt idx="1012">
                  <c:v>23904342.030940998</c:v>
                </c:pt>
                <c:pt idx="1013">
                  <c:v>24042898.552921001</c:v>
                </c:pt>
                <c:pt idx="1014">
                  <c:v>24048670.370398998</c:v>
                </c:pt>
                <c:pt idx="1015">
                  <c:v>24180669.249326002</c:v>
                </c:pt>
                <c:pt idx="1016">
                  <c:v>24180669.249326002</c:v>
                </c:pt>
                <c:pt idx="1017">
                  <c:v>24180669.249326002</c:v>
                </c:pt>
                <c:pt idx="1018">
                  <c:v>24160496.068512</c:v>
                </c:pt>
                <c:pt idx="1019">
                  <c:v>24126649.838084999</c:v>
                </c:pt>
                <c:pt idx="1020">
                  <c:v>24160146.574246</c:v>
                </c:pt>
                <c:pt idx="1021">
                  <c:v>24205288.197544001</c:v>
                </c:pt>
                <c:pt idx="1022">
                  <c:v>24204312.269081</c:v>
                </c:pt>
                <c:pt idx="1023">
                  <c:v>24204312.269081</c:v>
                </c:pt>
                <c:pt idx="1024">
                  <c:v>24204312.269081</c:v>
                </c:pt>
                <c:pt idx="1025">
                  <c:v>24245356.435141999</c:v>
                </c:pt>
                <c:pt idx="1026">
                  <c:v>24084424.345897</c:v>
                </c:pt>
                <c:pt idx="1027">
                  <c:v>24172387.978645999</c:v>
                </c:pt>
                <c:pt idx="1028">
                  <c:v>24209604.855037998</c:v>
                </c:pt>
                <c:pt idx="1029">
                  <c:v>24224702.822868999</c:v>
                </c:pt>
                <c:pt idx="1030">
                  <c:v>24224702.822868999</c:v>
                </c:pt>
                <c:pt idx="1031">
                  <c:v>24224702.822868999</c:v>
                </c:pt>
                <c:pt idx="1032">
                  <c:v>24229221.912278</c:v>
                </c:pt>
                <c:pt idx="1033">
                  <c:v>24205134.153113</c:v>
                </c:pt>
                <c:pt idx="1034">
                  <c:v>24110992.838776</c:v>
                </c:pt>
                <c:pt idx="1035">
                  <c:v>24190576.970901001</c:v>
                </c:pt>
                <c:pt idx="1036">
                  <c:v>24189647.036251001</c:v>
                </c:pt>
                <c:pt idx="1037">
                  <c:v>24189647.036251001</c:v>
                </c:pt>
                <c:pt idx="1038">
                  <c:v>24189647.036251001</c:v>
                </c:pt>
                <c:pt idx="1039">
                  <c:v>24200411.860715002</c:v>
                </c:pt>
                <c:pt idx="1040">
                  <c:v>24194235.932980001</c:v>
                </c:pt>
                <c:pt idx="1041">
                  <c:v>24248514.274592999</c:v>
                </c:pt>
                <c:pt idx="1042">
                  <c:v>24328806.307161</c:v>
                </c:pt>
                <c:pt idx="1043">
                  <c:v>24444692.299711999</c:v>
                </c:pt>
                <c:pt idx="1044">
                  <c:v>24444692.299711999</c:v>
                </c:pt>
                <c:pt idx="1045">
                  <c:v>24444692.299711999</c:v>
                </c:pt>
                <c:pt idx="1046">
                  <c:v>24466454.502530001</c:v>
                </c:pt>
                <c:pt idx="1047">
                  <c:v>24467076.668315001</c:v>
                </c:pt>
                <c:pt idx="1048">
                  <c:v>24603419.805199001</c:v>
                </c:pt>
                <c:pt idx="1049">
                  <c:v>24586612.919317</c:v>
                </c:pt>
                <c:pt idx="1050">
                  <c:v>24682745.517163999</c:v>
                </c:pt>
                <c:pt idx="1051">
                  <c:v>24682745.517163999</c:v>
                </c:pt>
                <c:pt idx="1052">
                  <c:v>24682745.517163999</c:v>
                </c:pt>
                <c:pt idx="1053">
                  <c:v>24670472.270249002</c:v>
                </c:pt>
                <c:pt idx="1054">
                  <c:v>24667042.090330999</c:v>
                </c:pt>
                <c:pt idx="1055">
                  <c:v>24736895.594315998</c:v>
                </c:pt>
                <c:pt idx="1056">
                  <c:v>24735881.794663001</c:v>
                </c:pt>
                <c:pt idx="1057">
                  <c:v>24761546.159756999</c:v>
                </c:pt>
                <c:pt idx="1058">
                  <c:v>24761546.159756999</c:v>
                </c:pt>
                <c:pt idx="1059">
                  <c:v>24761546.159756999</c:v>
                </c:pt>
                <c:pt idx="1060">
                  <c:v>24764570.988309</c:v>
                </c:pt>
                <c:pt idx="1061">
                  <c:v>24836916.565669999</c:v>
                </c:pt>
                <c:pt idx="1062">
                  <c:v>24813647.804926999</c:v>
                </c:pt>
                <c:pt idx="1063">
                  <c:v>24770956.724652</c:v>
                </c:pt>
                <c:pt idx="1064">
                  <c:v>24807698.533091001</c:v>
                </c:pt>
                <c:pt idx="1065">
                  <c:v>24807556.651535001</c:v>
                </c:pt>
                <c:pt idx="1066">
                  <c:v>24807556.651535001</c:v>
                </c:pt>
                <c:pt idx="1067">
                  <c:v>24832882.904013999</c:v>
                </c:pt>
                <c:pt idx="1068">
                  <c:v>24754901.273187999</c:v>
                </c:pt>
                <c:pt idx="1069">
                  <c:v>24797972.352267001</c:v>
                </c:pt>
                <c:pt idx="1070">
                  <c:v>24879342.334979001</c:v>
                </c:pt>
                <c:pt idx="1071">
                  <c:v>24979027.804398</c:v>
                </c:pt>
                <c:pt idx="1072">
                  <c:v>24979027.804398</c:v>
                </c:pt>
                <c:pt idx="1073">
                  <c:v>24979027.804398</c:v>
                </c:pt>
                <c:pt idx="1074">
                  <c:v>24983355.038612999</c:v>
                </c:pt>
                <c:pt idx="1075">
                  <c:v>24969400.862312</c:v>
                </c:pt>
                <c:pt idx="1076">
                  <c:v>25068235.338838</c:v>
                </c:pt>
                <c:pt idx="1077">
                  <c:v>24972707.738134</c:v>
                </c:pt>
                <c:pt idx="1078">
                  <c:v>25016349.810906999</c:v>
                </c:pt>
                <c:pt idx="1079">
                  <c:v>25016349.810906999</c:v>
                </c:pt>
                <c:pt idx="1080">
                  <c:v>25016349.810906999</c:v>
                </c:pt>
                <c:pt idx="1081">
                  <c:v>25034026.567297999</c:v>
                </c:pt>
                <c:pt idx="1082">
                  <c:v>25054412.925972998</c:v>
                </c:pt>
                <c:pt idx="1083">
                  <c:v>25155974.045853</c:v>
                </c:pt>
                <c:pt idx="1084">
                  <c:v>25131107.814500999</c:v>
                </c:pt>
                <c:pt idx="1085">
                  <c:v>24936055.037673</c:v>
                </c:pt>
                <c:pt idx="1086">
                  <c:v>24936055.037673</c:v>
                </c:pt>
                <c:pt idx="1087">
                  <c:v>24936055.037673</c:v>
                </c:pt>
                <c:pt idx="1088">
                  <c:v>24936940.812674001</c:v>
                </c:pt>
                <c:pt idx="1089">
                  <c:v>24936940.812674001</c:v>
                </c:pt>
                <c:pt idx="1090">
                  <c:v>24992776.776221</c:v>
                </c:pt>
                <c:pt idx="1091">
                  <c:v>25017625.700236</c:v>
                </c:pt>
                <c:pt idx="1092">
                  <c:v>25094353.165350001</c:v>
                </c:pt>
                <c:pt idx="1093">
                  <c:v>25094353.165350001</c:v>
                </c:pt>
                <c:pt idx="1094">
                  <c:v>25094353.165350001</c:v>
                </c:pt>
                <c:pt idx="1095">
                  <c:v>25059457.322087001</c:v>
                </c:pt>
                <c:pt idx="1096">
                  <c:v>25059457.322087001</c:v>
                </c:pt>
                <c:pt idx="1097">
                  <c:v>24977964.273251001</c:v>
                </c:pt>
                <c:pt idx="1098">
                  <c:v>24969250.125629999</c:v>
                </c:pt>
                <c:pt idx="1099">
                  <c:v>24894493.998089001</c:v>
                </c:pt>
                <c:pt idx="1100">
                  <c:v>24894493.998089001</c:v>
                </c:pt>
                <c:pt idx="1101">
                  <c:v>24894493.998089001</c:v>
                </c:pt>
                <c:pt idx="1102">
                  <c:v>24923077.845554002</c:v>
                </c:pt>
                <c:pt idx="1103">
                  <c:v>24866160.703434002</c:v>
                </c:pt>
                <c:pt idx="1104">
                  <c:v>24923955.981982</c:v>
                </c:pt>
                <c:pt idx="1105">
                  <c:v>24817766.96968</c:v>
                </c:pt>
                <c:pt idx="1106">
                  <c:v>24825954.253364</c:v>
                </c:pt>
                <c:pt idx="1107">
                  <c:v>24825954.253364</c:v>
                </c:pt>
                <c:pt idx="1108">
                  <c:v>24825954.253364</c:v>
                </c:pt>
                <c:pt idx="1109">
                  <c:v>24829449.666409001</c:v>
                </c:pt>
                <c:pt idx="1110">
                  <c:v>24909936.890537001</c:v>
                </c:pt>
                <c:pt idx="1111">
                  <c:v>24924966.576543</c:v>
                </c:pt>
                <c:pt idx="1112">
                  <c:v>25005683.567265999</c:v>
                </c:pt>
                <c:pt idx="1113">
                  <c:v>25034417.758396</c:v>
                </c:pt>
                <c:pt idx="1114">
                  <c:v>25034417.758396</c:v>
                </c:pt>
                <c:pt idx="1115">
                  <c:v>25034417.758396</c:v>
                </c:pt>
                <c:pt idx="1116">
                  <c:v>25036205.476154</c:v>
                </c:pt>
                <c:pt idx="1117">
                  <c:v>25107212.914577998</c:v>
                </c:pt>
                <c:pt idx="1118">
                  <c:v>25162813.620269001</c:v>
                </c:pt>
                <c:pt idx="1119">
                  <c:v>25138646.833009999</c:v>
                </c:pt>
                <c:pt idx="1120">
                  <c:v>25103670.349658001</c:v>
                </c:pt>
                <c:pt idx="1121">
                  <c:v>25103670.349658001</c:v>
                </c:pt>
                <c:pt idx="1122">
                  <c:v>25103670.349658001</c:v>
                </c:pt>
                <c:pt idx="1123">
                  <c:v>25132781.772549</c:v>
                </c:pt>
                <c:pt idx="1124">
                  <c:v>25027113.890448999</c:v>
                </c:pt>
                <c:pt idx="1125">
                  <c:v>24940133.393176999</c:v>
                </c:pt>
                <c:pt idx="1126">
                  <c:v>25008817.555723</c:v>
                </c:pt>
                <c:pt idx="1127">
                  <c:v>25102439.568792999</c:v>
                </c:pt>
                <c:pt idx="1128">
                  <c:v>25102439.568792999</c:v>
                </c:pt>
                <c:pt idx="1129">
                  <c:v>25102439.568792999</c:v>
                </c:pt>
                <c:pt idx="1130">
                  <c:v>25075024.212334</c:v>
                </c:pt>
                <c:pt idx="1131">
                  <c:v>25069382.267519999</c:v>
                </c:pt>
                <c:pt idx="1132">
                  <c:v>25123471.617720999</c:v>
                </c:pt>
                <c:pt idx="1133">
                  <c:v>25193718.679228999</c:v>
                </c:pt>
                <c:pt idx="1134">
                  <c:v>25280929.19658</c:v>
                </c:pt>
                <c:pt idx="1135">
                  <c:v>25280929.19658</c:v>
                </c:pt>
                <c:pt idx="1136">
                  <c:v>25280929.19658</c:v>
                </c:pt>
                <c:pt idx="1137">
                  <c:v>25313550.882171001</c:v>
                </c:pt>
                <c:pt idx="1138">
                  <c:v>25394879.512441002</c:v>
                </c:pt>
                <c:pt idx="1139">
                  <c:v>25389454.381299999</c:v>
                </c:pt>
                <c:pt idx="1140">
                  <c:v>25413644.342997</c:v>
                </c:pt>
                <c:pt idx="1141">
                  <c:v>25476196.736706</c:v>
                </c:pt>
                <c:pt idx="1142">
                  <c:v>25476196.736706</c:v>
                </c:pt>
                <c:pt idx="1143">
                  <c:v>25476196.736706</c:v>
                </c:pt>
                <c:pt idx="1144">
                  <c:v>25480472.419275001</c:v>
                </c:pt>
                <c:pt idx="1145">
                  <c:v>25527662.632454999</c:v>
                </c:pt>
                <c:pt idx="1146">
                  <c:v>25615604.288541</c:v>
                </c:pt>
                <c:pt idx="1147">
                  <c:v>25534999.054921001</c:v>
                </c:pt>
                <c:pt idx="1148">
                  <c:v>25563400.992346998</c:v>
                </c:pt>
                <c:pt idx="1149">
                  <c:v>25563400.992346998</c:v>
                </c:pt>
                <c:pt idx="1150">
                  <c:v>25563400.992346998</c:v>
                </c:pt>
                <c:pt idx="1151">
                  <c:v>25579745.512821</c:v>
                </c:pt>
                <c:pt idx="1152">
                  <c:v>25613339.969404999</c:v>
                </c:pt>
                <c:pt idx="1153">
                  <c:v>25539826.406688999</c:v>
                </c:pt>
                <c:pt idx="1154">
                  <c:v>25658438.716689002</c:v>
                </c:pt>
                <c:pt idx="1155">
                  <c:v>25782478.313932002</c:v>
                </c:pt>
                <c:pt idx="1156">
                  <c:v>25782478.313932002</c:v>
                </c:pt>
                <c:pt idx="1157">
                  <c:v>25782478.313932002</c:v>
                </c:pt>
                <c:pt idx="1158">
                  <c:v>25807507.387256999</c:v>
                </c:pt>
                <c:pt idx="1159">
                  <c:v>25746623.835985001</c:v>
                </c:pt>
                <c:pt idx="1160">
                  <c:v>25837124.705047999</c:v>
                </c:pt>
                <c:pt idx="1161">
                  <c:v>25815711.920366999</c:v>
                </c:pt>
                <c:pt idx="1162">
                  <c:v>25855219.772578001</c:v>
                </c:pt>
                <c:pt idx="1163">
                  <c:v>25855219.772578001</c:v>
                </c:pt>
                <c:pt idx="1164">
                  <c:v>25855219.772578001</c:v>
                </c:pt>
                <c:pt idx="1165">
                  <c:v>25857146.924915999</c:v>
                </c:pt>
                <c:pt idx="1166">
                  <c:v>25946059.91578</c:v>
                </c:pt>
                <c:pt idx="1167">
                  <c:v>26042737.265602</c:v>
                </c:pt>
                <c:pt idx="1168">
                  <c:v>25956863.109976001</c:v>
                </c:pt>
                <c:pt idx="1169">
                  <c:v>25948043.236063</c:v>
                </c:pt>
                <c:pt idx="1170">
                  <c:v>25948043.236063</c:v>
                </c:pt>
                <c:pt idx="1171">
                  <c:v>25948043.236063</c:v>
                </c:pt>
                <c:pt idx="1172">
                  <c:v>25956723.469781999</c:v>
                </c:pt>
                <c:pt idx="1173">
                  <c:v>25967838.094271</c:v>
                </c:pt>
                <c:pt idx="1174">
                  <c:v>25836230.384433001</c:v>
                </c:pt>
                <c:pt idx="1175">
                  <c:v>25855977.0647</c:v>
                </c:pt>
                <c:pt idx="1176">
                  <c:v>25757266.269352999</c:v>
                </c:pt>
                <c:pt idx="1177">
                  <c:v>25757266.269352999</c:v>
                </c:pt>
                <c:pt idx="1178">
                  <c:v>25757266.269352999</c:v>
                </c:pt>
                <c:pt idx="1179">
                  <c:v>25800511.722812999</c:v>
                </c:pt>
                <c:pt idx="1180">
                  <c:v>25729931.037905999</c:v>
                </c:pt>
                <c:pt idx="1181">
                  <c:v>25795440.319901001</c:v>
                </c:pt>
                <c:pt idx="1182">
                  <c:v>25958996.584621001</c:v>
                </c:pt>
                <c:pt idx="1183">
                  <c:v>25958996.584621001</c:v>
                </c:pt>
                <c:pt idx="1184">
                  <c:v>25958996.584621001</c:v>
                </c:pt>
                <c:pt idx="1185">
                  <c:v>25958996.584621001</c:v>
                </c:pt>
                <c:pt idx="1186">
                  <c:v>25951608.949163999</c:v>
                </c:pt>
                <c:pt idx="1187">
                  <c:v>25924607.644958999</c:v>
                </c:pt>
                <c:pt idx="1188">
                  <c:v>25790739.879703999</c:v>
                </c:pt>
                <c:pt idx="1189">
                  <c:v>25872597.582369</c:v>
                </c:pt>
                <c:pt idx="1190">
                  <c:v>25759696.154468</c:v>
                </c:pt>
                <c:pt idx="1191">
                  <c:v>25759696.154468</c:v>
                </c:pt>
                <c:pt idx="1192">
                  <c:v>25759696.154468</c:v>
                </c:pt>
                <c:pt idx="1193">
                  <c:v>25750987.166464999</c:v>
                </c:pt>
                <c:pt idx="1194">
                  <c:v>25831977.096377999</c:v>
                </c:pt>
                <c:pt idx="1195">
                  <c:v>25791921.940894999</c:v>
                </c:pt>
                <c:pt idx="1196">
                  <c:v>25860068.072648998</c:v>
                </c:pt>
                <c:pt idx="1197">
                  <c:v>25774787.277598999</c:v>
                </c:pt>
                <c:pt idx="1198">
                  <c:v>25774787.277598999</c:v>
                </c:pt>
                <c:pt idx="1199">
                  <c:v>25774787.277598999</c:v>
                </c:pt>
                <c:pt idx="1200">
                  <c:v>25699001.590868</c:v>
                </c:pt>
                <c:pt idx="1201">
                  <c:v>25845151.106919002</c:v>
                </c:pt>
                <c:pt idx="1202">
                  <c:v>25915777.679375</c:v>
                </c:pt>
                <c:pt idx="1203">
                  <c:v>26081743.776184998</c:v>
                </c:pt>
                <c:pt idx="1204">
                  <c:v>26104743.548188001</c:v>
                </c:pt>
                <c:pt idx="1205">
                  <c:v>26104743.548188001</c:v>
                </c:pt>
                <c:pt idx="1206">
                  <c:v>26104743.548188001</c:v>
                </c:pt>
                <c:pt idx="1207">
                  <c:v>26085164.424056999</c:v>
                </c:pt>
                <c:pt idx="1208">
                  <c:v>26158485.846074</c:v>
                </c:pt>
                <c:pt idx="1209">
                  <c:v>26178164.215629</c:v>
                </c:pt>
                <c:pt idx="1210">
                  <c:v>26190838.663993001</c:v>
                </c:pt>
                <c:pt idx="1211">
                  <c:v>26281776.229102999</c:v>
                </c:pt>
                <c:pt idx="1212">
                  <c:v>26281776.229102999</c:v>
                </c:pt>
                <c:pt idx="1213">
                  <c:v>26281776.229102999</c:v>
                </c:pt>
                <c:pt idx="1214">
                  <c:v>26203623.469714999</c:v>
                </c:pt>
                <c:pt idx="1215">
                  <c:v>26216238.841982</c:v>
                </c:pt>
                <c:pt idx="1216">
                  <c:v>26167006.433803</c:v>
                </c:pt>
                <c:pt idx="1217">
                  <c:v>26192756.360190999</c:v>
                </c:pt>
                <c:pt idx="1218">
                  <c:v>26194711.254721999</c:v>
                </c:pt>
                <c:pt idx="1219">
                  <c:v>26194711.254721999</c:v>
                </c:pt>
                <c:pt idx="1220">
                  <c:v>26194711.254721999</c:v>
                </c:pt>
                <c:pt idx="1221">
                  <c:v>26209028.504546002</c:v>
                </c:pt>
                <c:pt idx="1222">
                  <c:v>26015332.367885999</c:v>
                </c:pt>
                <c:pt idx="1223">
                  <c:v>26059618.523683</c:v>
                </c:pt>
                <c:pt idx="1224">
                  <c:v>26115000.421505999</c:v>
                </c:pt>
                <c:pt idx="1225">
                  <c:v>26047914.090201002</c:v>
                </c:pt>
                <c:pt idx="1226">
                  <c:v>26047914.090201002</c:v>
                </c:pt>
                <c:pt idx="1227">
                  <c:v>26047914.090201002</c:v>
                </c:pt>
                <c:pt idx="1228">
                  <c:v>26065644.093704</c:v>
                </c:pt>
                <c:pt idx="1229">
                  <c:v>26153571.467195</c:v>
                </c:pt>
                <c:pt idx="1230">
                  <c:v>26284488.144398998</c:v>
                </c:pt>
                <c:pt idx="1231">
                  <c:v>26399251.193782002</c:v>
                </c:pt>
                <c:pt idx="1232">
                  <c:v>26385993.690173</c:v>
                </c:pt>
                <c:pt idx="1233">
                  <c:v>26385993.690173</c:v>
                </c:pt>
                <c:pt idx="1234">
                  <c:v>26385993.690173</c:v>
                </c:pt>
                <c:pt idx="1235">
                  <c:v>26421063.867926002</c:v>
                </c:pt>
                <c:pt idx="1236">
                  <c:v>26382516.844737001</c:v>
                </c:pt>
                <c:pt idx="1237">
                  <c:v>26478050.035838999</c:v>
                </c:pt>
                <c:pt idx="1238">
                  <c:v>26435991.058759999</c:v>
                </c:pt>
                <c:pt idx="1239">
                  <c:v>26458613.904312</c:v>
                </c:pt>
                <c:pt idx="1240">
                  <c:v>26458613.904312</c:v>
                </c:pt>
                <c:pt idx="1241">
                  <c:v>26458613.904312</c:v>
                </c:pt>
                <c:pt idx="1242">
                  <c:v>26459366.091749001</c:v>
                </c:pt>
                <c:pt idx="1243">
                  <c:v>26443461.398001999</c:v>
                </c:pt>
                <c:pt idx="1244">
                  <c:v>26311979.165621001</c:v>
                </c:pt>
                <c:pt idx="1245">
                  <c:v>26371480.929318</c:v>
                </c:pt>
                <c:pt idx="1246">
                  <c:v>26327162.317439999</c:v>
                </c:pt>
                <c:pt idx="1247">
                  <c:v>26327162.317439999</c:v>
                </c:pt>
                <c:pt idx="1248">
                  <c:v>26327162.317439999</c:v>
                </c:pt>
                <c:pt idx="1249">
                  <c:v>26238046.990430001</c:v>
                </c:pt>
                <c:pt idx="1250">
                  <c:v>26320785.015476</c:v>
                </c:pt>
                <c:pt idx="1251">
                  <c:v>26428550.549155999</c:v>
                </c:pt>
                <c:pt idx="1252">
                  <c:v>26428551.765537001</c:v>
                </c:pt>
                <c:pt idx="1253">
                  <c:v>26547034.596407</c:v>
                </c:pt>
                <c:pt idx="1254">
                  <c:v>26547034.596407</c:v>
                </c:pt>
                <c:pt idx="1255">
                  <c:v>26547034.596407</c:v>
                </c:pt>
                <c:pt idx="1256">
                  <c:v>26539061.971117001</c:v>
                </c:pt>
                <c:pt idx="1257">
                  <c:v>26523562.310941</c:v>
                </c:pt>
                <c:pt idx="1258">
                  <c:v>26589952.120375998</c:v>
                </c:pt>
                <c:pt idx="1259">
                  <c:v>26642537.906658001</c:v>
                </c:pt>
                <c:pt idx="1260">
                  <c:v>26693858.703055002</c:v>
                </c:pt>
                <c:pt idx="1261">
                  <c:v>26693858.703055002</c:v>
                </c:pt>
                <c:pt idx="1262">
                  <c:v>26693858.703055002</c:v>
                </c:pt>
                <c:pt idx="1263">
                  <c:v>26627267.093127001</c:v>
                </c:pt>
                <c:pt idx="1264">
                  <c:v>26705208.007961001</c:v>
                </c:pt>
                <c:pt idx="1265">
                  <c:v>26766558.467845</c:v>
                </c:pt>
                <c:pt idx="1266">
                  <c:v>26501188.189897001</c:v>
                </c:pt>
                <c:pt idx="1267">
                  <c:v>26708680.945046999</c:v>
                </c:pt>
                <c:pt idx="1268">
                  <c:v>26708680.945046999</c:v>
                </c:pt>
                <c:pt idx="1269">
                  <c:v>26708680.945046999</c:v>
                </c:pt>
                <c:pt idx="1270">
                  <c:v>26676314.126579002</c:v>
                </c:pt>
                <c:pt idx="1271">
                  <c:v>26871650.809011001</c:v>
                </c:pt>
                <c:pt idx="1272">
                  <c:v>26578541.235963002</c:v>
                </c:pt>
                <c:pt idx="1273">
                  <c:v>26467101.41604</c:v>
                </c:pt>
                <c:pt idx="1274">
                  <c:v>26684521.94523</c:v>
                </c:pt>
                <c:pt idx="1275">
                  <c:v>26684521.94523</c:v>
                </c:pt>
                <c:pt idx="1276">
                  <c:v>26684521.94523</c:v>
                </c:pt>
                <c:pt idx="1277">
                  <c:v>26664805.723804999</c:v>
                </c:pt>
                <c:pt idx="1278">
                  <c:v>26731743.313361999</c:v>
                </c:pt>
                <c:pt idx="1279">
                  <c:v>26558444.783504002</c:v>
                </c:pt>
                <c:pt idx="1280">
                  <c:v>26431025.877946001</c:v>
                </c:pt>
                <c:pt idx="1281">
                  <c:v>26265301.923587002</c:v>
                </c:pt>
                <c:pt idx="1282">
                  <c:v>26265301.923587002</c:v>
                </c:pt>
                <c:pt idx="1283">
                  <c:v>26265301.923587002</c:v>
                </c:pt>
                <c:pt idx="1284">
                  <c:v>26253719.317476999</c:v>
                </c:pt>
                <c:pt idx="1285">
                  <c:v>26228464.621911999</c:v>
                </c:pt>
                <c:pt idx="1286">
                  <c:v>26365158.076669</c:v>
                </c:pt>
                <c:pt idx="1287">
                  <c:v>26334343.097304001</c:v>
                </c:pt>
                <c:pt idx="1288">
                  <c:v>26149238.692088</c:v>
                </c:pt>
                <c:pt idx="1289">
                  <c:v>26149238.692088</c:v>
                </c:pt>
                <c:pt idx="1290">
                  <c:v>26149238.692088</c:v>
                </c:pt>
                <c:pt idx="1291">
                  <c:v>26218399.397039998</c:v>
                </c:pt>
                <c:pt idx="1292">
                  <c:v>26311828.776955999</c:v>
                </c:pt>
                <c:pt idx="1293">
                  <c:v>26352183.520631</c:v>
                </c:pt>
                <c:pt idx="1294">
                  <c:v>26354530.445679002</c:v>
                </c:pt>
                <c:pt idx="1295">
                  <c:v>26345267.774030998</c:v>
                </c:pt>
                <c:pt idx="1296">
                  <c:v>26345267.774030998</c:v>
                </c:pt>
                <c:pt idx="1297">
                  <c:v>26345267.774030998</c:v>
                </c:pt>
                <c:pt idx="1298">
                  <c:v>26277550.154206</c:v>
                </c:pt>
                <c:pt idx="1299">
                  <c:v>26373768.692591</c:v>
                </c:pt>
                <c:pt idx="1300">
                  <c:v>26248444.702535</c:v>
                </c:pt>
                <c:pt idx="1301">
                  <c:v>26308334.180511001</c:v>
                </c:pt>
                <c:pt idx="1302">
                  <c:v>26417406.779052</c:v>
                </c:pt>
                <c:pt idx="1303">
                  <c:v>26417406.779052</c:v>
                </c:pt>
                <c:pt idx="1304">
                  <c:v>26417406.779052</c:v>
                </c:pt>
                <c:pt idx="1305">
                  <c:v>26462413.268904001</c:v>
                </c:pt>
                <c:pt idx="1306">
                  <c:v>26473268.132146999</c:v>
                </c:pt>
                <c:pt idx="1307">
                  <c:v>26515615.603057999</c:v>
                </c:pt>
                <c:pt idx="1308">
                  <c:v>26426688.262320999</c:v>
                </c:pt>
                <c:pt idx="1309">
                  <c:v>26448796.739227001</c:v>
                </c:pt>
                <c:pt idx="1310">
                  <c:v>26448796.739227001</c:v>
                </c:pt>
                <c:pt idx="1311">
                  <c:v>26448796.739227001</c:v>
                </c:pt>
                <c:pt idx="1312">
                  <c:v>26477246.206085</c:v>
                </c:pt>
                <c:pt idx="1313">
                  <c:v>26602039.591612998</c:v>
                </c:pt>
                <c:pt idx="1314">
                  <c:v>26601931.951016001</c:v>
                </c:pt>
                <c:pt idx="1315">
                  <c:v>26650592.057099</c:v>
                </c:pt>
                <c:pt idx="1316">
                  <c:v>26669894.684416</c:v>
                </c:pt>
                <c:pt idx="1317">
                  <c:v>26669894.684416</c:v>
                </c:pt>
                <c:pt idx="1318">
                  <c:v>26669894.684416</c:v>
                </c:pt>
                <c:pt idx="1319">
                  <c:v>26616470.651581999</c:v>
                </c:pt>
                <c:pt idx="1320">
                  <c:v>26523337.895633001</c:v>
                </c:pt>
                <c:pt idx="1321">
                  <c:v>26653119.997811999</c:v>
                </c:pt>
                <c:pt idx="1322">
                  <c:v>26577628.281227</c:v>
                </c:pt>
                <c:pt idx="1323">
                  <c:v>26732530.711755</c:v>
                </c:pt>
                <c:pt idx="1324">
                  <c:v>26732530.711755</c:v>
                </c:pt>
                <c:pt idx="1325">
                  <c:v>26732530.711755</c:v>
                </c:pt>
                <c:pt idx="1326">
                  <c:v>26744716.290980998</c:v>
                </c:pt>
                <c:pt idx="1327">
                  <c:v>26575620.505872</c:v>
                </c:pt>
                <c:pt idx="1328">
                  <c:v>26594572.766832002</c:v>
                </c:pt>
                <c:pt idx="1329">
                  <c:v>26489386.824693002</c:v>
                </c:pt>
                <c:pt idx="1330">
                  <c:v>26610527.738547999</c:v>
                </c:pt>
                <c:pt idx="1331">
                  <c:v>26610527.738547999</c:v>
                </c:pt>
                <c:pt idx="1332">
                  <c:v>26610527.738547999</c:v>
                </c:pt>
                <c:pt idx="1333">
                  <c:v>26629837.189833</c:v>
                </c:pt>
                <c:pt idx="1334">
                  <c:v>26599136.675216999</c:v>
                </c:pt>
                <c:pt idx="1335">
                  <c:v>26355100.022397999</c:v>
                </c:pt>
                <c:pt idx="1336">
                  <c:v>26245518.496149998</c:v>
                </c:pt>
                <c:pt idx="1337">
                  <c:v>26334848.176608</c:v>
                </c:pt>
                <c:pt idx="1338">
                  <c:v>26334848.176608</c:v>
                </c:pt>
                <c:pt idx="1339">
                  <c:v>26334848.176608</c:v>
                </c:pt>
                <c:pt idx="1340">
                  <c:v>26321767.595341001</c:v>
                </c:pt>
                <c:pt idx="1341">
                  <c:v>26416416.848653</c:v>
                </c:pt>
                <c:pt idx="1342">
                  <c:v>26354939.661070999</c:v>
                </c:pt>
                <c:pt idx="1343">
                  <c:v>26376789.155738</c:v>
                </c:pt>
                <c:pt idx="1344">
                  <c:v>26260448.694947001</c:v>
                </c:pt>
                <c:pt idx="1345">
                  <c:v>26260448.694947001</c:v>
                </c:pt>
                <c:pt idx="1346">
                  <c:v>26260448.694947001</c:v>
                </c:pt>
                <c:pt idx="1347">
                  <c:v>26258591.23765</c:v>
                </c:pt>
                <c:pt idx="1348">
                  <c:v>26227824.595649</c:v>
                </c:pt>
                <c:pt idx="1349">
                  <c:v>26312371.76461</c:v>
                </c:pt>
                <c:pt idx="1350">
                  <c:v>26251106.733966999</c:v>
                </c:pt>
                <c:pt idx="1351">
                  <c:v>26348738.348542999</c:v>
                </c:pt>
                <c:pt idx="1352">
                  <c:v>26348738.348542999</c:v>
                </c:pt>
                <c:pt idx="1353">
                  <c:v>26348738.348542999</c:v>
                </c:pt>
                <c:pt idx="1354">
                  <c:v>26343699.148543999</c:v>
                </c:pt>
                <c:pt idx="1355">
                  <c:v>26472500.521446999</c:v>
                </c:pt>
                <c:pt idx="1356">
                  <c:v>26289418.847392</c:v>
                </c:pt>
                <c:pt idx="1357">
                  <c:v>26302489.588507</c:v>
                </c:pt>
                <c:pt idx="1358">
                  <c:v>26325966.541324001</c:v>
                </c:pt>
                <c:pt idx="1359">
                  <c:v>26325966.541324001</c:v>
                </c:pt>
                <c:pt idx="1360">
                  <c:v>26325966.541324001</c:v>
                </c:pt>
                <c:pt idx="1361">
                  <c:v>26288665.472165</c:v>
                </c:pt>
                <c:pt idx="1362">
                  <c:v>26359713.059074</c:v>
                </c:pt>
                <c:pt idx="1363">
                  <c:v>26437680.523816001</c:v>
                </c:pt>
                <c:pt idx="1364">
                  <c:v>26472729.636036001</c:v>
                </c:pt>
                <c:pt idx="1365">
                  <c:v>26510014.137820002</c:v>
                </c:pt>
                <c:pt idx="1366">
                  <c:v>26510014.137820002</c:v>
                </c:pt>
                <c:pt idx="1367">
                  <c:v>26510014.137820002</c:v>
                </c:pt>
                <c:pt idx="1368">
                  <c:v>26510564.945227999</c:v>
                </c:pt>
                <c:pt idx="1369">
                  <c:v>26570442.218857002</c:v>
                </c:pt>
                <c:pt idx="1370">
                  <c:v>26663593.905264001</c:v>
                </c:pt>
                <c:pt idx="1371">
                  <c:v>26654589.554889001</c:v>
                </c:pt>
                <c:pt idx="1372">
                  <c:v>26728529.584580999</c:v>
                </c:pt>
                <c:pt idx="1373">
                  <c:v>26728529.584580999</c:v>
                </c:pt>
                <c:pt idx="1374">
                  <c:v>26728529.584580999</c:v>
                </c:pt>
                <c:pt idx="1375">
                  <c:v>26693714.573996</c:v>
                </c:pt>
                <c:pt idx="1376">
                  <c:v>26793281.235167</c:v>
                </c:pt>
                <c:pt idx="1377">
                  <c:v>26917664.837609001</c:v>
                </c:pt>
                <c:pt idx="1378">
                  <c:v>27032934.363479</c:v>
                </c:pt>
                <c:pt idx="1379">
                  <c:v>27086857.947549999</c:v>
                </c:pt>
                <c:pt idx="1380">
                  <c:v>27086857.947549999</c:v>
                </c:pt>
                <c:pt idx="1381">
                  <c:v>27086857.947549999</c:v>
                </c:pt>
                <c:pt idx="1382">
                  <c:v>27113155.945613001</c:v>
                </c:pt>
                <c:pt idx="1383">
                  <c:v>27127339.531009</c:v>
                </c:pt>
                <c:pt idx="1384">
                  <c:v>27264143.339761</c:v>
                </c:pt>
                <c:pt idx="1385">
                  <c:v>27339881.600985002</c:v>
                </c:pt>
                <c:pt idx="1386">
                  <c:v>27493056.562895998</c:v>
                </c:pt>
                <c:pt idx="1387">
                  <c:v>27493056.562895998</c:v>
                </c:pt>
                <c:pt idx="1388">
                  <c:v>27493056.562895998</c:v>
                </c:pt>
                <c:pt idx="1389">
                  <c:v>27508135.524774998</c:v>
                </c:pt>
                <c:pt idx="1390">
                  <c:v>27548615.812328</c:v>
                </c:pt>
                <c:pt idx="1391">
                  <c:v>27587309.250803001</c:v>
                </c:pt>
                <c:pt idx="1392">
                  <c:v>27534431.44407</c:v>
                </c:pt>
                <c:pt idx="1393">
                  <c:v>27554174.730675999</c:v>
                </c:pt>
                <c:pt idx="1394">
                  <c:v>27554174.730675999</c:v>
                </c:pt>
                <c:pt idx="1395">
                  <c:v>27554174.730675999</c:v>
                </c:pt>
                <c:pt idx="1396">
                  <c:v>27533479.007893998</c:v>
                </c:pt>
                <c:pt idx="1397">
                  <c:v>27647837.596939001</c:v>
                </c:pt>
                <c:pt idx="1398">
                  <c:v>27714855.266251002</c:v>
                </c:pt>
                <c:pt idx="1399">
                  <c:v>27490773.698646002</c:v>
                </c:pt>
                <c:pt idx="1400">
                  <c:v>27519366.920412</c:v>
                </c:pt>
                <c:pt idx="1401">
                  <c:v>27519366.920412</c:v>
                </c:pt>
                <c:pt idx="1402">
                  <c:v>27519366.920412</c:v>
                </c:pt>
                <c:pt idx="1403">
                  <c:v>27577327.446485002</c:v>
                </c:pt>
                <c:pt idx="1404">
                  <c:v>27534460.41071</c:v>
                </c:pt>
                <c:pt idx="1405">
                  <c:v>27579116.47428</c:v>
                </c:pt>
                <c:pt idx="1406">
                  <c:v>27666108.101050999</c:v>
                </c:pt>
                <c:pt idx="1407">
                  <c:v>27668644.071807001</c:v>
                </c:pt>
                <c:pt idx="1408">
                  <c:v>27668644.071807001</c:v>
                </c:pt>
                <c:pt idx="1409">
                  <c:v>27668644.071807001</c:v>
                </c:pt>
                <c:pt idx="1410">
                  <c:v>27680439.791536</c:v>
                </c:pt>
                <c:pt idx="1411">
                  <c:v>27625620.006836001</c:v>
                </c:pt>
                <c:pt idx="1412">
                  <c:v>27589185.246482</c:v>
                </c:pt>
                <c:pt idx="1413">
                  <c:v>27631811.700490002</c:v>
                </c:pt>
                <c:pt idx="1414">
                  <c:v>27733793.208737001</c:v>
                </c:pt>
                <c:pt idx="1415">
                  <c:v>27733837.230923999</c:v>
                </c:pt>
                <c:pt idx="1416">
                  <c:v>27733837.230923999</c:v>
                </c:pt>
                <c:pt idx="1417">
                  <c:v>27796280.328566998</c:v>
                </c:pt>
                <c:pt idx="1418">
                  <c:v>27876939.601691999</c:v>
                </c:pt>
                <c:pt idx="1419">
                  <c:v>27791455.691576999</c:v>
                </c:pt>
                <c:pt idx="1420">
                  <c:v>27857998.296487</c:v>
                </c:pt>
                <c:pt idx="1421">
                  <c:v>27943415.331737</c:v>
                </c:pt>
                <c:pt idx="1422">
                  <c:v>27943415.331737</c:v>
                </c:pt>
                <c:pt idx="1423">
                  <c:v>27943415.331737</c:v>
                </c:pt>
                <c:pt idx="1424">
                  <c:v>27894346.345543999</c:v>
                </c:pt>
                <c:pt idx="1425">
                  <c:v>27961414.548176002</c:v>
                </c:pt>
                <c:pt idx="1426">
                  <c:v>27975081.705180001</c:v>
                </c:pt>
                <c:pt idx="1427">
                  <c:v>27926484.190990001</c:v>
                </c:pt>
                <c:pt idx="1428">
                  <c:v>27935148.207051001</c:v>
                </c:pt>
                <c:pt idx="1429">
                  <c:v>27935148.207051001</c:v>
                </c:pt>
                <c:pt idx="1430">
                  <c:v>27935148.207051001</c:v>
                </c:pt>
                <c:pt idx="1431">
                  <c:v>27930220.231424998</c:v>
                </c:pt>
                <c:pt idx="1432">
                  <c:v>28110247.653219</c:v>
                </c:pt>
                <c:pt idx="1433">
                  <c:v>28069773.671275999</c:v>
                </c:pt>
                <c:pt idx="1434">
                  <c:v>28176501.798069999</c:v>
                </c:pt>
                <c:pt idx="1435">
                  <c:v>28327763.340491999</c:v>
                </c:pt>
                <c:pt idx="1436">
                  <c:v>28327763.340491999</c:v>
                </c:pt>
                <c:pt idx="1437">
                  <c:v>28327763.340491999</c:v>
                </c:pt>
                <c:pt idx="1438">
                  <c:v>28322967.149452999</c:v>
                </c:pt>
                <c:pt idx="1439">
                  <c:v>28362784.138466999</c:v>
                </c:pt>
                <c:pt idx="1440">
                  <c:v>28431103.363003001</c:v>
                </c:pt>
                <c:pt idx="1441">
                  <c:v>28552817.696920998</c:v>
                </c:pt>
                <c:pt idx="1442">
                  <c:v>28708371.699340999</c:v>
                </c:pt>
                <c:pt idx="1443">
                  <c:v>28708371.699340999</c:v>
                </c:pt>
                <c:pt idx="1444">
                  <c:v>28708371.699340999</c:v>
                </c:pt>
                <c:pt idx="1445">
                  <c:v>28705189.795205001</c:v>
                </c:pt>
                <c:pt idx="1446">
                  <c:v>28789863.592425998</c:v>
                </c:pt>
                <c:pt idx="1447">
                  <c:v>28845377.050995</c:v>
                </c:pt>
                <c:pt idx="1448">
                  <c:v>28865183.488292001</c:v>
                </c:pt>
                <c:pt idx="1449">
                  <c:v>28956910.014139999</c:v>
                </c:pt>
                <c:pt idx="1450">
                  <c:v>28956910.014139999</c:v>
                </c:pt>
                <c:pt idx="1451">
                  <c:v>28956910.014139999</c:v>
                </c:pt>
                <c:pt idx="1452">
                  <c:v>28953205.806999002</c:v>
                </c:pt>
                <c:pt idx="1453">
                  <c:v>28959305.666997001</c:v>
                </c:pt>
                <c:pt idx="1454">
                  <c:v>28959305.666997001</c:v>
                </c:pt>
                <c:pt idx="1455">
                  <c:v>28994815.355712</c:v>
                </c:pt>
                <c:pt idx="1456">
                  <c:v>28855596.276636001</c:v>
                </c:pt>
                <c:pt idx="1457">
                  <c:v>28855596.276636001</c:v>
                </c:pt>
                <c:pt idx="1458">
                  <c:v>28855596.276636001</c:v>
                </c:pt>
                <c:pt idx="1459">
                  <c:v>28880900.112707</c:v>
                </c:pt>
                <c:pt idx="1460">
                  <c:v>28964511.698272999</c:v>
                </c:pt>
                <c:pt idx="1461">
                  <c:v>28964511.698272999</c:v>
                </c:pt>
                <c:pt idx="1462">
                  <c:v>28739273.912572999</c:v>
                </c:pt>
                <c:pt idx="1463">
                  <c:v>28755257.677235998</c:v>
                </c:pt>
                <c:pt idx="1464">
                  <c:v>28755257.677235998</c:v>
                </c:pt>
                <c:pt idx="1465">
                  <c:v>28755257.677235998</c:v>
                </c:pt>
                <c:pt idx="1466">
                  <c:v>28766918.963231001</c:v>
                </c:pt>
                <c:pt idx="1467">
                  <c:v>28822233.321656</c:v>
                </c:pt>
                <c:pt idx="1468">
                  <c:v>28833536.078201</c:v>
                </c:pt>
                <c:pt idx="1469">
                  <c:v>28925669.727593999</c:v>
                </c:pt>
                <c:pt idx="1470">
                  <c:v>28643452.011870001</c:v>
                </c:pt>
                <c:pt idx="1471">
                  <c:v>28643452.011870001</c:v>
                </c:pt>
                <c:pt idx="1472">
                  <c:v>28643452.011870001</c:v>
                </c:pt>
                <c:pt idx="1473">
                  <c:v>28646118.325397</c:v>
                </c:pt>
                <c:pt idx="1474">
                  <c:v>28634082.080430001</c:v>
                </c:pt>
                <c:pt idx="1475">
                  <c:v>28466407.086054001</c:v>
                </c:pt>
                <c:pt idx="1476">
                  <c:v>28450421.226895999</c:v>
                </c:pt>
                <c:pt idx="1477">
                  <c:v>28479037.754170001</c:v>
                </c:pt>
                <c:pt idx="1478">
                  <c:v>28479037.754170001</c:v>
                </c:pt>
                <c:pt idx="1479">
                  <c:v>28479037.754170001</c:v>
                </c:pt>
                <c:pt idx="1480">
                  <c:v>28477902.236400001</c:v>
                </c:pt>
                <c:pt idx="1481">
                  <c:v>28429213.720462002</c:v>
                </c:pt>
                <c:pt idx="1482">
                  <c:v>28526646.956356999</c:v>
                </c:pt>
                <c:pt idx="1483">
                  <c:v>28454971.531422</c:v>
                </c:pt>
                <c:pt idx="1484">
                  <c:v>28474187.007045001</c:v>
                </c:pt>
                <c:pt idx="1485">
                  <c:v>28474187.007045001</c:v>
                </c:pt>
                <c:pt idx="1486">
                  <c:v>28474187.007045001</c:v>
                </c:pt>
                <c:pt idx="1487">
                  <c:v>28487552.847516999</c:v>
                </c:pt>
                <c:pt idx="1488">
                  <c:v>28373335.767193001</c:v>
                </c:pt>
                <c:pt idx="1489">
                  <c:v>28506813.807866</c:v>
                </c:pt>
                <c:pt idx="1490">
                  <c:v>28511409.316684</c:v>
                </c:pt>
                <c:pt idx="1491">
                  <c:v>28427508.920189001</c:v>
                </c:pt>
                <c:pt idx="1492">
                  <c:v>28427495.450189002</c:v>
                </c:pt>
                <c:pt idx="1493">
                  <c:v>28427495.450189002</c:v>
                </c:pt>
                <c:pt idx="1494">
                  <c:v>28489122.993549</c:v>
                </c:pt>
                <c:pt idx="1495">
                  <c:v>28511768.553011</c:v>
                </c:pt>
                <c:pt idx="1496">
                  <c:v>28527970.101658002</c:v>
                </c:pt>
                <c:pt idx="1497">
                  <c:v>28507309.709987</c:v>
                </c:pt>
                <c:pt idx="1498">
                  <c:v>28527225.540460002</c:v>
                </c:pt>
                <c:pt idx="1499">
                  <c:v>28527225.540460002</c:v>
                </c:pt>
                <c:pt idx="1500">
                  <c:v>28527225.540460002</c:v>
                </c:pt>
                <c:pt idx="1501">
                  <c:v>28518447.595621999</c:v>
                </c:pt>
                <c:pt idx="1502">
                  <c:v>28435846.052338</c:v>
                </c:pt>
                <c:pt idx="1503">
                  <c:v>28478719.701593</c:v>
                </c:pt>
                <c:pt idx="1504">
                  <c:v>28521111.708225001</c:v>
                </c:pt>
                <c:pt idx="1505">
                  <c:v>28545397.739270002</c:v>
                </c:pt>
                <c:pt idx="1506">
                  <c:v>28545397.739270002</c:v>
                </c:pt>
                <c:pt idx="1507">
                  <c:v>28545397.739270002</c:v>
                </c:pt>
                <c:pt idx="1508">
                  <c:v>28524025.152442999</c:v>
                </c:pt>
                <c:pt idx="1509">
                  <c:v>28559983.049178001</c:v>
                </c:pt>
                <c:pt idx="1510">
                  <c:v>28562470.101615999</c:v>
                </c:pt>
                <c:pt idx="1511">
                  <c:v>28710132.351822998</c:v>
                </c:pt>
                <c:pt idx="1512">
                  <c:v>28806729.259342998</c:v>
                </c:pt>
                <c:pt idx="1513">
                  <c:v>28806729.259342998</c:v>
                </c:pt>
                <c:pt idx="1514">
                  <c:v>28806729.259342998</c:v>
                </c:pt>
                <c:pt idx="1515">
                  <c:v>28869925.702709001</c:v>
                </c:pt>
                <c:pt idx="1516">
                  <c:v>28915788.426557999</c:v>
                </c:pt>
                <c:pt idx="1517">
                  <c:v>29013657.785521999</c:v>
                </c:pt>
                <c:pt idx="1518">
                  <c:v>29148053.216800999</c:v>
                </c:pt>
                <c:pt idx="1519">
                  <c:v>29135693.942214999</c:v>
                </c:pt>
                <c:pt idx="1520">
                  <c:v>29135693.942214999</c:v>
                </c:pt>
                <c:pt idx="1521">
                  <c:v>29135693.942214999</c:v>
                </c:pt>
                <c:pt idx="1522">
                  <c:v>29043542.924176998</c:v>
                </c:pt>
                <c:pt idx="1523">
                  <c:v>28979378.388087001</c:v>
                </c:pt>
                <c:pt idx="1524">
                  <c:v>28994670.168205</c:v>
                </c:pt>
                <c:pt idx="1525">
                  <c:v>29122295.029599998</c:v>
                </c:pt>
                <c:pt idx="1526">
                  <c:v>29108734.765342999</c:v>
                </c:pt>
                <c:pt idx="1527">
                  <c:v>29108734.765342999</c:v>
                </c:pt>
                <c:pt idx="1528">
                  <c:v>29108734.765342999</c:v>
                </c:pt>
                <c:pt idx="1529">
                  <c:v>29120274.805419002</c:v>
                </c:pt>
                <c:pt idx="1530">
                  <c:v>29085173.252299</c:v>
                </c:pt>
                <c:pt idx="1531">
                  <c:v>29060489.161626998</c:v>
                </c:pt>
                <c:pt idx="1532">
                  <c:v>28943151.703175001</c:v>
                </c:pt>
                <c:pt idx="1533">
                  <c:v>28937157.111892998</c:v>
                </c:pt>
                <c:pt idx="1534">
                  <c:v>28937157.111892998</c:v>
                </c:pt>
                <c:pt idx="1535">
                  <c:v>28937157.111892998</c:v>
                </c:pt>
                <c:pt idx="1536">
                  <c:v>28955970.777077999</c:v>
                </c:pt>
                <c:pt idx="1537">
                  <c:v>29009127.883141</c:v>
                </c:pt>
                <c:pt idx="1538">
                  <c:v>28977177.031879</c:v>
                </c:pt>
                <c:pt idx="1539">
                  <c:v>29024712.98071</c:v>
                </c:pt>
                <c:pt idx="1540">
                  <c:v>29089880.686590001</c:v>
                </c:pt>
                <c:pt idx="1541">
                  <c:v>29089880.686590001</c:v>
                </c:pt>
                <c:pt idx="1542">
                  <c:v>29089880.686590001</c:v>
                </c:pt>
                <c:pt idx="1543">
                  <c:v>29121254.585608002</c:v>
                </c:pt>
                <c:pt idx="1544">
                  <c:v>29005685.553024001</c:v>
                </c:pt>
                <c:pt idx="1545">
                  <c:v>29118696.878019001</c:v>
                </c:pt>
                <c:pt idx="1546">
                  <c:v>29162143.862001002</c:v>
                </c:pt>
                <c:pt idx="1547">
                  <c:v>29145992.575978</c:v>
                </c:pt>
                <c:pt idx="1548">
                  <c:v>29145992.575978</c:v>
                </c:pt>
                <c:pt idx="1549">
                  <c:v>29145992.575978</c:v>
                </c:pt>
                <c:pt idx="1550">
                  <c:v>29170667.158557002</c:v>
                </c:pt>
                <c:pt idx="1551">
                  <c:v>29232927.463982001</c:v>
                </c:pt>
                <c:pt idx="1552">
                  <c:v>29248302.912099998</c:v>
                </c:pt>
                <c:pt idx="1553">
                  <c:v>29290036.891789999</c:v>
                </c:pt>
                <c:pt idx="1554">
                  <c:v>29327787.965372998</c:v>
                </c:pt>
                <c:pt idx="1555">
                  <c:v>29327787.965372998</c:v>
                </c:pt>
                <c:pt idx="1556">
                  <c:v>29327787.965372998</c:v>
                </c:pt>
                <c:pt idx="1557">
                  <c:v>29303815.429761</c:v>
                </c:pt>
                <c:pt idx="1558">
                  <c:v>29199219.652201999</c:v>
                </c:pt>
                <c:pt idx="1559">
                  <c:v>29210246.186108999</c:v>
                </c:pt>
                <c:pt idx="1560">
                  <c:v>29196153.981851</c:v>
                </c:pt>
                <c:pt idx="1561">
                  <c:v>29355269.961435001</c:v>
                </c:pt>
                <c:pt idx="1562">
                  <c:v>29355269.961435001</c:v>
                </c:pt>
                <c:pt idx="1563">
                  <c:v>29355269.961435001</c:v>
                </c:pt>
                <c:pt idx="1564">
                  <c:v>29369400.400105</c:v>
                </c:pt>
                <c:pt idx="1565">
                  <c:v>29382281.490024</c:v>
                </c:pt>
                <c:pt idx="1566">
                  <c:v>29382116.975680001</c:v>
                </c:pt>
                <c:pt idx="1567">
                  <c:v>29375495.828400999</c:v>
                </c:pt>
                <c:pt idx="1568">
                  <c:v>29375495.828400999</c:v>
                </c:pt>
                <c:pt idx="1569">
                  <c:v>29375495.828400999</c:v>
                </c:pt>
                <c:pt idx="1570">
                  <c:v>29375495.828400999</c:v>
                </c:pt>
                <c:pt idx="1571">
                  <c:v>29389622.536594</c:v>
                </c:pt>
                <c:pt idx="1572">
                  <c:v>29340601.4221</c:v>
                </c:pt>
                <c:pt idx="1573">
                  <c:v>29387701.314552002</c:v>
                </c:pt>
                <c:pt idx="1574">
                  <c:v>29423786.791005</c:v>
                </c:pt>
                <c:pt idx="1575">
                  <c:v>29508221.273302998</c:v>
                </c:pt>
                <c:pt idx="1576">
                  <c:v>29508221.273302998</c:v>
                </c:pt>
                <c:pt idx="1577">
                  <c:v>29508221.273302998</c:v>
                </c:pt>
                <c:pt idx="1578">
                  <c:v>29505214.485546</c:v>
                </c:pt>
                <c:pt idx="1579">
                  <c:v>29470090.601321001</c:v>
                </c:pt>
                <c:pt idx="1580">
                  <c:v>29445479.280825</c:v>
                </c:pt>
                <c:pt idx="1581">
                  <c:v>29454054.739301</c:v>
                </c:pt>
                <c:pt idx="1582">
                  <c:v>29604276.786079999</c:v>
                </c:pt>
                <c:pt idx="1583">
                  <c:v>29604276.786079999</c:v>
                </c:pt>
                <c:pt idx="1584">
                  <c:v>29604276.786079999</c:v>
                </c:pt>
                <c:pt idx="1585">
                  <c:v>29577470.062500998</c:v>
                </c:pt>
                <c:pt idx="1586">
                  <c:v>29542576.148357</c:v>
                </c:pt>
                <c:pt idx="1587">
                  <c:v>29584076.971756998</c:v>
                </c:pt>
                <c:pt idx="1588">
                  <c:v>29669121.520856</c:v>
                </c:pt>
                <c:pt idx="1589">
                  <c:v>29616338.443172999</c:v>
                </c:pt>
                <c:pt idx="1590">
                  <c:v>29616338.443172999</c:v>
                </c:pt>
                <c:pt idx="1591">
                  <c:v>29616338.443172999</c:v>
                </c:pt>
                <c:pt idx="1592">
                  <c:v>29636174.904833999</c:v>
                </c:pt>
                <c:pt idx="1593">
                  <c:v>29741456.752801001</c:v>
                </c:pt>
                <c:pt idx="1594">
                  <c:v>29743170.064654998</c:v>
                </c:pt>
                <c:pt idx="1595">
                  <c:v>29833750.538656</c:v>
                </c:pt>
                <c:pt idx="1596">
                  <c:v>29811188.838396002</c:v>
                </c:pt>
                <c:pt idx="1597">
                  <c:v>29811188.838396002</c:v>
                </c:pt>
                <c:pt idx="1598">
                  <c:v>29811188.838396002</c:v>
                </c:pt>
                <c:pt idx="1599">
                  <c:v>29848752.125429001</c:v>
                </c:pt>
                <c:pt idx="1600">
                  <c:v>29918883.908436999</c:v>
                </c:pt>
                <c:pt idx="1601">
                  <c:v>29945741.731378999</c:v>
                </c:pt>
                <c:pt idx="1602">
                  <c:v>29916394.108320002</c:v>
                </c:pt>
                <c:pt idx="1603">
                  <c:v>29932787.171804</c:v>
                </c:pt>
                <c:pt idx="1604">
                  <c:v>29932787.171804</c:v>
                </c:pt>
                <c:pt idx="1605">
                  <c:v>29932787.171804</c:v>
                </c:pt>
                <c:pt idx="1606">
                  <c:v>29909030.432342999</c:v>
                </c:pt>
                <c:pt idx="1607">
                  <c:v>29864719.564987</c:v>
                </c:pt>
                <c:pt idx="1608">
                  <c:v>29829872.954627998</c:v>
                </c:pt>
                <c:pt idx="1609">
                  <c:v>29863230.833870001</c:v>
                </c:pt>
                <c:pt idx="1610">
                  <c:v>29859502.749538999</c:v>
                </c:pt>
                <c:pt idx="1611">
                  <c:v>29859502.749538999</c:v>
                </c:pt>
                <c:pt idx="1612">
                  <c:v>29859502.749538999</c:v>
                </c:pt>
                <c:pt idx="1613">
                  <c:v>29839094.339432999</c:v>
                </c:pt>
                <c:pt idx="1614">
                  <c:v>29869625.989778001</c:v>
                </c:pt>
                <c:pt idx="1615">
                  <c:v>29914529.255006</c:v>
                </c:pt>
                <c:pt idx="1616">
                  <c:v>30064388.948256001</c:v>
                </c:pt>
                <c:pt idx="1617">
                  <c:v>30182651.502820998</c:v>
                </c:pt>
                <c:pt idx="1618">
                  <c:v>30182651.502820998</c:v>
                </c:pt>
                <c:pt idx="1619">
                  <c:v>30182651.502820998</c:v>
                </c:pt>
                <c:pt idx="1620">
                  <c:v>30205932.768048</c:v>
                </c:pt>
                <c:pt idx="1621">
                  <c:v>30230486.414074998</c:v>
                </c:pt>
                <c:pt idx="1622">
                  <c:v>30302163.488343999</c:v>
                </c:pt>
                <c:pt idx="1623">
                  <c:v>30281925.469810002</c:v>
                </c:pt>
                <c:pt idx="1624">
                  <c:v>30340210.835671999</c:v>
                </c:pt>
                <c:pt idx="1625">
                  <c:v>30340210.835671999</c:v>
                </c:pt>
                <c:pt idx="1626">
                  <c:v>30340210.835671999</c:v>
                </c:pt>
                <c:pt idx="1627">
                  <c:v>30368688.037011001</c:v>
                </c:pt>
                <c:pt idx="1628">
                  <c:v>30363274.965413999</c:v>
                </c:pt>
                <c:pt idx="1629">
                  <c:v>30389120.864259999</c:v>
                </c:pt>
                <c:pt idx="1630">
                  <c:v>30329511.700150002</c:v>
                </c:pt>
                <c:pt idx="1631">
                  <c:v>30403940.035321001</c:v>
                </c:pt>
                <c:pt idx="1632">
                  <c:v>30403940.035321001</c:v>
                </c:pt>
                <c:pt idx="1633">
                  <c:v>30403940.035321001</c:v>
                </c:pt>
                <c:pt idx="1634">
                  <c:v>30422810.961146999</c:v>
                </c:pt>
                <c:pt idx="1635">
                  <c:v>30513691.855344001</c:v>
                </c:pt>
                <c:pt idx="1636">
                  <c:v>30477484.839228999</c:v>
                </c:pt>
                <c:pt idx="1637">
                  <c:v>30554618.333182</c:v>
                </c:pt>
                <c:pt idx="1638">
                  <c:v>30583225.881716002</c:v>
                </c:pt>
                <c:pt idx="1639">
                  <c:v>30583225.881716002</c:v>
                </c:pt>
                <c:pt idx="1640">
                  <c:v>30583225.881716002</c:v>
                </c:pt>
                <c:pt idx="1641">
                  <c:v>30544936.756740998</c:v>
                </c:pt>
                <c:pt idx="1642">
                  <c:v>30642350.260419998</c:v>
                </c:pt>
                <c:pt idx="1643">
                  <c:v>30645861.532026999</c:v>
                </c:pt>
                <c:pt idx="1644">
                  <c:v>30665641.853767</c:v>
                </c:pt>
                <c:pt idx="1645">
                  <c:v>30681698.799283002</c:v>
                </c:pt>
                <c:pt idx="1646">
                  <c:v>30681698.799283002</c:v>
                </c:pt>
                <c:pt idx="1647">
                  <c:v>30681698.799283002</c:v>
                </c:pt>
                <c:pt idx="1648">
                  <c:v>30613458.759121999</c:v>
                </c:pt>
                <c:pt idx="1649">
                  <c:v>30641436.135597002</c:v>
                </c:pt>
                <c:pt idx="1650">
                  <c:v>30669013.596995998</c:v>
                </c:pt>
                <c:pt idx="1651">
                  <c:v>30662948.542775001</c:v>
                </c:pt>
                <c:pt idx="1652">
                  <c:v>30756048.632002998</c:v>
                </c:pt>
                <c:pt idx="1653">
                  <c:v>30756048.632002998</c:v>
                </c:pt>
                <c:pt idx="1654">
                  <c:v>30756048.632002998</c:v>
                </c:pt>
                <c:pt idx="1655">
                  <c:v>30724944.042036001</c:v>
                </c:pt>
                <c:pt idx="1656">
                  <c:v>30813315.902368002</c:v>
                </c:pt>
                <c:pt idx="1657">
                  <c:v>30725024.675313</c:v>
                </c:pt>
                <c:pt idx="1658">
                  <c:v>30671408.929028001</c:v>
                </c:pt>
                <c:pt idx="1659">
                  <c:v>30740174.887851</c:v>
                </c:pt>
                <c:pt idx="1660">
                  <c:v>30740174.887851</c:v>
                </c:pt>
                <c:pt idx="1661">
                  <c:v>30740174.887851</c:v>
                </c:pt>
                <c:pt idx="1662">
                  <c:v>30772696.265537001</c:v>
                </c:pt>
                <c:pt idx="1663">
                  <c:v>30684881.097745001</c:v>
                </c:pt>
                <c:pt idx="1664">
                  <c:v>30709687.911711998</c:v>
                </c:pt>
                <c:pt idx="1665">
                  <c:v>30704158.729552001</c:v>
                </c:pt>
                <c:pt idx="1666">
                  <c:v>30848802.063524999</c:v>
                </c:pt>
                <c:pt idx="1667">
                  <c:v>30848802.063524999</c:v>
                </c:pt>
                <c:pt idx="1668">
                  <c:v>30848802.063524999</c:v>
                </c:pt>
                <c:pt idx="1669">
                  <c:v>30879265.597087</c:v>
                </c:pt>
                <c:pt idx="1670">
                  <c:v>30898545.691778</c:v>
                </c:pt>
                <c:pt idx="1671">
                  <c:v>31010353.918276001</c:v>
                </c:pt>
                <c:pt idx="1672">
                  <c:v>31113760.478473</c:v>
                </c:pt>
                <c:pt idx="1673">
                  <c:v>31177733.821993999</c:v>
                </c:pt>
                <c:pt idx="1674">
                  <c:v>31177733.821993999</c:v>
                </c:pt>
                <c:pt idx="1675">
                  <c:v>31177733.821993999</c:v>
                </c:pt>
                <c:pt idx="1676">
                  <c:v>31153300.940398999</c:v>
                </c:pt>
                <c:pt idx="1677">
                  <c:v>31170491.824657001</c:v>
                </c:pt>
                <c:pt idx="1678">
                  <c:v>31046295.991126999</c:v>
                </c:pt>
                <c:pt idx="1679">
                  <c:v>31208129.113432001</c:v>
                </c:pt>
                <c:pt idx="1680">
                  <c:v>31240633.382718001</c:v>
                </c:pt>
                <c:pt idx="1681">
                  <c:v>31240633.382718001</c:v>
                </c:pt>
                <c:pt idx="1682">
                  <c:v>31240633.382718001</c:v>
                </c:pt>
                <c:pt idx="1683">
                  <c:v>31241124.123718999</c:v>
                </c:pt>
                <c:pt idx="1684">
                  <c:v>31209718.687118001</c:v>
                </c:pt>
                <c:pt idx="1685">
                  <c:v>31284257.262150999</c:v>
                </c:pt>
                <c:pt idx="1686">
                  <c:v>31340549.294578001</c:v>
                </c:pt>
                <c:pt idx="1687">
                  <c:v>31247437.943262</c:v>
                </c:pt>
                <c:pt idx="1688">
                  <c:v>31247437.943262</c:v>
                </c:pt>
                <c:pt idx="1689">
                  <c:v>31247437.943262</c:v>
                </c:pt>
                <c:pt idx="1690">
                  <c:v>31210978.36561</c:v>
                </c:pt>
                <c:pt idx="1691">
                  <c:v>31137919.415406998</c:v>
                </c:pt>
                <c:pt idx="1692">
                  <c:v>31082904.804033998</c:v>
                </c:pt>
                <c:pt idx="1693">
                  <c:v>31088662.517820001</c:v>
                </c:pt>
                <c:pt idx="1694">
                  <c:v>31194050.353162002</c:v>
                </c:pt>
                <c:pt idx="1695">
                  <c:v>31194050.353162002</c:v>
                </c:pt>
                <c:pt idx="1696">
                  <c:v>31194050.353162002</c:v>
                </c:pt>
                <c:pt idx="1697">
                  <c:v>31194168.052515</c:v>
                </c:pt>
                <c:pt idx="1698">
                  <c:v>31180246.926793002</c:v>
                </c:pt>
                <c:pt idx="1699">
                  <c:v>31112405.367833</c:v>
                </c:pt>
                <c:pt idx="1700">
                  <c:v>31073704.547791999</c:v>
                </c:pt>
                <c:pt idx="1701">
                  <c:v>31140891.860938001</c:v>
                </c:pt>
                <c:pt idx="1702">
                  <c:v>31140891.860938001</c:v>
                </c:pt>
                <c:pt idx="1703">
                  <c:v>31140891.860938001</c:v>
                </c:pt>
                <c:pt idx="1704">
                  <c:v>31147513.714295998</c:v>
                </c:pt>
                <c:pt idx="1705">
                  <c:v>31043303.377030998</c:v>
                </c:pt>
                <c:pt idx="1706">
                  <c:v>31033003.856171001</c:v>
                </c:pt>
                <c:pt idx="1707">
                  <c:v>30940685.86149</c:v>
                </c:pt>
                <c:pt idx="1708">
                  <c:v>30982907.924151</c:v>
                </c:pt>
                <c:pt idx="1709">
                  <c:v>30982907.924151</c:v>
                </c:pt>
                <c:pt idx="1710">
                  <c:v>30982907.924151</c:v>
                </c:pt>
                <c:pt idx="1711">
                  <c:v>30953184.122623</c:v>
                </c:pt>
                <c:pt idx="1712">
                  <c:v>30977487.059486002</c:v>
                </c:pt>
                <c:pt idx="1713">
                  <c:v>31100658.641589001</c:v>
                </c:pt>
                <c:pt idx="1714">
                  <c:v>31045313.565752</c:v>
                </c:pt>
                <c:pt idx="1715">
                  <c:v>31050431.669128001</c:v>
                </c:pt>
                <c:pt idx="1716">
                  <c:v>31050431.669128001</c:v>
                </c:pt>
                <c:pt idx="1717">
                  <c:v>31050431.669128001</c:v>
                </c:pt>
                <c:pt idx="1718">
                  <c:v>31022021.570199002</c:v>
                </c:pt>
                <c:pt idx="1719">
                  <c:v>31041049.357198998</c:v>
                </c:pt>
                <c:pt idx="1720">
                  <c:v>31161329.860041</c:v>
                </c:pt>
                <c:pt idx="1721">
                  <c:v>31273945.795182999</c:v>
                </c:pt>
                <c:pt idx="1722">
                  <c:v>31309939.973926</c:v>
                </c:pt>
                <c:pt idx="1723">
                  <c:v>31309939.973926</c:v>
                </c:pt>
                <c:pt idx="1724">
                  <c:v>31309939.973926</c:v>
                </c:pt>
                <c:pt idx="1725">
                  <c:v>31255832.833151001</c:v>
                </c:pt>
                <c:pt idx="1726">
                  <c:v>31263008.766571</c:v>
                </c:pt>
                <c:pt idx="1727">
                  <c:v>31354084.366284002</c:v>
                </c:pt>
                <c:pt idx="1728">
                  <c:v>31242560.383287001</c:v>
                </c:pt>
                <c:pt idx="1729">
                  <c:v>31306220.587102</c:v>
                </c:pt>
                <c:pt idx="1730">
                  <c:v>31306220.587102</c:v>
                </c:pt>
                <c:pt idx="1731">
                  <c:v>31306220.587102</c:v>
                </c:pt>
                <c:pt idx="1732">
                  <c:v>31312848.065595999</c:v>
                </c:pt>
                <c:pt idx="1733">
                  <c:v>31481484.320689999</c:v>
                </c:pt>
                <c:pt idx="1734">
                  <c:v>31510093.874228001</c:v>
                </c:pt>
                <c:pt idx="1735">
                  <c:v>31436435.892905001</c:v>
                </c:pt>
                <c:pt idx="1736">
                  <c:v>31285192.881021999</c:v>
                </c:pt>
                <c:pt idx="1737">
                  <c:v>31285192.881021999</c:v>
                </c:pt>
                <c:pt idx="1738">
                  <c:v>31285192.881021999</c:v>
                </c:pt>
                <c:pt idx="1739">
                  <c:v>31187155.970821999</c:v>
                </c:pt>
                <c:pt idx="1740">
                  <c:v>31143268.16553</c:v>
                </c:pt>
                <c:pt idx="1741">
                  <c:v>31177572.536959998</c:v>
                </c:pt>
                <c:pt idx="1742">
                  <c:v>31173519.953292999</c:v>
                </c:pt>
                <c:pt idx="1743">
                  <c:v>31257508.866595</c:v>
                </c:pt>
                <c:pt idx="1744">
                  <c:v>31257508.866595</c:v>
                </c:pt>
                <c:pt idx="1745">
                  <c:v>31257508.866595</c:v>
                </c:pt>
                <c:pt idx="1746">
                  <c:v>31232812.065545999</c:v>
                </c:pt>
                <c:pt idx="1747">
                  <c:v>31093463.411683001</c:v>
                </c:pt>
                <c:pt idx="1748">
                  <c:v>30948941.677386001</c:v>
                </c:pt>
                <c:pt idx="1749">
                  <c:v>31018650.106334999</c:v>
                </c:pt>
                <c:pt idx="1750">
                  <c:v>31021347.896814</c:v>
                </c:pt>
                <c:pt idx="1751">
                  <c:v>31021347.896814</c:v>
                </c:pt>
                <c:pt idx="1752">
                  <c:v>31021347.896814</c:v>
                </c:pt>
                <c:pt idx="1753">
                  <c:v>31019543.120397002</c:v>
                </c:pt>
                <c:pt idx="1754">
                  <c:v>31007576.519846998</c:v>
                </c:pt>
                <c:pt idx="1755">
                  <c:v>31003297.455979001</c:v>
                </c:pt>
                <c:pt idx="1756">
                  <c:v>31136943.531635001</c:v>
                </c:pt>
                <c:pt idx="1757">
                  <c:v>31187298.644728001</c:v>
                </c:pt>
                <c:pt idx="1758">
                  <c:v>31187298.644728001</c:v>
                </c:pt>
                <c:pt idx="1759">
                  <c:v>31187298.644728001</c:v>
                </c:pt>
                <c:pt idx="1760">
                  <c:v>31194353.954860002</c:v>
                </c:pt>
                <c:pt idx="1761">
                  <c:v>31143605.416391</c:v>
                </c:pt>
                <c:pt idx="1762">
                  <c:v>31181738.648460999</c:v>
                </c:pt>
                <c:pt idx="1763">
                  <c:v>31303222.890200999</c:v>
                </c:pt>
                <c:pt idx="1764">
                  <c:v>31221413.589745</c:v>
                </c:pt>
                <c:pt idx="1765">
                  <c:v>31221413.589745</c:v>
                </c:pt>
                <c:pt idx="1766">
                  <c:v>31221413.589745</c:v>
                </c:pt>
                <c:pt idx="1767">
                  <c:v>31229391.470091</c:v>
                </c:pt>
                <c:pt idx="1768">
                  <c:v>31114577.312996998</c:v>
                </c:pt>
                <c:pt idx="1769">
                  <c:v>31081781.599080998</c:v>
                </c:pt>
                <c:pt idx="1770">
                  <c:v>31194495.413902</c:v>
                </c:pt>
                <c:pt idx="1771">
                  <c:v>31169286.613926001</c:v>
                </c:pt>
                <c:pt idx="1772">
                  <c:v>31169286.613926001</c:v>
                </c:pt>
                <c:pt idx="1773">
                  <c:v>31169286.613926001</c:v>
                </c:pt>
                <c:pt idx="1774">
                  <c:v>31183800.304280002</c:v>
                </c:pt>
                <c:pt idx="1775">
                  <c:v>31193321.968804002</c:v>
                </c:pt>
                <c:pt idx="1776">
                  <c:v>31337222.929850999</c:v>
                </c:pt>
                <c:pt idx="1777">
                  <c:v>31344418.278526001</c:v>
                </c:pt>
                <c:pt idx="1778">
                  <c:v>31224158.652185</c:v>
                </c:pt>
                <c:pt idx="1779">
                  <c:v>31224158.652185</c:v>
                </c:pt>
                <c:pt idx="1780">
                  <c:v>31224158.652185</c:v>
                </c:pt>
                <c:pt idx="1781">
                  <c:v>31247124.160817001</c:v>
                </c:pt>
                <c:pt idx="1782">
                  <c:v>31299464.658962999</c:v>
                </c:pt>
                <c:pt idx="1783">
                  <c:v>31382388.567566998</c:v>
                </c:pt>
                <c:pt idx="1784">
                  <c:v>31477326.145312998</c:v>
                </c:pt>
                <c:pt idx="1785">
                  <c:v>31552583.809769001</c:v>
                </c:pt>
                <c:pt idx="1786">
                  <c:v>31552583.809769001</c:v>
                </c:pt>
                <c:pt idx="1787">
                  <c:v>31552583.809769001</c:v>
                </c:pt>
                <c:pt idx="1788">
                  <c:v>31545554.57155</c:v>
                </c:pt>
                <c:pt idx="1789">
                  <c:v>31562044.291992001</c:v>
                </c:pt>
                <c:pt idx="1790">
                  <c:v>31631239.324329998</c:v>
                </c:pt>
                <c:pt idx="1791">
                  <c:v>31659328.213959001</c:v>
                </c:pt>
                <c:pt idx="1792">
                  <c:v>31639829.32511</c:v>
                </c:pt>
                <c:pt idx="1793">
                  <c:v>31639829.32511</c:v>
                </c:pt>
                <c:pt idx="1794">
                  <c:v>31639829.32511</c:v>
                </c:pt>
                <c:pt idx="1795">
                  <c:v>31663774.958797999</c:v>
                </c:pt>
                <c:pt idx="1796">
                  <c:v>31459988.544689</c:v>
                </c:pt>
                <c:pt idx="1797">
                  <c:v>31559727.385361001</c:v>
                </c:pt>
                <c:pt idx="1798">
                  <c:v>31662627.311670002</c:v>
                </c:pt>
                <c:pt idx="1799">
                  <c:v>31586693.667872999</c:v>
                </c:pt>
                <c:pt idx="1800">
                  <c:v>31586693.667872999</c:v>
                </c:pt>
                <c:pt idx="1801">
                  <c:v>31586693.667872999</c:v>
                </c:pt>
                <c:pt idx="1802">
                  <c:v>31571419.726064999</c:v>
                </c:pt>
                <c:pt idx="1803">
                  <c:v>31661447.625797998</c:v>
                </c:pt>
                <c:pt idx="1804">
                  <c:v>31777220.090502001</c:v>
                </c:pt>
                <c:pt idx="1805">
                  <c:v>31925191.828751002</c:v>
                </c:pt>
                <c:pt idx="1806">
                  <c:v>31950558.379115</c:v>
                </c:pt>
                <c:pt idx="1807">
                  <c:v>31950558.379115</c:v>
                </c:pt>
                <c:pt idx="1808">
                  <c:v>31950558.379115</c:v>
                </c:pt>
                <c:pt idx="1809">
                  <c:v>31970302.120062999</c:v>
                </c:pt>
                <c:pt idx="1810">
                  <c:v>31917322.529840998</c:v>
                </c:pt>
                <c:pt idx="1811">
                  <c:v>32007120.295154002</c:v>
                </c:pt>
                <c:pt idx="1812">
                  <c:v>31815691.156745002</c:v>
                </c:pt>
                <c:pt idx="1813">
                  <c:v>31939103.590018</c:v>
                </c:pt>
                <c:pt idx="1814">
                  <c:v>31939103.590018</c:v>
                </c:pt>
                <c:pt idx="1815">
                  <c:v>31939103.590018</c:v>
                </c:pt>
                <c:pt idx="1816">
                  <c:v>31973090.115660999</c:v>
                </c:pt>
                <c:pt idx="1817">
                  <c:v>32104202.211208999</c:v>
                </c:pt>
                <c:pt idx="1818">
                  <c:v>32093930.170384999</c:v>
                </c:pt>
                <c:pt idx="1819">
                  <c:v>32093930.170384999</c:v>
                </c:pt>
                <c:pt idx="1820">
                  <c:v>32045932.818636999</c:v>
                </c:pt>
                <c:pt idx="1821">
                  <c:v>32045932.818636999</c:v>
                </c:pt>
                <c:pt idx="1822">
                  <c:v>32045932.818636999</c:v>
                </c:pt>
                <c:pt idx="1823">
                  <c:v>32075977.155099999</c:v>
                </c:pt>
                <c:pt idx="1824">
                  <c:v>32008894.905543</c:v>
                </c:pt>
                <c:pt idx="1825">
                  <c:v>31989395.470532998</c:v>
                </c:pt>
                <c:pt idx="1826">
                  <c:v>31989395.470532998</c:v>
                </c:pt>
                <c:pt idx="1827">
                  <c:v>32072541.708245002</c:v>
                </c:pt>
                <c:pt idx="1828">
                  <c:v>32072541.708245002</c:v>
                </c:pt>
                <c:pt idx="1829">
                  <c:v>32072541.708245002</c:v>
                </c:pt>
                <c:pt idx="1830">
                  <c:v>32137893.242387</c:v>
                </c:pt>
                <c:pt idx="1831">
                  <c:v>32006719.539809</c:v>
                </c:pt>
                <c:pt idx="1832">
                  <c:v>32054305.279867999</c:v>
                </c:pt>
                <c:pt idx="1833">
                  <c:v>32111264.764543999</c:v>
                </c:pt>
                <c:pt idx="1834">
                  <c:v>32062575.544874001</c:v>
                </c:pt>
                <c:pt idx="1835">
                  <c:v>32062575.544874001</c:v>
                </c:pt>
                <c:pt idx="1836">
                  <c:v>32062575.544874001</c:v>
                </c:pt>
                <c:pt idx="1837">
                  <c:v>32096453.720989998</c:v>
                </c:pt>
                <c:pt idx="1838">
                  <c:v>32122877.840303998</c:v>
                </c:pt>
                <c:pt idx="1839">
                  <c:v>32024236.688071001</c:v>
                </c:pt>
                <c:pt idx="1840">
                  <c:v>32033868.618156999</c:v>
                </c:pt>
                <c:pt idx="1841">
                  <c:v>32029083.446355999</c:v>
                </c:pt>
                <c:pt idx="1842">
                  <c:v>32029083.446355999</c:v>
                </c:pt>
                <c:pt idx="1843">
                  <c:v>32029083.446355999</c:v>
                </c:pt>
                <c:pt idx="1844">
                  <c:v>32010138.125886001</c:v>
                </c:pt>
                <c:pt idx="1845">
                  <c:v>31960715.803486999</c:v>
                </c:pt>
                <c:pt idx="1846">
                  <c:v>31991489.401018001</c:v>
                </c:pt>
                <c:pt idx="1847">
                  <c:v>31960243.082035001</c:v>
                </c:pt>
                <c:pt idx="1848">
                  <c:v>31924895.496718001</c:v>
                </c:pt>
                <c:pt idx="1849">
                  <c:v>31924895.496718001</c:v>
                </c:pt>
                <c:pt idx="1850">
                  <c:v>31924895.496718001</c:v>
                </c:pt>
                <c:pt idx="1851">
                  <c:v>31905397.628428001</c:v>
                </c:pt>
                <c:pt idx="1852">
                  <c:v>31876407.037719</c:v>
                </c:pt>
                <c:pt idx="1853">
                  <c:v>31885216.645638</c:v>
                </c:pt>
                <c:pt idx="1854">
                  <c:v>31956035.109018002</c:v>
                </c:pt>
                <c:pt idx="1855">
                  <c:v>32024414.766316</c:v>
                </c:pt>
                <c:pt idx="1856">
                  <c:v>32023747.262035001</c:v>
                </c:pt>
                <c:pt idx="1857">
                  <c:v>32023747.262035001</c:v>
                </c:pt>
                <c:pt idx="1858">
                  <c:v>31995188.529810999</c:v>
                </c:pt>
                <c:pt idx="1859">
                  <c:v>31903341.956208002</c:v>
                </c:pt>
                <c:pt idx="1860">
                  <c:v>31861165.109290998</c:v>
                </c:pt>
                <c:pt idx="1861">
                  <c:v>31951950.833691001</c:v>
                </c:pt>
                <c:pt idx="1862">
                  <c:v>31917801.247829001</c:v>
                </c:pt>
                <c:pt idx="1863">
                  <c:v>31917801.247829001</c:v>
                </c:pt>
                <c:pt idx="1864">
                  <c:v>31917801.247829001</c:v>
                </c:pt>
                <c:pt idx="1865">
                  <c:v>31993443.726280998</c:v>
                </c:pt>
                <c:pt idx="1866">
                  <c:v>32005389.363357998</c:v>
                </c:pt>
                <c:pt idx="1867">
                  <c:v>32075489.849385001</c:v>
                </c:pt>
                <c:pt idx="1868">
                  <c:v>32017708.482439</c:v>
                </c:pt>
                <c:pt idx="1869">
                  <c:v>31900675.437006</c:v>
                </c:pt>
                <c:pt idx="1870">
                  <c:v>31900675.437006</c:v>
                </c:pt>
                <c:pt idx="1871">
                  <c:v>31900675.437006</c:v>
                </c:pt>
                <c:pt idx="1872">
                  <c:v>31885119.267953001</c:v>
                </c:pt>
                <c:pt idx="1873">
                  <c:v>31857422.501867</c:v>
                </c:pt>
                <c:pt idx="1874">
                  <c:v>31906050.439121999</c:v>
                </c:pt>
                <c:pt idx="1875">
                  <c:v>31917553.542994998</c:v>
                </c:pt>
                <c:pt idx="1876">
                  <c:v>31878667.482995</c:v>
                </c:pt>
                <c:pt idx="1877">
                  <c:v>31878738.600552998</c:v>
                </c:pt>
                <c:pt idx="1878">
                  <c:v>31878738.600552998</c:v>
                </c:pt>
                <c:pt idx="1879">
                  <c:v>31904873.988699999</c:v>
                </c:pt>
                <c:pt idx="1880">
                  <c:v>31970573.496011</c:v>
                </c:pt>
                <c:pt idx="1881">
                  <c:v>31913979.416949</c:v>
                </c:pt>
                <c:pt idx="1882">
                  <c:v>31869264.667141002</c:v>
                </c:pt>
                <c:pt idx="1883">
                  <c:v>31950546.342374001</c:v>
                </c:pt>
                <c:pt idx="1884">
                  <c:v>31950546.342374001</c:v>
                </c:pt>
                <c:pt idx="1885">
                  <c:v>31950546.342374001</c:v>
                </c:pt>
                <c:pt idx="1886">
                  <c:v>31960784.397546001</c:v>
                </c:pt>
                <c:pt idx="1887">
                  <c:v>31993196.029064</c:v>
                </c:pt>
                <c:pt idx="1888">
                  <c:v>31978546.507247999</c:v>
                </c:pt>
                <c:pt idx="1889">
                  <c:v>32000926.567917999</c:v>
                </c:pt>
                <c:pt idx="1890">
                  <c:v>31873111.262166001</c:v>
                </c:pt>
                <c:pt idx="1891">
                  <c:v>31873111.262166001</c:v>
                </c:pt>
                <c:pt idx="1892">
                  <c:v>31873111.262166001</c:v>
                </c:pt>
                <c:pt idx="1893">
                  <c:v>31857456.007569999</c:v>
                </c:pt>
                <c:pt idx="1894">
                  <c:v>31740784.049148001</c:v>
                </c:pt>
                <c:pt idx="1895">
                  <c:v>31821728.973673999</c:v>
                </c:pt>
                <c:pt idx="1896">
                  <c:v>31921743.093566999</c:v>
                </c:pt>
                <c:pt idx="1897">
                  <c:v>31850440.119899999</c:v>
                </c:pt>
                <c:pt idx="1898">
                  <c:v>31850440.119899999</c:v>
                </c:pt>
                <c:pt idx="1899">
                  <c:v>31850440.119899999</c:v>
                </c:pt>
                <c:pt idx="1900">
                  <c:v>31837922.753272001</c:v>
                </c:pt>
                <c:pt idx="1901">
                  <c:v>31855029.968566999</c:v>
                </c:pt>
                <c:pt idx="1902">
                  <c:v>31853916.707074001</c:v>
                </c:pt>
                <c:pt idx="1903">
                  <c:v>31999175.768723998</c:v>
                </c:pt>
                <c:pt idx="1904">
                  <c:v>31920961.626731001</c:v>
                </c:pt>
                <c:pt idx="1905">
                  <c:v>31920961.626731001</c:v>
                </c:pt>
                <c:pt idx="1906">
                  <c:v>31920961.626731001</c:v>
                </c:pt>
                <c:pt idx="1907">
                  <c:v>31874513.564038001</c:v>
                </c:pt>
                <c:pt idx="1908">
                  <c:v>31929113.719276</c:v>
                </c:pt>
                <c:pt idx="1909">
                  <c:v>32000404.310070999</c:v>
                </c:pt>
                <c:pt idx="1910">
                  <c:v>32081719.181063</c:v>
                </c:pt>
                <c:pt idx="1911">
                  <c:v>32117139.221287999</c:v>
                </c:pt>
                <c:pt idx="1912">
                  <c:v>32117139.221287999</c:v>
                </c:pt>
                <c:pt idx="1913">
                  <c:v>32117139.221287999</c:v>
                </c:pt>
                <c:pt idx="1914">
                  <c:v>32083934.988387998</c:v>
                </c:pt>
                <c:pt idx="1915">
                  <c:v>32128706.765298001</c:v>
                </c:pt>
                <c:pt idx="1916">
                  <c:v>32156116.231481001</c:v>
                </c:pt>
                <c:pt idx="1917">
                  <c:v>32241777.058770001</c:v>
                </c:pt>
                <c:pt idx="1918">
                  <c:v>32241777.058770001</c:v>
                </c:pt>
                <c:pt idx="1919">
                  <c:v>32241777.058770001</c:v>
                </c:pt>
                <c:pt idx="1920">
                  <c:v>32241777.058770001</c:v>
                </c:pt>
                <c:pt idx="1921">
                  <c:v>32251257.334155999</c:v>
                </c:pt>
                <c:pt idx="1922">
                  <c:v>32202256.361035001</c:v>
                </c:pt>
                <c:pt idx="1923">
                  <c:v>32102646.846021</c:v>
                </c:pt>
                <c:pt idx="1924">
                  <c:v>31982533.855615001</c:v>
                </c:pt>
                <c:pt idx="1925">
                  <c:v>31886228.307240002</c:v>
                </c:pt>
                <c:pt idx="1926">
                  <c:v>31886228.307240002</c:v>
                </c:pt>
                <c:pt idx="1927">
                  <c:v>31886228.307240002</c:v>
                </c:pt>
                <c:pt idx="1928">
                  <c:v>31871070.243028</c:v>
                </c:pt>
                <c:pt idx="1929">
                  <c:v>31918485.442855999</c:v>
                </c:pt>
                <c:pt idx="1930">
                  <c:v>32026879.658411998</c:v>
                </c:pt>
                <c:pt idx="1931">
                  <c:v>32010787.854896002</c:v>
                </c:pt>
                <c:pt idx="1932">
                  <c:v>32050806.503276002</c:v>
                </c:pt>
                <c:pt idx="1933">
                  <c:v>32050806.503276002</c:v>
                </c:pt>
                <c:pt idx="1934">
                  <c:v>32050806.503276002</c:v>
                </c:pt>
                <c:pt idx="1935">
                  <c:v>32026623.153156999</c:v>
                </c:pt>
                <c:pt idx="1936">
                  <c:v>32036936.281349</c:v>
                </c:pt>
                <c:pt idx="1937">
                  <c:v>32029284.925912999</c:v>
                </c:pt>
                <c:pt idx="1938">
                  <c:v>32148213.373902999</c:v>
                </c:pt>
                <c:pt idx="1939">
                  <c:v>32197442.543292999</c:v>
                </c:pt>
                <c:pt idx="1940">
                  <c:v>32197442.543292999</c:v>
                </c:pt>
                <c:pt idx="1941">
                  <c:v>32197442.543292999</c:v>
                </c:pt>
                <c:pt idx="1942">
                  <c:v>32249401.178674001</c:v>
                </c:pt>
                <c:pt idx="1943">
                  <c:v>32242246.977844998</c:v>
                </c:pt>
                <c:pt idx="1944">
                  <c:v>32324331.009574</c:v>
                </c:pt>
                <c:pt idx="1945">
                  <c:v>32426035.290862001</c:v>
                </c:pt>
                <c:pt idx="1946">
                  <c:v>32348448.796734001</c:v>
                </c:pt>
                <c:pt idx="1947">
                  <c:v>32348448.796734001</c:v>
                </c:pt>
                <c:pt idx="1948">
                  <c:v>32348448.796734001</c:v>
                </c:pt>
                <c:pt idx="1949">
                  <c:v>32360149.796741001</c:v>
                </c:pt>
                <c:pt idx="1950">
                  <c:v>32389175.684898999</c:v>
                </c:pt>
                <c:pt idx="1951">
                  <c:v>32537335.858261</c:v>
                </c:pt>
                <c:pt idx="1952">
                  <c:v>32478676.548032999</c:v>
                </c:pt>
                <c:pt idx="1953">
                  <c:v>32562368.747990999</c:v>
                </c:pt>
                <c:pt idx="1954">
                  <c:v>32562368.747990999</c:v>
                </c:pt>
                <c:pt idx="1955">
                  <c:v>32562368.747990999</c:v>
                </c:pt>
                <c:pt idx="1956">
                  <c:v>32580614.190437999</c:v>
                </c:pt>
                <c:pt idx="1957">
                  <c:v>32581078.481201001</c:v>
                </c:pt>
                <c:pt idx="1958">
                  <c:v>32655336.672731001</c:v>
                </c:pt>
                <c:pt idx="1959">
                  <c:v>32743005.008590002</c:v>
                </c:pt>
                <c:pt idx="1960">
                  <c:v>32798353.677110001</c:v>
                </c:pt>
                <c:pt idx="1961">
                  <c:v>32798353.677110001</c:v>
                </c:pt>
                <c:pt idx="1962">
                  <c:v>32798353.677110001</c:v>
                </c:pt>
                <c:pt idx="1963">
                  <c:v>32758785.128045</c:v>
                </c:pt>
                <c:pt idx="1964">
                  <c:v>32654266.093313001</c:v>
                </c:pt>
                <c:pt idx="1965">
                  <c:v>32698859.693383001</c:v>
                </c:pt>
                <c:pt idx="1966">
                  <c:v>32673828.396405999</c:v>
                </c:pt>
                <c:pt idx="1967">
                  <c:v>32686275.799052</c:v>
                </c:pt>
                <c:pt idx="1968">
                  <c:v>32686275.799052</c:v>
                </c:pt>
                <c:pt idx="1969">
                  <c:v>32686275.799052</c:v>
                </c:pt>
                <c:pt idx="1970">
                  <c:v>32686275.799052</c:v>
                </c:pt>
                <c:pt idx="1971">
                  <c:v>32595040.367681</c:v>
                </c:pt>
                <c:pt idx="1972">
                  <c:v>32647733.687341999</c:v>
                </c:pt>
                <c:pt idx="1973">
                  <c:v>32721939.502530999</c:v>
                </c:pt>
                <c:pt idx="1974">
                  <c:v>32737859.401602998</c:v>
                </c:pt>
                <c:pt idx="1975">
                  <c:v>32737859.401602998</c:v>
                </c:pt>
                <c:pt idx="1976">
                  <c:v>32737859.401602998</c:v>
                </c:pt>
                <c:pt idx="1977">
                  <c:v>32707444.168389998</c:v>
                </c:pt>
                <c:pt idx="1978">
                  <c:v>32551428.110608</c:v>
                </c:pt>
                <c:pt idx="1979">
                  <c:v>32640769.184535</c:v>
                </c:pt>
                <c:pt idx="1980">
                  <c:v>32542833.512033999</c:v>
                </c:pt>
                <c:pt idx="1981">
                  <c:v>32608702.462887999</c:v>
                </c:pt>
                <c:pt idx="1982">
                  <c:v>32608702.462887999</c:v>
                </c:pt>
                <c:pt idx="1983">
                  <c:v>32608702.462887999</c:v>
                </c:pt>
                <c:pt idx="1984">
                  <c:v>32608086.424959</c:v>
                </c:pt>
                <c:pt idx="1985">
                  <c:v>32667848.574692</c:v>
                </c:pt>
                <c:pt idx="1986">
                  <c:v>32649412.227329999</c:v>
                </c:pt>
                <c:pt idx="1987">
                  <c:v>32722704.761186998</c:v>
                </c:pt>
                <c:pt idx="1988">
                  <c:v>32750437.664182998</c:v>
                </c:pt>
                <c:pt idx="1989">
                  <c:v>32750437.664182998</c:v>
                </c:pt>
                <c:pt idx="1990">
                  <c:v>32750437.664182998</c:v>
                </c:pt>
                <c:pt idx="1991">
                  <c:v>32797872.604605</c:v>
                </c:pt>
                <c:pt idx="1992">
                  <c:v>32809416.419252001</c:v>
                </c:pt>
                <c:pt idx="1993">
                  <c:v>32823847.540047001</c:v>
                </c:pt>
                <c:pt idx="1994">
                  <c:v>32901301.163105</c:v>
                </c:pt>
                <c:pt idx="1995">
                  <c:v>32972045.708893999</c:v>
                </c:pt>
                <c:pt idx="1996">
                  <c:v>32972045.708893999</c:v>
                </c:pt>
                <c:pt idx="1997">
                  <c:v>32972045.708893999</c:v>
                </c:pt>
                <c:pt idx="1998">
                  <c:v>33002399.839077</c:v>
                </c:pt>
                <c:pt idx="1999">
                  <c:v>33037979.048905998</c:v>
                </c:pt>
                <c:pt idx="2000">
                  <c:v>33145317.799389001</c:v>
                </c:pt>
                <c:pt idx="2001">
                  <c:v>33183495.062307999</c:v>
                </c:pt>
                <c:pt idx="2002">
                  <c:v>33105659.293721002</c:v>
                </c:pt>
                <c:pt idx="2003">
                  <c:v>33105659.293721002</c:v>
                </c:pt>
                <c:pt idx="2004">
                  <c:v>33105659.293721002</c:v>
                </c:pt>
                <c:pt idx="2005">
                  <c:v>33107170.975389998</c:v>
                </c:pt>
                <c:pt idx="2006">
                  <c:v>33137651.759817</c:v>
                </c:pt>
                <c:pt idx="2007">
                  <c:v>33162028.273292001</c:v>
                </c:pt>
                <c:pt idx="2008">
                  <c:v>33083826.563778002</c:v>
                </c:pt>
                <c:pt idx="2009">
                  <c:v>33057451.276586998</c:v>
                </c:pt>
                <c:pt idx="2010">
                  <c:v>33057451.276586998</c:v>
                </c:pt>
                <c:pt idx="2011">
                  <c:v>33057451.276586998</c:v>
                </c:pt>
                <c:pt idx="2012">
                  <c:v>33061020.705224</c:v>
                </c:pt>
                <c:pt idx="2013">
                  <c:v>32898331.825296</c:v>
                </c:pt>
                <c:pt idx="2014">
                  <c:v>32877647.097328998</c:v>
                </c:pt>
                <c:pt idx="2015">
                  <c:v>32847870.089118998</c:v>
                </c:pt>
                <c:pt idx="2016">
                  <c:v>32828080.083342999</c:v>
                </c:pt>
                <c:pt idx="2017">
                  <c:v>32828080.083342999</c:v>
                </c:pt>
                <c:pt idx="2018">
                  <c:v>32828080.083342999</c:v>
                </c:pt>
                <c:pt idx="2019">
                  <c:v>32919977.406031001</c:v>
                </c:pt>
                <c:pt idx="2020">
                  <c:v>32939213.683591001</c:v>
                </c:pt>
                <c:pt idx="2021">
                  <c:v>33028765.989746999</c:v>
                </c:pt>
                <c:pt idx="2022">
                  <c:v>33163428.076327998</c:v>
                </c:pt>
                <c:pt idx="2023">
                  <c:v>33206113.422750998</c:v>
                </c:pt>
                <c:pt idx="2024">
                  <c:v>33206113.422750998</c:v>
                </c:pt>
                <c:pt idx="2025">
                  <c:v>33206113.422750998</c:v>
                </c:pt>
                <c:pt idx="2026">
                  <c:v>33233272.979518</c:v>
                </c:pt>
                <c:pt idx="2027">
                  <c:v>33230932.873187002</c:v>
                </c:pt>
                <c:pt idx="2028">
                  <c:v>33175210.983459</c:v>
                </c:pt>
                <c:pt idx="2029">
                  <c:v>33153075.959500998</c:v>
                </c:pt>
                <c:pt idx="2030">
                  <c:v>33070039.630233001</c:v>
                </c:pt>
                <c:pt idx="2031">
                  <c:v>33070039.630233001</c:v>
                </c:pt>
                <c:pt idx="2032">
                  <c:v>33070039.630233001</c:v>
                </c:pt>
                <c:pt idx="2033">
                  <c:v>33119072.442604002</c:v>
                </c:pt>
                <c:pt idx="2034">
                  <c:v>33085114.744856998</c:v>
                </c:pt>
                <c:pt idx="2035">
                  <c:v>33116516.093883999</c:v>
                </c:pt>
                <c:pt idx="2036">
                  <c:v>33149449.170150999</c:v>
                </c:pt>
                <c:pt idx="2037">
                  <c:v>33226115.151567001</c:v>
                </c:pt>
                <c:pt idx="2038">
                  <c:v>33226115.151567001</c:v>
                </c:pt>
                <c:pt idx="2039">
                  <c:v>33226115.151567001</c:v>
                </c:pt>
                <c:pt idx="2040">
                  <c:v>33252895.465415999</c:v>
                </c:pt>
                <c:pt idx="2041">
                  <c:v>33281649.648995999</c:v>
                </c:pt>
                <c:pt idx="2042">
                  <c:v>33282983.35111</c:v>
                </c:pt>
                <c:pt idx="2043">
                  <c:v>33297927.874926999</c:v>
                </c:pt>
                <c:pt idx="2044">
                  <c:v>33291930.892799001</c:v>
                </c:pt>
                <c:pt idx="2045">
                  <c:v>33291930.892799001</c:v>
                </c:pt>
                <c:pt idx="2046">
                  <c:v>33291930.892799001</c:v>
                </c:pt>
                <c:pt idx="2047">
                  <c:v>33301673.099172</c:v>
                </c:pt>
                <c:pt idx="2048">
                  <c:v>33388470.762621</c:v>
                </c:pt>
                <c:pt idx="2049">
                  <c:v>33383436.184613001</c:v>
                </c:pt>
                <c:pt idx="2050">
                  <c:v>33408493.124681</c:v>
                </c:pt>
                <c:pt idx="2051">
                  <c:v>33480073.186423998</c:v>
                </c:pt>
                <c:pt idx="2052">
                  <c:v>33480073.186423998</c:v>
                </c:pt>
                <c:pt idx="2053">
                  <c:v>33480073.186423998</c:v>
                </c:pt>
                <c:pt idx="2054">
                  <c:v>33462818.709199999</c:v>
                </c:pt>
                <c:pt idx="2055">
                  <c:v>33477309.050868999</c:v>
                </c:pt>
                <c:pt idx="2056">
                  <c:v>33520008.493964002</c:v>
                </c:pt>
                <c:pt idx="2057">
                  <c:v>33484206.309939001</c:v>
                </c:pt>
                <c:pt idx="2058">
                  <c:v>33464799.126191001</c:v>
                </c:pt>
                <c:pt idx="2059">
                  <c:v>33464799.126191001</c:v>
                </c:pt>
                <c:pt idx="2060">
                  <c:v>33464799.126191001</c:v>
                </c:pt>
                <c:pt idx="2061">
                  <c:v>33394728.342905</c:v>
                </c:pt>
                <c:pt idx="2062">
                  <c:v>33321013.553298</c:v>
                </c:pt>
                <c:pt idx="2063">
                  <c:v>33343535.395032998</c:v>
                </c:pt>
                <c:pt idx="2064">
                  <c:v>33245561.084874999</c:v>
                </c:pt>
                <c:pt idx="2065">
                  <c:v>33364377.928796001</c:v>
                </c:pt>
                <c:pt idx="2066">
                  <c:v>33364377.928796001</c:v>
                </c:pt>
                <c:pt idx="2067">
                  <c:v>33364377.928796001</c:v>
                </c:pt>
                <c:pt idx="2068">
                  <c:v>33362353.808947999</c:v>
                </c:pt>
                <c:pt idx="2069">
                  <c:v>33332098.780820999</c:v>
                </c:pt>
                <c:pt idx="2070">
                  <c:v>33453100.237690002</c:v>
                </c:pt>
                <c:pt idx="2071">
                  <c:v>33388622.389497001</c:v>
                </c:pt>
                <c:pt idx="2072">
                  <c:v>33444717.575279001</c:v>
                </c:pt>
                <c:pt idx="2073">
                  <c:v>33444717.575279001</c:v>
                </c:pt>
                <c:pt idx="2074">
                  <c:v>33444717.575279001</c:v>
                </c:pt>
                <c:pt idx="2075">
                  <c:v>33435261.430938002</c:v>
                </c:pt>
                <c:pt idx="2076">
                  <c:v>33371709.773451</c:v>
                </c:pt>
                <c:pt idx="2077">
                  <c:v>33483384.051185001</c:v>
                </c:pt>
                <c:pt idx="2078">
                  <c:v>33628951.552936003</c:v>
                </c:pt>
                <c:pt idx="2079">
                  <c:v>33646028.015022002</c:v>
                </c:pt>
                <c:pt idx="2080">
                  <c:v>33646028.015022002</c:v>
                </c:pt>
                <c:pt idx="2081">
                  <c:v>33646028.015022002</c:v>
                </c:pt>
                <c:pt idx="2082">
                  <c:v>33692821.433781996</c:v>
                </c:pt>
                <c:pt idx="2083">
                  <c:v>33704695.587071002</c:v>
                </c:pt>
                <c:pt idx="2084">
                  <c:v>33603581.971531004</c:v>
                </c:pt>
                <c:pt idx="2085">
                  <c:v>33610777.137828</c:v>
                </c:pt>
                <c:pt idx="2086">
                  <c:v>33518331.076839998</c:v>
                </c:pt>
                <c:pt idx="2087">
                  <c:v>33518331.076839998</c:v>
                </c:pt>
                <c:pt idx="2088">
                  <c:v>33518331.076839998</c:v>
                </c:pt>
                <c:pt idx="2089">
                  <c:v>33514396.337666001</c:v>
                </c:pt>
                <c:pt idx="2090">
                  <c:v>33481691.707284998</c:v>
                </c:pt>
                <c:pt idx="2091">
                  <c:v>33421514.543474998</c:v>
                </c:pt>
                <c:pt idx="2092">
                  <c:v>33541989.409782998</c:v>
                </c:pt>
                <c:pt idx="2093">
                  <c:v>33495857.519042999</c:v>
                </c:pt>
                <c:pt idx="2094">
                  <c:v>33495857.519042999</c:v>
                </c:pt>
                <c:pt idx="2095">
                  <c:v>33495857.519042999</c:v>
                </c:pt>
                <c:pt idx="2096">
                  <c:v>33529678.981217999</c:v>
                </c:pt>
                <c:pt idx="2097">
                  <c:v>33657397.132045001</c:v>
                </c:pt>
                <c:pt idx="2098">
                  <c:v>33593131.027895004</c:v>
                </c:pt>
                <c:pt idx="2099">
                  <c:v>33725455.844351001</c:v>
                </c:pt>
                <c:pt idx="2100">
                  <c:v>33709910.099385001</c:v>
                </c:pt>
                <c:pt idx="2101">
                  <c:v>33709910.099385001</c:v>
                </c:pt>
                <c:pt idx="2102">
                  <c:v>33709910.099385001</c:v>
                </c:pt>
                <c:pt idx="2103">
                  <c:v>33753983.163537003</c:v>
                </c:pt>
                <c:pt idx="2104">
                  <c:v>33649263.792461</c:v>
                </c:pt>
                <c:pt idx="2105">
                  <c:v>33596884.729858004</c:v>
                </c:pt>
                <c:pt idx="2106">
                  <c:v>33595758.047458999</c:v>
                </c:pt>
                <c:pt idx="2107">
                  <c:v>33529056.692986</c:v>
                </c:pt>
                <c:pt idx="2108">
                  <c:v>33529056.692986</c:v>
                </c:pt>
                <c:pt idx="2109">
                  <c:v>33529056.692986</c:v>
                </c:pt>
                <c:pt idx="2110">
                  <c:v>33580645.126529001</c:v>
                </c:pt>
                <c:pt idx="2111">
                  <c:v>33521355.784894999</c:v>
                </c:pt>
                <c:pt idx="2112">
                  <c:v>33494725.461497001</c:v>
                </c:pt>
                <c:pt idx="2113">
                  <c:v>33563547.569344997</c:v>
                </c:pt>
                <c:pt idx="2114">
                  <c:v>33576389.823184997</c:v>
                </c:pt>
                <c:pt idx="2115">
                  <c:v>33576389.823184997</c:v>
                </c:pt>
                <c:pt idx="2116">
                  <c:v>33576389.823184997</c:v>
                </c:pt>
                <c:pt idx="2117">
                  <c:v>33595615.923555002</c:v>
                </c:pt>
                <c:pt idx="2118">
                  <c:v>33707324.580519997</c:v>
                </c:pt>
                <c:pt idx="2119">
                  <c:v>33688738.822872996</c:v>
                </c:pt>
                <c:pt idx="2120">
                  <c:v>33678461.144406997</c:v>
                </c:pt>
                <c:pt idx="2121">
                  <c:v>33637657.190104</c:v>
                </c:pt>
                <c:pt idx="2122">
                  <c:v>33637657.190104</c:v>
                </c:pt>
                <c:pt idx="2123">
                  <c:v>33637657.190104</c:v>
                </c:pt>
                <c:pt idx="2124">
                  <c:v>33606497.348711997</c:v>
                </c:pt>
                <c:pt idx="2125">
                  <c:v>33586973.347691</c:v>
                </c:pt>
                <c:pt idx="2126">
                  <c:v>33501728.733968001</c:v>
                </c:pt>
                <c:pt idx="2127">
                  <c:v>33488885.584601998</c:v>
                </c:pt>
                <c:pt idx="2128">
                  <c:v>33429676.443037</c:v>
                </c:pt>
                <c:pt idx="2129">
                  <c:v>33429676.443037</c:v>
                </c:pt>
                <c:pt idx="2130">
                  <c:v>33429676.443037</c:v>
                </c:pt>
                <c:pt idx="2131">
                  <c:v>33419259.703951001</c:v>
                </c:pt>
                <c:pt idx="2132">
                  <c:v>33500599.361629002</c:v>
                </c:pt>
                <c:pt idx="2133">
                  <c:v>33550478.744993001</c:v>
                </c:pt>
                <c:pt idx="2134">
                  <c:v>33561850.831164002</c:v>
                </c:pt>
                <c:pt idx="2135">
                  <c:v>33561093.534672998</c:v>
                </c:pt>
                <c:pt idx="2136">
                  <c:v>33561093.534672998</c:v>
                </c:pt>
                <c:pt idx="2137">
                  <c:v>33561093.534672998</c:v>
                </c:pt>
                <c:pt idx="2138">
                  <c:v>33541184.940329999</c:v>
                </c:pt>
                <c:pt idx="2139">
                  <c:v>33667508.157419004</c:v>
                </c:pt>
                <c:pt idx="2140">
                  <c:v>33658133.508810997</c:v>
                </c:pt>
                <c:pt idx="2141">
                  <c:v>33741405.963868998</c:v>
                </c:pt>
                <c:pt idx="2142">
                  <c:v>33814091.972646996</c:v>
                </c:pt>
                <c:pt idx="2143">
                  <c:v>33814091.972646996</c:v>
                </c:pt>
                <c:pt idx="2144">
                  <c:v>33814091.972646996</c:v>
                </c:pt>
                <c:pt idx="2145">
                  <c:v>33820632.319820002</c:v>
                </c:pt>
                <c:pt idx="2146">
                  <c:v>33792877.023921996</c:v>
                </c:pt>
                <c:pt idx="2147">
                  <c:v>33939756.938951999</c:v>
                </c:pt>
                <c:pt idx="2148">
                  <c:v>33830866.067073002</c:v>
                </c:pt>
                <c:pt idx="2149">
                  <c:v>33883222.779446997</c:v>
                </c:pt>
                <c:pt idx="2150">
                  <c:v>33883222.779446997</c:v>
                </c:pt>
                <c:pt idx="2151">
                  <c:v>33883222.779446997</c:v>
                </c:pt>
                <c:pt idx="2152">
                  <c:v>33842886.802262001</c:v>
                </c:pt>
                <c:pt idx="2153">
                  <c:v>33770138.847392</c:v>
                </c:pt>
                <c:pt idx="2154">
                  <c:v>33823031.288846001</c:v>
                </c:pt>
                <c:pt idx="2155">
                  <c:v>33803024.391057</c:v>
                </c:pt>
                <c:pt idx="2156">
                  <c:v>33793631.543668002</c:v>
                </c:pt>
                <c:pt idx="2157">
                  <c:v>33793631.543668002</c:v>
                </c:pt>
                <c:pt idx="2158">
                  <c:v>33793631.543668002</c:v>
                </c:pt>
                <c:pt idx="2159">
                  <c:v>33817981.429759003</c:v>
                </c:pt>
                <c:pt idx="2160">
                  <c:v>33797592.128156997</c:v>
                </c:pt>
                <c:pt idx="2161">
                  <c:v>33851691.931077003</c:v>
                </c:pt>
                <c:pt idx="2162">
                  <c:v>33847423.796793997</c:v>
                </c:pt>
                <c:pt idx="2163">
                  <c:v>33972788.517214</c:v>
                </c:pt>
                <c:pt idx="2164">
                  <c:v>33972788.517214</c:v>
                </c:pt>
                <c:pt idx="2165">
                  <c:v>33972788.517214</c:v>
                </c:pt>
                <c:pt idx="2166">
                  <c:v>33851325.942299001</c:v>
                </c:pt>
                <c:pt idx="2167">
                  <c:v>33862919.811100997</c:v>
                </c:pt>
                <c:pt idx="2168">
                  <c:v>33985193.790900998</c:v>
                </c:pt>
                <c:pt idx="2169">
                  <c:v>34062041.012666002</c:v>
                </c:pt>
                <c:pt idx="2170">
                  <c:v>34022163.271518998</c:v>
                </c:pt>
                <c:pt idx="2171">
                  <c:v>34022163.271518998</c:v>
                </c:pt>
                <c:pt idx="2172">
                  <c:v>34022163.271518998</c:v>
                </c:pt>
                <c:pt idx="2173">
                  <c:v>34011685.871068999</c:v>
                </c:pt>
                <c:pt idx="2174">
                  <c:v>34153920.157169998</c:v>
                </c:pt>
                <c:pt idx="2175">
                  <c:v>34088190.625379004</c:v>
                </c:pt>
                <c:pt idx="2176">
                  <c:v>33996432.530187003</c:v>
                </c:pt>
                <c:pt idx="2177">
                  <c:v>33951497.311391003</c:v>
                </c:pt>
                <c:pt idx="2178">
                  <c:v>33951497.311391003</c:v>
                </c:pt>
                <c:pt idx="2179">
                  <c:v>33951497.311391003</c:v>
                </c:pt>
                <c:pt idx="2180">
                  <c:v>33929023.502498999</c:v>
                </c:pt>
                <c:pt idx="2181">
                  <c:v>34000946.892228</c:v>
                </c:pt>
                <c:pt idx="2182">
                  <c:v>34004377.586956002</c:v>
                </c:pt>
                <c:pt idx="2183">
                  <c:v>33984473.514633</c:v>
                </c:pt>
                <c:pt idx="2184">
                  <c:v>33984473.514633</c:v>
                </c:pt>
                <c:pt idx="2185">
                  <c:v>33984473.514633</c:v>
                </c:pt>
                <c:pt idx="2186">
                  <c:v>33984473.514633</c:v>
                </c:pt>
                <c:pt idx="2187">
                  <c:v>33978050.266025998</c:v>
                </c:pt>
                <c:pt idx="2188">
                  <c:v>33884798.226209</c:v>
                </c:pt>
                <c:pt idx="2189">
                  <c:v>33872861.173511997</c:v>
                </c:pt>
                <c:pt idx="2190">
                  <c:v>33900753.437972002</c:v>
                </c:pt>
                <c:pt idx="2191">
                  <c:v>33900753.437972002</c:v>
                </c:pt>
                <c:pt idx="2192">
                  <c:v>33900753.437972002</c:v>
                </c:pt>
                <c:pt idx="2193">
                  <c:v>33900753.437972002</c:v>
                </c:pt>
                <c:pt idx="2194">
                  <c:v>33902876.946971998</c:v>
                </c:pt>
                <c:pt idx="2195">
                  <c:v>33898288.726267003</c:v>
                </c:pt>
                <c:pt idx="2196">
                  <c:v>33834452.215824001</c:v>
                </c:pt>
                <c:pt idx="2197">
                  <c:v>33828751.783069998</c:v>
                </c:pt>
                <c:pt idx="2198">
                  <c:v>33818423.668815002</c:v>
                </c:pt>
                <c:pt idx="2199">
                  <c:v>33818423.668815002</c:v>
                </c:pt>
                <c:pt idx="2200">
                  <c:v>33818423.668815002</c:v>
                </c:pt>
                <c:pt idx="2201">
                  <c:v>33823051.673841998</c:v>
                </c:pt>
                <c:pt idx="2202">
                  <c:v>33828897.557001002</c:v>
                </c:pt>
                <c:pt idx="2203">
                  <c:v>33854241.912390999</c:v>
                </c:pt>
                <c:pt idx="2204">
                  <c:v>33890071.017617002</c:v>
                </c:pt>
                <c:pt idx="2205">
                  <c:v>33706218.640726</c:v>
                </c:pt>
                <c:pt idx="2206">
                  <c:v>33706218.640726</c:v>
                </c:pt>
                <c:pt idx="2207">
                  <c:v>33706218.640726</c:v>
                </c:pt>
                <c:pt idx="2208">
                  <c:v>33706775.188152</c:v>
                </c:pt>
                <c:pt idx="2209">
                  <c:v>33789951.940277003</c:v>
                </c:pt>
                <c:pt idx="2210">
                  <c:v>33812031.810626</c:v>
                </c:pt>
                <c:pt idx="2211">
                  <c:v>33917341.537042998</c:v>
                </c:pt>
                <c:pt idx="2212">
                  <c:v>33897370.291303001</c:v>
                </c:pt>
                <c:pt idx="2213">
                  <c:v>33897370.291303001</c:v>
                </c:pt>
                <c:pt idx="2214">
                  <c:v>33897370.291303001</c:v>
                </c:pt>
                <c:pt idx="2215">
                  <c:v>33918331.693008997</c:v>
                </c:pt>
                <c:pt idx="2216">
                  <c:v>34008744.387098998</c:v>
                </c:pt>
                <c:pt idx="2217">
                  <c:v>33979841.113710001</c:v>
                </c:pt>
                <c:pt idx="2218">
                  <c:v>33833568.445064001</c:v>
                </c:pt>
                <c:pt idx="2219">
                  <c:v>33931474.327193998</c:v>
                </c:pt>
                <c:pt idx="2220">
                  <c:v>33931474.327193998</c:v>
                </c:pt>
                <c:pt idx="2221">
                  <c:v>33931474.327193998</c:v>
                </c:pt>
                <c:pt idx="2222">
                  <c:v>33912400.650268003</c:v>
                </c:pt>
                <c:pt idx="2223">
                  <c:v>33914021.867048003</c:v>
                </c:pt>
                <c:pt idx="2224">
                  <c:v>33898620.176678002</c:v>
                </c:pt>
                <c:pt idx="2225">
                  <c:v>33967115.952310003</c:v>
                </c:pt>
                <c:pt idx="2226">
                  <c:v>34041022.883746997</c:v>
                </c:pt>
                <c:pt idx="2227">
                  <c:v>34041022.883746997</c:v>
                </c:pt>
                <c:pt idx="2228">
                  <c:v>34041022.883746997</c:v>
                </c:pt>
                <c:pt idx="2229">
                  <c:v>34103076.818581998</c:v>
                </c:pt>
                <c:pt idx="2230">
                  <c:v>34182141.760076001</c:v>
                </c:pt>
                <c:pt idx="2231">
                  <c:v>34309689.776786998</c:v>
                </c:pt>
                <c:pt idx="2232">
                  <c:v>34352920.516318001</c:v>
                </c:pt>
                <c:pt idx="2233">
                  <c:v>34388228.266502</c:v>
                </c:pt>
                <c:pt idx="2234">
                  <c:v>34388228.266502</c:v>
                </c:pt>
                <c:pt idx="2235">
                  <c:v>34388228.266502</c:v>
                </c:pt>
                <c:pt idx="2236">
                  <c:v>34391836.265293002</c:v>
                </c:pt>
                <c:pt idx="2237">
                  <c:v>34382614.320747003</c:v>
                </c:pt>
                <c:pt idx="2238">
                  <c:v>34518935.081246004</c:v>
                </c:pt>
                <c:pt idx="2239">
                  <c:v>34597697.749875002</c:v>
                </c:pt>
                <c:pt idx="2240">
                  <c:v>34686186.348241001</c:v>
                </c:pt>
                <c:pt idx="2241">
                  <c:v>34686186.348241001</c:v>
                </c:pt>
                <c:pt idx="2242">
                  <c:v>34686186.348241001</c:v>
                </c:pt>
                <c:pt idx="2243">
                  <c:v>34647705.691271998</c:v>
                </c:pt>
                <c:pt idx="2244">
                  <c:v>34548126.983765997</c:v>
                </c:pt>
                <c:pt idx="2245">
                  <c:v>34650786.732593998</c:v>
                </c:pt>
                <c:pt idx="2246">
                  <c:v>34647371.202638999</c:v>
                </c:pt>
                <c:pt idx="2247">
                  <c:v>34777277.501206003</c:v>
                </c:pt>
                <c:pt idx="2248">
                  <c:v>34777277.501206003</c:v>
                </c:pt>
                <c:pt idx="2249">
                  <c:v>34777277.501206003</c:v>
                </c:pt>
                <c:pt idx="2250">
                  <c:v>34805858.420945004</c:v>
                </c:pt>
                <c:pt idx="2251">
                  <c:v>34832677.474652998</c:v>
                </c:pt>
                <c:pt idx="2252">
                  <c:v>34820591.108782999</c:v>
                </c:pt>
                <c:pt idx="2253">
                  <c:v>34936112.630276002</c:v>
                </c:pt>
                <c:pt idx="2254">
                  <c:v>34957107.831297003</c:v>
                </c:pt>
                <c:pt idx="2255">
                  <c:v>34957107.831297003</c:v>
                </c:pt>
                <c:pt idx="2256">
                  <c:v>34957107.831297003</c:v>
                </c:pt>
                <c:pt idx="2257">
                  <c:v>34998364.605048999</c:v>
                </c:pt>
                <c:pt idx="2258">
                  <c:v>35004112.733259998</c:v>
                </c:pt>
                <c:pt idx="2259">
                  <c:v>35001034.153578997</c:v>
                </c:pt>
                <c:pt idx="2260">
                  <c:v>35128125.768114001</c:v>
                </c:pt>
                <c:pt idx="2261">
                  <c:v>35061198.63809</c:v>
                </c:pt>
                <c:pt idx="2262">
                  <c:v>35061111.072852001</c:v>
                </c:pt>
                <c:pt idx="2263">
                  <c:v>35061111.072852001</c:v>
                </c:pt>
                <c:pt idx="2264">
                  <c:v>35067665.459150001</c:v>
                </c:pt>
                <c:pt idx="2265">
                  <c:v>34973416.702358998</c:v>
                </c:pt>
                <c:pt idx="2266">
                  <c:v>35044486.817717999</c:v>
                </c:pt>
                <c:pt idx="2267">
                  <c:v>35084628.405932002</c:v>
                </c:pt>
                <c:pt idx="2268">
                  <c:v>35207436.883956</c:v>
                </c:pt>
                <c:pt idx="2269">
                  <c:v>35207436.883956</c:v>
                </c:pt>
                <c:pt idx="2270">
                  <c:v>35207436.883956</c:v>
                </c:pt>
                <c:pt idx="2271">
                  <c:v>35196849.927896</c:v>
                </c:pt>
                <c:pt idx="2272">
                  <c:v>35259662.605888002</c:v>
                </c:pt>
                <c:pt idx="2273">
                  <c:v>35227363.039058998</c:v>
                </c:pt>
                <c:pt idx="2274">
                  <c:v>35239486.550664999</c:v>
                </c:pt>
                <c:pt idx="2275">
                  <c:v>35239486.550664999</c:v>
                </c:pt>
                <c:pt idx="2276">
                  <c:v>35239486.550664999</c:v>
                </c:pt>
                <c:pt idx="2277">
                  <c:v>35239486.550664999</c:v>
                </c:pt>
                <c:pt idx="2278">
                  <c:v>35215828.607988</c:v>
                </c:pt>
                <c:pt idx="2279">
                  <c:v>35225602.325793996</c:v>
                </c:pt>
                <c:pt idx="2280">
                  <c:v>35232185.666225001</c:v>
                </c:pt>
                <c:pt idx="2281">
                  <c:v>35253826.213986002</c:v>
                </c:pt>
                <c:pt idx="2282">
                  <c:v>35286952.319702998</c:v>
                </c:pt>
                <c:pt idx="2283">
                  <c:v>35286952.319702998</c:v>
                </c:pt>
                <c:pt idx="2284">
                  <c:v>35286952.319702998</c:v>
                </c:pt>
                <c:pt idx="2285">
                  <c:v>35243560.467744999</c:v>
                </c:pt>
                <c:pt idx="2286">
                  <c:v>35184520.211452998</c:v>
                </c:pt>
                <c:pt idx="2287">
                  <c:v>35062268.164291002</c:v>
                </c:pt>
                <c:pt idx="2288">
                  <c:v>35066686.029762998</c:v>
                </c:pt>
                <c:pt idx="2289">
                  <c:v>34964840.356305003</c:v>
                </c:pt>
                <c:pt idx="2290">
                  <c:v>34964840.356305003</c:v>
                </c:pt>
                <c:pt idx="2291">
                  <c:v>34964840.356305003</c:v>
                </c:pt>
                <c:pt idx="2292">
                  <c:v>34914873.848431997</c:v>
                </c:pt>
                <c:pt idx="2293">
                  <c:v>34843132.274162002</c:v>
                </c:pt>
                <c:pt idx="2294">
                  <c:v>34832729.139237002</c:v>
                </c:pt>
                <c:pt idx="2295">
                  <c:v>34773786.692217</c:v>
                </c:pt>
                <c:pt idx="2296">
                  <c:v>34690973.149995998</c:v>
                </c:pt>
                <c:pt idx="2297">
                  <c:v>34690973.149995998</c:v>
                </c:pt>
                <c:pt idx="2298">
                  <c:v>34690973.149995998</c:v>
                </c:pt>
                <c:pt idx="2299">
                  <c:v>34706772.264765002</c:v>
                </c:pt>
                <c:pt idx="2300">
                  <c:v>34614711.012029998</c:v>
                </c:pt>
                <c:pt idx="2301">
                  <c:v>34731605.160600998</c:v>
                </c:pt>
                <c:pt idx="2302">
                  <c:v>34664950.362830997</c:v>
                </c:pt>
                <c:pt idx="2303">
                  <c:v>34690111.780610003</c:v>
                </c:pt>
                <c:pt idx="2304">
                  <c:v>34690111.780610003</c:v>
                </c:pt>
                <c:pt idx="2305">
                  <c:v>34690111.780610003</c:v>
                </c:pt>
                <c:pt idx="2306">
                  <c:v>34737480.711296</c:v>
                </c:pt>
                <c:pt idx="2307">
                  <c:v>34766988.992687002</c:v>
                </c:pt>
                <c:pt idx="2308">
                  <c:v>34850639.274245001</c:v>
                </c:pt>
                <c:pt idx="2309">
                  <c:v>34877771.542212002</c:v>
                </c:pt>
                <c:pt idx="2310">
                  <c:v>34898308.833230004</c:v>
                </c:pt>
                <c:pt idx="2311">
                  <c:v>34898308.833230004</c:v>
                </c:pt>
                <c:pt idx="2312">
                  <c:v>34898308.833230004</c:v>
                </c:pt>
                <c:pt idx="2313">
                  <c:v>34857307.150734</c:v>
                </c:pt>
                <c:pt idx="2314">
                  <c:v>34930030.319141001</c:v>
                </c:pt>
                <c:pt idx="2315">
                  <c:v>35030229.737922996</c:v>
                </c:pt>
                <c:pt idx="2316">
                  <c:v>35102521.156816997</c:v>
                </c:pt>
                <c:pt idx="2317">
                  <c:v>35050541.96982</c:v>
                </c:pt>
                <c:pt idx="2318">
                  <c:v>35050541.96982</c:v>
                </c:pt>
                <c:pt idx="2319">
                  <c:v>35050541.96982</c:v>
                </c:pt>
                <c:pt idx="2320">
                  <c:v>35085226.542043999</c:v>
                </c:pt>
                <c:pt idx="2321">
                  <c:v>34996139.104263999</c:v>
                </c:pt>
                <c:pt idx="2322">
                  <c:v>35087498.255630001</c:v>
                </c:pt>
                <c:pt idx="2323">
                  <c:v>35178033.902598001</c:v>
                </c:pt>
                <c:pt idx="2324">
                  <c:v>35067604.447301999</c:v>
                </c:pt>
                <c:pt idx="2325">
                  <c:v>35067604.447301999</c:v>
                </c:pt>
                <c:pt idx="2326">
                  <c:v>35067604.447301999</c:v>
                </c:pt>
                <c:pt idx="2327">
                  <c:v>35048677.441064999</c:v>
                </c:pt>
                <c:pt idx="2328">
                  <c:v>35034129.484903</c:v>
                </c:pt>
                <c:pt idx="2329">
                  <c:v>34990127.260247998</c:v>
                </c:pt>
                <c:pt idx="2330">
                  <c:v>35061296.439002</c:v>
                </c:pt>
                <c:pt idx="2331">
                  <c:v>35100575.846593998</c:v>
                </c:pt>
                <c:pt idx="2332">
                  <c:v>35100575.846593998</c:v>
                </c:pt>
                <c:pt idx="2333">
                  <c:v>35100575.846593998</c:v>
                </c:pt>
                <c:pt idx="2334">
                  <c:v>35167922.039026</c:v>
                </c:pt>
                <c:pt idx="2335">
                  <c:v>35150326.643264003</c:v>
                </c:pt>
                <c:pt idx="2336">
                  <c:v>35228231.081132002</c:v>
                </c:pt>
                <c:pt idx="2337">
                  <c:v>35350374.623276003</c:v>
                </c:pt>
                <c:pt idx="2338">
                  <c:v>35422454.807990998</c:v>
                </c:pt>
                <c:pt idx="2339">
                  <c:v>35422454.807990998</c:v>
                </c:pt>
                <c:pt idx="2340">
                  <c:v>35422454.807990998</c:v>
                </c:pt>
                <c:pt idx="2341">
                  <c:v>35422711.204878002</c:v>
                </c:pt>
                <c:pt idx="2342">
                  <c:v>35422172.872612998</c:v>
                </c:pt>
                <c:pt idx="2343">
                  <c:v>35470540.495390996</c:v>
                </c:pt>
                <c:pt idx="2344">
                  <c:v>35449366.669725001</c:v>
                </c:pt>
                <c:pt idx="2345">
                  <c:v>35301347.987855002</c:v>
                </c:pt>
                <c:pt idx="2346">
                  <c:v>35301347.987855002</c:v>
                </c:pt>
                <c:pt idx="2347">
                  <c:v>35301347.987855002</c:v>
                </c:pt>
                <c:pt idx="2348">
                  <c:v>35316597.598719999</c:v>
                </c:pt>
                <c:pt idx="2349">
                  <c:v>35261105.573619999</c:v>
                </c:pt>
                <c:pt idx="2350">
                  <c:v>35230313.020687997</c:v>
                </c:pt>
                <c:pt idx="2351">
                  <c:v>35334443.763870999</c:v>
                </c:pt>
                <c:pt idx="2352">
                  <c:v>35280150.500352003</c:v>
                </c:pt>
                <c:pt idx="2353">
                  <c:v>35280150.500352003</c:v>
                </c:pt>
                <c:pt idx="2354">
                  <c:v>35280150.500352003</c:v>
                </c:pt>
                <c:pt idx="2355">
                  <c:v>35322437.102248996</c:v>
                </c:pt>
                <c:pt idx="2356">
                  <c:v>35362233.813353002</c:v>
                </c:pt>
                <c:pt idx="2357">
                  <c:v>35404324.710970998</c:v>
                </c:pt>
                <c:pt idx="2358">
                  <c:v>35397024.844489999</c:v>
                </c:pt>
                <c:pt idx="2359">
                  <c:v>35190167.015710004</c:v>
                </c:pt>
                <c:pt idx="2360">
                  <c:v>35190167.015710004</c:v>
                </c:pt>
                <c:pt idx="2361">
                  <c:v>35190167.015710004</c:v>
                </c:pt>
                <c:pt idx="2362">
                  <c:v>35160048.018499002</c:v>
                </c:pt>
                <c:pt idx="2363">
                  <c:v>35274507.617509</c:v>
                </c:pt>
                <c:pt idx="2364">
                  <c:v>35270706.302672997</c:v>
                </c:pt>
                <c:pt idx="2365">
                  <c:v>35247397.874444</c:v>
                </c:pt>
                <c:pt idx="2366">
                  <c:v>35020539.839915</c:v>
                </c:pt>
                <c:pt idx="2367">
                  <c:v>35020539.839915</c:v>
                </c:pt>
                <c:pt idx="2368">
                  <c:v>35020539.839915</c:v>
                </c:pt>
                <c:pt idx="2369">
                  <c:v>34983831.791739002</c:v>
                </c:pt>
                <c:pt idx="2370">
                  <c:v>34756386.385326996</c:v>
                </c:pt>
                <c:pt idx="2371">
                  <c:v>34611826.422477998</c:v>
                </c:pt>
                <c:pt idx="2372">
                  <c:v>34676309.803586997</c:v>
                </c:pt>
                <c:pt idx="2373">
                  <c:v>34662003.801160999</c:v>
                </c:pt>
                <c:pt idx="2374">
                  <c:v>34662003.801160999</c:v>
                </c:pt>
                <c:pt idx="2375">
                  <c:v>34662003.801160999</c:v>
                </c:pt>
                <c:pt idx="2376">
                  <c:v>34668145.647520997</c:v>
                </c:pt>
                <c:pt idx="2377">
                  <c:v>34656283.397229999</c:v>
                </c:pt>
                <c:pt idx="2378">
                  <c:v>34533425.636183001</c:v>
                </c:pt>
                <c:pt idx="2379">
                  <c:v>34736352.084757</c:v>
                </c:pt>
                <c:pt idx="2380">
                  <c:v>34646092.146462999</c:v>
                </c:pt>
                <c:pt idx="2381">
                  <c:v>34646092.146462999</c:v>
                </c:pt>
                <c:pt idx="2382">
                  <c:v>34646092.146462999</c:v>
                </c:pt>
                <c:pt idx="2383">
                  <c:v>34647371.828322999</c:v>
                </c:pt>
                <c:pt idx="2384">
                  <c:v>34541022.852430001</c:v>
                </c:pt>
                <c:pt idx="2385">
                  <c:v>34497792.339392997</c:v>
                </c:pt>
                <c:pt idx="2386">
                  <c:v>34463571.161099002</c:v>
                </c:pt>
                <c:pt idx="2387">
                  <c:v>34453919.020879</c:v>
                </c:pt>
                <c:pt idx="2388">
                  <c:v>34453919.020879</c:v>
                </c:pt>
                <c:pt idx="2389">
                  <c:v>34453919.020879</c:v>
                </c:pt>
                <c:pt idx="2390">
                  <c:v>34458903.750818998</c:v>
                </c:pt>
                <c:pt idx="2391">
                  <c:v>34406349.946319997</c:v>
                </c:pt>
                <c:pt idx="2392">
                  <c:v>34467139.982842997</c:v>
                </c:pt>
                <c:pt idx="2393">
                  <c:v>34543527.062082998</c:v>
                </c:pt>
                <c:pt idx="2394">
                  <c:v>34557542.510054</c:v>
                </c:pt>
                <c:pt idx="2395">
                  <c:v>34557542.510054</c:v>
                </c:pt>
                <c:pt idx="2396">
                  <c:v>34557542.510054</c:v>
                </c:pt>
                <c:pt idx="2397">
                  <c:v>34574960.118179999</c:v>
                </c:pt>
                <c:pt idx="2398">
                  <c:v>34665471.71604</c:v>
                </c:pt>
                <c:pt idx="2399">
                  <c:v>34740482.578359</c:v>
                </c:pt>
                <c:pt idx="2400">
                  <c:v>34851791.533457004</c:v>
                </c:pt>
                <c:pt idx="2401">
                  <c:v>34952913.151283003</c:v>
                </c:pt>
                <c:pt idx="2402">
                  <c:v>34952913.151283003</c:v>
                </c:pt>
                <c:pt idx="2403">
                  <c:v>34952913.151283003</c:v>
                </c:pt>
                <c:pt idx="2404">
                  <c:v>34967569.897987999</c:v>
                </c:pt>
                <c:pt idx="2405">
                  <c:v>34995874.752948999</c:v>
                </c:pt>
                <c:pt idx="2406">
                  <c:v>35083069.817973003</c:v>
                </c:pt>
                <c:pt idx="2407">
                  <c:v>35091798.431411996</c:v>
                </c:pt>
                <c:pt idx="2408">
                  <c:v>35123602.749332003</c:v>
                </c:pt>
                <c:pt idx="2409">
                  <c:v>35123602.749332003</c:v>
                </c:pt>
                <c:pt idx="2410">
                  <c:v>35123602.749332003</c:v>
                </c:pt>
                <c:pt idx="2411">
                  <c:v>35155002.937573999</c:v>
                </c:pt>
                <c:pt idx="2412">
                  <c:v>35284394.172803</c:v>
                </c:pt>
                <c:pt idx="2413">
                  <c:v>35267734.293853998</c:v>
                </c:pt>
                <c:pt idx="2414">
                  <c:v>35419354.260084003</c:v>
                </c:pt>
                <c:pt idx="2415">
                  <c:v>35503321.279949002</c:v>
                </c:pt>
                <c:pt idx="2416">
                  <c:v>35503321.279949002</c:v>
                </c:pt>
                <c:pt idx="2417">
                  <c:v>35503321.279949002</c:v>
                </c:pt>
                <c:pt idx="2418">
                  <c:v>35481958.719512999</c:v>
                </c:pt>
                <c:pt idx="2419">
                  <c:v>35546349.382100001</c:v>
                </c:pt>
                <c:pt idx="2420">
                  <c:v>35695527.583356999</c:v>
                </c:pt>
                <c:pt idx="2421">
                  <c:v>35620677.161978997</c:v>
                </c:pt>
                <c:pt idx="2422">
                  <c:v>35435731.210942</c:v>
                </c:pt>
                <c:pt idx="2423">
                  <c:v>35435731.210942</c:v>
                </c:pt>
                <c:pt idx="2424">
                  <c:v>35435731.210942</c:v>
                </c:pt>
                <c:pt idx="2425">
                  <c:v>35384504.695913002</c:v>
                </c:pt>
                <c:pt idx="2426">
                  <c:v>35469530.520622</c:v>
                </c:pt>
                <c:pt idx="2427">
                  <c:v>35485913.895790003</c:v>
                </c:pt>
                <c:pt idx="2428">
                  <c:v>35535222.707966</c:v>
                </c:pt>
                <c:pt idx="2429">
                  <c:v>35595119.497599997</c:v>
                </c:pt>
                <c:pt idx="2430">
                  <c:v>35595119.497599997</c:v>
                </c:pt>
                <c:pt idx="2431">
                  <c:v>35595119.497599997</c:v>
                </c:pt>
                <c:pt idx="2432">
                  <c:v>35675330.318337999</c:v>
                </c:pt>
                <c:pt idx="2433">
                  <c:v>35687886.1721</c:v>
                </c:pt>
                <c:pt idx="2434">
                  <c:v>35769171.624404997</c:v>
                </c:pt>
                <c:pt idx="2435">
                  <c:v>35786700.257733002</c:v>
                </c:pt>
                <c:pt idx="2436">
                  <c:v>35936461.435474001</c:v>
                </c:pt>
                <c:pt idx="2437">
                  <c:v>35936461.435474001</c:v>
                </c:pt>
                <c:pt idx="2438">
                  <c:v>35936461.435474001</c:v>
                </c:pt>
                <c:pt idx="2439">
                  <c:v>35938259.455205001</c:v>
                </c:pt>
                <c:pt idx="2440">
                  <c:v>35860191.478537001</c:v>
                </c:pt>
                <c:pt idx="2441">
                  <c:v>35872501.491126999</c:v>
                </c:pt>
                <c:pt idx="2442">
                  <c:v>35954970.017334998</c:v>
                </c:pt>
                <c:pt idx="2443">
                  <c:v>35890565.568244003</c:v>
                </c:pt>
                <c:pt idx="2444">
                  <c:v>35890565.568244003</c:v>
                </c:pt>
                <c:pt idx="2445">
                  <c:v>35890565.568244003</c:v>
                </c:pt>
                <c:pt idx="2446">
                  <c:v>35888699.148368999</c:v>
                </c:pt>
                <c:pt idx="2447">
                  <c:v>35854962.406080998</c:v>
                </c:pt>
                <c:pt idx="2448">
                  <c:v>35888449.079896003</c:v>
                </c:pt>
                <c:pt idx="2449">
                  <c:v>36039730.320780002</c:v>
                </c:pt>
                <c:pt idx="2450">
                  <c:v>35952958.595569</c:v>
                </c:pt>
                <c:pt idx="2451">
                  <c:v>35952958.595569</c:v>
                </c:pt>
                <c:pt idx="2452">
                  <c:v>35952958.595569</c:v>
                </c:pt>
                <c:pt idx="2453">
                  <c:v>35907232.521263003</c:v>
                </c:pt>
                <c:pt idx="2454">
                  <c:v>35831098.310167</c:v>
                </c:pt>
                <c:pt idx="2455">
                  <c:v>35817607.020420998</c:v>
                </c:pt>
                <c:pt idx="2456">
                  <c:v>35859872.379918002</c:v>
                </c:pt>
                <c:pt idx="2457">
                  <c:v>35850959.191339001</c:v>
                </c:pt>
                <c:pt idx="2458">
                  <c:v>35850959.191339001</c:v>
                </c:pt>
                <c:pt idx="2459">
                  <c:v>35850959.191339001</c:v>
                </c:pt>
                <c:pt idx="2460">
                  <c:v>35875361.569269001</c:v>
                </c:pt>
                <c:pt idx="2461">
                  <c:v>35825753.784534998</c:v>
                </c:pt>
                <c:pt idx="2462">
                  <c:v>35935970.588097997</c:v>
                </c:pt>
                <c:pt idx="2463">
                  <c:v>36060736.988638997</c:v>
                </c:pt>
                <c:pt idx="2464">
                  <c:v>36059470.696066</c:v>
                </c:pt>
                <c:pt idx="2465">
                  <c:v>36059470.696066</c:v>
                </c:pt>
                <c:pt idx="2466">
                  <c:v>36059470.696066</c:v>
                </c:pt>
                <c:pt idx="2467">
                  <c:v>36105657.520351999</c:v>
                </c:pt>
                <c:pt idx="2468">
                  <c:v>36054684.042134002</c:v>
                </c:pt>
                <c:pt idx="2469">
                  <c:v>36267133.728612997</c:v>
                </c:pt>
                <c:pt idx="2470">
                  <c:v>36293079.236332998</c:v>
                </c:pt>
                <c:pt idx="2471">
                  <c:v>36351343.351549998</c:v>
                </c:pt>
                <c:pt idx="2472">
                  <c:v>36351343.351549998</c:v>
                </c:pt>
                <c:pt idx="2473">
                  <c:v>36351343.351549998</c:v>
                </c:pt>
                <c:pt idx="2474">
                  <c:v>36408878.730250999</c:v>
                </c:pt>
                <c:pt idx="2475">
                  <c:v>36434431.063084997</c:v>
                </c:pt>
                <c:pt idx="2476">
                  <c:v>36577161.627687998</c:v>
                </c:pt>
                <c:pt idx="2477">
                  <c:v>36698755.617463998</c:v>
                </c:pt>
                <c:pt idx="2478">
                  <c:v>36674909.637457997</c:v>
                </c:pt>
                <c:pt idx="2479">
                  <c:v>36674909.637457997</c:v>
                </c:pt>
                <c:pt idx="2480">
                  <c:v>36674909.637457997</c:v>
                </c:pt>
                <c:pt idx="2481">
                  <c:v>36684224.603203997</c:v>
                </c:pt>
                <c:pt idx="2482">
                  <c:v>36616030.033408001</c:v>
                </c:pt>
                <c:pt idx="2483">
                  <c:v>36544494.002434</c:v>
                </c:pt>
                <c:pt idx="2484">
                  <c:v>36631474.051691003</c:v>
                </c:pt>
                <c:pt idx="2485">
                  <c:v>36684366.647702001</c:v>
                </c:pt>
                <c:pt idx="2486">
                  <c:v>36684366.647702001</c:v>
                </c:pt>
                <c:pt idx="2487">
                  <c:v>36684366.647702001</c:v>
                </c:pt>
                <c:pt idx="2488">
                  <c:v>36675322.076030001</c:v>
                </c:pt>
                <c:pt idx="2489">
                  <c:v>36852620.597548999</c:v>
                </c:pt>
                <c:pt idx="2490">
                  <c:v>36935148.927147001</c:v>
                </c:pt>
                <c:pt idx="2491">
                  <c:v>37072207.492821999</c:v>
                </c:pt>
                <c:pt idx="2492">
                  <c:v>37203149.845632002</c:v>
                </c:pt>
                <c:pt idx="2493">
                  <c:v>37203149.845632002</c:v>
                </c:pt>
                <c:pt idx="2494">
                  <c:v>37203149.845632002</c:v>
                </c:pt>
                <c:pt idx="2495">
                  <c:v>37231251.371962003</c:v>
                </c:pt>
                <c:pt idx="2496">
                  <c:v>37331010.399980001</c:v>
                </c:pt>
                <c:pt idx="2497">
                  <c:v>37306549.084509999</c:v>
                </c:pt>
                <c:pt idx="2498">
                  <c:v>37407342.670172997</c:v>
                </c:pt>
                <c:pt idx="2499">
                  <c:v>37410826.949690998</c:v>
                </c:pt>
                <c:pt idx="2500">
                  <c:v>37410826.949690998</c:v>
                </c:pt>
                <c:pt idx="2501">
                  <c:v>37410826.949690998</c:v>
                </c:pt>
                <c:pt idx="2502">
                  <c:v>37376986.162428997</c:v>
                </c:pt>
                <c:pt idx="2503">
                  <c:v>37405626.606454998</c:v>
                </c:pt>
                <c:pt idx="2504">
                  <c:v>37490813.007196002</c:v>
                </c:pt>
                <c:pt idx="2505">
                  <c:v>37583448.864256002</c:v>
                </c:pt>
                <c:pt idx="2506">
                  <c:v>37594187.416119002</c:v>
                </c:pt>
                <c:pt idx="2507">
                  <c:v>37594187.416119002</c:v>
                </c:pt>
                <c:pt idx="2508">
                  <c:v>37594187.416119002</c:v>
                </c:pt>
                <c:pt idx="2509">
                  <c:v>37625965.345862001</c:v>
                </c:pt>
                <c:pt idx="2510">
                  <c:v>37699204.985159002</c:v>
                </c:pt>
                <c:pt idx="2511">
                  <c:v>37859857.617349997</c:v>
                </c:pt>
                <c:pt idx="2512">
                  <c:v>37856690.368286997</c:v>
                </c:pt>
                <c:pt idx="2513">
                  <c:v>37872802.112898</c:v>
                </c:pt>
                <c:pt idx="2514">
                  <c:v>37872802.112898</c:v>
                </c:pt>
                <c:pt idx="2515">
                  <c:v>37872802.112898</c:v>
                </c:pt>
                <c:pt idx="2516">
                  <c:v>37814619.893242002</c:v>
                </c:pt>
                <c:pt idx="2517">
                  <c:v>37785899.091113001</c:v>
                </c:pt>
                <c:pt idx="2518">
                  <c:v>37894658.987016</c:v>
                </c:pt>
                <c:pt idx="2519">
                  <c:v>37876985.440500997</c:v>
                </c:pt>
                <c:pt idx="2520">
                  <c:v>37841779.403250001</c:v>
                </c:pt>
                <c:pt idx="2521">
                  <c:v>37841779.403250001</c:v>
                </c:pt>
                <c:pt idx="2522">
                  <c:v>37841779.403250001</c:v>
                </c:pt>
                <c:pt idx="2523">
                  <c:v>37847083.859959997</c:v>
                </c:pt>
                <c:pt idx="2524">
                  <c:v>37688754.303416997</c:v>
                </c:pt>
                <c:pt idx="2525">
                  <c:v>37652703.264937997</c:v>
                </c:pt>
                <c:pt idx="2526">
                  <c:v>37620484.403544001</c:v>
                </c:pt>
                <c:pt idx="2527">
                  <c:v>37768929.592899002</c:v>
                </c:pt>
                <c:pt idx="2528">
                  <c:v>37768929.592899002</c:v>
                </c:pt>
                <c:pt idx="2529">
                  <c:v>37768929.592899002</c:v>
                </c:pt>
                <c:pt idx="2530">
                  <c:v>37732299.866329998</c:v>
                </c:pt>
                <c:pt idx="2531">
                  <c:v>37817622.731458001</c:v>
                </c:pt>
                <c:pt idx="2532">
                  <c:v>37862149.124438003</c:v>
                </c:pt>
                <c:pt idx="2533">
                  <c:v>38043808.576407999</c:v>
                </c:pt>
                <c:pt idx="2534">
                  <c:v>38051697.492447004</c:v>
                </c:pt>
                <c:pt idx="2535">
                  <c:v>38051817.822557002</c:v>
                </c:pt>
                <c:pt idx="2536">
                  <c:v>38051817.822557002</c:v>
                </c:pt>
                <c:pt idx="2537">
                  <c:v>38045840.747172996</c:v>
                </c:pt>
                <c:pt idx="2538">
                  <c:v>38189937.039295003</c:v>
                </c:pt>
                <c:pt idx="2539">
                  <c:v>38194590.107377</c:v>
                </c:pt>
                <c:pt idx="2540">
                  <c:v>38257293.088711999</c:v>
                </c:pt>
                <c:pt idx="2541">
                  <c:v>38214549.194689997</c:v>
                </c:pt>
                <c:pt idx="2542">
                  <c:v>38214549.194689997</c:v>
                </c:pt>
                <c:pt idx="2543">
                  <c:v>38214549.194689997</c:v>
                </c:pt>
                <c:pt idx="2544">
                  <c:v>38171957.168421999</c:v>
                </c:pt>
                <c:pt idx="2545">
                  <c:v>38193604.490622997</c:v>
                </c:pt>
                <c:pt idx="2546">
                  <c:v>38275249.899210997</c:v>
                </c:pt>
                <c:pt idx="2547">
                  <c:v>38378022.152990997</c:v>
                </c:pt>
                <c:pt idx="2548">
                  <c:v>38362753.756779</c:v>
                </c:pt>
                <c:pt idx="2549">
                  <c:v>38362753.756779</c:v>
                </c:pt>
                <c:pt idx="2550">
                  <c:v>38362753.756779</c:v>
                </c:pt>
                <c:pt idx="2551">
                  <c:v>38362753.756779</c:v>
                </c:pt>
                <c:pt idx="2552">
                  <c:v>38282623.518923</c:v>
                </c:pt>
                <c:pt idx="2553">
                  <c:v>38468290.718677998</c:v>
                </c:pt>
                <c:pt idx="2554">
                  <c:v>38398312.703295998</c:v>
                </c:pt>
                <c:pt idx="2555">
                  <c:v>38534390.906893</c:v>
                </c:pt>
                <c:pt idx="2556">
                  <c:v>38534390.906893</c:v>
                </c:pt>
                <c:pt idx="2557">
                  <c:v>38534390.906893</c:v>
                </c:pt>
                <c:pt idx="2558">
                  <c:v>38534390.906893</c:v>
                </c:pt>
                <c:pt idx="2559">
                  <c:v>38519629.148705997</c:v>
                </c:pt>
                <c:pt idx="2560">
                  <c:v>38549604.000074998</c:v>
                </c:pt>
                <c:pt idx="2561">
                  <c:v>38525772.555451997</c:v>
                </c:pt>
                <c:pt idx="2562">
                  <c:v>38573832.139219001</c:v>
                </c:pt>
                <c:pt idx="2563">
                  <c:v>38573832.139219001</c:v>
                </c:pt>
                <c:pt idx="2564">
                  <c:v>38573832.139219001</c:v>
                </c:pt>
                <c:pt idx="2565">
                  <c:v>38542814.856353998</c:v>
                </c:pt>
                <c:pt idx="2566">
                  <c:v>38558721.968080997</c:v>
                </c:pt>
                <c:pt idx="2567">
                  <c:v>38578379.197265998</c:v>
                </c:pt>
                <c:pt idx="2568">
                  <c:v>38383599.000074998</c:v>
                </c:pt>
                <c:pt idx="2569">
                  <c:v>38489909.249981999</c:v>
                </c:pt>
                <c:pt idx="2570">
                  <c:v>38490041.552671999</c:v>
                </c:pt>
                <c:pt idx="2571">
                  <c:v>38490041.552671999</c:v>
                </c:pt>
                <c:pt idx="2572">
                  <c:v>38483427.437588997</c:v>
                </c:pt>
                <c:pt idx="2573">
                  <c:v>38492692.611267999</c:v>
                </c:pt>
                <c:pt idx="2574">
                  <c:v>38521449.527174003</c:v>
                </c:pt>
                <c:pt idx="2575">
                  <c:v>38744129.517874002</c:v>
                </c:pt>
                <c:pt idx="2576">
                  <c:v>38840964.651081003</c:v>
                </c:pt>
                <c:pt idx="2577">
                  <c:v>38840964.651081003</c:v>
                </c:pt>
                <c:pt idx="2578">
                  <c:v>38840964.651081003</c:v>
                </c:pt>
                <c:pt idx="2579">
                  <c:v>38832206.474863999</c:v>
                </c:pt>
                <c:pt idx="2580">
                  <c:v>38836327.879003003</c:v>
                </c:pt>
                <c:pt idx="2581">
                  <c:v>38817752.291441001</c:v>
                </c:pt>
                <c:pt idx="2582">
                  <c:v>38868494.703438997</c:v>
                </c:pt>
                <c:pt idx="2583">
                  <c:v>38941874.335107997</c:v>
                </c:pt>
                <c:pt idx="2584">
                  <c:v>38941874.335107997</c:v>
                </c:pt>
                <c:pt idx="2585">
                  <c:v>38941874.335107997</c:v>
                </c:pt>
                <c:pt idx="2586">
                  <c:v>38965651.162956998</c:v>
                </c:pt>
                <c:pt idx="2587">
                  <c:v>38920686.378247999</c:v>
                </c:pt>
                <c:pt idx="2588">
                  <c:v>39023192.823362</c:v>
                </c:pt>
                <c:pt idx="2589">
                  <c:v>39010501.814677998</c:v>
                </c:pt>
                <c:pt idx="2590">
                  <c:v>39132207.042112</c:v>
                </c:pt>
                <c:pt idx="2591">
                  <c:v>39132207.042112</c:v>
                </c:pt>
                <c:pt idx="2592">
                  <c:v>39132207.042112</c:v>
                </c:pt>
                <c:pt idx="2593">
                  <c:v>39081605.165912002</c:v>
                </c:pt>
                <c:pt idx="2594">
                  <c:v>39053128.683025002</c:v>
                </c:pt>
                <c:pt idx="2595">
                  <c:v>39044929.939093001</c:v>
                </c:pt>
                <c:pt idx="2596">
                  <c:v>39084042.337402001</c:v>
                </c:pt>
                <c:pt idx="2597">
                  <c:v>38990658.932841003</c:v>
                </c:pt>
                <c:pt idx="2598">
                  <c:v>38990658.932841003</c:v>
                </c:pt>
                <c:pt idx="2599">
                  <c:v>38990658.932841003</c:v>
                </c:pt>
                <c:pt idx="2600">
                  <c:v>38985745.271883003</c:v>
                </c:pt>
                <c:pt idx="2601">
                  <c:v>38929518.512431003</c:v>
                </c:pt>
                <c:pt idx="2602">
                  <c:v>39086460.371076003</c:v>
                </c:pt>
                <c:pt idx="2603">
                  <c:v>39027293.982554004</c:v>
                </c:pt>
                <c:pt idx="2604">
                  <c:v>38979658.393234</c:v>
                </c:pt>
                <c:pt idx="2605">
                  <c:v>38979665.453207999</c:v>
                </c:pt>
                <c:pt idx="2606">
                  <c:v>38979665.453207999</c:v>
                </c:pt>
                <c:pt idx="2607">
                  <c:v>38983780.353478998</c:v>
                </c:pt>
                <c:pt idx="2608">
                  <c:v>38917647.535134003</c:v>
                </c:pt>
                <c:pt idx="2609">
                  <c:v>39043078.567171998</c:v>
                </c:pt>
                <c:pt idx="2610">
                  <c:v>39001570.670232996</c:v>
                </c:pt>
                <c:pt idx="2611">
                  <c:v>39007678.196409002</c:v>
                </c:pt>
                <c:pt idx="2612">
                  <c:v>39007678.196409002</c:v>
                </c:pt>
                <c:pt idx="2613">
                  <c:v>39007678.196409002</c:v>
                </c:pt>
                <c:pt idx="2614">
                  <c:v>39007622.614666</c:v>
                </c:pt>
                <c:pt idx="2615">
                  <c:v>39073108.596418001</c:v>
                </c:pt>
                <c:pt idx="2616">
                  <c:v>39151117.454066001</c:v>
                </c:pt>
                <c:pt idx="2617">
                  <c:v>39031058.584785998</c:v>
                </c:pt>
                <c:pt idx="2618">
                  <c:v>39014310.686573997</c:v>
                </c:pt>
                <c:pt idx="2619">
                  <c:v>39014310.686573997</c:v>
                </c:pt>
                <c:pt idx="2620">
                  <c:v>39014310.686573997</c:v>
                </c:pt>
                <c:pt idx="2621">
                  <c:v>39035808.125913002</c:v>
                </c:pt>
                <c:pt idx="2622">
                  <c:v>39105009.660793997</c:v>
                </c:pt>
                <c:pt idx="2623">
                  <c:v>39149873.062852003</c:v>
                </c:pt>
                <c:pt idx="2624">
                  <c:v>39230349.325925998</c:v>
                </c:pt>
                <c:pt idx="2625">
                  <c:v>39301667.606077</c:v>
                </c:pt>
                <c:pt idx="2626">
                  <c:v>39301667.606077</c:v>
                </c:pt>
                <c:pt idx="2627">
                  <c:v>39301667.606077</c:v>
                </c:pt>
                <c:pt idx="2628">
                  <c:v>39336951.667016</c:v>
                </c:pt>
                <c:pt idx="2629">
                  <c:v>39430314.264784999</c:v>
                </c:pt>
                <c:pt idx="2630">
                  <c:v>39294138.970138997</c:v>
                </c:pt>
                <c:pt idx="2631">
                  <c:v>39250112.424131997</c:v>
                </c:pt>
                <c:pt idx="2632">
                  <c:v>39427789.747741997</c:v>
                </c:pt>
                <c:pt idx="2633">
                  <c:v>39427789.747741997</c:v>
                </c:pt>
                <c:pt idx="2634">
                  <c:v>39427789.747741997</c:v>
                </c:pt>
                <c:pt idx="2635">
                  <c:v>39370675.712223999</c:v>
                </c:pt>
                <c:pt idx="2636">
                  <c:v>39394852.819196999</c:v>
                </c:pt>
                <c:pt idx="2637">
                  <c:v>39323624.632448003</c:v>
                </c:pt>
                <c:pt idx="2638">
                  <c:v>39464725.721070997</c:v>
                </c:pt>
                <c:pt idx="2639">
                  <c:v>39552128.331482999</c:v>
                </c:pt>
                <c:pt idx="2640">
                  <c:v>39552128.331482999</c:v>
                </c:pt>
                <c:pt idx="2641">
                  <c:v>39552128.331482999</c:v>
                </c:pt>
                <c:pt idx="2642">
                  <c:v>39493254.597948998</c:v>
                </c:pt>
                <c:pt idx="2643">
                  <c:v>39523852.847907998</c:v>
                </c:pt>
                <c:pt idx="2644">
                  <c:v>39455972.223081</c:v>
                </c:pt>
                <c:pt idx="2645">
                  <c:v>39453762.628798999</c:v>
                </c:pt>
                <c:pt idx="2646">
                  <c:v>39623189.584631003</c:v>
                </c:pt>
                <c:pt idx="2647">
                  <c:v>39623189.584631003</c:v>
                </c:pt>
                <c:pt idx="2648">
                  <c:v>39623189.584631003</c:v>
                </c:pt>
                <c:pt idx="2649">
                  <c:v>39640319.752682999</c:v>
                </c:pt>
                <c:pt idx="2650">
                  <c:v>39698740.386486001</c:v>
                </c:pt>
                <c:pt idx="2651">
                  <c:v>39644579.756970003</c:v>
                </c:pt>
                <c:pt idx="2652">
                  <c:v>39667629.067913003</c:v>
                </c:pt>
                <c:pt idx="2653">
                  <c:v>39722332.439894997</c:v>
                </c:pt>
                <c:pt idx="2654">
                  <c:v>39722332.439894997</c:v>
                </c:pt>
                <c:pt idx="2655">
                  <c:v>39722332.439894997</c:v>
                </c:pt>
                <c:pt idx="2656">
                  <c:v>39697873.605844997</c:v>
                </c:pt>
                <c:pt idx="2657">
                  <c:v>39776122.344423003</c:v>
                </c:pt>
                <c:pt idx="2658">
                  <c:v>39888904.927285999</c:v>
                </c:pt>
                <c:pt idx="2659">
                  <c:v>39884132.801904</c:v>
                </c:pt>
                <c:pt idx="2660">
                  <c:v>39884132.801904</c:v>
                </c:pt>
                <c:pt idx="2661">
                  <c:v>39884132.801904</c:v>
                </c:pt>
                <c:pt idx="2662">
                  <c:v>39884132.801904</c:v>
                </c:pt>
                <c:pt idx="2663">
                  <c:v>39848672.215839997</c:v>
                </c:pt>
                <c:pt idx="2664">
                  <c:v>39727532.093855999</c:v>
                </c:pt>
                <c:pt idx="2665">
                  <c:v>39577741.690180004</c:v>
                </c:pt>
                <c:pt idx="2666">
                  <c:v>39716403.768260002</c:v>
                </c:pt>
                <c:pt idx="2667">
                  <c:v>39783671.050127998</c:v>
                </c:pt>
                <c:pt idx="2668">
                  <c:v>39783671.050127998</c:v>
                </c:pt>
                <c:pt idx="2669">
                  <c:v>39783671.050127998</c:v>
                </c:pt>
                <c:pt idx="2670">
                  <c:v>39783206.242302001</c:v>
                </c:pt>
                <c:pt idx="2671">
                  <c:v>39937102.502999</c:v>
                </c:pt>
                <c:pt idx="2672">
                  <c:v>40060417.494791999</c:v>
                </c:pt>
                <c:pt idx="2673">
                  <c:v>40098151.121866003</c:v>
                </c:pt>
                <c:pt idx="2674">
                  <c:v>40086833.353010997</c:v>
                </c:pt>
                <c:pt idx="2675">
                  <c:v>40086833.353010997</c:v>
                </c:pt>
                <c:pt idx="2676">
                  <c:v>40086833.353010997</c:v>
                </c:pt>
                <c:pt idx="2677">
                  <c:v>40086201.688492998</c:v>
                </c:pt>
                <c:pt idx="2678">
                  <c:v>40189487.979293004</c:v>
                </c:pt>
                <c:pt idx="2679">
                  <c:v>40019913.820101</c:v>
                </c:pt>
                <c:pt idx="2680">
                  <c:v>40114360.349214002</c:v>
                </c:pt>
                <c:pt idx="2681">
                  <c:v>40013371.091294996</c:v>
                </c:pt>
                <c:pt idx="2682">
                  <c:v>40013371.091294996</c:v>
                </c:pt>
                <c:pt idx="2683">
                  <c:v>40013371.091294996</c:v>
                </c:pt>
                <c:pt idx="2684">
                  <c:v>39961874.630282998</c:v>
                </c:pt>
                <c:pt idx="2685">
                  <c:v>40008435.713347003</c:v>
                </c:pt>
                <c:pt idx="2686">
                  <c:v>40062540.498287998</c:v>
                </c:pt>
                <c:pt idx="2687">
                  <c:v>40015872.515147999</c:v>
                </c:pt>
                <c:pt idx="2688">
                  <c:v>40007425.826803997</c:v>
                </c:pt>
                <c:pt idx="2689">
                  <c:v>40007425.826803997</c:v>
                </c:pt>
                <c:pt idx="2690">
                  <c:v>40007425.826803997</c:v>
                </c:pt>
                <c:pt idx="2691">
                  <c:v>39943718.018036999</c:v>
                </c:pt>
                <c:pt idx="2692">
                  <c:v>39898688.972545996</c:v>
                </c:pt>
                <c:pt idx="2693">
                  <c:v>39839172.255474001</c:v>
                </c:pt>
                <c:pt idx="2694">
                  <c:v>39841876.843437999</c:v>
                </c:pt>
                <c:pt idx="2695">
                  <c:v>39571283.743295997</c:v>
                </c:pt>
                <c:pt idx="2696">
                  <c:v>39571283.743295997</c:v>
                </c:pt>
                <c:pt idx="2697">
                  <c:v>39571283.743295997</c:v>
                </c:pt>
                <c:pt idx="2698">
                  <c:v>39599253.405652002</c:v>
                </c:pt>
                <c:pt idx="2699">
                  <c:v>39714497.737799004</c:v>
                </c:pt>
                <c:pt idx="2700">
                  <c:v>39859873.324593</c:v>
                </c:pt>
                <c:pt idx="2701">
                  <c:v>39793526.534803003</c:v>
                </c:pt>
                <c:pt idx="2702">
                  <c:v>39977120.12985</c:v>
                </c:pt>
                <c:pt idx="2703">
                  <c:v>39977120.12985</c:v>
                </c:pt>
                <c:pt idx="2704">
                  <c:v>39977120.12985</c:v>
                </c:pt>
                <c:pt idx="2705">
                  <c:v>39993860.495725997</c:v>
                </c:pt>
                <c:pt idx="2706">
                  <c:v>39929589.234356999</c:v>
                </c:pt>
                <c:pt idx="2707">
                  <c:v>39982216.168393999</c:v>
                </c:pt>
                <c:pt idx="2708">
                  <c:v>40119836.960510001</c:v>
                </c:pt>
                <c:pt idx="2709">
                  <c:v>39992697.672496997</c:v>
                </c:pt>
                <c:pt idx="2710">
                  <c:v>39992697.672496997</c:v>
                </c:pt>
                <c:pt idx="2711">
                  <c:v>39992697.672496997</c:v>
                </c:pt>
                <c:pt idx="2712">
                  <c:v>39985540.585561</c:v>
                </c:pt>
                <c:pt idx="2713">
                  <c:v>39983697.009369999</c:v>
                </c:pt>
                <c:pt idx="2714">
                  <c:v>39907139.754683003</c:v>
                </c:pt>
                <c:pt idx="2715">
                  <c:v>39994196.321004003</c:v>
                </c:pt>
                <c:pt idx="2716">
                  <c:v>40117122.021154001</c:v>
                </c:pt>
                <c:pt idx="2717">
                  <c:v>40117122.021154001</c:v>
                </c:pt>
                <c:pt idx="2718">
                  <c:v>40117122.021154001</c:v>
                </c:pt>
                <c:pt idx="2719">
                  <c:v>40110302.484065004</c:v>
                </c:pt>
                <c:pt idx="2720">
                  <c:v>40072261.984949</c:v>
                </c:pt>
                <c:pt idx="2721">
                  <c:v>40067905.079039</c:v>
                </c:pt>
                <c:pt idx="2722">
                  <c:v>40144453.723696999</c:v>
                </c:pt>
                <c:pt idx="2723">
                  <c:v>40201421.372106999</c:v>
                </c:pt>
                <c:pt idx="2724">
                  <c:v>40201421.372106999</c:v>
                </c:pt>
                <c:pt idx="2725">
                  <c:v>40201421.372106999</c:v>
                </c:pt>
                <c:pt idx="2726">
                  <c:v>40204619.321263999</c:v>
                </c:pt>
                <c:pt idx="2727">
                  <c:v>40342124.741054997</c:v>
                </c:pt>
                <c:pt idx="2728">
                  <c:v>40465280.800706998</c:v>
                </c:pt>
                <c:pt idx="2729">
                  <c:v>40477064.929338001</c:v>
                </c:pt>
                <c:pt idx="2730">
                  <c:v>40440378.568437003</c:v>
                </c:pt>
                <c:pt idx="2731">
                  <c:v>40440378.568437003</c:v>
                </c:pt>
                <c:pt idx="2732">
                  <c:v>40440378.568437003</c:v>
                </c:pt>
                <c:pt idx="2733">
                  <c:v>40438594.460744001</c:v>
                </c:pt>
                <c:pt idx="2734">
                  <c:v>40465069.850047</c:v>
                </c:pt>
                <c:pt idx="2735">
                  <c:v>40228409.387612</c:v>
                </c:pt>
                <c:pt idx="2736">
                  <c:v>40142696.541948996</c:v>
                </c:pt>
                <c:pt idx="2737">
                  <c:v>40088022.284456</c:v>
                </c:pt>
                <c:pt idx="2738">
                  <c:v>40088022.284456</c:v>
                </c:pt>
                <c:pt idx="2739">
                  <c:v>40088022.284456</c:v>
                </c:pt>
                <c:pt idx="2740">
                  <c:v>40073283.097301997</c:v>
                </c:pt>
                <c:pt idx="2741">
                  <c:v>40082847.267021999</c:v>
                </c:pt>
                <c:pt idx="2742">
                  <c:v>40199844.841257997</c:v>
                </c:pt>
                <c:pt idx="2743">
                  <c:v>40318189.748180002</c:v>
                </c:pt>
                <c:pt idx="2744">
                  <c:v>40289964.954476997</c:v>
                </c:pt>
                <c:pt idx="2745">
                  <c:v>40289964.954476997</c:v>
                </c:pt>
                <c:pt idx="2746">
                  <c:v>40289964.954476997</c:v>
                </c:pt>
                <c:pt idx="2747">
                  <c:v>40298253.419104002</c:v>
                </c:pt>
                <c:pt idx="2748">
                  <c:v>40379216.055816002</c:v>
                </c:pt>
                <c:pt idx="2749">
                  <c:v>40404366.515574001</c:v>
                </c:pt>
                <c:pt idx="2750">
                  <c:v>40438795.452692002</c:v>
                </c:pt>
                <c:pt idx="2751">
                  <c:v>40576647.238642</c:v>
                </c:pt>
                <c:pt idx="2752">
                  <c:v>40576647.238642</c:v>
                </c:pt>
                <c:pt idx="2753">
                  <c:v>40576647.238642</c:v>
                </c:pt>
                <c:pt idx="2754">
                  <c:v>40565322.015431002</c:v>
                </c:pt>
                <c:pt idx="2755">
                  <c:v>40560880.483919002</c:v>
                </c:pt>
                <c:pt idx="2756">
                  <c:v>40552668.629528001</c:v>
                </c:pt>
                <c:pt idx="2757">
                  <c:v>40730109.739001997</c:v>
                </c:pt>
                <c:pt idx="2758">
                  <c:v>40604721.463932998</c:v>
                </c:pt>
                <c:pt idx="2759">
                  <c:v>40604721.463932998</c:v>
                </c:pt>
                <c:pt idx="2760">
                  <c:v>40604721.463932998</c:v>
                </c:pt>
                <c:pt idx="2761">
                  <c:v>40628011.886817001</c:v>
                </c:pt>
                <c:pt idx="2762">
                  <c:v>40530034.500265002</c:v>
                </c:pt>
                <c:pt idx="2763">
                  <c:v>40709676.411512002</c:v>
                </c:pt>
                <c:pt idx="2764">
                  <c:v>40912465.895724997</c:v>
                </c:pt>
                <c:pt idx="2765">
                  <c:v>40998011.444721997</c:v>
                </c:pt>
                <c:pt idx="2766">
                  <c:v>40998011.444721997</c:v>
                </c:pt>
                <c:pt idx="2767">
                  <c:v>40998011.444721997</c:v>
                </c:pt>
                <c:pt idx="2768">
                  <c:v>41049754.233355999</c:v>
                </c:pt>
                <c:pt idx="2769">
                  <c:v>41066807.599914998</c:v>
                </c:pt>
                <c:pt idx="2770">
                  <c:v>41185033.321036004</c:v>
                </c:pt>
                <c:pt idx="2771">
                  <c:v>41211054.685640998</c:v>
                </c:pt>
                <c:pt idx="2772">
                  <c:v>41232480.186637998</c:v>
                </c:pt>
                <c:pt idx="2773">
                  <c:v>41232480.186637998</c:v>
                </c:pt>
                <c:pt idx="2774">
                  <c:v>41232480.186637998</c:v>
                </c:pt>
                <c:pt idx="2775">
                  <c:v>41205424.220730998</c:v>
                </c:pt>
                <c:pt idx="2776">
                  <c:v>41284429.050097004</c:v>
                </c:pt>
                <c:pt idx="2777">
                  <c:v>41178243.128320999</c:v>
                </c:pt>
                <c:pt idx="2778">
                  <c:v>41177706.060529999</c:v>
                </c:pt>
                <c:pt idx="2779">
                  <c:v>41346041.995886996</c:v>
                </c:pt>
                <c:pt idx="2780">
                  <c:v>41346041.995886996</c:v>
                </c:pt>
                <c:pt idx="2781">
                  <c:v>41346041.995886996</c:v>
                </c:pt>
                <c:pt idx="2782">
                  <c:v>41354680.837265998</c:v>
                </c:pt>
                <c:pt idx="2783">
                  <c:v>41356713.672439002</c:v>
                </c:pt>
                <c:pt idx="2784">
                  <c:v>41381239.055362001</c:v>
                </c:pt>
                <c:pt idx="2785">
                  <c:v>41543794.937671997</c:v>
                </c:pt>
                <c:pt idx="2786">
                  <c:v>41560284.959418997</c:v>
                </c:pt>
                <c:pt idx="2787">
                  <c:v>41560284.959418997</c:v>
                </c:pt>
                <c:pt idx="2788">
                  <c:v>41560284.959418997</c:v>
                </c:pt>
                <c:pt idx="2789">
                  <c:v>41574970.074478999</c:v>
                </c:pt>
                <c:pt idx="2790">
                  <c:v>41700117.790276997</c:v>
                </c:pt>
                <c:pt idx="2791">
                  <c:v>41792391.263374001</c:v>
                </c:pt>
                <c:pt idx="2792">
                  <c:v>41654381.489913002</c:v>
                </c:pt>
                <c:pt idx="2793">
                  <c:v>41760993.867196001</c:v>
                </c:pt>
                <c:pt idx="2794">
                  <c:v>41760993.867196001</c:v>
                </c:pt>
                <c:pt idx="2795">
                  <c:v>41760993.867196001</c:v>
                </c:pt>
                <c:pt idx="2796">
                  <c:v>41782628.371059</c:v>
                </c:pt>
                <c:pt idx="2797">
                  <c:v>41897751.295247003</c:v>
                </c:pt>
                <c:pt idx="2798">
                  <c:v>42001059.535713002</c:v>
                </c:pt>
                <c:pt idx="2799">
                  <c:v>41941539.708177999</c:v>
                </c:pt>
                <c:pt idx="2800">
                  <c:v>42110551.926132999</c:v>
                </c:pt>
                <c:pt idx="2801">
                  <c:v>42110551.926132999</c:v>
                </c:pt>
                <c:pt idx="2802">
                  <c:v>42110551.926132999</c:v>
                </c:pt>
                <c:pt idx="2803">
                  <c:v>42119048.701396003</c:v>
                </c:pt>
                <c:pt idx="2804">
                  <c:v>42067102.698523</c:v>
                </c:pt>
                <c:pt idx="2805">
                  <c:v>41997095.774466</c:v>
                </c:pt>
                <c:pt idx="2806">
                  <c:v>42126416.699832998</c:v>
                </c:pt>
                <c:pt idx="2807">
                  <c:v>42014514.506288998</c:v>
                </c:pt>
                <c:pt idx="2808">
                  <c:v>42014514.506288998</c:v>
                </c:pt>
                <c:pt idx="2809">
                  <c:v>42014514.506288998</c:v>
                </c:pt>
                <c:pt idx="2810">
                  <c:v>42000540.260095999</c:v>
                </c:pt>
                <c:pt idx="2811">
                  <c:v>42055051.551255003</c:v>
                </c:pt>
                <c:pt idx="2812">
                  <c:v>42150010.837370999</c:v>
                </c:pt>
                <c:pt idx="2813">
                  <c:v>42235319.234491996</c:v>
                </c:pt>
                <c:pt idx="2814">
                  <c:v>42357580.613370001</c:v>
                </c:pt>
                <c:pt idx="2815">
                  <c:v>42357580.613370001</c:v>
                </c:pt>
                <c:pt idx="2816">
                  <c:v>42357580.613370001</c:v>
                </c:pt>
                <c:pt idx="2817">
                  <c:v>42357091.414222002</c:v>
                </c:pt>
                <c:pt idx="2818">
                  <c:v>42392246.400274999</c:v>
                </c:pt>
                <c:pt idx="2819">
                  <c:v>42480902.657635003</c:v>
                </c:pt>
                <c:pt idx="2820">
                  <c:v>42328519.644772999</c:v>
                </c:pt>
                <c:pt idx="2821">
                  <c:v>42245072.381989002</c:v>
                </c:pt>
                <c:pt idx="2822">
                  <c:v>42245072.381989002</c:v>
                </c:pt>
                <c:pt idx="2823">
                  <c:v>42245072.381989002</c:v>
                </c:pt>
                <c:pt idx="2824">
                  <c:v>42269633.615772001</c:v>
                </c:pt>
                <c:pt idx="2825">
                  <c:v>42456480.936921999</c:v>
                </c:pt>
                <c:pt idx="2826">
                  <c:v>42348479.019552998</c:v>
                </c:pt>
                <c:pt idx="2827">
                  <c:v>42553950.704425998</c:v>
                </c:pt>
                <c:pt idx="2828">
                  <c:v>42660502.778687</c:v>
                </c:pt>
                <c:pt idx="2829">
                  <c:v>42660502.778687</c:v>
                </c:pt>
                <c:pt idx="2830">
                  <c:v>42660502.778687</c:v>
                </c:pt>
                <c:pt idx="2831">
                  <c:v>42581982.019344002</c:v>
                </c:pt>
                <c:pt idx="2832">
                  <c:v>42727784.478611</c:v>
                </c:pt>
                <c:pt idx="2833">
                  <c:v>42663542.923449002</c:v>
                </c:pt>
                <c:pt idx="2834">
                  <c:v>42535839.330330998</c:v>
                </c:pt>
                <c:pt idx="2835">
                  <c:v>42569540.399129003</c:v>
                </c:pt>
                <c:pt idx="2836">
                  <c:v>42569540.399129003</c:v>
                </c:pt>
                <c:pt idx="2837">
                  <c:v>42569540.399129003</c:v>
                </c:pt>
                <c:pt idx="2838">
                  <c:v>42595916.484737001</c:v>
                </c:pt>
                <c:pt idx="2839">
                  <c:v>42345254.548439004</c:v>
                </c:pt>
                <c:pt idx="2840">
                  <c:v>42509374.196098</c:v>
                </c:pt>
                <c:pt idx="2841">
                  <c:v>42526592.378082</c:v>
                </c:pt>
                <c:pt idx="2842">
                  <c:v>42436611.337843999</c:v>
                </c:pt>
                <c:pt idx="2843">
                  <c:v>42436611.337843999</c:v>
                </c:pt>
                <c:pt idx="2844">
                  <c:v>42436611.337843999</c:v>
                </c:pt>
                <c:pt idx="2845">
                  <c:v>42412068.474894002</c:v>
                </c:pt>
                <c:pt idx="2846">
                  <c:v>42337585.169092998</c:v>
                </c:pt>
                <c:pt idx="2847">
                  <c:v>42475811.669009</c:v>
                </c:pt>
                <c:pt idx="2848">
                  <c:v>42493305.462318003</c:v>
                </c:pt>
                <c:pt idx="2849">
                  <c:v>42460411.552341998</c:v>
                </c:pt>
                <c:pt idx="2850">
                  <c:v>42460411.552341998</c:v>
                </c:pt>
                <c:pt idx="2851">
                  <c:v>42460411.552341998</c:v>
                </c:pt>
                <c:pt idx="2852">
                  <c:v>42464445.643414997</c:v>
                </c:pt>
                <c:pt idx="2853">
                  <c:v>42448568.484642997</c:v>
                </c:pt>
                <c:pt idx="2854">
                  <c:v>42348882.844919004</c:v>
                </c:pt>
                <c:pt idx="2855">
                  <c:v>42459187.857776001</c:v>
                </c:pt>
                <c:pt idx="2856">
                  <c:v>42264914.522781</c:v>
                </c:pt>
                <c:pt idx="2857">
                  <c:v>42264914.522781</c:v>
                </c:pt>
                <c:pt idx="2858">
                  <c:v>42264914.522781</c:v>
                </c:pt>
                <c:pt idx="2859">
                  <c:v>42301872.020294003</c:v>
                </c:pt>
                <c:pt idx="2860">
                  <c:v>42409508.531470001</c:v>
                </c:pt>
                <c:pt idx="2861">
                  <c:v>42376090.780988999</c:v>
                </c:pt>
                <c:pt idx="2862">
                  <c:v>42471449.495696999</c:v>
                </c:pt>
                <c:pt idx="2863">
                  <c:v>42525624.039454997</c:v>
                </c:pt>
                <c:pt idx="2864">
                  <c:v>42525624.039454997</c:v>
                </c:pt>
                <c:pt idx="2865">
                  <c:v>42525624.039454997</c:v>
                </c:pt>
                <c:pt idx="2866">
                  <c:v>42543171.250503004</c:v>
                </c:pt>
                <c:pt idx="2867">
                  <c:v>42620021.474533997</c:v>
                </c:pt>
                <c:pt idx="2868">
                  <c:v>42669141.708558999</c:v>
                </c:pt>
                <c:pt idx="2869">
                  <c:v>42810418.393556997</c:v>
                </c:pt>
                <c:pt idx="2870">
                  <c:v>42979956.859209001</c:v>
                </c:pt>
                <c:pt idx="2871">
                  <c:v>42979956.859209001</c:v>
                </c:pt>
                <c:pt idx="2872">
                  <c:v>42979956.859209001</c:v>
                </c:pt>
                <c:pt idx="2873">
                  <c:v>43042212.198046997</c:v>
                </c:pt>
                <c:pt idx="2874">
                  <c:v>42816837.124031</c:v>
                </c:pt>
                <c:pt idx="2875">
                  <c:v>42720343.231454</c:v>
                </c:pt>
                <c:pt idx="2876">
                  <c:v>42812544.661082998</c:v>
                </c:pt>
                <c:pt idx="2877">
                  <c:v>42837939.679410003</c:v>
                </c:pt>
                <c:pt idx="2878">
                  <c:v>42837939.679410003</c:v>
                </c:pt>
                <c:pt idx="2879">
                  <c:v>42837939.679410003</c:v>
                </c:pt>
                <c:pt idx="2880">
                  <c:v>42853450.819371</c:v>
                </c:pt>
                <c:pt idx="2881">
                  <c:v>42809810.966638997</c:v>
                </c:pt>
                <c:pt idx="2882">
                  <c:v>42782704.424548</c:v>
                </c:pt>
                <c:pt idx="2883">
                  <c:v>42791282.323441997</c:v>
                </c:pt>
                <c:pt idx="2884">
                  <c:v>42802100.867408</c:v>
                </c:pt>
                <c:pt idx="2885">
                  <c:v>42802100.867408</c:v>
                </c:pt>
                <c:pt idx="2886">
                  <c:v>42802100.867408</c:v>
                </c:pt>
                <c:pt idx="2887">
                  <c:v>42815146.459144004</c:v>
                </c:pt>
                <c:pt idx="2888">
                  <c:v>42874532.209844999</c:v>
                </c:pt>
                <c:pt idx="2889">
                  <c:v>42966148.226774998</c:v>
                </c:pt>
                <c:pt idx="2890">
                  <c:v>43023560.838917002</c:v>
                </c:pt>
                <c:pt idx="2891">
                  <c:v>42994943.175587997</c:v>
                </c:pt>
                <c:pt idx="2892">
                  <c:v>42994943.175587997</c:v>
                </c:pt>
                <c:pt idx="2893">
                  <c:v>42994943.175587997</c:v>
                </c:pt>
                <c:pt idx="2894">
                  <c:v>42982313.627553001</c:v>
                </c:pt>
                <c:pt idx="2895">
                  <c:v>43017659.936566003</c:v>
                </c:pt>
                <c:pt idx="2896">
                  <c:v>43098826.565899</c:v>
                </c:pt>
                <c:pt idx="2897">
                  <c:v>43143400.214968003</c:v>
                </c:pt>
                <c:pt idx="2898">
                  <c:v>43118928.488605</c:v>
                </c:pt>
                <c:pt idx="2899">
                  <c:v>43118928.488605</c:v>
                </c:pt>
                <c:pt idx="2900">
                  <c:v>43118928.488605</c:v>
                </c:pt>
                <c:pt idx="2901">
                  <c:v>43142830.583424002</c:v>
                </c:pt>
                <c:pt idx="2902">
                  <c:v>43257968.803764001</c:v>
                </c:pt>
                <c:pt idx="2903">
                  <c:v>43414740.258878</c:v>
                </c:pt>
                <c:pt idx="2904">
                  <c:v>43532556.783653997</c:v>
                </c:pt>
                <c:pt idx="2905">
                  <c:v>43522149.459436998</c:v>
                </c:pt>
                <c:pt idx="2906">
                  <c:v>43521477.129656002</c:v>
                </c:pt>
                <c:pt idx="2907">
                  <c:v>43521477.129656002</c:v>
                </c:pt>
                <c:pt idx="2908">
                  <c:v>43487317.558119997</c:v>
                </c:pt>
                <c:pt idx="2909">
                  <c:v>43579860.280513003</c:v>
                </c:pt>
                <c:pt idx="2910">
                  <c:v>43665173.038624004</c:v>
                </c:pt>
                <c:pt idx="2911">
                  <c:v>43704639.505727001</c:v>
                </c:pt>
                <c:pt idx="2912">
                  <c:v>43747680.953299999</c:v>
                </c:pt>
                <c:pt idx="2913">
                  <c:v>43747680.953299999</c:v>
                </c:pt>
                <c:pt idx="2914">
                  <c:v>43747680.953299999</c:v>
                </c:pt>
                <c:pt idx="2915">
                  <c:v>43747680.953299999</c:v>
                </c:pt>
                <c:pt idx="2916">
                  <c:v>43751603.079516999</c:v>
                </c:pt>
                <c:pt idx="2917">
                  <c:v>43899154.210000999</c:v>
                </c:pt>
                <c:pt idx="2918">
                  <c:v>43901947.659175001</c:v>
                </c:pt>
                <c:pt idx="2919">
                  <c:v>43852257.610708997</c:v>
                </c:pt>
                <c:pt idx="2920">
                  <c:v>43852257.610708997</c:v>
                </c:pt>
                <c:pt idx="2921">
                  <c:v>43852257.610708997</c:v>
                </c:pt>
                <c:pt idx="2922">
                  <c:v>43852257.610708997</c:v>
                </c:pt>
                <c:pt idx="2923">
                  <c:v>43803263.375929996</c:v>
                </c:pt>
                <c:pt idx="2924">
                  <c:v>43830568.029120997</c:v>
                </c:pt>
                <c:pt idx="2925">
                  <c:v>43842278.256601997</c:v>
                </c:pt>
                <c:pt idx="2926">
                  <c:v>43799309.002847001</c:v>
                </c:pt>
                <c:pt idx="2927">
                  <c:v>43799309.002847001</c:v>
                </c:pt>
                <c:pt idx="2928">
                  <c:v>43799309.002847001</c:v>
                </c:pt>
                <c:pt idx="2929">
                  <c:v>43868821.787192002</c:v>
                </c:pt>
                <c:pt idx="2930">
                  <c:v>43796000.933306001</c:v>
                </c:pt>
                <c:pt idx="2931">
                  <c:v>43875911.046213001</c:v>
                </c:pt>
                <c:pt idx="2932">
                  <c:v>43907933.883353002</c:v>
                </c:pt>
                <c:pt idx="2933">
                  <c:v>43982193.884576999</c:v>
                </c:pt>
                <c:pt idx="2934">
                  <c:v>43982193.884576999</c:v>
                </c:pt>
                <c:pt idx="2935">
                  <c:v>43982193.884576999</c:v>
                </c:pt>
                <c:pt idx="2936">
                  <c:v>43993447.899309002</c:v>
                </c:pt>
                <c:pt idx="2937">
                  <c:v>43952132.505791001</c:v>
                </c:pt>
                <c:pt idx="2938">
                  <c:v>43936119.729388997</c:v>
                </c:pt>
                <c:pt idx="2939">
                  <c:v>43977916.589478001</c:v>
                </c:pt>
                <c:pt idx="2940">
                  <c:v>43822400.170029998</c:v>
                </c:pt>
                <c:pt idx="2941">
                  <c:v>43822308.817158997</c:v>
                </c:pt>
                <c:pt idx="2942">
                  <c:v>43822308.817158997</c:v>
                </c:pt>
                <c:pt idx="2943">
                  <c:v>43860545.879776999</c:v>
                </c:pt>
                <c:pt idx="2944">
                  <c:v>43920173.249521002</c:v>
                </c:pt>
                <c:pt idx="2945">
                  <c:v>43819326.801018</c:v>
                </c:pt>
                <c:pt idx="2946">
                  <c:v>43914795.768974997</c:v>
                </c:pt>
                <c:pt idx="2947">
                  <c:v>43908302.779486999</c:v>
                </c:pt>
                <c:pt idx="2948">
                  <c:v>43908302.779486999</c:v>
                </c:pt>
                <c:pt idx="2949">
                  <c:v>43908302.779486999</c:v>
                </c:pt>
                <c:pt idx="2950">
                  <c:v>43964010.232226998</c:v>
                </c:pt>
                <c:pt idx="2951">
                  <c:v>44011530.083851002</c:v>
                </c:pt>
                <c:pt idx="2952">
                  <c:v>44018734.562123001</c:v>
                </c:pt>
                <c:pt idx="2953">
                  <c:v>44064735.811172999</c:v>
                </c:pt>
                <c:pt idx="2954">
                  <c:v>44037702.206359997</c:v>
                </c:pt>
                <c:pt idx="2955">
                  <c:v>44037702.206359997</c:v>
                </c:pt>
                <c:pt idx="2956">
                  <c:v>44037702.206359997</c:v>
                </c:pt>
                <c:pt idx="2957">
                  <c:v>43981472.694649003</c:v>
                </c:pt>
                <c:pt idx="2958">
                  <c:v>44216740.880015001</c:v>
                </c:pt>
                <c:pt idx="2959">
                  <c:v>44355355.862347998</c:v>
                </c:pt>
                <c:pt idx="2960">
                  <c:v>44552376.815830998</c:v>
                </c:pt>
                <c:pt idx="2961">
                  <c:v>44659829.427147999</c:v>
                </c:pt>
                <c:pt idx="2962">
                  <c:v>44659829.427147999</c:v>
                </c:pt>
                <c:pt idx="2963">
                  <c:v>44659829.427147999</c:v>
                </c:pt>
                <c:pt idx="2964">
                  <c:v>44628484.519382</c:v>
                </c:pt>
                <c:pt idx="2965">
                  <c:v>44657683.248222001</c:v>
                </c:pt>
                <c:pt idx="2966">
                  <c:v>44750990.334193997</c:v>
                </c:pt>
                <c:pt idx="2967">
                  <c:v>44789232.277525</c:v>
                </c:pt>
                <c:pt idx="2968">
                  <c:v>44870166.308742002</c:v>
                </c:pt>
                <c:pt idx="2969">
                  <c:v>44870166.308742002</c:v>
                </c:pt>
                <c:pt idx="2970">
                  <c:v>44870166.308742002</c:v>
                </c:pt>
                <c:pt idx="2971">
                  <c:v>44868991.524259001</c:v>
                </c:pt>
                <c:pt idx="2972">
                  <c:v>44778967.272340998</c:v>
                </c:pt>
                <c:pt idx="2973">
                  <c:v>44759214.888331003</c:v>
                </c:pt>
                <c:pt idx="2974">
                  <c:v>44828328.243904002</c:v>
                </c:pt>
                <c:pt idx="2975">
                  <c:v>44763718.775036998</c:v>
                </c:pt>
                <c:pt idx="2976">
                  <c:v>44763718.775036998</c:v>
                </c:pt>
                <c:pt idx="2977">
                  <c:v>44763718.775036998</c:v>
                </c:pt>
                <c:pt idx="2978">
                  <c:v>44761169.733772002</c:v>
                </c:pt>
                <c:pt idx="2979">
                  <c:v>44766566.711226001</c:v>
                </c:pt>
                <c:pt idx="2980">
                  <c:v>44881831.901739001</c:v>
                </c:pt>
                <c:pt idx="2981">
                  <c:v>44962783.503623001</c:v>
                </c:pt>
                <c:pt idx="2982">
                  <c:v>44939645.037432</c:v>
                </c:pt>
                <c:pt idx="2983">
                  <c:v>44939645.037432</c:v>
                </c:pt>
                <c:pt idx="2984">
                  <c:v>44939645.037432</c:v>
                </c:pt>
                <c:pt idx="2985">
                  <c:v>44924500.208544001</c:v>
                </c:pt>
                <c:pt idx="2986">
                  <c:v>44791517.252122</c:v>
                </c:pt>
                <c:pt idx="2987">
                  <c:v>44800878.445681997</c:v>
                </c:pt>
                <c:pt idx="2988">
                  <c:v>44807300.356839001</c:v>
                </c:pt>
                <c:pt idx="2989">
                  <c:v>44812207.759406</c:v>
                </c:pt>
                <c:pt idx="2990">
                  <c:v>44812207.759406</c:v>
                </c:pt>
                <c:pt idx="2991">
                  <c:v>44812207.759406</c:v>
                </c:pt>
                <c:pt idx="2992">
                  <c:v>44836081.431206003</c:v>
                </c:pt>
                <c:pt idx="2993">
                  <c:v>45003269.890735999</c:v>
                </c:pt>
                <c:pt idx="2994">
                  <c:v>45177099.744694002</c:v>
                </c:pt>
                <c:pt idx="2995">
                  <c:v>45315405.221371002</c:v>
                </c:pt>
                <c:pt idx="2996">
                  <c:v>45415920.448446997</c:v>
                </c:pt>
                <c:pt idx="2997">
                  <c:v>45415920.448446997</c:v>
                </c:pt>
                <c:pt idx="2998">
                  <c:v>45415920.448446997</c:v>
                </c:pt>
                <c:pt idx="2999">
                  <c:v>45385970.167689003</c:v>
                </c:pt>
                <c:pt idx="3000">
                  <c:v>45370882.412106998</c:v>
                </c:pt>
                <c:pt idx="3001">
                  <c:v>45307207.585380003</c:v>
                </c:pt>
                <c:pt idx="3002">
                  <c:v>45378898.909029</c:v>
                </c:pt>
                <c:pt idx="3003">
                  <c:v>45233420.750725001</c:v>
                </c:pt>
                <c:pt idx="3004">
                  <c:v>45233420.750725001</c:v>
                </c:pt>
                <c:pt idx="3005">
                  <c:v>45233420.750725001</c:v>
                </c:pt>
                <c:pt idx="3006">
                  <c:v>45227668.315385997</c:v>
                </c:pt>
                <c:pt idx="3007">
                  <c:v>45171970.229765996</c:v>
                </c:pt>
                <c:pt idx="3008">
                  <c:v>45291928.811929002</c:v>
                </c:pt>
                <c:pt idx="3009">
                  <c:v>45406982.905290999</c:v>
                </c:pt>
                <c:pt idx="3010">
                  <c:v>45406982.905290999</c:v>
                </c:pt>
                <c:pt idx="3011">
                  <c:v>45406982.905290999</c:v>
                </c:pt>
                <c:pt idx="3012">
                  <c:v>45406982.905290999</c:v>
                </c:pt>
                <c:pt idx="3013">
                  <c:v>45411676.675038002</c:v>
                </c:pt>
                <c:pt idx="3014">
                  <c:v>45251654.491997004</c:v>
                </c:pt>
                <c:pt idx="3015">
                  <c:v>45087217.165031001</c:v>
                </c:pt>
                <c:pt idx="3016">
                  <c:v>45076608.558564998</c:v>
                </c:pt>
                <c:pt idx="3017">
                  <c:v>44984201.682687998</c:v>
                </c:pt>
                <c:pt idx="3018">
                  <c:v>44984201.682687998</c:v>
                </c:pt>
                <c:pt idx="3019">
                  <c:v>44984201.682687998</c:v>
                </c:pt>
                <c:pt idx="3020">
                  <c:v>44928344.285564996</c:v>
                </c:pt>
                <c:pt idx="3021">
                  <c:v>44908203.301821001</c:v>
                </c:pt>
                <c:pt idx="3022">
                  <c:v>44831023.002153002</c:v>
                </c:pt>
                <c:pt idx="3023">
                  <c:v>44833592.448270999</c:v>
                </c:pt>
                <c:pt idx="3024">
                  <c:v>44860572.919990003</c:v>
                </c:pt>
                <c:pt idx="3025">
                  <c:v>44860572.919990003</c:v>
                </c:pt>
                <c:pt idx="3026">
                  <c:v>44860572.919990003</c:v>
                </c:pt>
                <c:pt idx="3027">
                  <c:v>44861540.587902002</c:v>
                </c:pt>
                <c:pt idx="3028">
                  <c:v>44972945.668421999</c:v>
                </c:pt>
                <c:pt idx="3029">
                  <c:v>45031581.367279999</c:v>
                </c:pt>
                <c:pt idx="3030">
                  <c:v>44912049.221519999</c:v>
                </c:pt>
                <c:pt idx="3031">
                  <c:v>44953236.501445003</c:v>
                </c:pt>
                <c:pt idx="3032">
                  <c:v>44953236.501445003</c:v>
                </c:pt>
                <c:pt idx="3033">
                  <c:v>44953236.501445003</c:v>
                </c:pt>
                <c:pt idx="3034">
                  <c:v>45007863.302885003</c:v>
                </c:pt>
                <c:pt idx="3035">
                  <c:v>45192931.855215997</c:v>
                </c:pt>
                <c:pt idx="3036">
                  <c:v>45163174.952804998</c:v>
                </c:pt>
                <c:pt idx="3037">
                  <c:v>45199833.519824997</c:v>
                </c:pt>
                <c:pt idx="3038">
                  <c:v>45150039.163199998</c:v>
                </c:pt>
                <c:pt idx="3039">
                  <c:v>45150039.163199998</c:v>
                </c:pt>
                <c:pt idx="3040">
                  <c:v>45150039.163199998</c:v>
                </c:pt>
                <c:pt idx="3041">
                  <c:v>45187652.231891997</c:v>
                </c:pt>
                <c:pt idx="3042">
                  <c:v>45214585.594711997</c:v>
                </c:pt>
                <c:pt idx="3043">
                  <c:v>45092962.485179</c:v>
                </c:pt>
                <c:pt idx="3044">
                  <c:v>45064144.542626999</c:v>
                </c:pt>
                <c:pt idx="3045">
                  <c:v>45216824.682429001</c:v>
                </c:pt>
                <c:pt idx="3046">
                  <c:v>45216824.682429001</c:v>
                </c:pt>
                <c:pt idx="3047">
                  <c:v>45216824.682429001</c:v>
                </c:pt>
                <c:pt idx="3048">
                  <c:v>45243464.217757002</c:v>
                </c:pt>
                <c:pt idx="3049">
                  <c:v>45413667.034000002</c:v>
                </c:pt>
                <c:pt idx="3050">
                  <c:v>45445774.924248002</c:v>
                </c:pt>
                <c:pt idx="3051">
                  <c:v>45397479.897528999</c:v>
                </c:pt>
                <c:pt idx="3052">
                  <c:v>45488631.528941996</c:v>
                </c:pt>
                <c:pt idx="3053">
                  <c:v>45488631.528941996</c:v>
                </c:pt>
                <c:pt idx="3054">
                  <c:v>45488631.528941996</c:v>
                </c:pt>
                <c:pt idx="3055">
                  <c:v>45504930.413768999</c:v>
                </c:pt>
                <c:pt idx="3056">
                  <c:v>45583122.29016</c:v>
                </c:pt>
                <c:pt idx="3057">
                  <c:v>45676332.448475003</c:v>
                </c:pt>
                <c:pt idx="3058">
                  <c:v>45758279.533589996</c:v>
                </c:pt>
                <c:pt idx="3059">
                  <c:v>45762019.927759998</c:v>
                </c:pt>
                <c:pt idx="3060">
                  <c:v>45762019.927759998</c:v>
                </c:pt>
                <c:pt idx="3061">
                  <c:v>45762019.927759998</c:v>
                </c:pt>
                <c:pt idx="3062">
                  <c:v>45756232.041174002</c:v>
                </c:pt>
                <c:pt idx="3063">
                  <c:v>45771502.710171998</c:v>
                </c:pt>
                <c:pt idx="3064">
                  <c:v>45757280.492935002</c:v>
                </c:pt>
                <c:pt idx="3065">
                  <c:v>45727646.329406999</c:v>
                </c:pt>
                <c:pt idx="3066">
                  <c:v>45697073.319176003</c:v>
                </c:pt>
                <c:pt idx="3067">
                  <c:v>45697073.319176003</c:v>
                </c:pt>
                <c:pt idx="3068">
                  <c:v>45697073.319176003</c:v>
                </c:pt>
                <c:pt idx="3069">
                  <c:v>45698093.195908003</c:v>
                </c:pt>
                <c:pt idx="3070">
                  <c:v>45607614.581239998</c:v>
                </c:pt>
                <c:pt idx="3071">
                  <c:v>45642428.207526997</c:v>
                </c:pt>
                <c:pt idx="3072">
                  <c:v>45658400.187850997</c:v>
                </c:pt>
                <c:pt idx="3073">
                  <c:v>45742661.594393</c:v>
                </c:pt>
                <c:pt idx="3074">
                  <c:v>45742661.594393</c:v>
                </c:pt>
                <c:pt idx="3075">
                  <c:v>45742661.594393</c:v>
                </c:pt>
                <c:pt idx="3076">
                  <c:v>45708781.335455</c:v>
                </c:pt>
                <c:pt idx="3077">
                  <c:v>45849646.214537002</c:v>
                </c:pt>
                <c:pt idx="3078">
                  <c:v>45883419.249693997</c:v>
                </c:pt>
                <c:pt idx="3079">
                  <c:v>45884373.565466002</c:v>
                </c:pt>
                <c:pt idx="3080">
                  <c:v>45912165.785879999</c:v>
                </c:pt>
                <c:pt idx="3081">
                  <c:v>45912165.785879999</c:v>
                </c:pt>
                <c:pt idx="3082">
                  <c:v>45912165.785879999</c:v>
                </c:pt>
                <c:pt idx="3083">
                  <c:v>45920322.740541004</c:v>
                </c:pt>
                <c:pt idx="3084">
                  <c:v>45911092.542267002</c:v>
                </c:pt>
                <c:pt idx="3085">
                  <c:v>46037818.537027001</c:v>
                </c:pt>
                <c:pt idx="3086">
                  <c:v>46072515.172807999</c:v>
                </c:pt>
                <c:pt idx="3087">
                  <c:v>45971842.388911001</c:v>
                </c:pt>
                <c:pt idx="3088">
                  <c:v>45971842.388911001</c:v>
                </c:pt>
                <c:pt idx="3089">
                  <c:v>45971842.388911001</c:v>
                </c:pt>
                <c:pt idx="3090">
                  <c:v>45996942.767913997</c:v>
                </c:pt>
                <c:pt idx="3091">
                  <c:v>45851614.572920002</c:v>
                </c:pt>
                <c:pt idx="3092">
                  <c:v>45867572.808294997</c:v>
                </c:pt>
                <c:pt idx="3093">
                  <c:v>45900099.761422001</c:v>
                </c:pt>
                <c:pt idx="3094">
                  <c:v>45788347.098188996</c:v>
                </c:pt>
                <c:pt idx="3095">
                  <c:v>45788347.098188996</c:v>
                </c:pt>
                <c:pt idx="3096">
                  <c:v>45788347.098188996</c:v>
                </c:pt>
                <c:pt idx="3097">
                  <c:v>45764655.084706001</c:v>
                </c:pt>
                <c:pt idx="3098">
                  <c:v>45868387.765408002</c:v>
                </c:pt>
                <c:pt idx="3099">
                  <c:v>45821346.700387001</c:v>
                </c:pt>
                <c:pt idx="3100">
                  <c:v>45850775.491862997</c:v>
                </c:pt>
                <c:pt idx="3101">
                  <c:v>45826674.025977999</c:v>
                </c:pt>
                <c:pt idx="3102">
                  <c:v>45826674.025977999</c:v>
                </c:pt>
                <c:pt idx="3103">
                  <c:v>45826674.025977999</c:v>
                </c:pt>
                <c:pt idx="3104">
                  <c:v>45827888.705798</c:v>
                </c:pt>
                <c:pt idx="3105">
                  <c:v>45949438.865438998</c:v>
                </c:pt>
                <c:pt idx="3106">
                  <c:v>45956069.165198997</c:v>
                </c:pt>
                <c:pt idx="3107">
                  <c:v>45961473.800881997</c:v>
                </c:pt>
                <c:pt idx="3108">
                  <c:v>45977997.797457002</c:v>
                </c:pt>
                <c:pt idx="3109">
                  <c:v>45977997.797457002</c:v>
                </c:pt>
                <c:pt idx="3110">
                  <c:v>45977997.797457002</c:v>
                </c:pt>
                <c:pt idx="3111">
                  <c:v>46011859.624456003</c:v>
                </c:pt>
                <c:pt idx="3112">
                  <c:v>46103731.056639999</c:v>
                </c:pt>
                <c:pt idx="3113">
                  <c:v>45839762.53407</c:v>
                </c:pt>
                <c:pt idx="3114">
                  <c:v>45917098.321278997</c:v>
                </c:pt>
                <c:pt idx="3115">
                  <c:v>45908786.391075999</c:v>
                </c:pt>
                <c:pt idx="3116">
                  <c:v>45908786.391075999</c:v>
                </c:pt>
                <c:pt idx="3117">
                  <c:v>45908786.391075999</c:v>
                </c:pt>
                <c:pt idx="3118">
                  <c:v>45959254.461666003</c:v>
                </c:pt>
                <c:pt idx="3119">
                  <c:v>46048902.600408003</c:v>
                </c:pt>
                <c:pt idx="3120">
                  <c:v>46143122.026005</c:v>
                </c:pt>
                <c:pt idx="3121">
                  <c:v>46153885.060278997</c:v>
                </c:pt>
                <c:pt idx="3122">
                  <c:v>46258234.718835004</c:v>
                </c:pt>
                <c:pt idx="3123">
                  <c:v>46258234.718835004</c:v>
                </c:pt>
                <c:pt idx="3124">
                  <c:v>46258234.718835004</c:v>
                </c:pt>
                <c:pt idx="3125">
                  <c:v>46278539.385486998</c:v>
                </c:pt>
                <c:pt idx="3126">
                  <c:v>46297745.048757002</c:v>
                </c:pt>
                <c:pt idx="3127">
                  <c:v>46271355.859388001</c:v>
                </c:pt>
                <c:pt idx="3128">
                  <c:v>46315361.905134998</c:v>
                </c:pt>
                <c:pt idx="3129">
                  <c:v>46402145.794472001</c:v>
                </c:pt>
                <c:pt idx="3130">
                  <c:v>46402145.794472001</c:v>
                </c:pt>
                <c:pt idx="3131">
                  <c:v>46402145.794472001</c:v>
                </c:pt>
                <c:pt idx="3132">
                  <c:v>46428337.247887</c:v>
                </c:pt>
                <c:pt idx="3133">
                  <c:v>46434109.245724998</c:v>
                </c:pt>
                <c:pt idx="3134">
                  <c:v>46225462.985170998</c:v>
                </c:pt>
                <c:pt idx="3135">
                  <c:v>46295565.166346997</c:v>
                </c:pt>
                <c:pt idx="3136">
                  <c:v>46363707.313381001</c:v>
                </c:pt>
                <c:pt idx="3137">
                  <c:v>46363707.313381001</c:v>
                </c:pt>
                <c:pt idx="3138">
                  <c:v>46363707.313381001</c:v>
                </c:pt>
                <c:pt idx="3139">
                  <c:v>46376693.228874996</c:v>
                </c:pt>
                <c:pt idx="3140">
                  <c:v>46144809.412240997</c:v>
                </c:pt>
                <c:pt idx="3141">
                  <c:v>46253654.364251003</c:v>
                </c:pt>
                <c:pt idx="3142">
                  <c:v>46307833.153486997</c:v>
                </c:pt>
                <c:pt idx="3143">
                  <c:v>46179860.786891997</c:v>
                </c:pt>
                <c:pt idx="3144">
                  <c:v>46179860.786891997</c:v>
                </c:pt>
                <c:pt idx="3145">
                  <c:v>46179860.786891997</c:v>
                </c:pt>
                <c:pt idx="3146">
                  <c:v>46211430.282998003</c:v>
                </c:pt>
                <c:pt idx="3147">
                  <c:v>46095091.398224004</c:v>
                </c:pt>
                <c:pt idx="3148">
                  <c:v>46026600.087986998</c:v>
                </c:pt>
                <c:pt idx="3149">
                  <c:v>46125060.282472</c:v>
                </c:pt>
                <c:pt idx="3150">
                  <c:v>46092208.354052</c:v>
                </c:pt>
                <c:pt idx="3151">
                  <c:v>46092208.354052</c:v>
                </c:pt>
                <c:pt idx="3152">
                  <c:v>46092208.354052</c:v>
                </c:pt>
                <c:pt idx="3153">
                  <c:v>46076176.667928003</c:v>
                </c:pt>
                <c:pt idx="3154">
                  <c:v>45955135.595059</c:v>
                </c:pt>
                <c:pt idx="3155">
                  <c:v>45932592.746413998</c:v>
                </c:pt>
                <c:pt idx="3156">
                  <c:v>45760226.662900999</c:v>
                </c:pt>
                <c:pt idx="3157">
                  <c:v>45675530.208940998</c:v>
                </c:pt>
                <c:pt idx="3158">
                  <c:v>45675530.208940998</c:v>
                </c:pt>
                <c:pt idx="3159">
                  <c:v>45675530.208940998</c:v>
                </c:pt>
                <c:pt idx="3160">
                  <c:v>45661984.369893</c:v>
                </c:pt>
                <c:pt idx="3161">
                  <c:v>45795187.510729998</c:v>
                </c:pt>
                <c:pt idx="3162">
                  <c:v>45840069.116186999</c:v>
                </c:pt>
                <c:pt idx="3163">
                  <c:v>45812571.123407997</c:v>
                </c:pt>
                <c:pt idx="3164">
                  <c:v>45843612.314322002</c:v>
                </c:pt>
                <c:pt idx="3165">
                  <c:v>45843612.314322002</c:v>
                </c:pt>
                <c:pt idx="3166">
                  <c:v>45843612.314322002</c:v>
                </c:pt>
                <c:pt idx="3167">
                  <c:v>45851431.574709997</c:v>
                </c:pt>
                <c:pt idx="3168">
                  <c:v>45867575.281033002</c:v>
                </c:pt>
                <c:pt idx="3169">
                  <c:v>45925862.872633003</c:v>
                </c:pt>
                <c:pt idx="3170">
                  <c:v>45996997.761678003</c:v>
                </c:pt>
                <c:pt idx="3171">
                  <c:v>46107142.596170001</c:v>
                </c:pt>
                <c:pt idx="3172">
                  <c:v>46107142.596170001</c:v>
                </c:pt>
                <c:pt idx="3173">
                  <c:v>46107142.596170001</c:v>
                </c:pt>
                <c:pt idx="3174">
                  <c:v>46094239.436963998</c:v>
                </c:pt>
                <c:pt idx="3175">
                  <c:v>46079162.293651998</c:v>
                </c:pt>
                <c:pt idx="3176">
                  <c:v>46196995.120601997</c:v>
                </c:pt>
                <c:pt idx="3177">
                  <c:v>46199841.817873999</c:v>
                </c:pt>
                <c:pt idx="3178">
                  <c:v>46308867.89807</c:v>
                </c:pt>
                <c:pt idx="3179">
                  <c:v>46308867.89807</c:v>
                </c:pt>
                <c:pt idx="3180">
                  <c:v>46308867.89807</c:v>
                </c:pt>
                <c:pt idx="3181">
                  <c:v>46278975.129157998</c:v>
                </c:pt>
                <c:pt idx="3182">
                  <c:v>46282131.393720999</c:v>
                </c:pt>
                <c:pt idx="3183">
                  <c:v>46313846.170201004</c:v>
                </c:pt>
                <c:pt idx="3184">
                  <c:v>46378857.023477003</c:v>
                </c:pt>
                <c:pt idx="3185">
                  <c:v>46382389.654086001</c:v>
                </c:pt>
                <c:pt idx="3186">
                  <c:v>46382389.654086001</c:v>
                </c:pt>
                <c:pt idx="3187">
                  <c:v>46382389.654086001</c:v>
                </c:pt>
                <c:pt idx="3188">
                  <c:v>46388952.796406001</c:v>
                </c:pt>
                <c:pt idx="3189">
                  <c:v>46507502.470174</c:v>
                </c:pt>
                <c:pt idx="3190">
                  <c:v>46594757.901580997</c:v>
                </c:pt>
                <c:pt idx="3191">
                  <c:v>46610711.701211996</c:v>
                </c:pt>
                <c:pt idx="3192">
                  <c:v>46616869.326141998</c:v>
                </c:pt>
                <c:pt idx="3193">
                  <c:v>46616869.326141998</c:v>
                </c:pt>
                <c:pt idx="3194">
                  <c:v>46616869.326141998</c:v>
                </c:pt>
                <c:pt idx="3195">
                  <c:v>46607196.977370001</c:v>
                </c:pt>
                <c:pt idx="3196">
                  <c:v>46631584.619268999</c:v>
                </c:pt>
                <c:pt idx="3197">
                  <c:v>46691048.689213</c:v>
                </c:pt>
                <c:pt idx="3198">
                  <c:v>46785829.180798002</c:v>
                </c:pt>
                <c:pt idx="3199">
                  <c:v>46895003.706923999</c:v>
                </c:pt>
                <c:pt idx="3200">
                  <c:v>46895003.706923999</c:v>
                </c:pt>
                <c:pt idx="3201">
                  <c:v>46895003.706923999</c:v>
                </c:pt>
                <c:pt idx="3202">
                  <c:v>46865057.302702002</c:v>
                </c:pt>
                <c:pt idx="3203">
                  <c:v>46795601.757469997</c:v>
                </c:pt>
                <c:pt idx="3204">
                  <c:v>46772377.374632999</c:v>
                </c:pt>
                <c:pt idx="3205">
                  <c:v>46783489.357150003</c:v>
                </c:pt>
                <c:pt idx="3206">
                  <c:v>46671846.898927003</c:v>
                </c:pt>
                <c:pt idx="3207">
                  <c:v>46671846.898927003</c:v>
                </c:pt>
                <c:pt idx="3208">
                  <c:v>46671846.898927003</c:v>
                </c:pt>
                <c:pt idx="3209">
                  <c:v>46674083.116764002</c:v>
                </c:pt>
                <c:pt idx="3210">
                  <c:v>46763099.527976997</c:v>
                </c:pt>
                <c:pt idx="3211">
                  <c:v>46807495.591815002</c:v>
                </c:pt>
                <c:pt idx="3212">
                  <c:v>46648899.250292003</c:v>
                </c:pt>
                <c:pt idx="3213">
                  <c:v>46642306.703206003</c:v>
                </c:pt>
                <c:pt idx="3214">
                  <c:v>46642306.703206003</c:v>
                </c:pt>
                <c:pt idx="3215">
                  <c:v>46642306.703206003</c:v>
                </c:pt>
                <c:pt idx="3216">
                  <c:v>46661320.608193003</c:v>
                </c:pt>
                <c:pt idx="3217">
                  <c:v>46691849.537753001</c:v>
                </c:pt>
                <c:pt idx="3218">
                  <c:v>46638421.056638002</c:v>
                </c:pt>
                <c:pt idx="3219">
                  <c:v>46693715.892001003</c:v>
                </c:pt>
                <c:pt idx="3220">
                  <c:v>46668203.222081997</c:v>
                </c:pt>
                <c:pt idx="3221">
                  <c:v>46668203.222081997</c:v>
                </c:pt>
                <c:pt idx="3222">
                  <c:v>46668203.222081997</c:v>
                </c:pt>
                <c:pt idx="3223">
                  <c:v>46731665.247730002</c:v>
                </c:pt>
                <c:pt idx="3224">
                  <c:v>46803504.558541</c:v>
                </c:pt>
                <c:pt idx="3225">
                  <c:v>46646062.534433</c:v>
                </c:pt>
                <c:pt idx="3226">
                  <c:v>46545267.667960003</c:v>
                </c:pt>
                <c:pt idx="3227">
                  <c:v>46669071.87246</c:v>
                </c:pt>
                <c:pt idx="3228">
                  <c:v>46669071.87246</c:v>
                </c:pt>
                <c:pt idx="3229">
                  <c:v>46669071.87246</c:v>
                </c:pt>
                <c:pt idx="3230">
                  <c:v>46709178.854505002</c:v>
                </c:pt>
                <c:pt idx="3231">
                  <c:v>46871074.185946003</c:v>
                </c:pt>
                <c:pt idx="3232">
                  <c:v>46790203.920803003</c:v>
                </c:pt>
                <c:pt idx="3233">
                  <c:v>46717477.058077</c:v>
                </c:pt>
                <c:pt idx="3234">
                  <c:v>46453426.181938</c:v>
                </c:pt>
                <c:pt idx="3235">
                  <c:v>46453426.181938</c:v>
                </c:pt>
                <c:pt idx="3236">
                  <c:v>46453426.181938</c:v>
                </c:pt>
                <c:pt idx="3237">
                  <c:v>46462190.306538001</c:v>
                </c:pt>
                <c:pt idx="3238">
                  <c:v>46436554.658754997</c:v>
                </c:pt>
                <c:pt idx="3239">
                  <c:v>46477576.170551002</c:v>
                </c:pt>
                <c:pt idx="3240">
                  <c:v>46475077.04981</c:v>
                </c:pt>
                <c:pt idx="3241">
                  <c:v>46371443.724827997</c:v>
                </c:pt>
                <c:pt idx="3242">
                  <c:v>46371443.724827997</c:v>
                </c:pt>
                <c:pt idx="3243">
                  <c:v>46371443.724827997</c:v>
                </c:pt>
                <c:pt idx="3244">
                  <c:v>46410830.900300004</c:v>
                </c:pt>
                <c:pt idx="3245">
                  <c:v>46388741.072268002</c:v>
                </c:pt>
                <c:pt idx="3246">
                  <c:v>46267791.630130999</c:v>
                </c:pt>
                <c:pt idx="3247">
                  <c:v>46264746.526633002</c:v>
                </c:pt>
                <c:pt idx="3248">
                  <c:v>46267394.983494997</c:v>
                </c:pt>
                <c:pt idx="3249">
                  <c:v>46267394.983494997</c:v>
                </c:pt>
                <c:pt idx="3250">
                  <c:v>46267394.983494997</c:v>
                </c:pt>
                <c:pt idx="3251">
                  <c:v>46247572.921383001</c:v>
                </c:pt>
                <c:pt idx="3252">
                  <c:v>46314472.649139002</c:v>
                </c:pt>
                <c:pt idx="3253">
                  <c:v>46288888.252357997</c:v>
                </c:pt>
                <c:pt idx="3254">
                  <c:v>46376349.426234998</c:v>
                </c:pt>
                <c:pt idx="3255">
                  <c:v>46431149.667257003</c:v>
                </c:pt>
                <c:pt idx="3256">
                  <c:v>46431149.667257003</c:v>
                </c:pt>
                <c:pt idx="3257">
                  <c:v>46431149.667257003</c:v>
                </c:pt>
                <c:pt idx="3258">
                  <c:v>46412664.274649002</c:v>
                </c:pt>
                <c:pt idx="3259">
                  <c:v>46314594.918145001</c:v>
                </c:pt>
                <c:pt idx="3260">
                  <c:v>46381771.770721003</c:v>
                </c:pt>
                <c:pt idx="3261">
                  <c:v>46370558.900224999</c:v>
                </c:pt>
                <c:pt idx="3262">
                  <c:v>46362853.575446002</c:v>
                </c:pt>
                <c:pt idx="3263">
                  <c:v>46362853.575446002</c:v>
                </c:pt>
                <c:pt idx="3264">
                  <c:v>46362853.575446002</c:v>
                </c:pt>
                <c:pt idx="3265">
                  <c:v>46414850.267742999</c:v>
                </c:pt>
                <c:pt idx="3266">
                  <c:v>46347345.618726</c:v>
                </c:pt>
                <c:pt idx="3267">
                  <c:v>46313004.117629997</c:v>
                </c:pt>
                <c:pt idx="3268">
                  <c:v>46364646.944748998</c:v>
                </c:pt>
                <c:pt idx="3269">
                  <c:v>46235861.008887</c:v>
                </c:pt>
                <c:pt idx="3270">
                  <c:v>46235685.100336</c:v>
                </c:pt>
                <c:pt idx="3271">
                  <c:v>46235685.100336</c:v>
                </c:pt>
                <c:pt idx="3272">
                  <c:v>46205784.928531997</c:v>
                </c:pt>
                <c:pt idx="3273">
                  <c:v>46216371.904982999</c:v>
                </c:pt>
                <c:pt idx="3274">
                  <c:v>46104824.248759001</c:v>
                </c:pt>
                <c:pt idx="3275">
                  <c:v>45992920.586892001</c:v>
                </c:pt>
                <c:pt idx="3276">
                  <c:v>46051210.959344998</c:v>
                </c:pt>
                <c:pt idx="3277">
                  <c:v>46051210.959344998</c:v>
                </c:pt>
                <c:pt idx="3278">
                  <c:v>46051210.959344998</c:v>
                </c:pt>
                <c:pt idx="3279">
                  <c:v>46051210.959344998</c:v>
                </c:pt>
                <c:pt idx="3280">
                  <c:v>46051210.959344998</c:v>
                </c:pt>
                <c:pt idx="3281">
                  <c:v>46054865.295429997</c:v>
                </c:pt>
                <c:pt idx="3282">
                  <c:v>45984103.980637997</c:v>
                </c:pt>
                <c:pt idx="3283">
                  <c:v>45925731.869507</c:v>
                </c:pt>
                <c:pt idx="3284">
                  <c:v>45925614.348880999</c:v>
                </c:pt>
                <c:pt idx="3285">
                  <c:v>45925614.348880999</c:v>
                </c:pt>
                <c:pt idx="3286">
                  <c:v>45921598.840341002</c:v>
                </c:pt>
                <c:pt idx="3287">
                  <c:v>45921598.840341002</c:v>
                </c:pt>
                <c:pt idx="3288">
                  <c:v>45868751.46497</c:v>
                </c:pt>
                <c:pt idx="3289">
                  <c:v>45926558.913759999</c:v>
                </c:pt>
                <c:pt idx="3290">
                  <c:v>45931127.054293998</c:v>
                </c:pt>
                <c:pt idx="3291">
                  <c:v>45931127.054293998</c:v>
                </c:pt>
                <c:pt idx="3292">
                  <c:v>45931127.054293998</c:v>
                </c:pt>
                <c:pt idx="3293">
                  <c:v>45924357.633680001</c:v>
                </c:pt>
                <c:pt idx="3294">
                  <c:v>45957381.967104003</c:v>
                </c:pt>
                <c:pt idx="3295">
                  <c:v>45815935.175235003</c:v>
                </c:pt>
                <c:pt idx="3296">
                  <c:v>45862595.26952</c:v>
                </c:pt>
                <c:pt idx="3297">
                  <c:v>45826933.593208</c:v>
                </c:pt>
                <c:pt idx="3298">
                  <c:v>45826933.593208</c:v>
                </c:pt>
                <c:pt idx="3299">
                  <c:v>45826933.593208</c:v>
                </c:pt>
                <c:pt idx="3300">
                  <c:v>45854069.304035001</c:v>
                </c:pt>
                <c:pt idx="3301">
                  <c:v>45868151.302552</c:v>
                </c:pt>
                <c:pt idx="3302">
                  <c:v>45945916.451444998</c:v>
                </c:pt>
                <c:pt idx="3303">
                  <c:v>45898018.578938998</c:v>
                </c:pt>
                <c:pt idx="3304">
                  <c:v>45818859.719106004</c:v>
                </c:pt>
                <c:pt idx="3305">
                  <c:v>45818914.185681</c:v>
                </c:pt>
                <c:pt idx="3306">
                  <c:v>45818914.185681</c:v>
                </c:pt>
                <c:pt idx="3307">
                  <c:v>45819789.124698997</c:v>
                </c:pt>
                <c:pt idx="3308">
                  <c:v>45846031.897026002</c:v>
                </c:pt>
                <c:pt idx="3309">
                  <c:v>45928937.571578003</c:v>
                </c:pt>
                <c:pt idx="3310">
                  <c:v>46027968.151672997</c:v>
                </c:pt>
                <c:pt idx="3311">
                  <c:v>45945335.725473002</c:v>
                </c:pt>
                <c:pt idx="3312">
                  <c:v>45945313.196592003</c:v>
                </c:pt>
                <c:pt idx="3313">
                  <c:v>45945313.196592003</c:v>
                </c:pt>
                <c:pt idx="3314">
                  <c:v>45894119.929045998</c:v>
                </c:pt>
                <c:pt idx="3315">
                  <c:v>45857715.460233003</c:v>
                </c:pt>
                <c:pt idx="3316">
                  <c:v>45797256.166100003</c:v>
                </c:pt>
                <c:pt idx="3317">
                  <c:v>45899325.620615996</c:v>
                </c:pt>
                <c:pt idx="3318">
                  <c:v>45883394.985037997</c:v>
                </c:pt>
                <c:pt idx="3319">
                  <c:v>45883394.985037997</c:v>
                </c:pt>
                <c:pt idx="3320">
                  <c:v>45883394.985037997</c:v>
                </c:pt>
                <c:pt idx="3321">
                  <c:v>45914437.836893</c:v>
                </c:pt>
                <c:pt idx="3322">
                  <c:v>45981568.068842001</c:v>
                </c:pt>
                <c:pt idx="3323">
                  <c:v>45926326.633791</c:v>
                </c:pt>
                <c:pt idx="3324">
                  <c:v>45943441.892869003</c:v>
                </c:pt>
                <c:pt idx="3325">
                  <c:v>45982404.341098003</c:v>
                </c:pt>
                <c:pt idx="3326">
                  <c:v>45982404.341098003</c:v>
                </c:pt>
                <c:pt idx="3327">
                  <c:v>45982404.341098003</c:v>
                </c:pt>
                <c:pt idx="3328">
                  <c:v>45928261.946503997</c:v>
                </c:pt>
                <c:pt idx="3329">
                  <c:v>45942207.730815001</c:v>
                </c:pt>
                <c:pt idx="3330">
                  <c:v>45946125.466982998</c:v>
                </c:pt>
                <c:pt idx="3331">
                  <c:v>45971247.513214</c:v>
                </c:pt>
                <c:pt idx="3332">
                  <c:v>46001980.466802001</c:v>
                </c:pt>
                <c:pt idx="3333">
                  <c:v>46001980.466802001</c:v>
                </c:pt>
                <c:pt idx="3334">
                  <c:v>46001980.466802001</c:v>
                </c:pt>
                <c:pt idx="3335">
                  <c:v>46004422.909557998</c:v>
                </c:pt>
                <c:pt idx="3336">
                  <c:v>46063862.523644999</c:v>
                </c:pt>
                <c:pt idx="3337">
                  <c:v>46083241.444642998</c:v>
                </c:pt>
                <c:pt idx="3338">
                  <c:v>46173441.868482001</c:v>
                </c:pt>
                <c:pt idx="3339">
                  <c:v>46152002.259043999</c:v>
                </c:pt>
                <c:pt idx="3340">
                  <c:v>46152002.259043999</c:v>
                </c:pt>
                <c:pt idx="3341">
                  <c:v>46152002.259043999</c:v>
                </c:pt>
                <c:pt idx="3342">
                  <c:v>46136709.902643003</c:v>
                </c:pt>
                <c:pt idx="3343">
                  <c:v>46220062.998287998</c:v>
                </c:pt>
                <c:pt idx="3344">
                  <c:v>46280276.157279</c:v>
                </c:pt>
                <c:pt idx="3345">
                  <c:v>46305385.135006003</c:v>
                </c:pt>
                <c:pt idx="3346">
                  <c:v>46252887.257604003</c:v>
                </c:pt>
                <c:pt idx="3347">
                  <c:v>46252887.257604003</c:v>
                </c:pt>
                <c:pt idx="3348">
                  <c:v>46252887.257604003</c:v>
                </c:pt>
                <c:pt idx="3349">
                  <c:v>46228777.199753001</c:v>
                </c:pt>
                <c:pt idx="3350">
                  <c:v>46256606.816017002</c:v>
                </c:pt>
                <c:pt idx="3351">
                  <c:v>46283121.717344999</c:v>
                </c:pt>
                <c:pt idx="3352">
                  <c:v>46268513.751445003</c:v>
                </c:pt>
                <c:pt idx="3353">
                  <c:v>46284149.913332</c:v>
                </c:pt>
                <c:pt idx="3354">
                  <c:v>46284149.913332</c:v>
                </c:pt>
                <c:pt idx="3355">
                  <c:v>46284149.913332</c:v>
                </c:pt>
                <c:pt idx="3356">
                  <c:v>46301990.572536997</c:v>
                </c:pt>
                <c:pt idx="3357">
                  <c:v>46177825.498898</c:v>
                </c:pt>
                <c:pt idx="3358">
                  <c:v>46184954.043715999</c:v>
                </c:pt>
                <c:pt idx="3359">
                  <c:v>46153847.494065002</c:v>
                </c:pt>
                <c:pt idx="3360">
                  <c:v>46124555.350536004</c:v>
                </c:pt>
                <c:pt idx="3361">
                  <c:v>46124555.350536004</c:v>
                </c:pt>
                <c:pt idx="3362">
                  <c:v>46124555.350536004</c:v>
                </c:pt>
                <c:pt idx="3363">
                  <c:v>46142222.318048999</c:v>
                </c:pt>
                <c:pt idx="3364">
                  <c:v>46165467.804757997</c:v>
                </c:pt>
                <c:pt idx="3365">
                  <c:v>46163457.547404997</c:v>
                </c:pt>
                <c:pt idx="3366">
                  <c:v>46163584.096536003</c:v>
                </c:pt>
                <c:pt idx="3367">
                  <c:v>46015571.363527998</c:v>
                </c:pt>
                <c:pt idx="3368">
                  <c:v>46015571.363527998</c:v>
                </c:pt>
                <c:pt idx="3369">
                  <c:v>46015571.363527998</c:v>
                </c:pt>
                <c:pt idx="3370">
                  <c:v>46064923.444406003</c:v>
                </c:pt>
                <c:pt idx="3371">
                  <c:v>46019398.615223996</c:v>
                </c:pt>
                <c:pt idx="3372">
                  <c:v>46036494.599394999</c:v>
                </c:pt>
                <c:pt idx="3373">
                  <c:v>46032120.322870001</c:v>
                </c:pt>
                <c:pt idx="3374">
                  <c:v>46050366.049869999</c:v>
                </c:pt>
                <c:pt idx="3375">
                  <c:v>46050366.049869999</c:v>
                </c:pt>
                <c:pt idx="3376">
                  <c:v>46050366.049869999</c:v>
                </c:pt>
                <c:pt idx="3377">
                  <c:v>46013670.797195002</c:v>
                </c:pt>
                <c:pt idx="3378">
                  <c:v>46042691.766034998</c:v>
                </c:pt>
                <c:pt idx="3379">
                  <c:v>46013048.147188</c:v>
                </c:pt>
                <c:pt idx="3380">
                  <c:v>46084590.815637998</c:v>
                </c:pt>
                <c:pt idx="3381">
                  <c:v>46147729.384717003</c:v>
                </c:pt>
                <c:pt idx="3382">
                  <c:v>46147729.384717003</c:v>
                </c:pt>
                <c:pt idx="3383">
                  <c:v>46147729.384717003</c:v>
                </c:pt>
                <c:pt idx="3384">
                  <c:v>46127611.401688002</c:v>
                </c:pt>
                <c:pt idx="3385">
                  <c:v>46172381.507682003</c:v>
                </c:pt>
                <c:pt idx="3386">
                  <c:v>46253690.317585997</c:v>
                </c:pt>
                <c:pt idx="3387">
                  <c:v>46139755.277076997</c:v>
                </c:pt>
                <c:pt idx="3388">
                  <c:v>45985580.377240002</c:v>
                </c:pt>
                <c:pt idx="3389">
                  <c:v>45985580.377240002</c:v>
                </c:pt>
                <c:pt idx="3390">
                  <c:v>45985580.377240002</c:v>
                </c:pt>
                <c:pt idx="3391">
                  <c:v>45978475.478200004</c:v>
                </c:pt>
                <c:pt idx="3392">
                  <c:v>45991775.410293996</c:v>
                </c:pt>
                <c:pt idx="3393">
                  <c:v>46086751.373865999</c:v>
                </c:pt>
                <c:pt idx="3394">
                  <c:v>46143846.158757001</c:v>
                </c:pt>
                <c:pt idx="3395">
                  <c:v>46143846.158757001</c:v>
                </c:pt>
                <c:pt idx="3396">
                  <c:v>46143846.158757001</c:v>
                </c:pt>
                <c:pt idx="3397">
                  <c:v>46143846.158757001</c:v>
                </c:pt>
                <c:pt idx="3398">
                  <c:v>46100442.999241002</c:v>
                </c:pt>
                <c:pt idx="3399">
                  <c:v>46163175.067125998</c:v>
                </c:pt>
                <c:pt idx="3400">
                  <c:v>46171373.123305</c:v>
                </c:pt>
                <c:pt idx="3401">
                  <c:v>46265679.000128001</c:v>
                </c:pt>
                <c:pt idx="3402">
                  <c:v>46121312.887442</c:v>
                </c:pt>
                <c:pt idx="3403">
                  <c:v>46121312.887442</c:v>
                </c:pt>
                <c:pt idx="3404">
                  <c:v>46121312.887442</c:v>
                </c:pt>
                <c:pt idx="3405">
                  <c:v>46109290.173375003</c:v>
                </c:pt>
                <c:pt idx="3406">
                  <c:v>46126163.690572999</c:v>
                </c:pt>
                <c:pt idx="3407">
                  <c:v>46224774.488334998</c:v>
                </c:pt>
                <c:pt idx="3408">
                  <c:v>46193554.172770001</c:v>
                </c:pt>
                <c:pt idx="3409">
                  <c:v>46252404.330115996</c:v>
                </c:pt>
                <c:pt idx="3410">
                  <c:v>46252404.330115996</c:v>
                </c:pt>
                <c:pt idx="3411">
                  <c:v>46252404.330115996</c:v>
                </c:pt>
                <c:pt idx="3412">
                  <c:v>46160987.996779002</c:v>
                </c:pt>
                <c:pt idx="3413">
                  <c:v>46215921.657309003</c:v>
                </c:pt>
                <c:pt idx="3414">
                  <c:v>46245445.458774999</c:v>
                </c:pt>
                <c:pt idx="3415">
                  <c:v>46272875.922808997</c:v>
                </c:pt>
                <c:pt idx="3416">
                  <c:v>46220851.851622</c:v>
                </c:pt>
                <c:pt idx="3417">
                  <c:v>46220851.851622</c:v>
                </c:pt>
                <c:pt idx="3418">
                  <c:v>46220851.851622</c:v>
                </c:pt>
                <c:pt idx="3419">
                  <c:v>46278863.288185999</c:v>
                </c:pt>
                <c:pt idx="3420">
                  <c:v>46311482.275372997</c:v>
                </c:pt>
                <c:pt idx="3421">
                  <c:v>46447845.849298</c:v>
                </c:pt>
                <c:pt idx="3422">
                  <c:v>46443188.941449001</c:v>
                </c:pt>
                <c:pt idx="3423">
                  <c:v>46455750.029854</c:v>
                </c:pt>
                <c:pt idx="3424">
                  <c:v>46455750.029854</c:v>
                </c:pt>
                <c:pt idx="3425">
                  <c:v>46455750.029854</c:v>
                </c:pt>
                <c:pt idx="3426">
                  <c:v>46446810.873418003</c:v>
                </c:pt>
                <c:pt idx="3427">
                  <c:v>46475364.225924999</c:v>
                </c:pt>
                <c:pt idx="3428">
                  <c:v>46439445.679692999</c:v>
                </c:pt>
                <c:pt idx="3429">
                  <c:v>46291808.123089001</c:v>
                </c:pt>
                <c:pt idx="3430">
                  <c:v>46300008.060538001</c:v>
                </c:pt>
                <c:pt idx="3431">
                  <c:v>46300008.060538001</c:v>
                </c:pt>
                <c:pt idx="3432">
                  <c:v>46300008.060538001</c:v>
                </c:pt>
                <c:pt idx="3433">
                  <c:v>46302699.714185998</c:v>
                </c:pt>
                <c:pt idx="3434">
                  <c:v>46280843.290343001</c:v>
                </c:pt>
                <c:pt idx="3435">
                  <c:v>46182267.548302002</c:v>
                </c:pt>
                <c:pt idx="3436">
                  <c:v>46267769.179719999</c:v>
                </c:pt>
                <c:pt idx="3437">
                  <c:v>46128713.320332997</c:v>
                </c:pt>
                <c:pt idx="3438">
                  <c:v>46128713.320332997</c:v>
                </c:pt>
                <c:pt idx="3439">
                  <c:v>46128713.320332997</c:v>
                </c:pt>
                <c:pt idx="3440">
                  <c:v>46066738.614941001</c:v>
                </c:pt>
                <c:pt idx="3441">
                  <c:v>46187245.726562001</c:v>
                </c:pt>
                <c:pt idx="3442">
                  <c:v>46236239.509490997</c:v>
                </c:pt>
                <c:pt idx="3443">
                  <c:v>46253997.906225003</c:v>
                </c:pt>
                <c:pt idx="3444">
                  <c:v>46355087.635867998</c:v>
                </c:pt>
                <c:pt idx="3445">
                  <c:v>46355087.635867998</c:v>
                </c:pt>
                <c:pt idx="3446">
                  <c:v>46355087.635867998</c:v>
                </c:pt>
                <c:pt idx="3447">
                  <c:v>46316134.663346998</c:v>
                </c:pt>
                <c:pt idx="3448">
                  <c:v>46413895.411016002</c:v>
                </c:pt>
                <c:pt idx="3449">
                  <c:v>46346831.975899003</c:v>
                </c:pt>
                <c:pt idx="3450">
                  <c:v>46407494.548447996</c:v>
                </c:pt>
                <c:pt idx="3451">
                  <c:v>46404494.751087002</c:v>
                </c:pt>
                <c:pt idx="3452">
                  <c:v>46404494.751087002</c:v>
                </c:pt>
                <c:pt idx="3453">
                  <c:v>46404494.751087002</c:v>
                </c:pt>
                <c:pt idx="3454">
                  <c:v>46453435.391861998</c:v>
                </c:pt>
                <c:pt idx="3455">
                  <c:v>46569897.109911002</c:v>
                </c:pt>
                <c:pt idx="3456">
                  <c:v>46575231.280294001</c:v>
                </c:pt>
                <c:pt idx="3457">
                  <c:v>46377399.306270003</c:v>
                </c:pt>
                <c:pt idx="3458">
                  <c:v>46392428.383082002</c:v>
                </c:pt>
                <c:pt idx="3459">
                  <c:v>46392428.383082002</c:v>
                </c:pt>
                <c:pt idx="3460">
                  <c:v>46392428.383082002</c:v>
                </c:pt>
                <c:pt idx="3461">
                  <c:v>46351940.369204998</c:v>
                </c:pt>
                <c:pt idx="3462">
                  <c:v>46397807.547062002</c:v>
                </c:pt>
                <c:pt idx="3463">
                  <c:v>46393771.612438001</c:v>
                </c:pt>
                <c:pt idx="3464">
                  <c:v>46395584.232355997</c:v>
                </c:pt>
                <c:pt idx="3465">
                  <c:v>46451701.828507997</c:v>
                </c:pt>
                <c:pt idx="3466">
                  <c:v>46451701.828507997</c:v>
                </c:pt>
                <c:pt idx="3467">
                  <c:v>46451701.828507997</c:v>
                </c:pt>
                <c:pt idx="3468">
                  <c:v>46433639.509441003</c:v>
                </c:pt>
                <c:pt idx="3469">
                  <c:v>46400268.216187</c:v>
                </c:pt>
                <c:pt idx="3470">
                  <c:v>46531100.978671998</c:v>
                </c:pt>
                <c:pt idx="3471">
                  <c:v>46549273.714535996</c:v>
                </c:pt>
                <c:pt idx="3472">
                  <c:v>46322677.104238003</c:v>
                </c:pt>
                <c:pt idx="3473">
                  <c:v>46322677.104238003</c:v>
                </c:pt>
                <c:pt idx="3474">
                  <c:v>46322677.104238003</c:v>
                </c:pt>
                <c:pt idx="3475">
                  <c:v>46355242.034574002</c:v>
                </c:pt>
                <c:pt idx="3476">
                  <c:v>46342618.288742997</c:v>
                </c:pt>
                <c:pt idx="3477">
                  <c:v>46293124.219103001</c:v>
                </c:pt>
                <c:pt idx="3478">
                  <c:v>46297559.318489999</c:v>
                </c:pt>
                <c:pt idx="3479">
                  <c:v>46336751.671039</c:v>
                </c:pt>
                <c:pt idx="3480">
                  <c:v>46336751.671039</c:v>
                </c:pt>
                <c:pt idx="3481">
                  <c:v>46336751.671039</c:v>
                </c:pt>
                <c:pt idx="3482">
                  <c:v>46360062.066457003</c:v>
                </c:pt>
                <c:pt idx="3483">
                  <c:v>46349213.750101</c:v>
                </c:pt>
                <c:pt idx="3484">
                  <c:v>46339767.019409001</c:v>
                </c:pt>
                <c:pt idx="3485">
                  <c:v>46413055.918324001</c:v>
                </c:pt>
                <c:pt idx="3486">
                  <c:v>46516776.364952996</c:v>
                </c:pt>
                <c:pt idx="3487">
                  <c:v>46516776.364952996</c:v>
                </c:pt>
                <c:pt idx="3488">
                  <c:v>46516776.364952996</c:v>
                </c:pt>
                <c:pt idx="3489">
                  <c:v>46512822.395012997</c:v>
                </c:pt>
                <c:pt idx="3490">
                  <c:v>46542241.895781003</c:v>
                </c:pt>
                <c:pt idx="3491">
                  <c:v>46646133.694907002</c:v>
                </c:pt>
                <c:pt idx="3492">
                  <c:v>46643160.251998</c:v>
                </c:pt>
                <c:pt idx="3493">
                  <c:v>46656697.964065999</c:v>
                </c:pt>
                <c:pt idx="3494">
                  <c:v>46656697.964065999</c:v>
                </c:pt>
                <c:pt idx="3495">
                  <c:v>46656697.964065999</c:v>
                </c:pt>
                <c:pt idx="3496">
                  <c:v>46686951.321158998</c:v>
                </c:pt>
                <c:pt idx="3497">
                  <c:v>46666142.357136004</c:v>
                </c:pt>
                <c:pt idx="3498">
                  <c:v>46771478.463792004</c:v>
                </c:pt>
                <c:pt idx="3499">
                  <c:v>46622870.091714002</c:v>
                </c:pt>
                <c:pt idx="3500">
                  <c:v>46584032.133975998</c:v>
                </c:pt>
                <c:pt idx="3501">
                  <c:v>46584032.133975998</c:v>
                </c:pt>
                <c:pt idx="3502">
                  <c:v>46584032.133975998</c:v>
                </c:pt>
                <c:pt idx="3503">
                  <c:v>46475440.698623002</c:v>
                </c:pt>
                <c:pt idx="3504">
                  <c:v>46447687.693412997</c:v>
                </c:pt>
                <c:pt idx="3505">
                  <c:v>46632724.619732998</c:v>
                </c:pt>
                <c:pt idx="3506">
                  <c:v>46735467.264206</c:v>
                </c:pt>
                <c:pt idx="3507">
                  <c:v>46777609.680872001</c:v>
                </c:pt>
                <c:pt idx="3508">
                  <c:v>46777609.680872001</c:v>
                </c:pt>
                <c:pt idx="3509">
                  <c:v>46777609.680872001</c:v>
                </c:pt>
                <c:pt idx="3510">
                  <c:v>46760949.221162997</c:v>
                </c:pt>
                <c:pt idx="3511">
                  <c:v>46659948.326352999</c:v>
                </c:pt>
                <c:pt idx="3512">
                  <c:v>46578960.579172</c:v>
                </c:pt>
                <c:pt idx="3513">
                  <c:v>46649836.031474002</c:v>
                </c:pt>
                <c:pt idx="3514">
                  <c:v>46605790.769418001</c:v>
                </c:pt>
                <c:pt idx="3515">
                  <c:v>46605790.769418001</c:v>
                </c:pt>
                <c:pt idx="3516">
                  <c:v>46605790.769418001</c:v>
                </c:pt>
                <c:pt idx="3517">
                  <c:v>46596836.230407</c:v>
                </c:pt>
                <c:pt idx="3518">
                  <c:v>46615351.832822002</c:v>
                </c:pt>
                <c:pt idx="3519">
                  <c:v>46532872.139420003</c:v>
                </c:pt>
                <c:pt idx="3520">
                  <c:v>46547358.417033002</c:v>
                </c:pt>
                <c:pt idx="3521">
                  <c:v>46562294.814990997</c:v>
                </c:pt>
                <c:pt idx="3522">
                  <c:v>46562294.814990997</c:v>
                </c:pt>
                <c:pt idx="3523">
                  <c:v>46562294.814990997</c:v>
                </c:pt>
                <c:pt idx="3524">
                  <c:v>46579818.265510999</c:v>
                </c:pt>
                <c:pt idx="3525">
                  <c:v>46479587.643298998</c:v>
                </c:pt>
                <c:pt idx="3526">
                  <c:v>46571060.516111001</c:v>
                </c:pt>
                <c:pt idx="3527">
                  <c:v>46649926.125363998</c:v>
                </c:pt>
                <c:pt idx="3528">
                  <c:v>46728540.324858002</c:v>
                </c:pt>
                <c:pt idx="3529">
                  <c:v>46728540.324858002</c:v>
                </c:pt>
                <c:pt idx="3530">
                  <c:v>46728540.324858002</c:v>
                </c:pt>
                <c:pt idx="3531">
                  <c:v>46708852.435046002</c:v>
                </c:pt>
                <c:pt idx="3532">
                  <c:v>46705074.317842998</c:v>
                </c:pt>
                <c:pt idx="3533">
                  <c:v>46504780.681116</c:v>
                </c:pt>
                <c:pt idx="3534">
                  <c:v>46387719.905830003</c:v>
                </c:pt>
                <c:pt idx="3535">
                  <c:v>46510434.613813996</c:v>
                </c:pt>
                <c:pt idx="3536">
                  <c:v>46510434.613813996</c:v>
                </c:pt>
                <c:pt idx="3537">
                  <c:v>46510434.613813996</c:v>
                </c:pt>
                <c:pt idx="3538">
                  <c:v>46517219.581684999</c:v>
                </c:pt>
                <c:pt idx="3539">
                  <c:v>46601649.382189997</c:v>
                </c:pt>
                <c:pt idx="3540">
                  <c:v>46614526.295681998</c:v>
                </c:pt>
                <c:pt idx="3541">
                  <c:v>46641743.460801996</c:v>
                </c:pt>
                <c:pt idx="3542">
                  <c:v>46672445.678282</c:v>
                </c:pt>
                <c:pt idx="3543">
                  <c:v>46672445.678282</c:v>
                </c:pt>
                <c:pt idx="3544">
                  <c:v>46672445.678282</c:v>
                </c:pt>
                <c:pt idx="3545">
                  <c:v>46682061.166961998</c:v>
                </c:pt>
                <c:pt idx="3546">
                  <c:v>46831633.461260997</c:v>
                </c:pt>
                <c:pt idx="3547">
                  <c:v>46807757.087121002</c:v>
                </c:pt>
                <c:pt idx="3548">
                  <c:v>46844779.212031998</c:v>
                </c:pt>
                <c:pt idx="3549">
                  <c:v>46775644.149880998</c:v>
                </c:pt>
                <c:pt idx="3550">
                  <c:v>46775644.149880998</c:v>
                </c:pt>
                <c:pt idx="3551">
                  <c:v>46775644.149880998</c:v>
                </c:pt>
                <c:pt idx="3552">
                  <c:v>46803642.739706002</c:v>
                </c:pt>
                <c:pt idx="3553">
                  <c:v>46851022.026491001</c:v>
                </c:pt>
                <c:pt idx="3554">
                  <c:v>46905007.673882999</c:v>
                </c:pt>
                <c:pt idx="3555">
                  <c:v>47040919.149374001</c:v>
                </c:pt>
                <c:pt idx="3556">
                  <c:v>47068055.139242001</c:v>
                </c:pt>
                <c:pt idx="3557">
                  <c:v>47068055.139242001</c:v>
                </c:pt>
                <c:pt idx="3558">
                  <c:v>47068055.139242001</c:v>
                </c:pt>
                <c:pt idx="3559">
                  <c:v>47038577.747445002</c:v>
                </c:pt>
                <c:pt idx="3560">
                  <c:v>47245120.412096001</c:v>
                </c:pt>
                <c:pt idx="3561">
                  <c:v>47357955.792414002</c:v>
                </c:pt>
                <c:pt idx="3562">
                  <c:v>47394918.868551001</c:v>
                </c:pt>
                <c:pt idx="3563">
                  <c:v>47344586.425365999</c:v>
                </c:pt>
                <c:pt idx="3564">
                  <c:v>47344586.425365999</c:v>
                </c:pt>
                <c:pt idx="3565">
                  <c:v>47344586.425365999</c:v>
                </c:pt>
                <c:pt idx="3566">
                  <c:v>47328605.721164003</c:v>
                </c:pt>
                <c:pt idx="3567">
                  <c:v>47438183.496903002</c:v>
                </c:pt>
                <c:pt idx="3568">
                  <c:v>47426953.291054003</c:v>
                </c:pt>
                <c:pt idx="3569">
                  <c:v>47283305.040902004</c:v>
                </c:pt>
                <c:pt idx="3570">
                  <c:v>47370027.039072998</c:v>
                </c:pt>
                <c:pt idx="3571">
                  <c:v>47370027.039072998</c:v>
                </c:pt>
                <c:pt idx="3572">
                  <c:v>47370027.039072998</c:v>
                </c:pt>
                <c:pt idx="3573">
                  <c:v>47358134.328991003</c:v>
                </c:pt>
                <c:pt idx="3574">
                  <c:v>47344707.164449997</c:v>
                </c:pt>
                <c:pt idx="3575">
                  <c:v>47433400.797655001</c:v>
                </c:pt>
                <c:pt idx="3576">
                  <c:v>47479950.573284</c:v>
                </c:pt>
                <c:pt idx="3577">
                  <c:v>47543515.966711</c:v>
                </c:pt>
                <c:pt idx="3578">
                  <c:v>47543515.966711</c:v>
                </c:pt>
                <c:pt idx="3579">
                  <c:v>47543515.966711</c:v>
                </c:pt>
                <c:pt idx="3580">
                  <c:v>47547657.852991998</c:v>
                </c:pt>
                <c:pt idx="3581">
                  <c:v>47645268.653475001</c:v>
                </c:pt>
                <c:pt idx="3582">
                  <c:v>47708601.456767</c:v>
                </c:pt>
                <c:pt idx="3583">
                  <c:v>47822615.892393</c:v>
                </c:pt>
                <c:pt idx="3584">
                  <c:v>47918594.440842003</c:v>
                </c:pt>
                <c:pt idx="3585">
                  <c:v>47918594.440842003</c:v>
                </c:pt>
                <c:pt idx="3586">
                  <c:v>47918594.440842003</c:v>
                </c:pt>
                <c:pt idx="3587">
                  <c:v>47928262.062356003</c:v>
                </c:pt>
                <c:pt idx="3588">
                  <c:v>47876348.235174999</c:v>
                </c:pt>
                <c:pt idx="3589">
                  <c:v>47969210.494831003</c:v>
                </c:pt>
                <c:pt idx="3590">
                  <c:v>47982427.632540002</c:v>
                </c:pt>
                <c:pt idx="3591">
                  <c:v>47926171.134135</c:v>
                </c:pt>
                <c:pt idx="3592">
                  <c:v>47926171.134135</c:v>
                </c:pt>
                <c:pt idx="3593">
                  <c:v>47926171.134135</c:v>
                </c:pt>
                <c:pt idx="3594">
                  <c:v>47969550.872459002</c:v>
                </c:pt>
                <c:pt idx="3595">
                  <c:v>47874526.315291002</c:v>
                </c:pt>
                <c:pt idx="3596">
                  <c:v>47916507.394584</c:v>
                </c:pt>
                <c:pt idx="3597">
                  <c:v>47770578.034308001</c:v>
                </c:pt>
                <c:pt idx="3598">
                  <c:v>47715618.292089999</c:v>
                </c:pt>
                <c:pt idx="3599">
                  <c:v>47715618.292089999</c:v>
                </c:pt>
                <c:pt idx="3600">
                  <c:v>47715618.292089999</c:v>
                </c:pt>
                <c:pt idx="3601">
                  <c:v>47652180.609906003</c:v>
                </c:pt>
                <c:pt idx="3602">
                  <c:v>47761371.138359003</c:v>
                </c:pt>
                <c:pt idx="3603">
                  <c:v>47712081.640500002</c:v>
                </c:pt>
                <c:pt idx="3604">
                  <c:v>47829301.534891002</c:v>
                </c:pt>
                <c:pt idx="3605">
                  <c:v>47758404.679457001</c:v>
                </c:pt>
                <c:pt idx="3606">
                  <c:v>47758404.679457001</c:v>
                </c:pt>
                <c:pt idx="3607">
                  <c:v>47758404.679457001</c:v>
                </c:pt>
                <c:pt idx="3608">
                  <c:v>47700631.727787003</c:v>
                </c:pt>
                <c:pt idx="3609">
                  <c:v>47719154.042742997</c:v>
                </c:pt>
                <c:pt idx="3610">
                  <c:v>47783328.080870003</c:v>
                </c:pt>
                <c:pt idx="3611">
                  <c:v>47732544.347251996</c:v>
                </c:pt>
                <c:pt idx="3612">
                  <c:v>47800184.228722997</c:v>
                </c:pt>
                <c:pt idx="3613">
                  <c:v>47800184.228722997</c:v>
                </c:pt>
                <c:pt idx="3614">
                  <c:v>47800184.228722997</c:v>
                </c:pt>
                <c:pt idx="3615">
                  <c:v>47811866.100496002</c:v>
                </c:pt>
                <c:pt idx="3616">
                  <c:v>47836817.209636003</c:v>
                </c:pt>
                <c:pt idx="3617">
                  <c:v>47759374.532596998</c:v>
                </c:pt>
                <c:pt idx="3618">
                  <c:v>47763129.208368003</c:v>
                </c:pt>
                <c:pt idx="3619">
                  <c:v>47766339.838767</c:v>
                </c:pt>
                <c:pt idx="3620">
                  <c:v>47766339.838767</c:v>
                </c:pt>
                <c:pt idx="3621">
                  <c:v>47766339.838767</c:v>
                </c:pt>
                <c:pt idx="3622">
                  <c:v>47775501.850184999</c:v>
                </c:pt>
                <c:pt idx="3623">
                  <c:v>47825033.018670999</c:v>
                </c:pt>
                <c:pt idx="3624">
                  <c:v>47865105.447183996</c:v>
                </c:pt>
                <c:pt idx="3625">
                  <c:v>47862141.513834</c:v>
                </c:pt>
                <c:pt idx="3626">
                  <c:v>47883984.772931002</c:v>
                </c:pt>
                <c:pt idx="3627">
                  <c:v>47883984.772931002</c:v>
                </c:pt>
                <c:pt idx="3628">
                  <c:v>47883984.772931002</c:v>
                </c:pt>
                <c:pt idx="3629">
                  <c:v>47902164.060239002</c:v>
                </c:pt>
                <c:pt idx="3630">
                  <c:v>47902124.885576002</c:v>
                </c:pt>
                <c:pt idx="3631">
                  <c:v>47973943.792970002</c:v>
                </c:pt>
                <c:pt idx="3632">
                  <c:v>47988423.666070998</c:v>
                </c:pt>
                <c:pt idx="3633">
                  <c:v>48029973.435200997</c:v>
                </c:pt>
                <c:pt idx="3634">
                  <c:v>48029973.435200997</c:v>
                </c:pt>
                <c:pt idx="3635">
                  <c:v>48029973.435200997</c:v>
                </c:pt>
                <c:pt idx="3636">
                  <c:v>48014600.006811999</c:v>
                </c:pt>
                <c:pt idx="3637">
                  <c:v>48088101.418058001</c:v>
                </c:pt>
                <c:pt idx="3638">
                  <c:v>48115317.849101</c:v>
                </c:pt>
                <c:pt idx="3639">
                  <c:v>48205464.604814999</c:v>
                </c:pt>
                <c:pt idx="3640">
                  <c:v>48204322.702914998</c:v>
                </c:pt>
                <c:pt idx="3641">
                  <c:v>48204322.702914998</c:v>
                </c:pt>
                <c:pt idx="3642">
                  <c:v>48204322.702914998</c:v>
                </c:pt>
                <c:pt idx="3643">
                  <c:v>48222584.937816001</c:v>
                </c:pt>
                <c:pt idx="3644">
                  <c:v>48222584.937816001</c:v>
                </c:pt>
                <c:pt idx="3645">
                  <c:v>48222584.937816001</c:v>
                </c:pt>
                <c:pt idx="3646">
                  <c:v>48206642.346123002</c:v>
                </c:pt>
                <c:pt idx="3647">
                  <c:v>48180177.598177001</c:v>
                </c:pt>
                <c:pt idx="3648">
                  <c:v>48180053.923715003</c:v>
                </c:pt>
                <c:pt idx="3649">
                  <c:v>48180053.923715003</c:v>
                </c:pt>
                <c:pt idx="3650">
                  <c:v>48174225.170405999</c:v>
                </c:pt>
                <c:pt idx="3651">
                  <c:v>48106721.990705997</c:v>
                </c:pt>
                <c:pt idx="3652">
                  <c:v>48106721.990705997</c:v>
                </c:pt>
                <c:pt idx="3653">
                  <c:v>48159418.819844998</c:v>
                </c:pt>
                <c:pt idx="3654">
                  <c:v>48023221.257123001</c:v>
                </c:pt>
                <c:pt idx="3655">
                  <c:v>48022634.585978001</c:v>
                </c:pt>
                <c:pt idx="3656">
                  <c:v>48022634.585978001</c:v>
                </c:pt>
                <c:pt idx="3657">
                  <c:v>47964124.812239997</c:v>
                </c:pt>
                <c:pt idx="3658">
                  <c:v>47813461.452483997</c:v>
                </c:pt>
                <c:pt idx="3659">
                  <c:v>47998906.719921</c:v>
                </c:pt>
                <c:pt idx="3660">
                  <c:v>48106523.765717998</c:v>
                </c:pt>
                <c:pt idx="3661">
                  <c:v>48201807.821053997</c:v>
                </c:pt>
                <c:pt idx="3662">
                  <c:v>48201831.575052001</c:v>
                </c:pt>
                <c:pt idx="3663">
                  <c:v>48201831.575052001</c:v>
                </c:pt>
                <c:pt idx="3664">
                  <c:v>48167275.271802999</c:v>
                </c:pt>
                <c:pt idx="3665">
                  <c:v>48171184.291924998</c:v>
                </c:pt>
                <c:pt idx="3666">
                  <c:v>48163642.379775003</c:v>
                </c:pt>
                <c:pt idx="3667">
                  <c:v>48177845.551271997</c:v>
                </c:pt>
                <c:pt idx="3668">
                  <c:v>48196684.364568003</c:v>
                </c:pt>
                <c:pt idx="3669">
                  <c:v>48196540.487925</c:v>
                </c:pt>
                <c:pt idx="3670">
                  <c:v>48196540.487925</c:v>
                </c:pt>
                <c:pt idx="3671">
                  <c:v>48191290.176766001</c:v>
                </c:pt>
                <c:pt idx="3672">
                  <c:v>48149017.053969003</c:v>
                </c:pt>
                <c:pt idx="3673">
                  <c:v>48123190.900089003</c:v>
                </c:pt>
                <c:pt idx="3674">
                  <c:v>48123825.223278001</c:v>
                </c:pt>
                <c:pt idx="3675">
                  <c:v>48226002.992045999</c:v>
                </c:pt>
                <c:pt idx="3676">
                  <c:v>48226002.992045999</c:v>
                </c:pt>
                <c:pt idx="3677">
                  <c:v>48226002.992045999</c:v>
                </c:pt>
                <c:pt idx="3678">
                  <c:v>48220798.769700997</c:v>
                </c:pt>
                <c:pt idx="3679">
                  <c:v>48218385.650980003</c:v>
                </c:pt>
                <c:pt idx="3680">
                  <c:v>48332518.555541001</c:v>
                </c:pt>
                <c:pt idx="3681">
                  <c:v>48286628.230502002</c:v>
                </c:pt>
                <c:pt idx="3682">
                  <c:v>48415519.421374001</c:v>
                </c:pt>
                <c:pt idx="3683">
                  <c:v>48415519.421374001</c:v>
                </c:pt>
                <c:pt idx="3684">
                  <c:v>48415519.421374001</c:v>
                </c:pt>
                <c:pt idx="3685">
                  <c:v>48379629.805466004</c:v>
                </c:pt>
                <c:pt idx="3686">
                  <c:v>48494271.812045999</c:v>
                </c:pt>
                <c:pt idx="3687">
                  <c:v>48331267.649664998</c:v>
                </c:pt>
                <c:pt idx="3688">
                  <c:v>48292009.553636</c:v>
                </c:pt>
                <c:pt idx="3689">
                  <c:v>48294821.371298</c:v>
                </c:pt>
                <c:pt idx="3690">
                  <c:v>48295169.327481002</c:v>
                </c:pt>
                <c:pt idx="3691">
                  <c:v>48295169.327481002</c:v>
                </c:pt>
                <c:pt idx="3692">
                  <c:v>48337850.023627996</c:v>
                </c:pt>
                <c:pt idx="3693">
                  <c:v>48276266.935203001</c:v>
                </c:pt>
                <c:pt idx="3694">
                  <c:v>48166467.825943999</c:v>
                </c:pt>
                <c:pt idx="3695">
                  <c:v>48204550.549174003</c:v>
                </c:pt>
                <c:pt idx="3696">
                  <c:v>48253494.353664003</c:v>
                </c:pt>
                <c:pt idx="3697">
                  <c:v>48253494.353664003</c:v>
                </c:pt>
                <c:pt idx="3698">
                  <c:v>48253494.353664003</c:v>
                </c:pt>
                <c:pt idx="3699">
                  <c:v>48253879.909496002</c:v>
                </c:pt>
                <c:pt idx="3700">
                  <c:v>48128705.017935999</c:v>
                </c:pt>
                <c:pt idx="3701">
                  <c:v>48048646.388310999</c:v>
                </c:pt>
                <c:pt idx="3702">
                  <c:v>48049322.033850998</c:v>
                </c:pt>
                <c:pt idx="3703">
                  <c:v>47980095.221134998</c:v>
                </c:pt>
                <c:pt idx="3704">
                  <c:v>47980095.221134998</c:v>
                </c:pt>
                <c:pt idx="3705">
                  <c:v>47980095.221134998</c:v>
                </c:pt>
                <c:pt idx="3706">
                  <c:v>47954944.678819999</c:v>
                </c:pt>
                <c:pt idx="3707">
                  <c:v>48028545.273593999</c:v>
                </c:pt>
                <c:pt idx="3708">
                  <c:v>48023258.303363003</c:v>
                </c:pt>
                <c:pt idx="3709">
                  <c:v>47954856.839157999</c:v>
                </c:pt>
                <c:pt idx="3710">
                  <c:v>47949553.490511</c:v>
                </c:pt>
                <c:pt idx="3711">
                  <c:v>47949553.490511</c:v>
                </c:pt>
                <c:pt idx="3712">
                  <c:v>47949553.490511</c:v>
                </c:pt>
                <c:pt idx="3713">
                  <c:v>47944827.593160003</c:v>
                </c:pt>
                <c:pt idx="3714">
                  <c:v>47776327.182337999</c:v>
                </c:pt>
                <c:pt idx="3715">
                  <c:v>47937445.956890002</c:v>
                </c:pt>
                <c:pt idx="3716">
                  <c:v>47959797.035618</c:v>
                </c:pt>
                <c:pt idx="3717">
                  <c:v>47972197.465579003</c:v>
                </c:pt>
                <c:pt idx="3718">
                  <c:v>47972058.022973001</c:v>
                </c:pt>
                <c:pt idx="3719">
                  <c:v>47972058.022973001</c:v>
                </c:pt>
                <c:pt idx="3720">
                  <c:v>47972058.022973001</c:v>
                </c:pt>
                <c:pt idx="3721">
                  <c:v>47894289.636868</c:v>
                </c:pt>
                <c:pt idx="3722">
                  <c:v>47745278.098310001</c:v>
                </c:pt>
                <c:pt idx="3723">
                  <c:v>47616458.15495</c:v>
                </c:pt>
                <c:pt idx="3724">
                  <c:v>47503635.949633002</c:v>
                </c:pt>
                <c:pt idx="3725">
                  <c:v>47503635.949633002</c:v>
                </c:pt>
                <c:pt idx="3726">
                  <c:v>47503635.949633002</c:v>
                </c:pt>
                <c:pt idx="3727">
                  <c:v>47455180.435644999</c:v>
                </c:pt>
                <c:pt idx="3728">
                  <c:v>47448523.374821</c:v>
                </c:pt>
                <c:pt idx="3729">
                  <c:v>47635301.051343001</c:v>
                </c:pt>
                <c:pt idx="3730">
                  <c:v>47721668.660355002</c:v>
                </c:pt>
                <c:pt idx="3731">
                  <c:v>47747104.854431003</c:v>
                </c:pt>
                <c:pt idx="3732">
                  <c:v>47747104.854431003</c:v>
                </c:pt>
                <c:pt idx="3733">
                  <c:v>47747104.854431003</c:v>
                </c:pt>
                <c:pt idx="3734">
                  <c:v>47755681.040652998</c:v>
                </c:pt>
                <c:pt idx="3735">
                  <c:v>47605547.398755997</c:v>
                </c:pt>
                <c:pt idx="3736">
                  <c:v>47630420.906291001</c:v>
                </c:pt>
                <c:pt idx="3737">
                  <c:v>47699045.305156998</c:v>
                </c:pt>
                <c:pt idx="3738">
                  <c:v>47782455.620347001</c:v>
                </c:pt>
                <c:pt idx="3739">
                  <c:v>47782455.620347001</c:v>
                </c:pt>
                <c:pt idx="3740">
                  <c:v>47782455.620347001</c:v>
                </c:pt>
                <c:pt idx="3741">
                  <c:v>47750310.798078999</c:v>
                </c:pt>
                <c:pt idx="3742">
                  <c:v>47678355.835458003</c:v>
                </c:pt>
                <c:pt idx="3743">
                  <c:v>47652796.533818997</c:v>
                </c:pt>
                <c:pt idx="3744">
                  <c:v>47611333.316633001</c:v>
                </c:pt>
                <c:pt idx="3745">
                  <c:v>47673992.457282998</c:v>
                </c:pt>
                <c:pt idx="3746">
                  <c:v>47673992.457282998</c:v>
                </c:pt>
                <c:pt idx="3747">
                  <c:v>47673992.457282998</c:v>
                </c:pt>
                <c:pt idx="3748">
                  <c:v>47688189.693678997</c:v>
                </c:pt>
                <c:pt idx="3749">
                  <c:v>47622356.717648998</c:v>
                </c:pt>
                <c:pt idx="3750">
                  <c:v>47718972.350543998</c:v>
                </c:pt>
                <c:pt idx="3751">
                  <c:v>47673610.217187002</c:v>
                </c:pt>
                <c:pt idx="3752">
                  <c:v>47673610.217187002</c:v>
                </c:pt>
                <c:pt idx="3753">
                  <c:v>47673610.217187002</c:v>
                </c:pt>
                <c:pt idx="3754">
                  <c:v>47673610.217187002</c:v>
                </c:pt>
                <c:pt idx="3755">
                  <c:v>47694417.831643999</c:v>
                </c:pt>
                <c:pt idx="3756">
                  <c:v>47580537.414911002</c:v>
                </c:pt>
                <c:pt idx="3757">
                  <c:v>47453268.283403002</c:v>
                </c:pt>
                <c:pt idx="3758">
                  <c:v>47528697.715448998</c:v>
                </c:pt>
                <c:pt idx="3759">
                  <c:v>47444848.235013999</c:v>
                </c:pt>
                <c:pt idx="3760">
                  <c:v>47444848.235013999</c:v>
                </c:pt>
                <c:pt idx="3761">
                  <c:v>47444848.235013999</c:v>
                </c:pt>
                <c:pt idx="3762">
                  <c:v>47431447.114141002</c:v>
                </c:pt>
                <c:pt idx="3763">
                  <c:v>47320328.550742999</c:v>
                </c:pt>
                <c:pt idx="3764">
                  <c:v>47356775.479170002</c:v>
                </c:pt>
                <c:pt idx="3765">
                  <c:v>47391834.591429003</c:v>
                </c:pt>
                <c:pt idx="3766">
                  <c:v>47449768.111419998</c:v>
                </c:pt>
                <c:pt idx="3767">
                  <c:v>47449768.111419998</c:v>
                </c:pt>
                <c:pt idx="3768">
                  <c:v>47449768.111419998</c:v>
                </c:pt>
                <c:pt idx="3769">
                  <c:v>47426217.586694002</c:v>
                </c:pt>
                <c:pt idx="3770">
                  <c:v>47417291.577820003</c:v>
                </c:pt>
                <c:pt idx="3771">
                  <c:v>47451362.995205998</c:v>
                </c:pt>
                <c:pt idx="3772">
                  <c:v>47474554.592679001</c:v>
                </c:pt>
                <c:pt idx="3773">
                  <c:v>47561462.021543004</c:v>
                </c:pt>
                <c:pt idx="3774">
                  <c:v>47561462.021543004</c:v>
                </c:pt>
                <c:pt idx="3775">
                  <c:v>47561462.021543004</c:v>
                </c:pt>
                <c:pt idx="3776">
                  <c:v>47561150.917580999</c:v>
                </c:pt>
                <c:pt idx="3777">
                  <c:v>47608966.796181001</c:v>
                </c:pt>
                <c:pt idx="3778">
                  <c:v>47570820.766690001</c:v>
                </c:pt>
                <c:pt idx="3779">
                  <c:v>47528855.817821003</c:v>
                </c:pt>
                <c:pt idx="3780">
                  <c:v>47517843.983828999</c:v>
                </c:pt>
                <c:pt idx="3781">
                  <c:v>47517843.983828999</c:v>
                </c:pt>
                <c:pt idx="3782">
                  <c:v>47517843.983828999</c:v>
                </c:pt>
                <c:pt idx="3783">
                  <c:v>47530797.820900999</c:v>
                </c:pt>
                <c:pt idx="3784">
                  <c:v>47612155.956896</c:v>
                </c:pt>
                <c:pt idx="3785">
                  <c:v>47651603.390711002</c:v>
                </c:pt>
                <c:pt idx="3786">
                  <c:v>47709732.707379997</c:v>
                </c:pt>
                <c:pt idx="3787">
                  <c:v>47662352.219774</c:v>
                </c:pt>
                <c:pt idx="3788">
                  <c:v>47662352.219774</c:v>
                </c:pt>
                <c:pt idx="3789">
                  <c:v>47662352.219774</c:v>
                </c:pt>
                <c:pt idx="3790">
                  <c:v>47638265.005624004</c:v>
                </c:pt>
                <c:pt idx="3791">
                  <c:v>47593532.005287997</c:v>
                </c:pt>
                <c:pt idx="3792">
                  <c:v>47533046.308413997</c:v>
                </c:pt>
                <c:pt idx="3793">
                  <c:v>47432020.713339999</c:v>
                </c:pt>
                <c:pt idx="3794">
                  <c:v>47419775.541676</c:v>
                </c:pt>
                <c:pt idx="3795">
                  <c:v>47419775.541676</c:v>
                </c:pt>
                <c:pt idx="3796">
                  <c:v>47419775.541676</c:v>
                </c:pt>
                <c:pt idx="3797">
                  <c:v>47419786.808854997</c:v>
                </c:pt>
                <c:pt idx="3798">
                  <c:v>47348106.658581004</c:v>
                </c:pt>
                <c:pt idx="3799">
                  <c:v>47433943.541804999</c:v>
                </c:pt>
                <c:pt idx="3800">
                  <c:v>47510824.167299002</c:v>
                </c:pt>
                <c:pt idx="3801">
                  <c:v>47530886.705651999</c:v>
                </c:pt>
                <c:pt idx="3802">
                  <c:v>47530886.705651999</c:v>
                </c:pt>
                <c:pt idx="3803">
                  <c:v>47530886.705651999</c:v>
                </c:pt>
                <c:pt idx="3804">
                  <c:v>47523553.388452999</c:v>
                </c:pt>
                <c:pt idx="3805">
                  <c:v>47504668.506406002</c:v>
                </c:pt>
                <c:pt idx="3806">
                  <c:v>47453440.885445997</c:v>
                </c:pt>
                <c:pt idx="3807">
                  <c:v>47501053.216936998</c:v>
                </c:pt>
                <c:pt idx="3808">
                  <c:v>47449828.174272999</c:v>
                </c:pt>
                <c:pt idx="3809">
                  <c:v>47449828.174272999</c:v>
                </c:pt>
                <c:pt idx="3810">
                  <c:v>47449828.174272999</c:v>
                </c:pt>
                <c:pt idx="3811">
                  <c:v>47459046.432072997</c:v>
                </c:pt>
                <c:pt idx="3812">
                  <c:v>47497729.546530999</c:v>
                </c:pt>
                <c:pt idx="3813">
                  <c:v>47446800.268747002</c:v>
                </c:pt>
                <c:pt idx="3814">
                  <c:v>47230135.505960003</c:v>
                </c:pt>
                <c:pt idx="3815">
                  <c:v>47213083.266309001</c:v>
                </c:pt>
                <c:pt idx="3816">
                  <c:v>47213083.266309001</c:v>
                </c:pt>
                <c:pt idx="3817">
                  <c:v>47213083.266309001</c:v>
                </c:pt>
                <c:pt idx="3818">
                  <c:v>47202984.492164999</c:v>
                </c:pt>
                <c:pt idx="3819">
                  <c:v>47266332.310046002</c:v>
                </c:pt>
                <c:pt idx="3820">
                  <c:v>47353257.246679001</c:v>
                </c:pt>
                <c:pt idx="3821">
                  <c:v>47432276.110229</c:v>
                </c:pt>
                <c:pt idx="3822">
                  <c:v>47340359.280977003</c:v>
                </c:pt>
                <c:pt idx="3823">
                  <c:v>47340359.280977003</c:v>
                </c:pt>
                <c:pt idx="3824">
                  <c:v>47340359.280977003</c:v>
                </c:pt>
                <c:pt idx="3825">
                  <c:v>47328305.858110003</c:v>
                </c:pt>
                <c:pt idx="3826">
                  <c:v>47365132.658454001</c:v>
                </c:pt>
                <c:pt idx="3827">
                  <c:v>47454779.51021</c:v>
                </c:pt>
                <c:pt idx="3828">
                  <c:v>47492057.071592003</c:v>
                </c:pt>
                <c:pt idx="3829">
                  <c:v>47564773.653196998</c:v>
                </c:pt>
                <c:pt idx="3830">
                  <c:v>47564773.653196998</c:v>
                </c:pt>
                <c:pt idx="3831">
                  <c:v>47564773.653196998</c:v>
                </c:pt>
                <c:pt idx="3832">
                  <c:v>47555459.466055997</c:v>
                </c:pt>
                <c:pt idx="3833">
                  <c:v>47593695.316899002</c:v>
                </c:pt>
                <c:pt idx="3834">
                  <c:v>47587323.697097003</c:v>
                </c:pt>
                <c:pt idx="3835">
                  <c:v>47586205.199707001</c:v>
                </c:pt>
                <c:pt idx="3836">
                  <c:v>47587935.420627996</c:v>
                </c:pt>
                <c:pt idx="3837">
                  <c:v>47587935.420627996</c:v>
                </c:pt>
                <c:pt idx="3838">
                  <c:v>47587935.420627996</c:v>
                </c:pt>
                <c:pt idx="3839">
                  <c:v>47565341.890981004</c:v>
                </c:pt>
                <c:pt idx="3840">
                  <c:v>47632210.043013997</c:v>
                </c:pt>
                <c:pt idx="3841">
                  <c:v>47633584.801215</c:v>
                </c:pt>
                <c:pt idx="3842">
                  <c:v>47612075.460326999</c:v>
                </c:pt>
                <c:pt idx="3843">
                  <c:v>47728053.831905</c:v>
                </c:pt>
                <c:pt idx="3844">
                  <c:v>47728053.831905</c:v>
                </c:pt>
                <c:pt idx="3845">
                  <c:v>47728053.831905</c:v>
                </c:pt>
                <c:pt idx="3846">
                  <c:v>47693045.106879003</c:v>
                </c:pt>
                <c:pt idx="3847">
                  <c:v>47722573.416245997</c:v>
                </c:pt>
                <c:pt idx="3848">
                  <c:v>47780182.645460002</c:v>
                </c:pt>
                <c:pt idx="3849">
                  <c:v>47770261.709158003</c:v>
                </c:pt>
                <c:pt idx="3850">
                  <c:v>47749435.015674002</c:v>
                </c:pt>
                <c:pt idx="3851">
                  <c:v>47749435.015674002</c:v>
                </c:pt>
                <c:pt idx="3852">
                  <c:v>47749435.015674002</c:v>
                </c:pt>
                <c:pt idx="3853">
                  <c:v>47764043.028800003</c:v>
                </c:pt>
                <c:pt idx="3854">
                  <c:v>47662805.856400996</c:v>
                </c:pt>
                <c:pt idx="3855">
                  <c:v>47519516.480674997</c:v>
                </c:pt>
                <c:pt idx="3856">
                  <c:v>47632802.837490998</c:v>
                </c:pt>
                <c:pt idx="3857">
                  <c:v>47760814.644295</c:v>
                </c:pt>
                <c:pt idx="3858">
                  <c:v>47760814.644295</c:v>
                </c:pt>
                <c:pt idx="3859">
                  <c:v>47760814.644295</c:v>
                </c:pt>
                <c:pt idx="3860">
                  <c:v>47743095.504261002</c:v>
                </c:pt>
                <c:pt idx="3861">
                  <c:v>47650951.705071002</c:v>
                </c:pt>
                <c:pt idx="3862">
                  <c:v>47778830.780046001</c:v>
                </c:pt>
                <c:pt idx="3863">
                  <c:v>47670856.908676997</c:v>
                </c:pt>
                <c:pt idx="3864">
                  <c:v>47663824.070969</c:v>
                </c:pt>
                <c:pt idx="3865">
                  <c:v>47663824.070969</c:v>
                </c:pt>
                <c:pt idx="3866">
                  <c:v>47663824.070969</c:v>
                </c:pt>
                <c:pt idx="3867">
                  <c:v>47681288.286858</c:v>
                </c:pt>
                <c:pt idx="3868">
                  <c:v>47761285.596859999</c:v>
                </c:pt>
                <c:pt idx="3869">
                  <c:v>47748956.643538997</c:v>
                </c:pt>
                <c:pt idx="3870">
                  <c:v>47785566.428267002</c:v>
                </c:pt>
                <c:pt idx="3871">
                  <c:v>47705256.376993999</c:v>
                </c:pt>
                <c:pt idx="3872">
                  <c:v>47705256.376993999</c:v>
                </c:pt>
                <c:pt idx="3873">
                  <c:v>47705256.376993999</c:v>
                </c:pt>
                <c:pt idx="3874">
                  <c:v>47718545.871262997</c:v>
                </c:pt>
                <c:pt idx="3875">
                  <c:v>47612976.084114</c:v>
                </c:pt>
                <c:pt idx="3876">
                  <c:v>47665253.181772001</c:v>
                </c:pt>
                <c:pt idx="3877">
                  <c:v>47623730.525126003</c:v>
                </c:pt>
                <c:pt idx="3878">
                  <c:v>47625489.059323996</c:v>
                </c:pt>
                <c:pt idx="3879">
                  <c:v>47625489.059323996</c:v>
                </c:pt>
                <c:pt idx="3880">
                  <c:v>47625489.059323996</c:v>
                </c:pt>
                <c:pt idx="3881">
                  <c:v>47631345.766547002</c:v>
                </c:pt>
                <c:pt idx="3882">
                  <c:v>47664906.158937</c:v>
                </c:pt>
                <c:pt idx="3883">
                  <c:v>47714291.238292001</c:v>
                </c:pt>
                <c:pt idx="3884">
                  <c:v>47680030.359407999</c:v>
                </c:pt>
                <c:pt idx="3885">
                  <c:v>47698209.994701996</c:v>
                </c:pt>
                <c:pt idx="3886">
                  <c:v>47698209.994701996</c:v>
                </c:pt>
                <c:pt idx="3887">
                  <c:v>47698209.994701996</c:v>
                </c:pt>
                <c:pt idx="3888">
                  <c:v>47707820.567838997</c:v>
                </c:pt>
                <c:pt idx="3889">
                  <c:v>47683334.716371</c:v>
                </c:pt>
                <c:pt idx="3890">
                  <c:v>47705122.030199997</c:v>
                </c:pt>
                <c:pt idx="3891">
                  <c:v>47646846.121100999</c:v>
                </c:pt>
                <c:pt idx="3892">
                  <c:v>47725899.770020999</c:v>
                </c:pt>
                <c:pt idx="3893">
                  <c:v>47725899.770020999</c:v>
                </c:pt>
                <c:pt idx="3894">
                  <c:v>47725899.770020999</c:v>
                </c:pt>
                <c:pt idx="3895">
                  <c:v>47738616.281239003</c:v>
                </c:pt>
                <c:pt idx="3896">
                  <c:v>47691135.792060003</c:v>
                </c:pt>
                <c:pt idx="3897">
                  <c:v>47727808.899622001</c:v>
                </c:pt>
                <c:pt idx="3898">
                  <c:v>47773444.065059997</c:v>
                </c:pt>
                <c:pt idx="3899">
                  <c:v>47829924.390138999</c:v>
                </c:pt>
                <c:pt idx="3900">
                  <c:v>47829924.390138999</c:v>
                </c:pt>
                <c:pt idx="3901">
                  <c:v>47829924.390138999</c:v>
                </c:pt>
                <c:pt idx="3902">
                  <c:v>47829325.561752997</c:v>
                </c:pt>
                <c:pt idx="3903">
                  <c:v>47821575.947848</c:v>
                </c:pt>
                <c:pt idx="3904">
                  <c:v>47898330.211833999</c:v>
                </c:pt>
                <c:pt idx="3905">
                  <c:v>47953380.497112997</c:v>
                </c:pt>
                <c:pt idx="3906">
                  <c:v>48016232.669056997</c:v>
                </c:pt>
                <c:pt idx="3907">
                  <c:v>48016232.669056997</c:v>
                </c:pt>
                <c:pt idx="3908">
                  <c:v>48016232.669056997</c:v>
                </c:pt>
                <c:pt idx="3909">
                  <c:v>48027151.879274003</c:v>
                </c:pt>
                <c:pt idx="3910">
                  <c:v>47970154.429191999</c:v>
                </c:pt>
                <c:pt idx="3911">
                  <c:v>47999465.945067003</c:v>
                </c:pt>
                <c:pt idx="3912">
                  <c:v>47983891.121633999</c:v>
                </c:pt>
                <c:pt idx="3913">
                  <c:v>48048894.106747001</c:v>
                </c:pt>
                <c:pt idx="3914">
                  <c:v>48048894.106747001</c:v>
                </c:pt>
                <c:pt idx="3915">
                  <c:v>48048894.106747001</c:v>
                </c:pt>
                <c:pt idx="3916">
                  <c:v>48041931.727986</c:v>
                </c:pt>
                <c:pt idx="3917">
                  <c:v>48153722.427969001</c:v>
                </c:pt>
                <c:pt idx="3918">
                  <c:v>48175208.064878002</c:v>
                </c:pt>
                <c:pt idx="3919">
                  <c:v>48255644.991066001</c:v>
                </c:pt>
                <c:pt idx="3920">
                  <c:v>48355438.706683002</c:v>
                </c:pt>
                <c:pt idx="3921">
                  <c:v>48355438.706683002</c:v>
                </c:pt>
                <c:pt idx="3922">
                  <c:v>48355438.706683002</c:v>
                </c:pt>
                <c:pt idx="3923">
                  <c:v>48381910.193336003</c:v>
                </c:pt>
                <c:pt idx="3924">
                  <c:v>48413223.130191997</c:v>
                </c:pt>
                <c:pt idx="3925">
                  <c:v>48401320.677377999</c:v>
                </c:pt>
                <c:pt idx="3926">
                  <c:v>48411841.342605002</c:v>
                </c:pt>
                <c:pt idx="3927">
                  <c:v>48328464.341339</c:v>
                </c:pt>
                <c:pt idx="3928">
                  <c:v>48328464.341339</c:v>
                </c:pt>
                <c:pt idx="3929">
                  <c:v>48328464.341339</c:v>
                </c:pt>
                <c:pt idx="3930">
                  <c:v>48286134.632108003</c:v>
                </c:pt>
                <c:pt idx="3931">
                  <c:v>48291727.051252</c:v>
                </c:pt>
                <c:pt idx="3932">
                  <c:v>48288884.120004997</c:v>
                </c:pt>
                <c:pt idx="3933">
                  <c:v>48342828.679764003</c:v>
                </c:pt>
                <c:pt idx="3934">
                  <c:v>48240080.831069998</c:v>
                </c:pt>
                <c:pt idx="3935">
                  <c:v>48240080.831069998</c:v>
                </c:pt>
                <c:pt idx="3936">
                  <c:v>48240080.831069998</c:v>
                </c:pt>
                <c:pt idx="3937">
                  <c:v>48251442.284449004</c:v>
                </c:pt>
                <c:pt idx="3938">
                  <c:v>48244834.642279997</c:v>
                </c:pt>
                <c:pt idx="3939">
                  <c:v>48262900.028935999</c:v>
                </c:pt>
                <c:pt idx="3940">
                  <c:v>48101193.008544996</c:v>
                </c:pt>
                <c:pt idx="3941">
                  <c:v>48121193.257807001</c:v>
                </c:pt>
                <c:pt idx="3942">
                  <c:v>48121193.257807001</c:v>
                </c:pt>
                <c:pt idx="3943">
                  <c:v>48121193.257807001</c:v>
                </c:pt>
                <c:pt idx="3944">
                  <c:v>48141421.446188003</c:v>
                </c:pt>
                <c:pt idx="3945">
                  <c:v>48145242.273488</c:v>
                </c:pt>
                <c:pt idx="3946">
                  <c:v>47993237.982045002</c:v>
                </c:pt>
                <c:pt idx="3947">
                  <c:v>47915641.002091996</c:v>
                </c:pt>
                <c:pt idx="3948">
                  <c:v>47969320.794827998</c:v>
                </c:pt>
                <c:pt idx="3949">
                  <c:v>47969320.794827998</c:v>
                </c:pt>
                <c:pt idx="3950">
                  <c:v>47969320.794827998</c:v>
                </c:pt>
                <c:pt idx="3951">
                  <c:v>47961949.666244</c:v>
                </c:pt>
                <c:pt idx="3952">
                  <c:v>47966425.158403002</c:v>
                </c:pt>
                <c:pt idx="3953">
                  <c:v>47896887.924699001</c:v>
                </c:pt>
                <c:pt idx="3954">
                  <c:v>48029010.825116999</c:v>
                </c:pt>
                <c:pt idx="3955">
                  <c:v>48186375.758647002</c:v>
                </c:pt>
                <c:pt idx="3956">
                  <c:v>48186375.758647002</c:v>
                </c:pt>
                <c:pt idx="3957">
                  <c:v>48186375.758647002</c:v>
                </c:pt>
                <c:pt idx="3958">
                  <c:v>48198103.905372001</c:v>
                </c:pt>
                <c:pt idx="3959">
                  <c:v>48183143.826586001</c:v>
                </c:pt>
                <c:pt idx="3960">
                  <c:v>48471340.729336001</c:v>
                </c:pt>
                <c:pt idx="3961">
                  <c:v>48428292.718722001</c:v>
                </c:pt>
                <c:pt idx="3962">
                  <c:v>48500345.494888999</c:v>
                </c:pt>
                <c:pt idx="3963">
                  <c:v>48500345.494888999</c:v>
                </c:pt>
                <c:pt idx="3964">
                  <c:v>48500345.494888999</c:v>
                </c:pt>
                <c:pt idx="3965">
                  <c:v>48359636.246032</c:v>
                </c:pt>
                <c:pt idx="3966">
                  <c:v>48281161.461820997</c:v>
                </c:pt>
                <c:pt idx="3967">
                  <c:v>48384481.383134</c:v>
                </c:pt>
                <c:pt idx="3968">
                  <c:v>48470176.687834002</c:v>
                </c:pt>
                <c:pt idx="3969">
                  <c:v>48452301.918305002</c:v>
                </c:pt>
                <c:pt idx="3970">
                  <c:v>48450860.731297001</c:v>
                </c:pt>
                <c:pt idx="3971">
                  <c:v>48450860.731297001</c:v>
                </c:pt>
                <c:pt idx="3972">
                  <c:v>48466928.542055003</c:v>
                </c:pt>
                <c:pt idx="3973">
                  <c:v>48512751.127545998</c:v>
                </c:pt>
                <c:pt idx="3974">
                  <c:v>48518883.986129001</c:v>
                </c:pt>
                <c:pt idx="3975">
                  <c:v>48512598.730467997</c:v>
                </c:pt>
                <c:pt idx="3976">
                  <c:v>48509443.268297002</c:v>
                </c:pt>
                <c:pt idx="3977">
                  <c:v>48509227.854391001</c:v>
                </c:pt>
                <c:pt idx="3978">
                  <c:v>48509227.854391001</c:v>
                </c:pt>
                <c:pt idx="3979">
                  <c:v>48492227.065375</c:v>
                </c:pt>
                <c:pt idx="3980">
                  <c:v>48336276.405082002</c:v>
                </c:pt>
                <c:pt idx="3981">
                  <c:v>48397318.535295002</c:v>
                </c:pt>
                <c:pt idx="3982">
                  <c:v>48356530.754331</c:v>
                </c:pt>
                <c:pt idx="3983">
                  <c:v>48375367.643264003</c:v>
                </c:pt>
                <c:pt idx="3984">
                  <c:v>48375367.643264003</c:v>
                </c:pt>
                <c:pt idx="3985">
                  <c:v>48375367.643264003</c:v>
                </c:pt>
                <c:pt idx="3986">
                  <c:v>48380842.919450998</c:v>
                </c:pt>
                <c:pt idx="3987">
                  <c:v>48371104.751780003</c:v>
                </c:pt>
                <c:pt idx="3988">
                  <c:v>48492042.027425997</c:v>
                </c:pt>
                <c:pt idx="3989">
                  <c:v>48462388.373099998</c:v>
                </c:pt>
                <c:pt idx="3990">
                  <c:v>48494710.437631004</c:v>
                </c:pt>
                <c:pt idx="3991">
                  <c:v>48494901.651242003</c:v>
                </c:pt>
                <c:pt idx="3992">
                  <c:v>48494901.651242003</c:v>
                </c:pt>
                <c:pt idx="3993">
                  <c:v>48467274.179341003</c:v>
                </c:pt>
                <c:pt idx="3994">
                  <c:v>48534806.4846</c:v>
                </c:pt>
                <c:pt idx="3995">
                  <c:v>48542111.023578003</c:v>
                </c:pt>
                <c:pt idx="3996">
                  <c:v>48658772.718996003</c:v>
                </c:pt>
                <c:pt idx="3997">
                  <c:v>48769075.846698001</c:v>
                </c:pt>
                <c:pt idx="3998">
                  <c:v>48769075.846698001</c:v>
                </c:pt>
                <c:pt idx="3999">
                  <c:v>48769075.846698001</c:v>
                </c:pt>
                <c:pt idx="4000">
                  <c:v>48775545.094820999</c:v>
                </c:pt>
                <c:pt idx="4001">
                  <c:v>48799520.754945002</c:v>
                </c:pt>
                <c:pt idx="4002">
                  <c:v>48886065.486266002</c:v>
                </c:pt>
                <c:pt idx="4003">
                  <c:v>48882944.340410002</c:v>
                </c:pt>
                <c:pt idx="4004">
                  <c:v>48923262.466673002</c:v>
                </c:pt>
                <c:pt idx="4005">
                  <c:v>48923262.466673002</c:v>
                </c:pt>
                <c:pt idx="4006">
                  <c:v>48923262.466673002</c:v>
                </c:pt>
                <c:pt idx="4007">
                  <c:v>48849460.478106998</c:v>
                </c:pt>
                <c:pt idx="4008">
                  <c:v>48843074.313862003</c:v>
                </c:pt>
                <c:pt idx="4009">
                  <c:v>48961586.18643</c:v>
                </c:pt>
                <c:pt idx="4010">
                  <c:v>48961586.18643</c:v>
                </c:pt>
                <c:pt idx="4011">
                  <c:v>48961586.18643</c:v>
                </c:pt>
                <c:pt idx="4012">
                  <c:v>48961586.18643</c:v>
                </c:pt>
                <c:pt idx="4013">
                  <c:v>48961586.18643</c:v>
                </c:pt>
                <c:pt idx="4014">
                  <c:v>48930203.470422998</c:v>
                </c:pt>
                <c:pt idx="4015">
                  <c:v>48998555.445762001</c:v>
                </c:pt>
                <c:pt idx="4016">
                  <c:v>49085030.654559001</c:v>
                </c:pt>
                <c:pt idx="4017">
                  <c:v>49068375.341352999</c:v>
                </c:pt>
                <c:pt idx="4018">
                  <c:v>49068375.341352999</c:v>
                </c:pt>
                <c:pt idx="4019">
                  <c:v>49068375.341352999</c:v>
                </c:pt>
                <c:pt idx="4020">
                  <c:v>49068375.341352999</c:v>
                </c:pt>
                <c:pt idx="4021">
                  <c:v>49190044.197531</c:v>
                </c:pt>
                <c:pt idx="4022">
                  <c:v>49093907.741021998</c:v>
                </c:pt>
                <c:pt idx="4023">
                  <c:v>49038916.464892998</c:v>
                </c:pt>
                <c:pt idx="4024">
                  <c:v>49174887.265978999</c:v>
                </c:pt>
                <c:pt idx="4025">
                  <c:v>49217648.741085999</c:v>
                </c:pt>
                <c:pt idx="4026">
                  <c:v>49217648.741085999</c:v>
                </c:pt>
                <c:pt idx="4027">
                  <c:v>49217648.741085999</c:v>
                </c:pt>
                <c:pt idx="4028">
                  <c:v>49205171.582225002</c:v>
                </c:pt>
                <c:pt idx="4029">
                  <c:v>49126871.921443</c:v>
                </c:pt>
                <c:pt idx="4030">
                  <c:v>49209383.458182998</c:v>
                </c:pt>
                <c:pt idx="4031">
                  <c:v>49360090.956252001</c:v>
                </c:pt>
                <c:pt idx="4032">
                  <c:v>49358297.389192998</c:v>
                </c:pt>
                <c:pt idx="4033">
                  <c:v>49358297.389192998</c:v>
                </c:pt>
                <c:pt idx="4034">
                  <c:v>49358297.389192998</c:v>
                </c:pt>
                <c:pt idx="4035">
                  <c:v>49355904.968286</c:v>
                </c:pt>
                <c:pt idx="4036">
                  <c:v>49297961.071938001</c:v>
                </c:pt>
                <c:pt idx="4037">
                  <c:v>49288328.087592997</c:v>
                </c:pt>
                <c:pt idx="4038">
                  <c:v>49353845.914609</c:v>
                </c:pt>
                <c:pt idx="4039">
                  <c:v>49284880.664214998</c:v>
                </c:pt>
                <c:pt idx="4040">
                  <c:v>49284880.664214998</c:v>
                </c:pt>
                <c:pt idx="4041">
                  <c:v>49284880.664214998</c:v>
                </c:pt>
                <c:pt idx="4042">
                  <c:v>49273093.454827003</c:v>
                </c:pt>
                <c:pt idx="4043">
                  <c:v>49281947.741492003</c:v>
                </c:pt>
                <c:pt idx="4044">
                  <c:v>49254831.115373999</c:v>
                </c:pt>
                <c:pt idx="4045">
                  <c:v>49348969.653929003</c:v>
                </c:pt>
                <c:pt idx="4046">
                  <c:v>49413579.457083002</c:v>
                </c:pt>
                <c:pt idx="4047">
                  <c:v>49413579.457083002</c:v>
                </c:pt>
                <c:pt idx="4048">
                  <c:v>49413579.457083002</c:v>
                </c:pt>
                <c:pt idx="4049">
                  <c:v>49433831.611814</c:v>
                </c:pt>
                <c:pt idx="4050">
                  <c:v>49225544.150738001</c:v>
                </c:pt>
                <c:pt idx="4051">
                  <c:v>49394865.526973002</c:v>
                </c:pt>
                <c:pt idx="4052">
                  <c:v>49438150.506448001</c:v>
                </c:pt>
                <c:pt idx="4053">
                  <c:v>49323922.386614002</c:v>
                </c:pt>
                <c:pt idx="4054">
                  <c:v>49322806.055601999</c:v>
                </c:pt>
                <c:pt idx="4055">
                  <c:v>49322806.055601999</c:v>
                </c:pt>
                <c:pt idx="4056">
                  <c:v>49363918.096611999</c:v>
                </c:pt>
                <c:pt idx="4057">
                  <c:v>49406389.052878998</c:v>
                </c:pt>
                <c:pt idx="4058">
                  <c:v>49499150.879019</c:v>
                </c:pt>
                <c:pt idx="4059">
                  <c:v>49636000.289956003</c:v>
                </c:pt>
                <c:pt idx="4060">
                  <c:v>49718770.312757</c:v>
                </c:pt>
                <c:pt idx="4061">
                  <c:v>49718770.312757</c:v>
                </c:pt>
                <c:pt idx="4062">
                  <c:v>49718770.312757</c:v>
                </c:pt>
                <c:pt idx="4063">
                  <c:v>49683895.601218998</c:v>
                </c:pt>
                <c:pt idx="4064">
                  <c:v>49707334.482868999</c:v>
                </c:pt>
                <c:pt idx="4065">
                  <c:v>49684002.502866998</c:v>
                </c:pt>
                <c:pt idx="4066">
                  <c:v>49653411.980976999</c:v>
                </c:pt>
                <c:pt idx="4067">
                  <c:v>49628481.225386001</c:v>
                </c:pt>
                <c:pt idx="4068">
                  <c:v>49628481.225386001</c:v>
                </c:pt>
                <c:pt idx="4069">
                  <c:v>49628481.225386001</c:v>
                </c:pt>
                <c:pt idx="4070">
                  <c:v>49697690.617199004</c:v>
                </c:pt>
                <c:pt idx="4071">
                  <c:v>49839702.206198998</c:v>
                </c:pt>
                <c:pt idx="4072">
                  <c:v>49848558.473075002</c:v>
                </c:pt>
                <c:pt idx="4073">
                  <c:v>49818205.492541999</c:v>
                </c:pt>
                <c:pt idx="4074">
                  <c:v>49712726.640548997</c:v>
                </c:pt>
                <c:pt idx="4075">
                  <c:v>49712726.640548997</c:v>
                </c:pt>
                <c:pt idx="4076">
                  <c:v>49712726.640548997</c:v>
                </c:pt>
                <c:pt idx="4077">
                  <c:v>49698702.463595003</c:v>
                </c:pt>
                <c:pt idx="4078">
                  <c:v>49776096.824134998</c:v>
                </c:pt>
                <c:pt idx="4079">
                  <c:v>49709387.957069002</c:v>
                </c:pt>
                <c:pt idx="4080">
                  <c:v>49793992.957427002</c:v>
                </c:pt>
                <c:pt idx="4081">
                  <c:v>49865848.377806</c:v>
                </c:pt>
                <c:pt idx="4082">
                  <c:v>49865848.377806</c:v>
                </c:pt>
                <c:pt idx="4083">
                  <c:v>49865848.377806</c:v>
                </c:pt>
                <c:pt idx="4084">
                  <c:v>49883617.280869</c:v>
                </c:pt>
                <c:pt idx="4085">
                  <c:v>49944535.601418003</c:v>
                </c:pt>
                <c:pt idx="4086">
                  <c:v>50033166.235423997</c:v>
                </c:pt>
                <c:pt idx="4087">
                  <c:v>50104870.273391999</c:v>
                </c:pt>
                <c:pt idx="4088">
                  <c:v>50115205.384450004</c:v>
                </c:pt>
                <c:pt idx="4089">
                  <c:v>50115073.727512002</c:v>
                </c:pt>
                <c:pt idx="4090">
                  <c:v>50115073.727512002</c:v>
                </c:pt>
                <c:pt idx="4091">
                  <c:v>50100154.075097002</c:v>
                </c:pt>
                <c:pt idx="4092">
                  <c:v>50077929.167033002</c:v>
                </c:pt>
                <c:pt idx="4093">
                  <c:v>50077902.717632003</c:v>
                </c:pt>
                <c:pt idx="4094">
                  <c:v>49986185.978165001</c:v>
                </c:pt>
                <c:pt idx="4095">
                  <c:v>50113616.172210999</c:v>
                </c:pt>
                <c:pt idx="4096">
                  <c:v>50113616.172210999</c:v>
                </c:pt>
                <c:pt idx="4097">
                  <c:v>50113616.172210999</c:v>
                </c:pt>
                <c:pt idx="4098">
                  <c:v>50071358.920360997</c:v>
                </c:pt>
                <c:pt idx="4099">
                  <c:v>49881087.044798002</c:v>
                </c:pt>
                <c:pt idx="4100">
                  <c:v>49881427.858994998</c:v>
                </c:pt>
                <c:pt idx="4101">
                  <c:v>49796427.153912999</c:v>
                </c:pt>
                <c:pt idx="4102">
                  <c:v>49718878.551207997</c:v>
                </c:pt>
                <c:pt idx="4103">
                  <c:v>49718878.551207997</c:v>
                </c:pt>
                <c:pt idx="4104">
                  <c:v>49718878.551207997</c:v>
                </c:pt>
                <c:pt idx="4105">
                  <c:v>49707358.585069001</c:v>
                </c:pt>
                <c:pt idx="4106">
                  <c:v>49589194.745690003</c:v>
                </c:pt>
                <c:pt idx="4107">
                  <c:v>49656346.261500001</c:v>
                </c:pt>
                <c:pt idx="4108">
                  <c:v>49620133.064779997</c:v>
                </c:pt>
                <c:pt idx="4109">
                  <c:v>49620133.064779997</c:v>
                </c:pt>
                <c:pt idx="4110">
                  <c:v>49620133.064779997</c:v>
                </c:pt>
                <c:pt idx="4111">
                  <c:v>49620133.064779997</c:v>
                </c:pt>
                <c:pt idx="4112">
                  <c:v>49610513.335206002</c:v>
                </c:pt>
                <c:pt idx="4113">
                  <c:v>49618812.892237</c:v>
                </c:pt>
                <c:pt idx="4114">
                  <c:v>49587348.138029002</c:v>
                </c:pt>
                <c:pt idx="4115">
                  <c:v>49655673.385082997</c:v>
                </c:pt>
                <c:pt idx="4116">
                  <c:v>49622379.116502002</c:v>
                </c:pt>
                <c:pt idx="4117">
                  <c:v>49622379.116502002</c:v>
                </c:pt>
                <c:pt idx="4118">
                  <c:v>49622379.116502002</c:v>
                </c:pt>
                <c:pt idx="4119">
                  <c:v>49640938.477289997</c:v>
                </c:pt>
                <c:pt idx="4120">
                  <c:v>49653124.107386999</c:v>
                </c:pt>
                <c:pt idx="4121">
                  <c:v>49679817.215960003</c:v>
                </c:pt>
                <c:pt idx="4122">
                  <c:v>49666812.545643002</c:v>
                </c:pt>
                <c:pt idx="4123">
                  <c:v>49709144.991678998</c:v>
                </c:pt>
                <c:pt idx="4124">
                  <c:v>49709144.991678998</c:v>
                </c:pt>
                <c:pt idx="4125">
                  <c:v>49709144.991678998</c:v>
                </c:pt>
                <c:pt idx="4126">
                  <c:v>49772763.892195001</c:v>
                </c:pt>
                <c:pt idx="4127">
                  <c:v>49782831.583155997</c:v>
                </c:pt>
                <c:pt idx="4128">
                  <c:v>49725667.720085002</c:v>
                </c:pt>
                <c:pt idx="4129">
                  <c:v>49840669.403911002</c:v>
                </c:pt>
                <c:pt idx="4130">
                  <c:v>49824916.178240001</c:v>
                </c:pt>
                <c:pt idx="4131">
                  <c:v>49824916.178240001</c:v>
                </c:pt>
                <c:pt idx="4132">
                  <c:v>49824916.178240001</c:v>
                </c:pt>
                <c:pt idx="4133">
                  <c:v>49827029.287564002</c:v>
                </c:pt>
                <c:pt idx="4134">
                  <c:v>49804528.623021998</c:v>
                </c:pt>
                <c:pt idx="4135">
                  <c:v>49808233.626437999</c:v>
                </c:pt>
                <c:pt idx="4136">
                  <c:v>49792946.504492998</c:v>
                </c:pt>
                <c:pt idx="4137">
                  <c:v>49705474.133346997</c:v>
                </c:pt>
                <c:pt idx="4138">
                  <c:v>49705474.133346997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F5-4D85-A484-EE520FC267AE}"/>
            </c:ext>
          </c:extLst>
        </c:ser>
        <c:ser>
          <c:idx val="1"/>
          <c:order val="1"/>
          <c:tx>
            <c:v>sim</c:v>
          </c:tx>
          <c:spPr>
            <a:ln w="28575" cap="rnd">
              <a:solidFill>
                <a:srgbClr val="A3C1AD"/>
              </a:solidFill>
              <a:round/>
            </a:ln>
            <a:effectLst/>
          </c:spPr>
          <c:marker>
            <c:symbol val="none"/>
          </c:marker>
          <c:val>
            <c:numRef>
              <c:f>'b1'!$C:$C</c:f>
              <c:numCache>
                <c:formatCode>General</c:formatCode>
                <c:ptCount val="1048576"/>
                <c:pt idx="0">
                  <c:v>15000000</c:v>
                </c:pt>
                <c:pt idx="1">
                  <c:v>15000000</c:v>
                </c:pt>
                <c:pt idx="2">
                  <c:v>15000000</c:v>
                </c:pt>
                <c:pt idx="3">
                  <c:v>14979507.623593999</c:v>
                </c:pt>
                <c:pt idx="4">
                  <c:v>15004024.364142001</c:v>
                </c:pt>
                <c:pt idx="5">
                  <c:v>14930087.698682001</c:v>
                </c:pt>
                <c:pt idx="6">
                  <c:v>14894661.476732999</c:v>
                </c:pt>
                <c:pt idx="7">
                  <c:v>14876981.367803</c:v>
                </c:pt>
                <c:pt idx="8">
                  <c:v>14876981.367803</c:v>
                </c:pt>
                <c:pt idx="9">
                  <c:v>14876981.367803</c:v>
                </c:pt>
                <c:pt idx="10">
                  <c:v>14853074.70939</c:v>
                </c:pt>
                <c:pt idx="11">
                  <c:v>14866666.567886</c:v>
                </c:pt>
                <c:pt idx="12">
                  <c:v>15014345.965329001</c:v>
                </c:pt>
                <c:pt idx="13">
                  <c:v>15036906.024544001</c:v>
                </c:pt>
                <c:pt idx="14">
                  <c:v>14944778.480276</c:v>
                </c:pt>
                <c:pt idx="15">
                  <c:v>14944778.480276</c:v>
                </c:pt>
                <c:pt idx="16">
                  <c:v>14944778.480276</c:v>
                </c:pt>
                <c:pt idx="17">
                  <c:v>14946444.209161</c:v>
                </c:pt>
                <c:pt idx="18">
                  <c:v>15035869.328035001</c:v>
                </c:pt>
                <c:pt idx="19">
                  <c:v>14828989.985897001</c:v>
                </c:pt>
                <c:pt idx="20">
                  <c:v>14948334.312046001</c:v>
                </c:pt>
                <c:pt idx="21">
                  <c:v>15029680.261688</c:v>
                </c:pt>
                <c:pt idx="22">
                  <c:v>15029680.261688</c:v>
                </c:pt>
                <c:pt idx="23">
                  <c:v>15029680.261688</c:v>
                </c:pt>
                <c:pt idx="24">
                  <c:v>15020243.936999001</c:v>
                </c:pt>
                <c:pt idx="25">
                  <c:v>15045956.743454</c:v>
                </c:pt>
                <c:pt idx="26">
                  <c:v>15116610.851071</c:v>
                </c:pt>
                <c:pt idx="27">
                  <c:v>15261949.68165</c:v>
                </c:pt>
                <c:pt idx="28">
                  <c:v>15396939.402495001</c:v>
                </c:pt>
                <c:pt idx="29">
                  <c:v>15396939.402495001</c:v>
                </c:pt>
                <c:pt idx="30">
                  <c:v>15396939.402495001</c:v>
                </c:pt>
                <c:pt idx="31">
                  <c:v>15365007.47813</c:v>
                </c:pt>
                <c:pt idx="32">
                  <c:v>15456211.82996</c:v>
                </c:pt>
                <c:pt idx="33">
                  <c:v>15523669.5647</c:v>
                </c:pt>
                <c:pt idx="34">
                  <c:v>15243058.695893999</c:v>
                </c:pt>
                <c:pt idx="35">
                  <c:v>15237446.873474</c:v>
                </c:pt>
                <c:pt idx="36">
                  <c:v>15237446.873474</c:v>
                </c:pt>
                <c:pt idx="37">
                  <c:v>15237446.873474</c:v>
                </c:pt>
                <c:pt idx="38">
                  <c:v>15264299.199122</c:v>
                </c:pt>
                <c:pt idx="39">
                  <c:v>15039071.646369001</c:v>
                </c:pt>
                <c:pt idx="40">
                  <c:v>15185938.321459001</c:v>
                </c:pt>
                <c:pt idx="41">
                  <c:v>15192468.560304999</c:v>
                </c:pt>
                <c:pt idx="42">
                  <c:v>15102023.727645</c:v>
                </c:pt>
                <c:pt idx="43">
                  <c:v>15102023.727645</c:v>
                </c:pt>
                <c:pt idx="44">
                  <c:v>15102023.727645</c:v>
                </c:pt>
                <c:pt idx="45">
                  <c:v>15102023.727645</c:v>
                </c:pt>
                <c:pt idx="46">
                  <c:v>15022827.391063999</c:v>
                </c:pt>
                <c:pt idx="47">
                  <c:v>15186456.636077</c:v>
                </c:pt>
                <c:pt idx="48">
                  <c:v>15320637.007997001</c:v>
                </c:pt>
                <c:pt idx="49">
                  <c:v>15409637.589605</c:v>
                </c:pt>
                <c:pt idx="50">
                  <c:v>15409637.589605</c:v>
                </c:pt>
                <c:pt idx="51">
                  <c:v>15409637.589605</c:v>
                </c:pt>
                <c:pt idx="52">
                  <c:v>15413068.795638001</c:v>
                </c:pt>
                <c:pt idx="53">
                  <c:v>15448077.635640001</c:v>
                </c:pt>
                <c:pt idx="54">
                  <c:v>15435896.765726</c:v>
                </c:pt>
                <c:pt idx="55">
                  <c:v>15355171.149789</c:v>
                </c:pt>
                <c:pt idx="56">
                  <c:v>15480724.914424</c:v>
                </c:pt>
                <c:pt idx="57">
                  <c:v>15480724.914424</c:v>
                </c:pt>
                <c:pt idx="58">
                  <c:v>15480724.914424</c:v>
                </c:pt>
                <c:pt idx="59">
                  <c:v>15491450.053872</c:v>
                </c:pt>
                <c:pt idx="60">
                  <c:v>15529491.221174</c:v>
                </c:pt>
                <c:pt idx="61">
                  <c:v>15459320.157225</c:v>
                </c:pt>
                <c:pt idx="62">
                  <c:v>15430913.796522001</c:v>
                </c:pt>
                <c:pt idx="63">
                  <c:v>15381205.181081001</c:v>
                </c:pt>
                <c:pt idx="64">
                  <c:v>15381205.181081001</c:v>
                </c:pt>
                <c:pt idx="65">
                  <c:v>15381205.181081001</c:v>
                </c:pt>
                <c:pt idx="66">
                  <c:v>15396007.378546</c:v>
                </c:pt>
                <c:pt idx="67">
                  <c:v>15242283.386136999</c:v>
                </c:pt>
                <c:pt idx="68">
                  <c:v>15294063.896304</c:v>
                </c:pt>
                <c:pt idx="69">
                  <c:v>15330440.9395</c:v>
                </c:pt>
                <c:pt idx="70">
                  <c:v>15318800.488177</c:v>
                </c:pt>
                <c:pt idx="71">
                  <c:v>15318800.488177</c:v>
                </c:pt>
                <c:pt idx="72">
                  <c:v>15318800.488177</c:v>
                </c:pt>
                <c:pt idx="73">
                  <c:v>15300417.272945</c:v>
                </c:pt>
                <c:pt idx="74">
                  <c:v>15295960.72322</c:v>
                </c:pt>
                <c:pt idx="75">
                  <c:v>15411682.557746001</c:v>
                </c:pt>
                <c:pt idx="76">
                  <c:v>15408779.919368999</c:v>
                </c:pt>
                <c:pt idx="77">
                  <c:v>15408707.157406</c:v>
                </c:pt>
                <c:pt idx="78">
                  <c:v>15408707.157406</c:v>
                </c:pt>
                <c:pt idx="79">
                  <c:v>15408707.157406</c:v>
                </c:pt>
                <c:pt idx="80">
                  <c:v>15411893.700200999</c:v>
                </c:pt>
                <c:pt idx="81">
                  <c:v>15470956.772539999</c:v>
                </c:pt>
                <c:pt idx="82">
                  <c:v>15344898.968556</c:v>
                </c:pt>
                <c:pt idx="83">
                  <c:v>15280490.613193</c:v>
                </c:pt>
                <c:pt idx="84">
                  <c:v>15310096.33333</c:v>
                </c:pt>
                <c:pt idx="85">
                  <c:v>15310096.33333</c:v>
                </c:pt>
                <c:pt idx="86">
                  <c:v>15310096.33333</c:v>
                </c:pt>
                <c:pt idx="87">
                  <c:v>15329328.600744</c:v>
                </c:pt>
                <c:pt idx="88">
                  <c:v>15446775.824224999</c:v>
                </c:pt>
                <c:pt idx="89">
                  <c:v>15531658.170598</c:v>
                </c:pt>
                <c:pt idx="90">
                  <c:v>15560526.980211001</c:v>
                </c:pt>
                <c:pt idx="91">
                  <c:v>15560526.980211001</c:v>
                </c:pt>
                <c:pt idx="92">
                  <c:v>15560526.980211001</c:v>
                </c:pt>
                <c:pt idx="93">
                  <c:v>15560526.980211001</c:v>
                </c:pt>
                <c:pt idx="94">
                  <c:v>15577418.785447</c:v>
                </c:pt>
                <c:pt idx="95">
                  <c:v>15577268.106809</c:v>
                </c:pt>
                <c:pt idx="96">
                  <c:v>15492728.285523999</c:v>
                </c:pt>
                <c:pt idx="97">
                  <c:v>15591620.875787999</c:v>
                </c:pt>
                <c:pt idx="98">
                  <c:v>15547818.336635999</c:v>
                </c:pt>
                <c:pt idx="99">
                  <c:v>15547818.336635999</c:v>
                </c:pt>
                <c:pt idx="100">
                  <c:v>15547818.336635999</c:v>
                </c:pt>
                <c:pt idx="101">
                  <c:v>15584681.676631</c:v>
                </c:pt>
                <c:pt idx="102">
                  <c:v>15629795.876009</c:v>
                </c:pt>
                <c:pt idx="103">
                  <c:v>15570073.762399999</c:v>
                </c:pt>
                <c:pt idx="104">
                  <c:v>15577922.488438001</c:v>
                </c:pt>
                <c:pt idx="105">
                  <c:v>15402545.077701</c:v>
                </c:pt>
                <c:pt idx="106">
                  <c:v>15402545.077701</c:v>
                </c:pt>
                <c:pt idx="107">
                  <c:v>15402545.077701</c:v>
                </c:pt>
                <c:pt idx="108">
                  <c:v>15470991.274572</c:v>
                </c:pt>
                <c:pt idx="109">
                  <c:v>15524054.993108001</c:v>
                </c:pt>
                <c:pt idx="110">
                  <c:v>15555198.622636</c:v>
                </c:pt>
                <c:pt idx="111">
                  <c:v>15744069.478887999</c:v>
                </c:pt>
                <c:pt idx="112">
                  <c:v>15880728.466809001</c:v>
                </c:pt>
                <c:pt idx="113">
                  <c:v>15880728.466809001</c:v>
                </c:pt>
                <c:pt idx="114">
                  <c:v>15880728.466809001</c:v>
                </c:pt>
                <c:pt idx="115">
                  <c:v>15899177.079993</c:v>
                </c:pt>
                <c:pt idx="116">
                  <c:v>15793902.830566</c:v>
                </c:pt>
                <c:pt idx="117">
                  <c:v>15946938.557546999</c:v>
                </c:pt>
                <c:pt idx="118">
                  <c:v>15879394.163673</c:v>
                </c:pt>
                <c:pt idx="119">
                  <c:v>15833752.854373001</c:v>
                </c:pt>
                <c:pt idx="120">
                  <c:v>15833752.854373001</c:v>
                </c:pt>
                <c:pt idx="121">
                  <c:v>15833752.854373001</c:v>
                </c:pt>
                <c:pt idx="122">
                  <c:v>15803757.343339</c:v>
                </c:pt>
                <c:pt idx="123">
                  <c:v>15611296.278620001</c:v>
                </c:pt>
                <c:pt idx="124">
                  <c:v>15679379.677174</c:v>
                </c:pt>
                <c:pt idx="125">
                  <c:v>15678177.826393999</c:v>
                </c:pt>
                <c:pt idx="126">
                  <c:v>15665948.826323999</c:v>
                </c:pt>
                <c:pt idx="127">
                  <c:v>15665948.826323999</c:v>
                </c:pt>
                <c:pt idx="128">
                  <c:v>15665948.826323999</c:v>
                </c:pt>
                <c:pt idx="129">
                  <c:v>15665424.726323999</c:v>
                </c:pt>
                <c:pt idx="130">
                  <c:v>15647339.930810001</c:v>
                </c:pt>
                <c:pt idx="131">
                  <c:v>15697386.758950001</c:v>
                </c:pt>
                <c:pt idx="132">
                  <c:v>15829663.868399</c:v>
                </c:pt>
                <c:pt idx="133">
                  <c:v>15807617.231439</c:v>
                </c:pt>
                <c:pt idx="134">
                  <c:v>15807617.231439</c:v>
                </c:pt>
                <c:pt idx="135">
                  <c:v>15807617.231439</c:v>
                </c:pt>
                <c:pt idx="136">
                  <c:v>15803921.03884</c:v>
                </c:pt>
                <c:pt idx="137">
                  <c:v>15847913.909932001</c:v>
                </c:pt>
                <c:pt idx="138">
                  <c:v>15858489.838971</c:v>
                </c:pt>
                <c:pt idx="139">
                  <c:v>15884512.909347</c:v>
                </c:pt>
                <c:pt idx="140">
                  <c:v>15929405.437068</c:v>
                </c:pt>
                <c:pt idx="141">
                  <c:v>15929405.437068</c:v>
                </c:pt>
                <c:pt idx="142">
                  <c:v>15929405.437068</c:v>
                </c:pt>
                <c:pt idx="143">
                  <c:v>15932560.639784001</c:v>
                </c:pt>
                <c:pt idx="144">
                  <c:v>15846199.609834</c:v>
                </c:pt>
                <c:pt idx="145">
                  <c:v>15839545.027771</c:v>
                </c:pt>
                <c:pt idx="146">
                  <c:v>15708464.204689</c:v>
                </c:pt>
                <c:pt idx="147">
                  <c:v>15762097.441333</c:v>
                </c:pt>
                <c:pt idx="148">
                  <c:v>15762097.441333</c:v>
                </c:pt>
                <c:pt idx="149">
                  <c:v>15762097.441333</c:v>
                </c:pt>
                <c:pt idx="150">
                  <c:v>15763308.571612</c:v>
                </c:pt>
                <c:pt idx="151">
                  <c:v>15671899.732205</c:v>
                </c:pt>
                <c:pt idx="152">
                  <c:v>15514502.696169</c:v>
                </c:pt>
                <c:pt idx="153">
                  <c:v>15588582.093338</c:v>
                </c:pt>
                <c:pt idx="154">
                  <c:v>15631255.575712999</c:v>
                </c:pt>
                <c:pt idx="155">
                  <c:v>15631255.575712999</c:v>
                </c:pt>
                <c:pt idx="156">
                  <c:v>15631255.575712999</c:v>
                </c:pt>
                <c:pt idx="157">
                  <c:v>15648413.092630999</c:v>
                </c:pt>
                <c:pt idx="158">
                  <c:v>15644974.006344</c:v>
                </c:pt>
                <c:pt idx="159">
                  <c:v>15736529.613415999</c:v>
                </c:pt>
                <c:pt idx="160">
                  <c:v>15677386.151420999</c:v>
                </c:pt>
                <c:pt idx="161">
                  <c:v>15542246.700913001</c:v>
                </c:pt>
                <c:pt idx="162">
                  <c:v>15542246.700913001</c:v>
                </c:pt>
                <c:pt idx="163">
                  <c:v>15542246.700913001</c:v>
                </c:pt>
                <c:pt idx="164">
                  <c:v>15520438.376002001</c:v>
                </c:pt>
                <c:pt idx="165">
                  <c:v>15546835.696997</c:v>
                </c:pt>
                <c:pt idx="166">
                  <c:v>15682099.031885</c:v>
                </c:pt>
                <c:pt idx="167">
                  <c:v>15683877.268258</c:v>
                </c:pt>
                <c:pt idx="168">
                  <c:v>15832718.698702</c:v>
                </c:pt>
                <c:pt idx="169">
                  <c:v>15832718.698702</c:v>
                </c:pt>
                <c:pt idx="170">
                  <c:v>15832718.698702</c:v>
                </c:pt>
                <c:pt idx="171">
                  <c:v>15852345.274006</c:v>
                </c:pt>
                <c:pt idx="172">
                  <c:v>15874284.973381</c:v>
                </c:pt>
                <c:pt idx="173">
                  <c:v>15998339.078314999</c:v>
                </c:pt>
                <c:pt idx="174">
                  <c:v>16072994.672547</c:v>
                </c:pt>
                <c:pt idx="175">
                  <c:v>16162727.929803999</c:v>
                </c:pt>
                <c:pt idx="176">
                  <c:v>16162727.929803999</c:v>
                </c:pt>
                <c:pt idx="177">
                  <c:v>16162727.929803999</c:v>
                </c:pt>
                <c:pt idx="178">
                  <c:v>16186315.929093</c:v>
                </c:pt>
                <c:pt idx="179">
                  <c:v>16132960.249603</c:v>
                </c:pt>
                <c:pt idx="180">
                  <c:v>16213929.058626</c:v>
                </c:pt>
                <c:pt idx="181">
                  <c:v>16204023.598688001</c:v>
                </c:pt>
                <c:pt idx="182">
                  <c:v>16231940.311171001</c:v>
                </c:pt>
                <c:pt idx="183">
                  <c:v>16231940.311171001</c:v>
                </c:pt>
                <c:pt idx="184">
                  <c:v>16231940.311171001</c:v>
                </c:pt>
                <c:pt idx="185">
                  <c:v>16229837.8704</c:v>
                </c:pt>
                <c:pt idx="186">
                  <c:v>16268855.670252999</c:v>
                </c:pt>
                <c:pt idx="187">
                  <c:v>16458812.142878</c:v>
                </c:pt>
                <c:pt idx="188">
                  <c:v>16456685.486957001</c:v>
                </c:pt>
                <c:pt idx="189">
                  <c:v>16595332.111895001</c:v>
                </c:pt>
                <c:pt idx="190">
                  <c:v>16595332.111895001</c:v>
                </c:pt>
                <c:pt idx="191">
                  <c:v>16595332.111895001</c:v>
                </c:pt>
                <c:pt idx="192">
                  <c:v>16594231.534553999</c:v>
                </c:pt>
                <c:pt idx="193">
                  <c:v>16663436.616731999</c:v>
                </c:pt>
                <c:pt idx="194">
                  <c:v>16693867.434416</c:v>
                </c:pt>
                <c:pt idx="195">
                  <c:v>16883951.171053</c:v>
                </c:pt>
                <c:pt idx="196">
                  <c:v>16884060.778863002</c:v>
                </c:pt>
                <c:pt idx="197">
                  <c:v>16884060.778863002</c:v>
                </c:pt>
                <c:pt idx="198">
                  <c:v>16884060.778863002</c:v>
                </c:pt>
                <c:pt idx="199">
                  <c:v>16885586.917900998</c:v>
                </c:pt>
                <c:pt idx="200">
                  <c:v>16990438.929134</c:v>
                </c:pt>
                <c:pt idx="201">
                  <c:v>17177227.498663999</c:v>
                </c:pt>
                <c:pt idx="202">
                  <c:v>17107913.425629999</c:v>
                </c:pt>
                <c:pt idx="203">
                  <c:v>17119009.536006</c:v>
                </c:pt>
                <c:pt idx="204">
                  <c:v>17119009.536006</c:v>
                </c:pt>
                <c:pt idx="205">
                  <c:v>17119009.536006</c:v>
                </c:pt>
                <c:pt idx="206">
                  <c:v>17131698.486845002</c:v>
                </c:pt>
                <c:pt idx="207">
                  <c:v>17147427.944614999</c:v>
                </c:pt>
                <c:pt idx="208">
                  <c:v>17261727.352782</c:v>
                </c:pt>
                <c:pt idx="209">
                  <c:v>17257823.501617</c:v>
                </c:pt>
                <c:pt idx="210">
                  <c:v>17331254.833698999</c:v>
                </c:pt>
                <c:pt idx="211">
                  <c:v>17331254.833698999</c:v>
                </c:pt>
                <c:pt idx="212">
                  <c:v>17331254.833698999</c:v>
                </c:pt>
                <c:pt idx="213">
                  <c:v>17286742.164367002</c:v>
                </c:pt>
                <c:pt idx="214">
                  <c:v>17363990.722463001</c:v>
                </c:pt>
                <c:pt idx="215">
                  <c:v>17320619.672827002</c:v>
                </c:pt>
                <c:pt idx="216">
                  <c:v>17403374.172331002</c:v>
                </c:pt>
                <c:pt idx="217">
                  <c:v>17436927.742885999</c:v>
                </c:pt>
                <c:pt idx="218">
                  <c:v>17436927.742885999</c:v>
                </c:pt>
                <c:pt idx="219">
                  <c:v>17436927.742885999</c:v>
                </c:pt>
                <c:pt idx="220">
                  <c:v>17441403.088436998</c:v>
                </c:pt>
                <c:pt idx="221">
                  <c:v>17361724.359558001</c:v>
                </c:pt>
                <c:pt idx="222">
                  <c:v>17257712.430863999</c:v>
                </c:pt>
                <c:pt idx="223">
                  <c:v>17233391.431201</c:v>
                </c:pt>
                <c:pt idx="224">
                  <c:v>17234875.298535001</c:v>
                </c:pt>
                <c:pt idx="225">
                  <c:v>17234875.298535001</c:v>
                </c:pt>
                <c:pt idx="226">
                  <c:v>17234875.298535001</c:v>
                </c:pt>
                <c:pt idx="227">
                  <c:v>17227013.160351001</c:v>
                </c:pt>
                <c:pt idx="228">
                  <c:v>17258127.772070002</c:v>
                </c:pt>
                <c:pt idx="229">
                  <c:v>17287738.673407</c:v>
                </c:pt>
                <c:pt idx="230">
                  <c:v>17318836.490191001</c:v>
                </c:pt>
                <c:pt idx="231">
                  <c:v>17369091.848678999</c:v>
                </c:pt>
                <c:pt idx="232">
                  <c:v>17369091.848678999</c:v>
                </c:pt>
                <c:pt idx="233">
                  <c:v>17369091.848678999</c:v>
                </c:pt>
                <c:pt idx="234">
                  <c:v>17391545.321008001</c:v>
                </c:pt>
                <c:pt idx="235">
                  <c:v>17254426.397365</c:v>
                </c:pt>
                <c:pt idx="236">
                  <c:v>17218188.158991002</c:v>
                </c:pt>
                <c:pt idx="237">
                  <c:v>17357394.439348001</c:v>
                </c:pt>
                <c:pt idx="238">
                  <c:v>17471284.428564999</c:v>
                </c:pt>
                <c:pt idx="239">
                  <c:v>17471284.428564999</c:v>
                </c:pt>
                <c:pt idx="240">
                  <c:v>17471284.428564999</c:v>
                </c:pt>
                <c:pt idx="241">
                  <c:v>17463943.295069002</c:v>
                </c:pt>
                <c:pt idx="242">
                  <c:v>17520241.100168001</c:v>
                </c:pt>
                <c:pt idx="243">
                  <c:v>17514305.288031001</c:v>
                </c:pt>
                <c:pt idx="244">
                  <c:v>17535440.086607002</c:v>
                </c:pt>
                <c:pt idx="245">
                  <c:v>17578441.897937998</c:v>
                </c:pt>
                <c:pt idx="246">
                  <c:v>17578441.897937998</c:v>
                </c:pt>
                <c:pt idx="247">
                  <c:v>17578441.897937998</c:v>
                </c:pt>
                <c:pt idx="248">
                  <c:v>17574876.408197999</c:v>
                </c:pt>
                <c:pt idx="249">
                  <c:v>17456603.531778</c:v>
                </c:pt>
                <c:pt idx="250">
                  <c:v>17585968.068796001</c:v>
                </c:pt>
                <c:pt idx="251">
                  <c:v>17639180.855262998</c:v>
                </c:pt>
                <c:pt idx="252">
                  <c:v>17624458.577071</c:v>
                </c:pt>
                <c:pt idx="253">
                  <c:v>17624458.577071</c:v>
                </c:pt>
                <c:pt idx="254">
                  <c:v>17624458.577071</c:v>
                </c:pt>
                <c:pt idx="255">
                  <c:v>17605068.321823001</c:v>
                </c:pt>
                <c:pt idx="256">
                  <c:v>17677721.866292</c:v>
                </c:pt>
                <c:pt idx="257">
                  <c:v>17758830.606945001</c:v>
                </c:pt>
                <c:pt idx="258">
                  <c:v>17877325.063731998</c:v>
                </c:pt>
                <c:pt idx="259">
                  <c:v>18000825.067969002</c:v>
                </c:pt>
                <c:pt idx="260">
                  <c:v>18000825.067969002</c:v>
                </c:pt>
                <c:pt idx="261">
                  <c:v>18000825.067969002</c:v>
                </c:pt>
                <c:pt idx="262">
                  <c:v>17992574.418256</c:v>
                </c:pt>
                <c:pt idx="263">
                  <c:v>17963774.827590998</c:v>
                </c:pt>
                <c:pt idx="264">
                  <c:v>17831100.960613001</c:v>
                </c:pt>
                <c:pt idx="265">
                  <c:v>17863805.170216002</c:v>
                </c:pt>
                <c:pt idx="266">
                  <c:v>17850829.278391998</c:v>
                </c:pt>
                <c:pt idx="267">
                  <c:v>17850829.278391998</c:v>
                </c:pt>
                <c:pt idx="268">
                  <c:v>17850829.278391998</c:v>
                </c:pt>
                <c:pt idx="269">
                  <c:v>17870844.068725001</c:v>
                </c:pt>
                <c:pt idx="270">
                  <c:v>17842871.056763999</c:v>
                </c:pt>
                <c:pt idx="271">
                  <c:v>17990549.221241999</c:v>
                </c:pt>
                <c:pt idx="272">
                  <c:v>18155331.718339998</c:v>
                </c:pt>
                <c:pt idx="273">
                  <c:v>18067425.695967998</c:v>
                </c:pt>
                <c:pt idx="274">
                  <c:v>18067425.695967998</c:v>
                </c:pt>
                <c:pt idx="275">
                  <c:v>18067425.695967998</c:v>
                </c:pt>
                <c:pt idx="276">
                  <c:v>18025304.981093001</c:v>
                </c:pt>
                <c:pt idx="277">
                  <c:v>18103627.495739002</c:v>
                </c:pt>
                <c:pt idx="278">
                  <c:v>18158962.081820998</c:v>
                </c:pt>
                <c:pt idx="279">
                  <c:v>18246202.054823</c:v>
                </c:pt>
                <c:pt idx="280">
                  <c:v>18401724.148288</c:v>
                </c:pt>
                <c:pt idx="281">
                  <c:v>18401724.148288</c:v>
                </c:pt>
                <c:pt idx="282">
                  <c:v>18401724.148288</c:v>
                </c:pt>
                <c:pt idx="283">
                  <c:v>18408162.606458001</c:v>
                </c:pt>
                <c:pt idx="284">
                  <c:v>18336371.295660999</c:v>
                </c:pt>
                <c:pt idx="285">
                  <c:v>18179724.011112001</c:v>
                </c:pt>
                <c:pt idx="286">
                  <c:v>18112047.159536</c:v>
                </c:pt>
                <c:pt idx="287">
                  <c:v>18260061.125861999</c:v>
                </c:pt>
                <c:pt idx="288">
                  <c:v>18260061.125861999</c:v>
                </c:pt>
                <c:pt idx="289">
                  <c:v>18260061.125861999</c:v>
                </c:pt>
                <c:pt idx="290">
                  <c:v>18232409.765392002</c:v>
                </c:pt>
                <c:pt idx="291">
                  <c:v>18157672.348593999</c:v>
                </c:pt>
                <c:pt idx="292">
                  <c:v>18037704.89384</c:v>
                </c:pt>
                <c:pt idx="293">
                  <c:v>18167471.879152998</c:v>
                </c:pt>
                <c:pt idx="294">
                  <c:v>18244600.743549</c:v>
                </c:pt>
                <c:pt idx="295">
                  <c:v>18244600.743549</c:v>
                </c:pt>
                <c:pt idx="296">
                  <c:v>18244600.743549</c:v>
                </c:pt>
                <c:pt idx="297">
                  <c:v>18246333.221852999</c:v>
                </c:pt>
                <c:pt idx="298">
                  <c:v>18276367.072747</c:v>
                </c:pt>
                <c:pt idx="299">
                  <c:v>18322747.594333999</c:v>
                </c:pt>
                <c:pt idx="300">
                  <c:v>18285472.404293999</c:v>
                </c:pt>
                <c:pt idx="301">
                  <c:v>18403696.872680999</c:v>
                </c:pt>
                <c:pt idx="302">
                  <c:v>18403696.872680999</c:v>
                </c:pt>
                <c:pt idx="303">
                  <c:v>18403696.872680999</c:v>
                </c:pt>
                <c:pt idx="304">
                  <c:v>18437100.696782999</c:v>
                </c:pt>
                <c:pt idx="305">
                  <c:v>18427397.153193001</c:v>
                </c:pt>
                <c:pt idx="306">
                  <c:v>18435998.943865001</c:v>
                </c:pt>
                <c:pt idx="307">
                  <c:v>18406743.084681999</c:v>
                </c:pt>
                <c:pt idx="308">
                  <c:v>18467116.690228</c:v>
                </c:pt>
                <c:pt idx="309">
                  <c:v>18467116.690228</c:v>
                </c:pt>
                <c:pt idx="310">
                  <c:v>18467116.690228</c:v>
                </c:pt>
                <c:pt idx="311">
                  <c:v>18464147.658941999</c:v>
                </c:pt>
                <c:pt idx="312">
                  <c:v>18545865.884658001</c:v>
                </c:pt>
                <c:pt idx="313">
                  <c:v>18578537.825270999</c:v>
                </c:pt>
                <c:pt idx="314">
                  <c:v>18714683.847509999</c:v>
                </c:pt>
                <c:pt idx="315">
                  <c:v>18488544.085124001</c:v>
                </c:pt>
                <c:pt idx="316">
                  <c:v>18488544.085124001</c:v>
                </c:pt>
                <c:pt idx="317">
                  <c:v>18488544.085124001</c:v>
                </c:pt>
                <c:pt idx="318">
                  <c:v>18498817.186326999</c:v>
                </c:pt>
                <c:pt idx="319">
                  <c:v>18537646.692605</c:v>
                </c:pt>
                <c:pt idx="320">
                  <c:v>18656574.002756</c:v>
                </c:pt>
                <c:pt idx="321">
                  <c:v>18403892.504464</c:v>
                </c:pt>
                <c:pt idx="322">
                  <c:v>18577443.894876</c:v>
                </c:pt>
                <c:pt idx="323">
                  <c:v>18577443.894876</c:v>
                </c:pt>
                <c:pt idx="324">
                  <c:v>18577443.894876</c:v>
                </c:pt>
                <c:pt idx="325">
                  <c:v>18586408.779300001</c:v>
                </c:pt>
                <c:pt idx="326">
                  <c:v>18471600.771090001</c:v>
                </c:pt>
                <c:pt idx="327">
                  <c:v>18526037.290477999</c:v>
                </c:pt>
                <c:pt idx="328">
                  <c:v>18560865.687010001</c:v>
                </c:pt>
                <c:pt idx="329">
                  <c:v>18586979.509736001</c:v>
                </c:pt>
                <c:pt idx="330">
                  <c:v>18586979.509736001</c:v>
                </c:pt>
                <c:pt idx="331">
                  <c:v>18586979.509736001</c:v>
                </c:pt>
                <c:pt idx="332">
                  <c:v>18607098.000879001</c:v>
                </c:pt>
                <c:pt idx="333">
                  <c:v>18650980.598740999</c:v>
                </c:pt>
                <c:pt idx="334">
                  <c:v>18457821.248268999</c:v>
                </c:pt>
                <c:pt idx="335">
                  <c:v>18497573.763021</c:v>
                </c:pt>
                <c:pt idx="336">
                  <c:v>18448628.662944</c:v>
                </c:pt>
                <c:pt idx="337">
                  <c:v>18448336.054164</c:v>
                </c:pt>
                <c:pt idx="338">
                  <c:v>18448336.054164</c:v>
                </c:pt>
                <c:pt idx="339">
                  <c:v>18455539.317203999</c:v>
                </c:pt>
                <c:pt idx="340">
                  <c:v>18524849.122811999</c:v>
                </c:pt>
                <c:pt idx="341">
                  <c:v>18569351.340114001</c:v>
                </c:pt>
                <c:pt idx="342">
                  <c:v>18569780.853656001</c:v>
                </c:pt>
                <c:pt idx="343">
                  <c:v>18651503.485939998</c:v>
                </c:pt>
                <c:pt idx="344">
                  <c:v>18651503.485939998</c:v>
                </c:pt>
                <c:pt idx="345">
                  <c:v>18651503.485939998</c:v>
                </c:pt>
                <c:pt idx="346">
                  <c:v>18662685.090110999</c:v>
                </c:pt>
                <c:pt idx="347">
                  <c:v>18489453.333579998</c:v>
                </c:pt>
                <c:pt idx="348">
                  <c:v>18474429.126215</c:v>
                </c:pt>
                <c:pt idx="349">
                  <c:v>18498642.674045</c:v>
                </c:pt>
                <c:pt idx="350">
                  <c:v>18605672.341710001</c:v>
                </c:pt>
                <c:pt idx="351">
                  <c:v>18605672.341710001</c:v>
                </c:pt>
                <c:pt idx="352">
                  <c:v>18605672.341710001</c:v>
                </c:pt>
                <c:pt idx="353">
                  <c:v>18622356.959022</c:v>
                </c:pt>
                <c:pt idx="354">
                  <c:v>18487141.522231001</c:v>
                </c:pt>
                <c:pt idx="355">
                  <c:v>18632551.602607999</c:v>
                </c:pt>
                <c:pt idx="356">
                  <c:v>18760265.806639001</c:v>
                </c:pt>
                <c:pt idx="357">
                  <c:v>18760265.806639001</c:v>
                </c:pt>
                <c:pt idx="358">
                  <c:v>18760265.806639001</c:v>
                </c:pt>
                <c:pt idx="359">
                  <c:v>18760265.806639001</c:v>
                </c:pt>
                <c:pt idx="360">
                  <c:v>18769673.337349001</c:v>
                </c:pt>
                <c:pt idx="361">
                  <c:v>18560042.405003998</c:v>
                </c:pt>
                <c:pt idx="362">
                  <c:v>18629588.698132999</c:v>
                </c:pt>
                <c:pt idx="363">
                  <c:v>18679054.867405001</c:v>
                </c:pt>
                <c:pt idx="364">
                  <c:v>18553790.217705999</c:v>
                </c:pt>
                <c:pt idx="365">
                  <c:v>18553790.217705999</c:v>
                </c:pt>
                <c:pt idx="366">
                  <c:v>18553790.217705999</c:v>
                </c:pt>
                <c:pt idx="367">
                  <c:v>18533646.270484</c:v>
                </c:pt>
                <c:pt idx="368">
                  <c:v>18680791.190462001</c:v>
                </c:pt>
                <c:pt idx="369">
                  <c:v>18627427.748915002</c:v>
                </c:pt>
                <c:pt idx="370">
                  <c:v>18648299.226183999</c:v>
                </c:pt>
                <c:pt idx="371">
                  <c:v>18741835.148079999</c:v>
                </c:pt>
                <c:pt idx="372">
                  <c:v>18741835.148079999</c:v>
                </c:pt>
                <c:pt idx="373">
                  <c:v>18741835.148079999</c:v>
                </c:pt>
                <c:pt idx="374">
                  <c:v>18718051.229035001</c:v>
                </c:pt>
                <c:pt idx="375">
                  <c:v>18799780.816576999</c:v>
                </c:pt>
                <c:pt idx="376">
                  <c:v>18729823.441969998</c:v>
                </c:pt>
                <c:pt idx="377">
                  <c:v>18686225.350547999</c:v>
                </c:pt>
                <c:pt idx="378">
                  <c:v>18922673.019620001</c:v>
                </c:pt>
                <c:pt idx="379">
                  <c:v>18922673.019620001</c:v>
                </c:pt>
                <c:pt idx="380">
                  <c:v>18922673.019620001</c:v>
                </c:pt>
                <c:pt idx="381">
                  <c:v>18923776.58842</c:v>
                </c:pt>
                <c:pt idx="382">
                  <c:v>18736279.058334</c:v>
                </c:pt>
                <c:pt idx="383">
                  <c:v>18670452.164478999</c:v>
                </c:pt>
                <c:pt idx="384">
                  <c:v>18692518.036943</c:v>
                </c:pt>
                <c:pt idx="385">
                  <c:v>18816241.094416998</c:v>
                </c:pt>
                <c:pt idx="386">
                  <c:v>18816241.094416998</c:v>
                </c:pt>
                <c:pt idx="387">
                  <c:v>18816241.094416998</c:v>
                </c:pt>
                <c:pt idx="388">
                  <c:v>18791190.675149001</c:v>
                </c:pt>
                <c:pt idx="389">
                  <c:v>18774823.512150999</c:v>
                </c:pt>
                <c:pt idx="390">
                  <c:v>18833436.501283001</c:v>
                </c:pt>
                <c:pt idx="391">
                  <c:v>18847773.776868999</c:v>
                </c:pt>
                <c:pt idx="392">
                  <c:v>19028406.799233999</c:v>
                </c:pt>
                <c:pt idx="393">
                  <c:v>19028406.799233999</c:v>
                </c:pt>
                <c:pt idx="394">
                  <c:v>19028406.799233999</c:v>
                </c:pt>
                <c:pt idx="395">
                  <c:v>19036449.156713001</c:v>
                </c:pt>
                <c:pt idx="396">
                  <c:v>18849624.154380001</c:v>
                </c:pt>
                <c:pt idx="397">
                  <c:v>18841368.220927998</c:v>
                </c:pt>
                <c:pt idx="398">
                  <c:v>18967277.505463999</c:v>
                </c:pt>
                <c:pt idx="399">
                  <c:v>19084832.620042998</c:v>
                </c:pt>
                <c:pt idx="400">
                  <c:v>19084832.620042998</c:v>
                </c:pt>
                <c:pt idx="401">
                  <c:v>19084832.620042998</c:v>
                </c:pt>
                <c:pt idx="402">
                  <c:v>19059724.511597998</c:v>
                </c:pt>
                <c:pt idx="403">
                  <c:v>19045582.964944001</c:v>
                </c:pt>
                <c:pt idx="404">
                  <c:v>19064057.248243</c:v>
                </c:pt>
                <c:pt idx="405">
                  <c:v>19102587.067306999</c:v>
                </c:pt>
                <c:pt idx="406">
                  <c:v>19079941.189318001</c:v>
                </c:pt>
                <c:pt idx="407">
                  <c:v>19079941.189318001</c:v>
                </c:pt>
                <c:pt idx="408">
                  <c:v>19079941.189318001</c:v>
                </c:pt>
                <c:pt idx="409">
                  <c:v>19127977.573279001</c:v>
                </c:pt>
                <c:pt idx="410">
                  <c:v>19191872.799881</c:v>
                </c:pt>
                <c:pt idx="411">
                  <c:v>19079551.129064001</c:v>
                </c:pt>
                <c:pt idx="412">
                  <c:v>19151702.742169</c:v>
                </c:pt>
                <c:pt idx="413">
                  <c:v>19268299.502124</c:v>
                </c:pt>
                <c:pt idx="414">
                  <c:v>19268299.502124</c:v>
                </c:pt>
                <c:pt idx="415">
                  <c:v>19268299.502124</c:v>
                </c:pt>
                <c:pt idx="416">
                  <c:v>19253510.495207001</c:v>
                </c:pt>
                <c:pt idx="417">
                  <c:v>19243457.600048002</c:v>
                </c:pt>
                <c:pt idx="418">
                  <c:v>19239724.234756999</c:v>
                </c:pt>
                <c:pt idx="419">
                  <c:v>19257368.208425999</c:v>
                </c:pt>
                <c:pt idx="420">
                  <c:v>19151595.701622002</c:v>
                </c:pt>
                <c:pt idx="421">
                  <c:v>19150225.918361999</c:v>
                </c:pt>
                <c:pt idx="422">
                  <c:v>19150225.918361999</c:v>
                </c:pt>
                <c:pt idx="423">
                  <c:v>19184489.378850002</c:v>
                </c:pt>
                <c:pt idx="424">
                  <c:v>19212776.086819999</c:v>
                </c:pt>
                <c:pt idx="425">
                  <c:v>19308549.170632001</c:v>
                </c:pt>
                <c:pt idx="426">
                  <c:v>19184450.836096</c:v>
                </c:pt>
                <c:pt idx="427">
                  <c:v>19147810.982267998</c:v>
                </c:pt>
                <c:pt idx="428">
                  <c:v>19147873.222268</c:v>
                </c:pt>
                <c:pt idx="429">
                  <c:v>19147873.222268</c:v>
                </c:pt>
                <c:pt idx="430">
                  <c:v>19175678.189817999</c:v>
                </c:pt>
                <c:pt idx="431">
                  <c:v>19334644.11152</c:v>
                </c:pt>
                <c:pt idx="432">
                  <c:v>19326685.407664999</c:v>
                </c:pt>
                <c:pt idx="433">
                  <c:v>19161384.488696001</c:v>
                </c:pt>
                <c:pt idx="434">
                  <c:v>19192959.917532001</c:v>
                </c:pt>
                <c:pt idx="435">
                  <c:v>19192959.917532001</c:v>
                </c:pt>
                <c:pt idx="436">
                  <c:v>19192959.917532001</c:v>
                </c:pt>
                <c:pt idx="437">
                  <c:v>19186954.038695998</c:v>
                </c:pt>
                <c:pt idx="438">
                  <c:v>19029011.856344</c:v>
                </c:pt>
                <c:pt idx="439">
                  <c:v>19184500.987690002</c:v>
                </c:pt>
                <c:pt idx="440">
                  <c:v>19138146.934820998</c:v>
                </c:pt>
                <c:pt idx="441">
                  <c:v>19141448.444943</c:v>
                </c:pt>
                <c:pt idx="442">
                  <c:v>19141448.444943</c:v>
                </c:pt>
                <c:pt idx="443">
                  <c:v>19141448.444943</c:v>
                </c:pt>
                <c:pt idx="444">
                  <c:v>19123775.411345001</c:v>
                </c:pt>
                <c:pt idx="445">
                  <c:v>19159385.321915001</c:v>
                </c:pt>
                <c:pt idx="446">
                  <c:v>19228901.743795</c:v>
                </c:pt>
                <c:pt idx="447">
                  <c:v>19316480.375167001</c:v>
                </c:pt>
                <c:pt idx="448">
                  <c:v>19371668.872839</c:v>
                </c:pt>
                <c:pt idx="449">
                  <c:v>19371668.872839</c:v>
                </c:pt>
                <c:pt idx="450">
                  <c:v>19371668.872839</c:v>
                </c:pt>
                <c:pt idx="451">
                  <c:v>19392039.435006</c:v>
                </c:pt>
                <c:pt idx="452">
                  <c:v>19362430.622775</c:v>
                </c:pt>
                <c:pt idx="453">
                  <c:v>19332686.039546002</c:v>
                </c:pt>
                <c:pt idx="454">
                  <c:v>19334624.795226999</c:v>
                </c:pt>
                <c:pt idx="455">
                  <c:v>19265711.529128</c:v>
                </c:pt>
                <c:pt idx="456">
                  <c:v>19265711.529128</c:v>
                </c:pt>
                <c:pt idx="457">
                  <c:v>19265711.529128</c:v>
                </c:pt>
                <c:pt idx="458">
                  <c:v>19298872.610288002</c:v>
                </c:pt>
                <c:pt idx="459">
                  <c:v>19444926.681797002</c:v>
                </c:pt>
                <c:pt idx="460">
                  <c:v>19441805.928794999</c:v>
                </c:pt>
                <c:pt idx="461">
                  <c:v>19504248.809115</c:v>
                </c:pt>
                <c:pt idx="462">
                  <c:v>19521451.372453</c:v>
                </c:pt>
                <c:pt idx="463">
                  <c:v>19521451.372453</c:v>
                </c:pt>
                <c:pt idx="464">
                  <c:v>19521451.372453</c:v>
                </c:pt>
                <c:pt idx="465">
                  <c:v>19544529.750517</c:v>
                </c:pt>
                <c:pt idx="466">
                  <c:v>19563064.718653001</c:v>
                </c:pt>
                <c:pt idx="467">
                  <c:v>19505475.842220999</c:v>
                </c:pt>
                <c:pt idx="468">
                  <c:v>19563795.958987001</c:v>
                </c:pt>
                <c:pt idx="469">
                  <c:v>19718860.442391001</c:v>
                </c:pt>
                <c:pt idx="470">
                  <c:v>19718860.442391001</c:v>
                </c:pt>
                <c:pt idx="471">
                  <c:v>19718860.442391001</c:v>
                </c:pt>
                <c:pt idx="472">
                  <c:v>19656076.174476001</c:v>
                </c:pt>
                <c:pt idx="473">
                  <c:v>19563060.961091001</c:v>
                </c:pt>
                <c:pt idx="474">
                  <c:v>19475277.701938</c:v>
                </c:pt>
                <c:pt idx="475">
                  <c:v>19500081.974036001</c:v>
                </c:pt>
                <c:pt idx="476">
                  <c:v>19500081.974036001</c:v>
                </c:pt>
                <c:pt idx="477">
                  <c:v>19500081.974036001</c:v>
                </c:pt>
                <c:pt idx="478">
                  <c:v>19500081.974036001</c:v>
                </c:pt>
                <c:pt idx="479">
                  <c:v>19522922.654029999</c:v>
                </c:pt>
                <c:pt idx="480">
                  <c:v>19575081.624308001</c:v>
                </c:pt>
                <c:pt idx="481">
                  <c:v>19553618.685369998</c:v>
                </c:pt>
                <c:pt idx="482">
                  <c:v>19538111.930920999</c:v>
                </c:pt>
                <c:pt idx="483">
                  <c:v>19620260.615281001</c:v>
                </c:pt>
                <c:pt idx="484">
                  <c:v>19620260.615281001</c:v>
                </c:pt>
                <c:pt idx="485">
                  <c:v>19620260.615281001</c:v>
                </c:pt>
                <c:pt idx="486">
                  <c:v>19659003.92498</c:v>
                </c:pt>
                <c:pt idx="487">
                  <c:v>19585104.504758999</c:v>
                </c:pt>
                <c:pt idx="488">
                  <c:v>19582460.928197</c:v>
                </c:pt>
                <c:pt idx="489">
                  <c:v>19462647.659836002</c:v>
                </c:pt>
                <c:pt idx="490">
                  <c:v>19489097.505585</c:v>
                </c:pt>
                <c:pt idx="491">
                  <c:v>19489097.505585</c:v>
                </c:pt>
                <c:pt idx="492">
                  <c:v>19489097.505585</c:v>
                </c:pt>
                <c:pt idx="493">
                  <c:v>19490456.451175999</c:v>
                </c:pt>
                <c:pt idx="494">
                  <c:v>19480353.135793999</c:v>
                </c:pt>
                <c:pt idx="495">
                  <c:v>19426423.004969999</c:v>
                </c:pt>
                <c:pt idx="496">
                  <c:v>19542907.974883001</c:v>
                </c:pt>
                <c:pt idx="497">
                  <c:v>19765151.645422</c:v>
                </c:pt>
                <c:pt idx="498">
                  <c:v>19765151.645422</c:v>
                </c:pt>
                <c:pt idx="499">
                  <c:v>19765151.645422</c:v>
                </c:pt>
                <c:pt idx="500">
                  <c:v>19805697.358585</c:v>
                </c:pt>
                <c:pt idx="501">
                  <c:v>19984731.895805001</c:v>
                </c:pt>
                <c:pt idx="502">
                  <c:v>19965617.699445002</c:v>
                </c:pt>
                <c:pt idx="503">
                  <c:v>20059904.853505999</c:v>
                </c:pt>
                <c:pt idx="504">
                  <c:v>20056077.686324</c:v>
                </c:pt>
                <c:pt idx="505">
                  <c:v>20056077.686324</c:v>
                </c:pt>
                <c:pt idx="506">
                  <c:v>20056077.686324</c:v>
                </c:pt>
                <c:pt idx="507">
                  <c:v>20001531.882837001</c:v>
                </c:pt>
                <c:pt idx="508">
                  <c:v>20150391.452217001</c:v>
                </c:pt>
                <c:pt idx="509">
                  <c:v>20208023.688271999</c:v>
                </c:pt>
                <c:pt idx="510">
                  <c:v>20466978.392735001</c:v>
                </c:pt>
                <c:pt idx="511">
                  <c:v>20283820.849544998</c:v>
                </c:pt>
                <c:pt idx="512">
                  <c:v>20283820.849544998</c:v>
                </c:pt>
                <c:pt idx="513">
                  <c:v>20283820.849544998</c:v>
                </c:pt>
                <c:pt idx="514">
                  <c:v>20283658.198222999</c:v>
                </c:pt>
                <c:pt idx="515">
                  <c:v>20176601.876522001</c:v>
                </c:pt>
                <c:pt idx="516">
                  <c:v>20065112.656957999</c:v>
                </c:pt>
                <c:pt idx="517">
                  <c:v>20122081.002803002</c:v>
                </c:pt>
                <c:pt idx="518">
                  <c:v>19939864.008589</c:v>
                </c:pt>
                <c:pt idx="519">
                  <c:v>19939864.008589</c:v>
                </c:pt>
                <c:pt idx="520">
                  <c:v>19939864.008589</c:v>
                </c:pt>
                <c:pt idx="521">
                  <c:v>19901913.952</c:v>
                </c:pt>
                <c:pt idx="522">
                  <c:v>19931233.83986</c:v>
                </c:pt>
                <c:pt idx="523">
                  <c:v>20039042.587912001</c:v>
                </c:pt>
                <c:pt idx="524">
                  <c:v>20027971.061871</c:v>
                </c:pt>
                <c:pt idx="525">
                  <c:v>19866225.974699002</c:v>
                </c:pt>
                <c:pt idx="526">
                  <c:v>19866225.974699002</c:v>
                </c:pt>
                <c:pt idx="527">
                  <c:v>19866225.974699002</c:v>
                </c:pt>
                <c:pt idx="528">
                  <c:v>19879128.066571999</c:v>
                </c:pt>
                <c:pt idx="529">
                  <c:v>19884472.177722</c:v>
                </c:pt>
                <c:pt idx="530">
                  <c:v>19792941.280839998</c:v>
                </c:pt>
                <c:pt idx="531">
                  <c:v>19905635.794087</c:v>
                </c:pt>
                <c:pt idx="532">
                  <c:v>19846682.412640002</c:v>
                </c:pt>
                <c:pt idx="533">
                  <c:v>19846682.412640002</c:v>
                </c:pt>
                <c:pt idx="534">
                  <c:v>19846682.412640002</c:v>
                </c:pt>
                <c:pt idx="535">
                  <c:v>19879149.712354001</c:v>
                </c:pt>
                <c:pt idx="536">
                  <c:v>19781681.384323999</c:v>
                </c:pt>
                <c:pt idx="537">
                  <c:v>19938232.280760001</c:v>
                </c:pt>
                <c:pt idx="538">
                  <c:v>19675238.035080001</c:v>
                </c:pt>
                <c:pt idx="539">
                  <c:v>19757104.273982</c:v>
                </c:pt>
                <c:pt idx="540">
                  <c:v>19757104.273982</c:v>
                </c:pt>
                <c:pt idx="541">
                  <c:v>19757104.273982</c:v>
                </c:pt>
                <c:pt idx="542">
                  <c:v>19783929.549265999</c:v>
                </c:pt>
                <c:pt idx="543">
                  <c:v>19809002.747552998</c:v>
                </c:pt>
                <c:pt idx="544">
                  <c:v>19727064.822887</c:v>
                </c:pt>
                <c:pt idx="545">
                  <c:v>19751702.745434001</c:v>
                </c:pt>
                <c:pt idx="546">
                  <c:v>19761906.844186999</c:v>
                </c:pt>
                <c:pt idx="547">
                  <c:v>19761906.844186999</c:v>
                </c:pt>
                <c:pt idx="548">
                  <c:v>19761906.844186999</c:v>
                </c:pt>
                <c:pt idx="549">
                  <c:v>19762314.170306999</c:v>
                </c:pt>
                <c:pt idx="550">
                  <c:v>19729345.915194999</c:v>
                </c:pt>
                <c:pt idx="551">
                  <c:v>19825611.440164</c:v>
                </c:pt>
                <c:pt idx="552">
                  <c:v>19788361.596595999</c:v>
                </c:pt>
                <c:pt idx="553">
                  <c:v>19744572.745200001</c:v>
                </c:pt>
                <c:pt idx="554">
                  <c:v>19744572.745200001</c:v>
                </c:pt>
                <c:pt idx="555">
                  <c:v>19744572.745200001</c:v>
                </c:pt>
                <c:pt idx="556">
                  <c:v>19681143.651795998</c:v>
                </c:pt>
                <c:pt idx="557">
                  <c:v>19582494.304758001</c:v>
                </c:pt>
                <c:pt idx="558">
                  <c:v>19452624.576184999</c:v>
                </c:pt>
                <c:pt idx="559">
                  <c:v>19637058.958864</c:v>
                </c:pt>
                <c:pt idx="560">
                  <c:v>19660774.960094001</c:v>
                </c:pt>
                <c:pt idx="561">
                  <c:v>19660774.960094001</c:v>
                </c:pt>
                <c:pt idx="562">
                  <c:v>19660774.960094001</c:v>
                </c:pt>
                <c:pt idx="563">
                  <c:v>19612826.451295</c:v>
                </c:pt>
                <c:pt idx="564">
                  <c:v>19551028.827148002</c:v>
                </c:pt>
                <c:pt idx="565">
                  <c:v>19610977.522831999</c:v>
                </c:pt>
                <c:pt idx="566">
                  <c:v>19806982.740203999</c:v>
                </c:pt>
                <c:pt idx="567">
                  <c:v>19886802.783027999</c:v>
                </c:pt>
                <c:pt idx="568">
                  <c:v>19886802.783027999</c:v>
                </c:pt>
                <c:pt idx="569">
                  <c:v>19886802.783027999</c:v>
                </c:pt>
                <c:pt idx="570">
                  <c:v>19901979.123108</c:v>
                </c:pt>
                <c:pt idx="571">
                  <c:v>20070546.791767001</c:v>
                </c:pt>
                <c:pt idx="572">
                  <c:v>20077810.008598998</c:v>
                </c:pt>
                <c:pt idx="573">
                  <c:v>20211737.982338998</c:v>
                </c:pt>
                <c:pt idx="574">
                  <c:v>20143560.608963002</c:v>
                </c:pt>
                <c:pt idx="575">
                  <c:v>20143560.608963002</c:v>
                </c:pt>
                <c:pt idx="576">
                  <c:v>20143560.608963002</c:v>
                </c:pt>
                <c:pt idx="577">
                  <c:v>20121962.245841</c:v>
                </c:pt>
                <c:pt idx="578">
                  <c:v>20021407.204367001</c:v>
                </c:pt>
                <c:pt idx="579">
                  <c:v>20226501.140834998</c:v>
                </c:pt>
                <c:pt idx="580">
                  <c:v>20255191.777697999</c:v>
                </c:pt>
                <c:pt idx="581">
                  <c:v>20310258.643941998</c:v>
                </c:pt>
                <c:pt idx="582">
                  <c:v>20310258.643941998</c:v>
                </c:pt>
                <c:pt idx="583">
                  <c:v>20310258.643941998</c:v>
                </c:pt>
                <c:pt idx="584">
                  <c:v>20277645.359774001</c:v>
                </c:pt>
                <c:pt idx="585">
                  <c:v>20214517.994546998</c:v>
                </c:pt>
                <c:pt idx="586">
                  <c:v>20039161.399282999</c:v>
                </c:pt>
                <c:pt idx="587">
                  <c:v>20036345.220562998</c:v>
                </c:pt>
                <c:pt idx="588">
                  <c:v>20137959.43623</c:v>
                </c:pt>
                <c:pt idx="589">
                  <c:v>20137959.43623</c:v>
                </c:pt>
                <c:pt idx="590">
                  <c:v>20137959.43623</c:v>
                </c:pt>
                <c:pt idx="591">
                  <c:v>20134394.024679001</c:v>
                </c:pt>
                <c:pt idx="592">
                  <c:v>20055779.859981</c:v>
                </c:pt>
                <c:pt idx="593">
                  <c:v>20131183.599016</c:v>
                </c:pt>
                <c:pt idx="594">
                  <c:v>20030090.446178</c:v>
                </c:pt>
                <c:pt idx="595">
                  <c:v>20047968.365045998</c:v>
                </c:pt>
                <c:pt idx="596">
                  <c:v>20047968.365045998</c:v>
                </c:pt>
                <c:pt idx="597">
                  <c:v>20047968.365045998</c:v>
                </c:pt>
                <c:pt idx="598">
                  <c:v>20086237.983309001</c:v>
                </c:pt>
                <c:pt idx="599">
                  <c:v>20114123.527291</c:v>
                </c:pt>
                <c:pt idx="600">
                  <c:v>20211164.237330999</c:v>
                </c:pt>
                <c:pt idx="601">
                  <c:v>20353561.013569001</c:v>
                </c:pt>
                <c:pt idx="602">
                  <c:v>20371640.819123</c:v>
                </c:pt>
                <c:pt idx="603">
                  <c:v>20371640.819123</c:v>
                </c:pt>
                <c:pt idx="604">
                  <c:v>20371640.819123</c:v>
                </c:pt>
                <c:pt idx="605">
                  <c:v>20353333.091279998</c:v>
                </c:pt>
                <c:pt idx="606">
                  <c:v>20443485.504136</c:v>
                </c:pt>
                <c:pt idx="607">
                  <c:v>20505107.480289001</c:v>
                </c:pt>
                <c:pt idx="608">
                  <c:v>20512911.768477</c:v>
                </c:pt>
                <c:pt idx="609">
                  <c:v>20295641.514515001</c:v>
                </c:pt>
                <c:pt idx="610">
                  <c:v>20295641.514515001</c:v>
                </c:pt>
                <c:pt idx="611">
                  <c:v>20295641.514515001</c:v>
                </c:pt>
                <c:pt idx="612">
                  <c:v>20281348.214809999</c:v>
                </c:pt>
                <c:pt idx="613">
                  <c:v>20196564.401845999</c:v>
                </c:pt>
                <c:pt idx="614">
                  <c:v>20160465.282558002</c:v>
                </c:pt>
                <c:pt idx="615">
                  <c:v>20131750.305821002</c:v>
                </c:pt>
                <c:pt idx="616">
                  <c:v>20205828.572041001</c:v>
                </c:pt>
                <c:pt idx="617">
                  <c:v>20205828.572041001</c:v>
                </c:pt>
                <c:pt idx="618">
                  <c:v>20205828.572041001</c:v>
                </c:pt>
                <c:pt idx="619">
                  <c:v>20222160.297777001</c:v>
                </c:pt>
                <c:pt idx="620">
                  <c:v>20388651.479045998</c:v>
                </c:pt>
                <c:pt idx="621">
                  <c:v>20552610.472824998</c:v>
                </c:pt>
                <c:pt idx="622">
                  <c:v>20536587.848983999</c:v>
                </c:pt>
                <c:pt idx="623">
                  <c:v>20502415.975616999</c:v>
                </c:pt>
                <c:pt idx="624">
                  <c:v>20502415.975616999</c:v>
                </c:pt>
                <c:pt idx="625">
                  <c:v>20502415.975616999</c:v>
                </c:pt>
                <c:pt idx="626">
                  <c:v>20485618.522643</c:v>
                </c:pt>
                <c:pt idx="627">
                  <c:v>20606899.534832001</c:v>
                </c:pt>
                <c:pt idx="628">
                  <c:v>20629877.254498001</c:v>
                </c:pt>
                <c:pt idx="629">
                  <c:v>20458436.841049999</c:v>
                </c:pt>
                <c:pt idx="630">
                  <c:v>20665405.575505</c:v>
                </c:pt>
                <c:pt idx="631">
                  <c:v>20665405.575505</c:v>
                </c:pt>
                <c:pt idx="632">
                  <c:v>20665405.575505</c:v>
                </c:pt>
                <c:pt idx="633">
                  <c:v>20708763.610638</c:v>
                </c:pt>
                <c:pt idx="634">
                  <c:v>20546244.636884</c:v>
                </c:pt>
                <c:pt idx="635">
                  <c:v>20650862.616455998</c:v>
                </c:pt>
                <c:pt idx="636">
                  <c:v>20658538.680039</c:v>
                </c:pt>
                <c:pt idx="637">
                  <c:v>20616243.571113002</c:v>
                </c:pt>
                <c:pt idx="638">
                  <c:v>20616243.571113002</c:v>
                </c:pt>
                <c:pt idx="639">
                  <c:v>20616243.571113002</c:v>
                </c:pt>
                <c:pt idx="640">
                  <c:v>20633942.506531999</c:v>
                </c:pt>
                <c:pt idx="641">
                  <c:v>20693120.031732</c:v>
                </c:pt>
                <c:pt idx="642">
                  <c:v>20793155.470748998</c:v>
                </c:pt>
                <c:pt idx="643">
                  <c:v>20884687.747632001</c:v>
                </c:pt>
                <c:pt idx="644">
                  <c:v>20975527.758398</c:v>
                </c:pt>
                <c:pt idx="645">
                  <c:v>20975527.758398</c:v>
                </c:pt>
                <c:pt idx="646">
                  <c:v>20975527.758398</c:v>
                </c:pt>
                <c:pt idx="647">
                  <c:v>20938699.022865999</c:v>
                </c:pt>
                <c:pt idx="648">
                  <c:v>21079128.342269</c:v>
                </c:pt>
                <c:pt idx="649">
                  <c:v>21121213.876169</c:v>
                </c:pt>
                <c:pt idx="650">
                  <c:v>21306681.277254999</c:v>
                </c:pt>
                <c:pt idx="651">
                  <c:v>21441570.651539002</c:v>
                </c:pt>
                <c:pt idx="652">
                  <c:v>21441570.651539002</c:v>
                </c:pt>
                <c:pt idx="653">
                  <c:v>21441570.651539002</c:v>
                </c:pt>
                <c:pt idx="654">
                  <c:v>21458586.278845001</c:v>
                </c:pt>
                <c:pt idx="655">
                  <c:v>21430883.706719</c:v>
                </c:pt>
                <c:pt idx="656">
                  <c:v>21503403.403441001</c:v>
                </c:pt>
                <c:pt idx="657">
                  <c:v>21584838.515436999</c:v>
                </c:pt>
                <c:pt idx="658">
                  <c:v>21693877.952252999</c:v>
                </c:pt>
                <c:pt idx="659">
                  <c:v>21693877.952252999</c:v>
                </c:pt>
                <c:pt idx="660">
                  <c:v>21693877.952252999</c:v>
                </c:pt>
                <c:pt idx="661">
                  <c:v>21680670.107602999</c:v>
                </c:pt>
                <c:pt idx="662">
                  <c:v>21827968.181855001</c:v>
                </c:pt>
                <c:pt idx="663">
                  <c:v>22024808.360970002</c:v>
                </c:pt>
                <c:pt idx="664">
                  <c:v>21923801.503580999</c:v>
                </c:pt>
                <c:pt idx="665">
                  <c:v>21993693.513959002</c:v>
                </c:pt>
                <c:pt idx="666">
                  <c:v>21993693.513959002</c:v>
                </c:pt>
                <c:pt idx="667">
                  <c:v>21993693.513959002</c:v>
                </c:pt>
                <c:pt idx="668">
                  <c:v>21938774.680126999</c:v>
                </c:pt>
                <c:pt idx="669">
                  <c:v>21824948.953662999</c:v>
                </c:pt>
                <c:pt idx="670">
                  <c:v>21923476.256951001</c:v>
                </c:pt>
                <c:pt idx="671">
                  <c:v>21850333.638146002</c:v>
                </c:pt>
                <c:pt idx="672">
                  <c:v>21861576.524989001</c:v>
                </c:pt>
                <c:pt idx="673">
                  <c:v>21861576.524989001</c:v>
                </c:pt>
                <c:pt idx="674">
                  <c:v>21861576.524989001</c:v>
                </c:pt>
                <c:pt idx="675">
                  <c:v>21875068.461840998</c:v>
                </c:pt>
                <c:pt idx="676">
                  <c:v>21972865.515018001</c:v>
                </c:pt>
                <c:pt idx="677">
                  <c:v>21844318.313048001</c:v>
                </c:pt>
                <c:pt idx="678">
                  <c:v>21858875.351675998</c:v>
                </c:pt>
                <c:pt idx="679">
                  <c:v>21868658.442302998</c:v>
                </c:pt>
                <c:pt idx="680">
                  <c:v>21868658.442302998</c:v>
                </c:pt>
                <c:pt idx="681">
                  <c:v>21868658.442302998</c:v>
                </c:pt>
                <c:pt idx="682">
                  <c:v>21855233.687436</c:v>
                </c:pt>
                <c:pt idx="683">
                  <c:v>21942337.527235001</c:v>
                </c:pt>
                <c:pt idx="684">
                  <c:v>21949005.647829</c:v>
                </c:pt>
                <c:pt idx="685">
                  <c:v>22080223.499108002</c:v>
                </c:pt>
                <c:pt idx="686">
                  <c:v>22077958.776641</c:v>
                </c:pt>
                <c:pt idx="687">
                  <c:v>22077958.776641</c:v>
                </c:pt>
                <c:pt idx="688">
                  <c:v>22077958.776641</c:v>
                </c:pt>
                <c:pt idx="689">
                  <c:v>22064200.820962999</c:v>
                </c:pt>
                <c:pt idx="690">
                  <c:v>22220391.672632001</c:v>
                </c:pt>
                <c:pt idx="691">
                  <c:v>22149659.068936002</c:v>
                </c:pt>
                <c:pt idx="692">
                  <c:v>22103009.391683999</c:v>
                </c:pt>
                <c:pt idx="693">
                  <c:v>22106227.042808998</c:v>
                </c:pt>
                <c:pt idx="694">
                  <c:v>22106227.042808998</c:v>
                </c:pt>
                <c:pt idx="695">
                  <c:v>22106227.042808998</c:v>
                </c:pt>
                <c:pt idx="696">
                  <c:v>22119293.947652999</c:v>
                </c:pt>
                <c:pt idx="697">
                  <c:v>22153084.80934</c:v>
                </c:pt>
                <c:pt idx="698">
                  <c:v>22233750.588895999</c:v>
                </c:pt>
                <c:pt idx="699">
                  <c:v>22387317.032589</c:v>
                </c:pt>
                <c:pt idx="700">
                  <c:v>22463398.270977002</c:v>
                </c:pt>
                <c:pt idx="701">
                  <c:v>22463398.270977002</c:v>
                </c:pt>
                <c:pt idx="702">
                  <c:v>22463398.270977002</c:v>
                </c:pt>
                <c:pt idx="703">
                  <c:v>22458262.670231</c:v>
                </c:pt>
                <c:pt idx="704">
                  <c:v>22543352.377640001</c:v>
                </c:pt>
                <c:pt idx="705">
                  <c:v>22620880.900396001</c:v>
                </c:pt>
                <c:pt idx="706">
                  <c:v>22665247.693867002</c:v>
                </c:pt>
                <c:pt idx="707">
                  <c:v>22552428.362137001</c:v>
                </c:pt>
                <c:pt idx="708">
                  <c:v>22552428.362137001</c:v>
                </c:pt>
                <c:pt idx="709">
                  <c:v>22552428.362137001</c:v>
                </c:pt>
                <c:pt idx="710">
                  <c:v>22512790.311480001</c:v>
                </c:pt>
                <c:pt idx="711">
                  <c:v>22583333.690455001</c:v>
                </c:pt>
                <c:pt idx="712">
                  <c:v>22549413.207860999</c:v>
                </c:pt>
                <c:pt idx="713">
                  <c:v>22744996.888169002</c:v>
                </c:pt>
                <c:pt idx="714">
                  <c:v>22796402.352527998</c:v>
                </c:pt>
                <c:pt idx="715">
                  <c:v>22796402.352527998</c:v>
                </c:pt>
                <c:pt idx="716">
                  <c:v>22796402.352527998</c:v>
                </c:pt>
                <c:pt idx="717">
                  <c:v>22803903.817715</c:v>
                </c:pt>
                <c:pt idx="718">
                  <c:v>22658103.865052</c:v>
                </c:pt>
                <c:pt idx="719">
                  <c:v>22559111.083912</c:v>
                </c:pt>
                <c:pt idx="720">
                  <c:v>22627947.458730001</c:v>
                </c:pt>
                <c:pt idx="721">
                  <c:v>22671259.020318002</c:v>
                </c:pt>
                <c:pt idx="722">
                  <c:v>22671259.020318002</c:v>
                </c:pt>
                <c:pt idx="723">
                  <c:v>22671259.020318002</c:v>
                </c:pt>
                <c:pt idx="724">
                  <c:v>22671259.020318002</c:v>
                </c:pt>
                <c:pt idx="725">
                  <c:v>22694544.882847998</c:v>
                </c:pt>
                <c:pt idx="726">
                  <c:v>22731116.617423002</c:v>
                </c:pt>
                <c:pt idx="727">
                  <c:v>22740398.387648001</c:v>
                </c:pt>
                <c:pt idx="728">
                  <c:v>22731380.523451</c:v>
                </c:pt>
                <c:pt idx="729">
                  <c:v>22731380.523451</c:v>
                </c:pt>
                <c:pt idx="730">
                  <c:v>22731380.523451</c:v>
                </c:pt>
                <c:pt idx="731">
                  <c:v>22731380.523451</c:v>
                </c:pt>
                <c:pt idx="732">
                  <c:v>22636441.060582001</c:v>
                </c:pt>
                <c:pt idx="733">
                  <c:v>22656526.356925</c:v>
                </c:pt>
                <c:pt idx="734">
                  <c:v>22625002.208744999</c:v>
                </c:pt>
                <c:pt idx="735">
                  <c:v>22696054.647652</c:v>
                </c:pt>
                <c:pt idx="736">
                  <c:v>22696054.647652</c:v>
                </c:pt>
                <c:pt idx="737">
                  <c:v>22696054.647652</c:v>
                </c:pt>
                <c:pt idx="738">
                  <c:v>22705666.734108001</c:v>
                </c:pt>
                <c:pt idx="739">
                  <c:v>22644773.268438</c:v>
                </c:pt>
                <c:pt idx="740">
                  <c:v>22670812.452512</c:v>
                </c:pt>
                <c:pt idx="741">
                  <c:v>22639237.511695001</c:v>
                </c:pt>
                <c:pt idx="742">
                  <c:v>22672915.869743999</c:v>
                </c:pt>
                <c:pt idx="743">
                  <c:v>22672915.869743999</c:v>
                </c:pt>
                <c:pt idx="744">
                  <c:v>22672915.869743999</c:v>
                </c:pt>
                <c:pt idx="745">
                  <c:v>22672553.899744</c:v>
                </c:pt>
                <c:pt idx="746">
                  <c:v>22628849.491532002</c:v>
                </c:pt>
                <c:pt idx="747">
                  <c:v>22745001.993813001</c:v>
                </c:pt>
                <c:pt idx="748">
                  <c:v>22800968.610273998</c:v>
                </c:pt>
                <c:pt idx="749">
                  <c:v>22890997.122763999</c:v>
                </c:pt>
                <c:pt idx="750">
                  <c:v>22890997.122763999</c:v>
                </c:pt>
                <c:pt idx="751">
                  <c:v>22890997.122763999</c:v>
                </c:pt>
                <c:pt idx="752">
                  <c:v>22873668.617956001</c:v>
                </c:pt>
                <c:pt idx="753">
                  <c:v>22956318.815593001</c:v>
                </c:pt>
                <c:pt idx="754">
                  <c:v>22988567.889904998</c:v>
                </c:pt>
                <c:pt idx="755">
                  <c:v>23168935.394205</c:v>
                </c:pt>
                <c:pt idx="756">
                  <c:v>23315626.457104001</c:v>
                </c:pt>
                <c:pt idx="757">
                  <c:v>23315626.457104001</c:v>
                </c:pt>
                <c:pt idx="758">
                  <c:v>23315626.457104001</c:v>
                </c:pt>
                <c:pt idx="759">
                  <c:v>23308161.055670999</c:v>
                </c:pt>
                <c:pt idx="760">
                  <c:v>23378577.966382001</c:v>
                </c:pt>
                <c:pt idx="761">
                  <c:v>23322896.187676001</c:v>
                </c:pt>
                <c:pt idx="762">
                  <c:v>23385377.981592</c:v>
                </c:pt>
                <c:pt idx="763">
                  <c:v>23436264.890733</c:v>
                </c:pt>
                <c:pt idx="764">
                  <c:v>23436264.890733</c:v>
                </c:pt>
                <c:pt idx="765">
                  <c:v>23436264.890733</c:v>
                </c:pt>
                <c:pt idx="766">
                  <c:v>23492370.168005999</c:v>
                </c:pt>
                <c:pt idx="767">
                  <c:v>23691771.759504002</c:v>
                </c:pt>
                <c:pt idx="768">
                  <c:v>23803664.253968999</c:v>
                </c:pt>
                <c:pt idx="769">
                  <c:v>23977129.651831999</c:v>
                </c:pt>
                <c:pt idx="770">
                  <c:v>23874938.106543001</c:v>
                </c:pt>
                <c:pt idx="771">
                  <c:v>23874938.106543001</c:v>
                </c:pt>
                <c:pt idx="772">
                  <c:v>23874938.106543001</c:v>
                </c:pt>
                <c:pt idx="773">
                  <c:v>23896170.825100001</c:v>
                </c:pt>
                <c:pt idx="774">
                  <c:v>23955822.164645001</c:v>
                </c:pt>
                <c:pt idx="775">
                  <c:v>24003133.120577998</c:v>
                </c:pt>
                <c:pt idx="776">
                  <c:v>23957389.681352001</c:v>
                </c:pt>
                <c:pt idx="777">
                  <c:v>23912040.531520002</c:v>
                </c:pt>
                <c:pt idx="778">
                  <c:v>23912040.531520002</c:v>
                </c:pt>
                <c:pt idx="779">
                  <c:v>23912040.531520002</c:v>
                </c:pt>
                <c:pt idx="780">
                  <c:v>23910435.184186</c:v>
                </c:pt>
                <c:pt idx="781">
                  <c:v>23942599.956457999</c:v>
                </c:pt>
                <c:pt idx="782">
                  <c:v>24052668.656555001</c:v>
                </c:pt>
                <c:pt idx="783">
                  <c:v>24078761.329831</c:v>
                </c:pt>
                <c:pt idx="784">
                  <c:v>24162334.590034001</c:v>
                </c:pt>
                <c:pt idx="785">
                  <c:v>24162334.590034001</c:v>
                </c:pt>
                <c:pt idx="786">
                  <c:v>24162334.590034001</c:v>
                </c:pt>
                <c:pt idx="787">
                  <c:v>24199222.892441999</c:v>
                </c:pt>
                <c:pt idx="788">
                  <c:v>24212900.881694</c:v>
                </c:pt>
                <c:pt idx="789">
                  <c:v>24322906.373268001</c:v>
                </c:pt>
                <c:pt idx="790">
                  <c:v>24195444.861503001</c:v>
                </c:pt>
                <c:pt idx="791">
                  <c:v>24111669.208563</c:v>
                </c:pt>
                <c:pt idx="792">
                  <c:v>24111613.940437</c:v>
                </c:pt>
                <c:pt idx="793">
                  <c:v>24111613.940437</c:v>
                </c:pt>
                <c:pt idx="794">
                  <c:v>24120689.875174001</c:v>
                </c:pt>
                <c:pt idx="795">
                  <c:v>23988486.584212001</c:v>
                </c:pt>
                <c:pt idx="796">
                  <c:v>24022459.933095001</c:v>
                </c:pt>
                <c:pt idx="797">
                  <c:v>23941267.682735998</c:v>
                </c:pt>
                <c:pt idx="798">
                  <c:v>24010359.879643001</c:v>
                </c:pt>
                <c:pt idx="799">
                  <c:v>24010359.879643001</c:v>
                </c:pt>
                <c:pt idx="800">
                  <c:v>24010359.879643001</c:v>
                </c:pt>
                <c:pt idx="801">
                  <c:v>24012351.235676002</c:v>
                </c:pt>
                <c:pt idx="802">
                  <c:v>24048359.598655</c:v>
                </c:pt>
                <c:pt idx="803">
                  <c:v>23930771.473065</c:v>
                </c:pt>
                <c:pt idx="804">
                  <c:v>24019533.051521</c:v>
                </c:pt>
                <c:pt idx="805">
                  <c:v>24083989.919744998</c:v>
                </c:pt>
                <c:pt idx="806">
                  <c:v>24083989.919744998</c:v>
                </c:pt>
                <c:pt idx="807">
                  <c:v>24083989.919744998</c:v>
                </c:pt>
                <c:pt idx="808">
                  <c:v>24122646.606662001</c:v>
                </c:pt>
                <c:pt idx="809">
                  <c:v>23945123.530942</c:v>
                </c:pt>
                <c:pt idx="810">
                  <c:v>24129570.652899001</c:v>
                </c:pt>
                <c:pt idx="811">
                  <c:v>24225427.462297</c:v>
                </c:pt>
                <c:pt idx="812">
                  <c:v>24185640.574131001</c:v>
                </c:pt>
                <c:pt idx="813">
                  <c:v>24185640.574131001</c:v>
                </c:pt>
                <c:pt idx="814">
                  <c:v>24185640.574131001</c:v>
                </c:pt>
                <c:pt idx="815">
                  <c:v>24210063.504103001</c:v>
                </c:pt>
                <c:pt idx="816">
                  <c:v>24373133.305339999</c:v>
                </c:pt>
                <c:pt idx="817">
                  <c:v>24416548.773674</c:v>
                </c:pt>
                <c:pt idx="818">
                  <c:v>24460252.353135001</c:v>
                </c:pt>
                <c:pt idx="819">
                  <c:v>24466077.499740999</c:v>
                </c:pt>
                <c:pt idx="820">
                  <c:v>24466077.499740999</c:v>
                </c:pt>
                <c:pt idx="821">
                  <c:v>24466077.499740999</c:v>
                </c:pt>
                <c:pt idx="822">
                  <c:v>24540372.007284999</c:v>
                </c:pt>
                <c:pt idx="823">
                  <c:v>24573853.509144001</c:v>
                </c:pt>
                <c:pt idx="824">
                  <c:v>24370089.697877999</c:v>
                </c:pt>
                <c:pt idx="825">
                  <c:v>24541051.153009001</c:v>
                </c:pt>
                <c:pt idx="826">
                  <c:v>24541051.153009001</c:v>
                </c:pt>
                <c:pt idx="827">
                  <c:v>24541051.153009001</c:v>
                </c:pt>
                <c:pt idx="828">
                  <c:v>24541051.153009001</c:v>
                </c:pt>
                <c:pt idx="829">
                  <c:v>24558299.075250998</c:v>
                </c:pt>
                <c:pt idx="830">
                  <c:v>24605126.587823</c:v>
                </c:pt>
                <c:pt idx="831">
                  <c:v>24497802.966515001</c:v>
                </c:pt>
                <c:pt idx="832">
                  <c:v>24391958.591357</c:v>
                </c:pt>
                <c:pt idx="833">
                  <c:v>24378848.493067</c:v>
                </c:pt>
                <c:pt idx="834">
                  <c:v>24378848.493067</c:v>
                </c:pt>
                <c:pt idx="835">
                  <c:v>24378848.493067</c:v>
                </c:pt>
                <c:pt idx="836">
                  <c:v>24425055.554729</c:v>
                </c:pt>
                <c:pt idx="837">
                  <c:v>24425890.192963</c:v>
                </c:pt>
                <c:pt idx="838">
                  <c:v>24523253.209302999</c:v>
                </c:pt>
                <c:pt idx="839">
                  <c:v>24700725.466141</c:v>
                </c:pt>
                <c:pt idx="840">
                  <c:v>24676782.687550001</c:v>
                </c:pt>
                <c:pt idx="841">
                  <c:v>24676782.687550001</c:v>
                </c:pt>
                <c:pt idx="842">
                  <c:v>24676782.687550001</c:v>
                </c:pt>
                <c:pt idx="843">
                  <c:v>24644845.592618998</c:v>
                </c:pt>
                <c:pt idx="844">
                  <c:v>24698827.840443</c:v>
                </c:pt>
                <c:pt idx="845">
                  <c:v>24726427.149733</c:v>
                </c:pt>
                <c:pt idx="846">
                  <c:v>24858336.363198001</c:v>
                </c:pt>
                <c:pt idx="847">
                  <c:v>24928876.389598001</c:v>
                </c:pt>
                <c:pt idx="848">
                  <c:v>24928876.389598001</c:v>
                </c:pt>
                <c:pt idx="849">
                  <c:v>24928876.389598001</c:v>
                </c:pt>
                <c:pt idx="850">
                  <c:v>24907302.722780999</c:v>
                </c:pt>
                <c:pt idx="851">
                  <c:v>25005382.095633999</c:v>
                </c:pt>
                <c:pt idx="852">
                  <c:v>24882523.847654</c:v>
                </c:pt>
                <c:pt idx="853">
                  <c:v>24780135.794425</c:v>
                </c:pt>
                <c:pt idx="854">
                  <c:v>24813670.724683002</c:v>
                </c:pt>
                <c:pt idx="855">
                  <c:v>24813670.724683002</c:v>
                </c:pt>
                <c:pt idx="856">
                  <c:v>24813670.724683002</c:v>
                </c:pt>
                <c:pt idx="857">
                  <c:v>24817931.654617</c:v>
                </c:pt>
                <c:pt idx="858">
                  <c:v>24556471.933005001</c:v>
                </c:pt>
                <c:pt idx="859">
                  <c:v>24267141.390372999</c:v>
                </c:pt>
                <c:pt idx="860">
                  <c:v>24414067.262689002</c:v>
                </c:pt>
                <c:pt idx="861">
                  <c:v>24434372.739975002</c:v>
                </c:pt>
                <c:pt idx="862">
                  <c:v>24434372.739975002</c:v>
                </c:pt>
                <c:pt idx="863">
                  <c:v>24434372.739975002</c:v>
                </c:pt>
                <c:pt idx="864">
                  <c:v>24437691.877558999</c:v>
                </c:pt>
                <c:pt idx="865">
                  <c:v>24515765.851509999</c:v>
                </c:pt>
                <c:pt idx="866">
                  <c:v>24589101.746105999</c:v>
                </c:pt>
                <c:pt idx="867">
                  <c:v>24609444.502431002</c:v>
                </c:pt>
                <c:pt idx="868">
                  <c:v>24633510.195969999</c:v>
                </c:pt>
                <c:pt idx="869">
                  <c:v>24633510.195969999</c:v>
                </c:pt>
                <c:pt idx="870">
                  <c:v>24633510.195969999</c:v>
                </c:pt>
                <c:pt idx="871">
                  <c:v>24601466.350903999</c:v>
                </c:pt>
                <c:pt idx="872">
                  <c:v>24633667.246231999</c:v>
                </c:pt>
                <c:pt idx="873">
                  <c:v>24513213.980425</c:v>
                </c:pt>
                <c:pt idx="874">
                  <c:v>24479670.125677999</c:v>
                </c:pt>
                <c:pt idx="875">
                  <c:v>24548037.579874001</c:v>
                </c:pt>
                <c:pt idx="876">
                  <c:v>24548037.579874001</c:v>
                </c:pt>
                <c:pt idx="877">
                  <c:v>24548037.579874001</c:v>
                </c:pt>
                <c:pt idx="878">
                  <c:v>24548261.828163002</c:v>
                </c:pt>
                <c:pt idx="879">
                  <c:v>24671925.017882999</c:v>
                </c:pt>
                <c:pt idx="880">
                  <c:v>24406283.874361999</c:v>
                </c:pt>
                <c:pt idx="881">
                  <c:v>24689871.701496001</c:v>
                </c:pt>
                <c:pt idx="882">
                  <c:v>24401408.787062</c:v>
                </c:pt>
                <c:pt idx="883">
                  <c:v>24401408.787062</c:v>
                </c:pt>
                <c:pt idx="884">
                  <c:v>24401408.787062</c:v>
                </c:pt>
                <c:pt idx="885">
                  <c:v>24387359.75034</c:v>
                </c:pt>
                <c:pt idx="886">
                  <c:v>24601116.359588999</c:v>
                </c:pt>
                <c:pt idx="887">
                  <c:v>24471282.12971</c:v>
                </c:pt>
                <c:pt idx="888">
                  <c:v>24588320.389114</c:v>
                </c:pt>
                <c:pt idx="889">
                  <c:v>24570625.333678</c:v>
                </c:pt>
                <c:pt idx="890">
                  <c:v>24570625.333678</c:v>
                </c:pt>
                <c:pt idx="891">
                  <c:v>24570625.333678</c:v>
                </c:pt>
                <c:pt idx="892">
                  <c:v>24570733.033677999</c:v>
                </c:pt>
                <c:pt idx="893">
                  <c:v>24559711.455084</c:v>
                </c:pt>
                <c:pt idx="894">
                  <c:v>24659741.051812999</c:v>
                </c:pt>
                <c:pt idx="895">
                  <c:v>24727800.409426998</c:v>
                </c:pt>
                <c:pt idx="896">
                  <c:v>24711935.593300998</c:v>
                </c:pt>
                <c:pt idx="897">
                  <c:v>24711935.593300998</c:v>
                </c:pt>
                <c:pt idx="898">
                  <c:v>24711935.593300998</c:v>
                </c:pt>
                <c:pt idx="899">
                  <c:v>24672513.480229001</c:v>
                </c:pt>
                <c:pt idx="900">
                  <c:v>24706187.738394</c:v>
                </c:pt>
                <c:pt idx="901">
                  <c:v>24644942.287126999</c:v>
                </c:pt>
                <c:pt idx="902">
                  <c:v>24430656.165344998</c:v>
                </c:pt>
                <c:pt idx="903">
                  <c:v>24587216.342579</c:v>
                </c:pt>
                <c:pt idx="904">
                  <c:v>24587216.342579</c:v>
                </c:pt>
                <c:pt idx="905">
                  <c:v>24587216.342579</c:v>
                </c:pt>
                <c:pt idx="906">
                  <c:v>24569120.477609999</c:v>
                </c:pt>
                <c:pt idx="907">
                  <c:v>24517425.546356</c:v>
                </c:pt>
                <c:pt idx="908">
                  <c:v>24568622.644428</c:v>
                </c:pt>
                <c:pt idx="909">
                  <c:v>24582237.165628001</c:v>
                </c:pt>
                <c:pt idx="910">
                  <c:v>24416691.771143999</c:v>
                </c:pt>
                <c:pt idx="911">
                  <c:v>24416691.771143999</c:v>
                </c:pt>
                <c:pt idx="912">
                  <c:v>24416691.771143999</c:v>
                </c:pt>
                <c:pt idx="913">
                  <c:v>24468676.991677001</c:v>
                </c:pt>
                <c:pt idx="914">
                  <c:v>24437227.107797999</c:v>
                </c:pt>
                <c:pt idx="915">
                  <c:v>24378788.761089001</c:v>
                </c:pt>
                <c:pt idx="916">
                  <c:v>24399316.902823001</c:v>
                </c:pt>
                <c:pt idx="917">
                  <c:v>24267572.519051</c:v>
                </c:pt>
                <c:pt idx="918">
                  <c:v>24267572.519051</c:v>
                </c:pt>
                <c:pt idx="919">
                  <c:v>24267572.519051</c:v>
                </c:pt>
                <c:pt idx="920">
                  <c:v>24263878.925911002</c:v>
                </c:pt>
                <c:pt idx="921">
                  <c:v>24362039.710847002</c:v>
                </c:pt>
                <c:pt idx="922">
                  <c:v>24231030.936018001</c:v>
                </c:pt>
                <c:pt idx="923">
                  <c:v>24063238.878963001</c:v>
                </c:pt>
                <c:pt idx="924">
                  <c:v>24131437.989688002</c:v>
                </c:pt>
                <c:pt idx="925">
                  <c:v>24131437.989688002</c:v>
                </c:pt>
                <c:pt idx="926">
                  <c:v>24131437.989688002</c:v>
                </c:pt>
                <c:pt idx="927">
                  <c:v>24194293.390062001</c:v>
                </c:pt>
                <c:pt idx="928">
                  <c:v>24300808.193932999</c:v>
                </c:pt>
                <c:pt idx="929">
                  <c:v>24339819.553319</c:v>
                </c:pt>
                <c:pt idx="930">
                  <c:v>24338824.846356999</c:v>
                </c:pt>
                <c:pt idx="931">
                  <c:v>24312333.142634001</c:v>
                </c:pt>
                <c:pt idx="932">
                  <c:v>24312333.142634001</c:v>
                </c:pt>
                <c:pt idx="933">
                  <c:v>24312333.142634001</c:v>
                </c:pt>
                <c:pt idx="934">
                  <c:v>24309425.931458</c:v>
                </c:pt>
                <c:pt idx="935">
                  <c:v>24355995.550900001</c:v>
                </c:pt>
                <c:pt idx="936">
                  <c:v>24261805.322292998</c:v>
                </c:pt>
                <c:pt idx="937">
                  <c:v>24462510.047511999</c:v>
                </c:pt>
                <c:pt idx="938">
                  <c:v>24400858.670097999</c:v>
                </c:pt>
                <c:pt idx="939">
                  <c:v>24400858.670097999</c:v>
                </c:pt>
                <c:pt idx="940">
                  <c:v>24400858.670097999</c:v>
                </c:pt>
                <c:pt idx="941">
                  <c:v>24390749.435855001</c:v>
                </c:pt>
                <c:pt idx="942">
                  <c:v>24433277.421787001</c:v>
                </c:pt>
                <c:pt idx="943">
                  <c:v>24414594.755856998</c:v>
                </c:pt>
                <c:pt idx="944">
                  <c:v>24476439.929731</c:v>
                </c:pt>
                <c:pt idx="945">
                  <c:v>24257707.765062001</c:v>
                </c:pt>
                <c:pt idx="946">
                  <c:v>24257707.765062001</c:v>
                </c:pt>
                <c:pt idx="947">
                  <c:v>24257707.765062001</c:v>
                </c:pt>
                <c:pt idx="948">
                  <c:v>24262581.513381999</c:v>
                </c:pt>
                <c:pt idx="949">
                  <c:v>24285140.990522001</c:v>
                </c:pt>
                <c:pt idx="950">
                  <c:v>24279688.440180998</c:v>
                </c:pt>
                <c:pt idx="951">
                  <c:v>24361351.33822</c:v>
                </c:pt>
                <c:pt idx="952">
                  <c:v>24255642.109207001</c:v>
                </c:pt>
                <c:pt idx="953">
                  <c:v>24255642.109207001</c:v>
                </c:pt>
                <c:pt idx="954">
                  <c:v>24255642.109207001</c:v>
                </c:pt>
                <c:pt idx="955">
                  <c:v>24285195.640895002</c:v>
                </c:pt>
                <c:pt idx="956">
                  <c:v>24315878.482184999</c:v>
                </c:pt>
                <c:pt idx="957">
                  <c:v>24324782.550866999</c:v>
                </c:pt>
                <c:pt idx="958">
                  <c:v>24409388.266938999</c:v>
                </c:pt>
                <c:pt idx="959">
                  <c:v>24500829.009751</c:v>
                </c:pt>
                <c:pt idx="960">
                  <c:v>24500829.009751</c:v>
                </c:pt>
                <c:pt idx="961">
                  <c:v>24500829.009751</c:v>
                </c:pt>
                <c:pt idx="962">
                  <c:v>24552349.058068</c:v>
                </c:pt>
                <c:pt idx="963">
                  <c:v>24404513.095268998</c:v>
                </c:pt>
                <c:pt idx="964">
                  <c:v>24527343.431839</c:v>
                </c:pt>
                <c:pt idx="965">
                  <c:v>24332772.527600002</c:v>
                </c:pt>
                <c:pt idx="966">
                  <c:v>24467361.564665999</c:v>
                </c:pt>
                <c:pt idx="967">
                  <c:v>24467361.564665999</c:v>
                </c:pt>
                <c:pt idx="968">
                  <c:v>24467361.564665999</c:v>
                </c:pt>
                <c:pt idx="969">
                  <c:v>24496976.143886</c:v>
                </c:pt>
                <c:pt idx="970">
                  <c:v>24605147.359258</c:v>
                </c:pt>
                <c:pt idx="971">
                  <c:v>24702091.301617</c:v>
                </c:pt>
                <c:pt idx="972">
                  <c:v>24763698.902332999</c:v>
                </c:pt>
                <c:pt idx="973">
                  <c:v>24858890.343866002</c:v>
                </c:pt>
                <c:pt idx="974">
                  <c:v>24858890.343866002</c:v>
                </c:pt>
                <c:pt idx="975">
                  <c:v>24858890.343866002</c:v>
                </c:pt>
                <c:pt idx="976">
                  <c:v>24852137.396313</c:v>
                </c:pt>
                <c:pt idx="977">
                  <c:v>24953824.836465999</c:v>
                </c:pt>
                <c:pt idx="978">
                  <c:v>24951949.241023999</c:v>
                </c:pt>
                <c:pt idx="979">
                  <c:v>24886809.140411001</c:v>
                </c:pt>
                <c:pt idx="980">
                  <c:v>24747683.372219</c:v>
                </c:pt>
                <c:pt idx="981">
                  <c:v>24747683.372219</c:v>
                </c:pt>
                <c:pt idx="982">
                  <c:v>24747683.372219</c:v>
                </c:pt>
                <c:pt idx="983">
                  <c:v>24768377.919716001</c:v>
                </c:pt>
                <c:pt idx="984">
                  <c:v>24740861.662055999</c:v>
                </c:pt>
                <c:pt idx="985">
                  <c:v>24676291.652516998</c:v>
                </c:pt>
                <c:pt idx="986">
                  <c:v>24635906.251235001</c:v>
                </c:pt>
                <c:pt idx="987">
                  <c:v>24537255.393139999</c:v>
                </c:pt>
                <c:pt idx="988">
                  <c:v>24537255.393139999</c:v>
                </c:pt>
                <c:pt idx="989">
                  <c:v>24537255.393139999</c:v>
                </c:pt>
                <c:pt idx="990">
                  <c:v>24583616.906610001</c:v>
                </c:pt>
                <c:pt idx="991">
                  <c:v>24722606.333565</c:v>
                </c:pt>
                <c:pt idx="992">
                  <c:v>24841647.217128001</c:v>
                </c:pt>
                <c:pt idx="993">
                  <c:v>24923818.503066</c:v>
                </c:pt>
                <c:pt idx="994">
                  <c:v>24926230.208322</c:v>
                </c:pt>
                <c:pt idx="995">
                  <c:v>24926230.208322</c:v>
                </c:pt>
                <c:pt idx="996">
                  <c:v>24926230.208322</c:v>
                </c:pt>
                <c:pt idx="997">
                  <c:v>24904227.463923</c:v>
                </c:pt>
                <c:pt idx="998">
                  <c:v>24926957.816034</c:v>
                </c:pt>
                <c:pt idx="999">
                  <c:v>24854003.990954999</c:v>
                </c:pt>
                <c:pt idx="1000">
                  <c:v>24837786.812233999</c:v>
                </c:pt>
                <c:pt idx="1001">
                  <c:v>24943858.344234001</c:v>
                </c:pt>
                <c:pt idx="1002">
                  <c:v>24943858.344234001</c:v>
                </c:pt>
                <c:pt idx="1003">
                  <c:v>24943858.344234001</c:v>
                </c:pt>
                <c:pt idx="1004">
                  <c:v>24942273.836518001</c:v>
                </c:pt>
                <c:pt idx="1005">
                  <c:v>25046637.637729</c:v>
                </c:pt>
                <c:pt idx="1006">
                  <c:v>25100482.410567001</c:v>
                </c:pt>
                <c:pt idx="1007">
                  <c:v>24952897.178707998</c:v>
                </c:pt>
                <c:pt idx="1008">
                  <c:v>24992339.193790998</c:v>
                </c:pt>
                <c:pt idx="1009">
                  <c:v>24992339.193790998</c:v>
                </c:pt>
                <c:pt idx="1010">
                  <c:v>24992339.193790998</c:v>
                </c:pt>
                <c:pt idx="1011">
                  <c:v>25006683.268065002</c:v>
                </c:pt>
                <c:pt idx="1012">
                  <c:v>25108827.608318001</c:v>
                </c:pt>
                <c:pt idx="1013">
                  <c:v>25254618.334210999</c:v>
                </c:pt>
                <c:pt idx="1014">
                  <c:v>25247842.603739999</c:v>
                </c:pt>
                <c:pt idx="1015">
                  <c:v>25369853.824554998</c:v>
                </c:pt>
                <c:pt idx="1016">
                  <c:v>25369853.824554998</c:v>
                </c:pt>
                <c:pt idx="1017">
                  <c:v>25369853.824554998</c:v>
                </c:pt>
                <c:pt idx="1018">
                  <c:v>25347342.534023002</c:v>
                </c:pt>
                <c:pt idx="1019">
                  <c:v>25322551.774758</c:v>
                </c:pt>
                <c:pt idx="1020">
                  <c:v>25352926.181862</c:v>
                </c:pt>
                <c:pt idx="1021">
                  <c:v>25390994.557208002</c:v>
                </c:pt>
                <c:pt idx="1022">
                  <c:v>25379132.145548999</c:v>
                </c:pt>
                <c:pt idx="1023">
                  <c:v>25379132.145548999</c:v>
                </c:pt>
                <c:pt idx="1024">
                  <c:v>25379132.145548999</c:v>
                </c:pt>
                <c:pt idx="1025">
                  <c:v>25416155.026177999</c:v>
                </c:pt>
                <c:pt idx="1026">
                  <c:v>25208614.060074002</c:v>
                </c:pt>
                <c:pt idx="1027">
                  <c:v>25333711.686352</c:v>
                </c:pt>
                <c:pt idx="1028">
                  <c:v>25381530.829656001</c:v>
                </c:pt>
                <c:pt idx="1029">
                  <c:v>25389137.320808999</c:v>
                </c:pt>
                <c:pt idx="1030">
                  <c:v>25389137.320808999</c:v>
                </c:pt>
                <c:pt idx="1031">
                  <c:v>25389137.320808999</c:v>
                </c:pt>
                <c:pt idx="1032">
                  <c:v>25387222.925507002</c:v>
                </c:pt>
                <c:pt idx="1033">
                  <c:v>25378764.391201999</c:v>
                </c:pt>
                <c:pt idx="1034">
                  <c:v>25303519.159196999</c:v>
                </c:pt>
                <c:pt idx="1035">
                  <c:v>25397866.920835</c:v>
                </c:pt>
                <c:pt idx="1036">
                  <c:v>25392893.298299</c:v>
                </c:pt>
                <c:pt idx="1037">
                  <c:v>25392893.298299</c:v>
                </c:pt>
                <c:pt idx="1038">
                  <c:v>25392893.298299</c:v>
                </c:pt>
                <c:pt idx="1039">
                  <c:v>25402326.612137001</c:v>
                </c:pt>
                <c:pt idx="1040">
                  <c:v>25407104.413925</c:v>
                </c:pt>
                <c:pt idx="1041">
                  <c:v>25441206.472334001</c:v>
                </c:pt>
                <c:pt idx="1042">
                  <c:v>25536757.596131001</c:v>
                </c:pt>
                <c:pt idx="1043">
                  <c:v>25683159.348843001</c:v>
                </c:pt>
                <c:pt idx="1044">
                  <c:v>25683159.348843001</c:v>
                </c:pt>
                <c:pt idx="1045">
                  <c:v>25683159.348843001</c:v>
                </c:pt>
                <c:pt idx="1046">
                  <c:v>25706295.131388001</c:v>
                </c:pt>
                <c:pt idx="1047">
                  <c:v>25702484.031203002</c:v>
                </c:pt>
                <c:pt idx="1048">
                  <c:v>25840835.273901001</c:v>
                </c:pt>
                <c:pt idx="1049">
                  <c:v>25873475.549725</c:v>
                </c:pt>
                <c:pt idx="1050">
                  <c:v>25954279.439261999</c:v>
                </c:pt>
                <c:pt idx="1051">
                  <c:v>25954279.439261999</c:v>
                </c:pt>
                <c:pt idx="1052">
                  <c:v>25954279.439261999</c:v>
                </c:pt>
                <c:pt idx="1053">
                  <c:v>25935870.386037</c:v>
                </c:pt>
                <c:pt idx="1054">
                  <c:v>25927190.927028</c:v>
                </c:pt>
                <c:pt idx="1055">
                  <c:v>26001981.196647</c:v>
                </c:pt>
                <c:pt idx="1056">
                  <c:v>26011211.257957</c:v>
                </c:pt>
                <c:pt idx="1057">
                  <c:v>26043319.742148999</c:v>
                </c:pt>
                <c:pt idx="1058">
                  <c:v>26043319.742148999</c:v>
                </c:pt>
                <c:pt idx="1059">
                  <c:v>26043319.742148999</c:v>
                </c:pt>
                <c:pt idx="1060">
                  <c:v>26042336.913616002</c:v>
                </c:pt>
                <c:pt idx="1061">
                  <c:v>26137787.718541998</c:v>
                </c:pt>
                <c:pt idx="1062">
                  <c:v>26094791.895959999</c:v>
                </c:pt>
                <c:pt idx="1063">
                  <c:v>26033241.122244</c:v>
                </c:pt>
                <c:pt idx="1064">
                  <c:v>26077345.020546999</c:v>
                </c:pt>
                <c:pt idx="1065">
                  <c:v>26077113.197434001</c:v>
                </c:pt>
                <c:pt idx="1066">
                  <c:v>26077113.197434001</c:v>
                </c:pt>
                <c:pt idx="1067">
                  <c:v>26100349.070664998</c:v>
                </c:pt>
                <c:pt idx="1068">
                  <c:v>26022983.325743999</c:v>
                </c:pt>
                <c:pt idx="1069">
                  <c:v>26091444.030065998</c:v>
                </c:pt>
                <c:pt idx="1070">
                  <c:v>26219868.376984</c:v>
                </c:pt>
                <c:pt idx="1071">
                  <c:v>26359149.502622999</c:v>
                </c:pt>
                <c:pt idx="1072">
                  <c:v>26359149.502622999</c:v>
                </c:pt>
                <c:pt idx="1073">
                  <c:v>26359149.502622999</c:v>
                </c:pt>
                <c:pt idx="1074">
                  <c:v>26365931.672690999</c:v>
                </c:pt>
                <c:pt idx="1075">
                  <c:v>26369769.831331</c:v>
                </c:pt>
                <c:pt idx="1076">
                  <c:v>26474623.288989998</c:v>
                </c:pt>
                <c:pt idx="1077">
                  <c:v>26342969.034841999</c:v>
                </c:pt>
                <c:pt idx="1078">
                  <c:v>26392605.833597999</c:v>
                </c:pt>
                <c:pt idx="1079">
                  <c:v>26392605.833597999</c:v>
                </c:pt>
                <c:pt idx="1080">
                  <c:v>26392605.833597999</c:v>
                </c:pt>
                <c:pt idx="1081">
                  <c:v>26414675.015067998</c:v>
                </c:pt>
                <c:pt idx="1082">
                  <c:v>26422517.236405998</c:v>
                </c:pt>
                <c:pt idx="1083">
                  <c:v>26497197.180481002</c:v>
                </c:pt>
                <c:pt idx="1084">
                  <c:v>26451476.738526002</c:v>
                </c:pt>
                <c:pt idx="1085">
                  <c:v>26232568.976045001</c:v>
                </c:pt>
                <c:pt idx="1086">
                  <c:v>26232568.976045001</c:v>
                </c:pt>
                <c:pt idx="1087">
                  <c:v>26232568.976045001</c:v>
                </c:pt>
                <c:pt idx="1088">
                  <c:v>26234397.501045</c:v>
                </c:pt>
                <c:pt idx="1089">
                  <c:v>26234397.501045</c:v>
                </c:pt>
                <c:pt idx="1090">
                  <c:v>26289492.94105</c:v>
                </c:pt>
                <c:pt idx="1091">
                  <c:v>26317716.061482001</c:v>
                </c:pt>
                <c:pt idx="1092">
                  <c:v>26399005.202287</c:v>
                </c:pt>
                <c:pt idx="1093">
                  <c:v>26399005.202287</c:v>
                </c:pt>
                <c:pt idx="1094">
                  <c:v>26399005.202287</c:v>
                </c:pt>
                <c:pt idx="1095">
                  <c:v>26367783.114627998</c:v>
                </c:pt>
                <c:pt idx="1096">
                  <c:v>26367783.114627998</c:v>
                </c:pt>
                <c:pt idx="1097">
                  <c:v>26253554.476645</c:v>
                </c:pt>
                <c:pt idx="1098">
                  <c:v>26233804.597052999</c:v>
                </c:pt>
                <c:pt idx="1099">
                  <c:v>26194544.205251999</c:v>
                </c:pt>
                <c:pt idx="1100">
                  <c:v>26194544.205251999</c:v>
                </c:pt>
                <c:pt idx="1101">
                  <c:v>26194544.205251999</c:v>
                </c:pt>
                <c:pt idx="1102">
                  <c:v>26227669.241771001</c:v>
                </c:pt>
                <c:pt idx="1103">
                  <c:v>26189216.879395999</c:v>
                </c:pt>
                <c:pt idx="1104">
                  <c:v>26251633.034653001</c:v>
                </c:pt>
                <c:pt idx="1105">
                  <c:v>26137585.376097001</c:v>
                </c:pt>
                <c:pt idx="1106">
                  <c:v>26136049.691808999</c:v>
                </c:pt>
                <c:pt idx="1107">
                  <c:v>26136049.691808999</c:v>
                </c:pt>
                <c:pt idx="1108">
                  <c:v>26136049.691808999</c:v>
                </c:pt>
                <c:pt idx="1109">
                  <c:v>26147058.615837999</c:v>
                </c:pt>
                <c:pt idx="1110">
                  <c:v>26231552.392423</c:v>
                </c:pt>
                <c:pt idx="1111">
                  <c:v>26232158.454822</c:v>
                </c:pt>
                <c:pt idx="1112">
                  <c:v>26340265.179763</c:v>
                </c:pt>
                <c:pt idx="1113">
                  <c:v>26383687.840907998</c:v>
                </c:pt>
                <c:pt idx="1114">
                  <c:v>26383687.840907998</c:v>
                </c:pt>
                <c:pt idx="1115">
                  <c:v>26383687.840907998</c:v>
                </c:pt>
                <c:pt idx="1116">
                  <c:v>26386192.077931002</c:v>
                </c:pt>
                <c:pt idx="1117">
                  <c:v>26467416.563738</c:v>
                </c:pt>
                <c:pt idx="1118">
                  <c:v>26547184.760092001</c:v>
                </c:pt>
                <c:pt idx="1119">
                  <c:v>26536587.617187001</c:v>
                </c:pt>
                <c:pt idx="1120">
                  <c:v>26505992.210026</c:v>
                </c:pt>
                <c:pt idx="1121">
                  <c:v>26505992.210026</c:v>
                </c:pt>
                <c:pt idx="1122">
                  <c:v>26505992.210026</c:v>
                </c:pt>
                <c:pt idx="1123">
                  <c:v>26537978.666407</c:v>
                </c:pt>
                <c:pt idx="1124">
                  <c:v>26454480.265969001</c:v>
                </c:pt>
                <c:pt idx="1125">
                  <c:v>26347539.694029</c:v>
                </c:pt>
                <c:pt idx="1126">
                  <c:v>26454137.362454999</c:v>
                </c:pt>
                <c:pt idx="1127">
                  <c:v>26512086.730652999</c:v>
                </c:pt>
                <c:pt idx="1128">
                  <c:v>26512086.730652999</c:v>
                </c:pt>
                <c:pt idx="1129">
                  <c:v>26512086.730652999</c:v>
                </c:pt>
                <c:pt idx="1130">
                  <c:v>26492914.386431001</c:v>
                </c:pt>
                <c:pt idx="1131">
                  <c:v>26488436.100446999</c:v>
                </c:pt>
                <c:pt idx="1132">
                  <c:v>26554707.108169999</c:v>
                </c:pt>
                <c:pt idx="1133">
                  <c:v>26627194.464065999</c:v>
                </c:pt>
                <c:pt idx="1134">
                  <c:v>26738657.430831</c:v>
                </c:pt>
                <c:pt idx="1135">
                  <c:v>26738657.430831</c:v>
                </c:pt>
                <c:pt idx="1136">
                  <c:v>26738657.430831</c:v>
                </c:pt>
                <c:pt idx="1137">
                  <c:v>26785544.414825</c:v>
                </c:pt>
                <c:pt idx="1138">
                  <c:v>26893037.751975998</c:v>
                </c:pt>
                <c:pt idx="1139">
                  <c:v>26896539.94537</c:v>
                </c:pt>
                <c:pt idx="1140">
                  <c:v>26906236.315722998</c:v>
                </c:pt>
                <c:pt idx="1141">
                  <c:v>26989850.132757999</c:v>
                </c:pt>
                <c:pt idx="1142">
                  <c:v>26989850.132757999</c:v>
                </c:pt>
                <c:pt idx="1143">
                  <c:v>26989850.132757999</c:v>
                </c:pt>
                <c:pt idx="1144">
                  <c:v>26995963.692054</c:v>
                </c:pt>
                <c:pt idx="1145">
                  <c:v>27043945.220867001</c:v>
                </c:pt>
                <c:pt idx="1146">
                  <c:v>27127298.859205</c:v>
                </c:pt>
                <c:pt idx="1147">
                  <c:v>26984977.549159002</c:v>
                </c:pt>
                <c:pt idx="1148">
                  <c:v>27028537.664411001</c:v>
                </c:pt>
                <c:pt idx="1149">
                  <c:v>27028537.664411001</c:v>
                </c:pt>
                <c:pt idx="1150">
                  <c:v>27028537.664411001</c:v>
                </c:pt>
                <c:pt idx="1151">
                  <c:v>27039541.147386</c:v>
                </c:pt>
                <c:pt idx="1152">
                  <c:v>27093248.017012998</c:v>
                </c:pt>
                <c:pt idx="1153">
                  <c:v>27015053.837526001</c:v>
                </c:pt>
                <c:pt idx="1154">
                  <c:v>27146514.744328</c:v>
                </c:pt>
                <c:pt idx="1155">
                  <c:v>27286269.31484</c:v>
                </c:pt>
                <c:pt idx="1156">
                  <c:v>27286269.31484</c:v>
                </c:pt>
                <c:pt idx="1157">
                  <c:v>27286269.31484</c:v>
                </c:pt>
                <c:pt idx="1158">
                  <c:v>27313432.779679</c:v>
                </c:pt>
                <c:pt idx="1159">
                  <c:v>27244600.137479998</c:v>
                </c:pt>
                <c:pt idx="1160">
                  <c:v>27329585.669167001</c:v>
                </c:pt>
                <c:pt idx="1161">
                  <c:v>27288493.142333999</c:v>
                </c:pt>
                <c:pt idx="1162">
                  <c:v>27326482.867339998</c:v>
                </c:pt>
                <c:pt idx="1163">
                  <c:v>27326482.867339998</c:v>
                </c:pt>
                <c:pt idx="1164">
                  <c:v>27326482.867339998</c:v>
                </c:pt>
                <c:pt idx="1165">
                  <c:v>27329469.809971001</c:v>
                </c:pt>
                <c:pt idx="1166">
                  <c:v>27434221.300255999</c:v>
                </c:pt>
                <c:pt idx="1167">
                  <c:v>27559509.880187999</c:v>
                </c:pt>
                <c:pt idx="1168">
                  <c:v>27489346.500572</c:v>
                </c:pt>
                <c:pt idx="1169">
                  <c:v>27449379.817743</c:v>
                </c:pt>
                <c:pt idx="1170">
                  <c:v>27449379.817743</c:v>
                </c:pt>
                <c:pt idx="1171">
                  <c:v>27449379.817743</c:v>
                </c:pt>
                <c:pt idx="1172">
                  <c:v>27456641.625154</c:v>
                </c:pt>
                <c:pt idx="1173">
                  <c:v>27452187.890138999</c:v>
                </c:pt>
                <c:pt idx="1174">
                  <c:v>27268626.061062001</c:v>
                </c:pt>
                <c:pt idx="1175">
                  <c:v>27285970.505927999</c:v>
                </c:pt>
                <c:pt idx="1176">
                  <c:v>27191094.948874</c:v>
                </c:pt>
                <c:pt idx="1177">
                  <c:v>27191094.948874</c:v>
                </c:pt>
                <c:pt idx="1178">
                  <c:v>27191094.948874</c:v>
                </c:pt>
                <c:pt idx="1179">
                  <c:v>27243913.586722001</c:v>
                </c:pt>
                <c:pt idx="1180">
                  <c:v>27178061.689304002</c:v>
                </c:pt>
                <c:pt idx="1181">
                  <c:v>27225766.261626001</c:v>
                </c:pt>
                <c:pt idx="1182">
                  <c:v>27398679.010837</c:v>
                </c:pt>
                <c:pt idx="1183">
                  <c:v>27398679.010837</c:v>
                </c:pt>
                <c:pt idx="1184">
                  <c:v>27398679.010837</c:v>
                </c:pt>
                <c:pt idx="1185">
                  <c:v>27398679.010837</c:v>
                </c:pt>
                <c:pt idx="1186">
                  <c:v>27394166.450831998</c:v>
                </c:pt>
                <c:pt idx="1187">
                  <c:v>27333804.900423001</c:v>
                </c:pt>
                <c:pt idx="1188">
                  <c:v>27272192.414604999</c:v>
                </c:pt>
                <c:pt idx="1189">
                  <c:v>27393035.878116</c:v>
                </c:pt>
                <c:pt idx="1190">
                  <c:v>27311594.245742999</c:v>
                </c:pt>
                <c:pt idx="1191">
                  <c:v>27311594.245742999</c:v>
                </c:pt>
                <c:pt idx="1192">
                  <c:v>27311594.245742999</c:v>
                </c:pt>
                <c:pt idx="1193">
                  <c:v>27291506.465723</c:v>
                </c:pt>
                <c:pt idx="1194">
                  <c:v>27367731.260604002</c:v>
                </c:pt>
                <c:pt idx="1195">
                  <c:v>27289802.377466999</c:v>
                </c:pt>
                <c:pt idx="1196">
                  <c:v>27411844.696304001</c:v>
                </c:pt>
                <c:pt idx="1197">
                  <c:v>27269199.708873</c:v>
                </c:pt>
                <c:pt idx="1198">
                  <c:v>27269199.708873</c:v>
                </c:pt>
                <c:pt idx="1199">
                  <c:v>27269199.708873</c:v>
                </c:pt>
                <c:pt idx="1200">
                  <c:v>27189973.787758</c:v>
                </c:pt>
                <c:pt idx="1201">
                  <c:v>27380400.725311998</c:v>
                </c:pt>
                <c:pt idx="1202">
                  <c:v>27387363.072826002</c:v>
                </c:pt>
                <c:pt idx="1203">
                  <c:v>27596293.834238999</c:v>
                </c:pt>
                <c:pt idx="1204">
                  <c:v>27659606.534878001</c:v>
                </c:pt>
                <c:pt idx="1205">
                  <c:v>27659606.534878001</c:v>
                </c:pt>
                <c:pt idx="1206">
                  <c:v>27659606.534878001</c:v>
                </c:pt>
                <c:pt idx="1207">
                  <c:v>27644317.239163999</c:v>
                </c:pt>
                <c:pt idx="1208">
                  <c:v>27713495.879005</c:v>
                </c:pt>
                <c:pt idx="1209">
                  <c:v>27738020.028572001</c:v>
                </c:pt>
                <c:pt idx="1210">
                  <c:v>27767997.346395999</c:v>
                </c:pt>
                <c:pt idx="1211">
                  <c:v>27863155.185894001</c:v>
                </c:pt>
                <c:pt idx="1212">
                  <c:v>27863155.185894001</c:v>
                </c:pt>
                <c:pt idx="1213">
                  <c:v>27863155.185894001</c:v>
                </c:pt>
                <c:pt idx="1214">
                  <c:v>27782519.777993001</c:v>
                </c:pt>
                <c:pt idx="1215">
                  <c:v>27780240.140900999</c:v>
                </c:pt>
                <c:pt idx="1216">
                  <c:v>27702871.265907001</c:v>
                </c:pt>
                <c:pt idx="1217">
                  <c:v>27667854.270288002</c:v>
                </c:pt>
                <c:pt idx="1218">
                  <c:v>27631074.636845998</c:v>
                </c:pt>
                <c:pt idx="1219">
                  <c:v>27631074.636845998</c:v>
                </c:pt>
                <c:pt idx="1220">
                  <c:v>27631074.636845998</c:v>
                </c:pt>
                <c:pt idx="1221">
                  <c:v>27643451.214974999</c:v>
                </c:pt>
                <c:pt idx="1222">
                  <c:v>27506455.756395999</c:v>
                </c:pt>
                <c:pt idx="1223">
                  <c:v>27563598.508242</c:v>
                </c:pt>
                <c:pt idx="1224">
                  <c:v>27590896.007208001</c:v>
                </c:pt>
                <c:pt idx="1225">
                  <c:v>27549337.718451001</c:v>
                </c:pt>
                <c:pt idx="1226">
                  <c:v>27549337.718451001</c:v>
                </c:pt>
                <c:pt idx="1227">
                  <c:v>27549337.718451001</c:v>
                </c:pt>
                <c:pt idx="1228">
                  <c:v>27542707.606681999</c:v>
                </c:pt>
                <c:pt idx="1229">
                  <c:v>27624239.692088</c:v>
                </c:pt>
                <c:pt idx="1230">
                  <c:v>27752392.326963</c:v>
                </c:pt>
                <c:pt idx="1231">
                  <c:v>27864299.427581999</c:v>
                </c:pt>
                <c:pt idx="1232">
                  <c:v>27821459.139897</c:v>
                </c:pt>
                <c:pt idx="1233">
                  <c:v>27821459.139897</c:v>
                </c:pt>
                <c:pt idx="1234">
                  <c:v>27821459.139897</c:v>
                </c:pt>
                <c:pt idx="1235">
                  <c:v>27846633.406624001</c:v>
                </c:pt>
                <c:pt idx="1236">
                  <c:v>27816796.412863001</c:v>
                </c:pt>
                <c:pt idx="1237">
                  <c:v>27917707.25595</c:v>
                </c:pt>
                <c:pt idx="1238">
                  <c:v>27839383.430877998</c:v>
                </c:pt>
                <c:pt idx="1239">
                  <c:v>27872638.218291</c:v>
                </c:pt>
                <c:pt idx="1240">
                  <c:v>27872638.218291</c:v>
                </c:pt>
                <c:pt idx="1241">
                  <c:v>27872638.218291</c:v>
                </c:pt>
                <c:pt idx="1242">
                  <c:v>27871406.655986998</c:v>
                </c:pt>
                <c:pt idx="1243">
                  <c:v>27832012.821876999</c:v>
                </c:pt>
                <c:pt idx="1244">
                  <c:v>27662571.333487</c:v>
                </c:pt>
                <c:pt idx="1245">
                  <c:v>27703784.582006998</c:v>
                </c:pt>
                <c:pt idx="1246">
                  <c:v>27611937.052017</c:v>
                </c:pt>
                <c:pt idx="1247">
                  <c:v>27611937.052017</c:v>
                </c:pt>
                <c:pt idx="1248">
                  <c:v>27611937.052017</c:v>
                </c:pt>
                <c:pt idx="1249">
                  <c:v>27540697.01207</c:v>
                </c:pt>
                <c:pt idx="1250">
                  <c:v>27661262.514727999</c:v>
                </c:pt>
                <c:pt idx="1251">
                  <c:v>27800443.671654001</c:v>
                </c:pt>
                <c:pt idx="1252">
                  <c:v>27815415.572882999</c:v>
                </c:pt>
                <c:pt idx="1253">
                  <c:v>27947901.853130002</c:v>
                </c:pt>
                <c:pt idx="1254">
                  <c:v>27947901.853130002</c:v>
                </c:pt>
                <c:pt idx="1255">
                  <c:v>27947901.853130002</c:v>
                </c:pt>
                <c:pt idx="1256">
                  <c:v>27914302.585608002</c:v>
                </c:pt>
                <c:pt idx="1257">
                  <c:v>27824668.74605</c:v>
                </c:pt>
                <c:pt idx="1258">
                  <c:v>27951081.043705001</c:v>
                </c:pt>
                <c:pt idx="1259">
                  <c:v>28061309.831128001</c:v>
                </c:pt>
                <c:pt idx="1260">
                  <c:v>28114352.617242001</c:v>
                </c:pt>
                <c:pt idx="1261">
                  <c:v>28114352.617242001</c:v>
                </c:pt>
                <c:pt idx="1262">
                  <c:v>28114352.617242001</c:v>
                </c:pt>
                <c:pt idx="1263">
                  <c:v>28039928.475559</c:v>
                </c:pt>
                <c:pt idx="1264">
                  <c:v>28147251.021520998</c:v>
                </c:pt>
                <c:pt idx="1265">
                  <c:v>28208646.716543999</c:v>
                </c:pt>
                <c:pt idx="1266">
                  <c:v>27941961.296861</c:v>
                </c:pt>
                <c:pt idx="1267">
                  <c:v>28201490.887155</c:v>
                </c:pt>
                <c:pt idx="1268">
                  <c:v>28201490.887155</c:v>
                </c:pt>
                <c:pt idx="1269">
                  <c:v>28201490.887155</c:v>
                </c:pt>
                <c:pt idx="1270">
                  <c:v>28180715.222589999</c:v>
                </c:pt>
                <c:pt idx="1271">
                  <c:v>28374049.361425001</c:v>
                </c:pt>
                <c:pt idx="1272">
                  <c:v>28109603.76049</c:v>
                </c:pt>
                <c:pt idx="1273">
                  <c:v>28042997.847194001</c:v>
                </c:pt>
                <c:pt idx="1274">
                  <c:v>28281322.001409002</c:v>
                </c:pt>
                <c:pt idx="1275">
                  <c:v>28281322.001409002</c:v>
                </c:pt>
                <c:pt idx="1276">
                  <c:v>28281322.001409002</c:v>
                </c:pt>
                <c:pt idx="1277">
                  <c:v>28279393.400355998</c:v>
                </c:pt>
                <c:pt idx="1278">
                  <c:v>28332684.431177001</c:v>
                </c:pt>
                <c:pt idx="1279">
                  <c:v>28156569.613809001</c:v>
                </c:pt>
                <c:pt idx="1280">
                  <c:v>28036069.466083001</c:v>
                </c:pt>
                <c:pt idx="1281">
                  <c:v>27902453.682390001</c:v>
                </c:pt>
                <c:pt idx="1282">
                  <c:v>27902453.682390001</c:v>
                </c:pt>
                <c:pt idx="1283">
                  <c:v>27902453.682390001</c:v>
                </c:pt>
                <c:pt idx="1284">
                  <c:v>27870798.717257001</c:v>
                </c:pt>
                <c:pt idx="1285">
                  <c:v>27866338.146763999</c:v>
                </c:pt>
                <c:pt idx="1286">
                  <c:v>28039885.144374002</c:v>
                </c:pt>
                <c:pt idx="1287">
                  <c:v>27990931.618758</c:v>
                </c:pt>
                <c:pt idx="1288">
                  <c:v>27789587.553805001</c:v>
                </c:pt>
                <c:pt idx="1289">
                  <c:v>27789587.553805001</c:v>
                </c:pt>
                <c:pt idx="1290">
                  <c:v>27789587.553805001</c:v>
                </c:pt>
                <c:pt idx="1291">
                  <c:v>27853690.144703001</c:v>
                </c:pt>
                <c:pt idx="1292">
                  <c:v>27915346.477203</c:v>
                </c:pt>
                <c:pt idx="1293">
                  <c:v>27909828.744554002</c:v>
                </c:pt>
                <c:pt idx="1294">
                  <c:v>27857261.071075</c:v>
                </c:pt>
                <c:pt idx="1295">
                  <c:v>27879096.876093999</c:v>
                </c:pt>
                <c:pt idx="1296">
                  <c:v>27879096.876093999</c:v>
                </c:pt>
                <c:pt idx="1297">
                  <c:v>27879096.876093999</c:v>
                </c:pt>
                <c:pt idx="1298">
                  <c:v>27802749.214873001</c:v>
                </c:pt>
                <c:pt idx="1299">
                  <c:v>27935086.432291999</c:v>
                </c:pt>
                <c:pt idx="1300">
                  <c:v>27849778.938466001</c:v>
                </c:pt>
                <c:pt idx="1301">
                  <c:v>27907499.439364001</c:v>
                </c:pt>
                <c:pt idx="1302">
                  <c:v>27985669.738705002</c:v>
                </c:pt>
                <c:pt idx="1303">
                  <c:v>27985669.738705002</c:v>
                </c:pt>
                <c:pt idx="1304">
                  <c:v>27985669.738705002</c:v>
                </c:pt>
                <c:pt idx="1305">
                  <c:v>28009808.582609002</c:v>
                </c:pt>
                <c:pt idx="1306">
                  <c:v>28039566.846163001</c:v>
                </c:pt>
                <c:pt idx="1307">
                  <c:v>28065011.781828001</c:v>
                </c:pt>
                <c:pt idx="1308">
                  <c:v>27947682.868983999</c:v>
                </c:pt>
                <c:pt idx="1309">
                  <c:v>27935802.021745</c:v>
                </c:pt>
                <c:pt idx="1310">
                  <c:v>27935802.021745</c:v>
                </c:pt>
                <c:pt idx="1311">
                  <c:v>27935802.021745</c:v>
                </c:pt>
                <c:pt idx="1312">
                  <c:v>27971584.532795999</c:v>
                </c:pt>
                <c:pt idx="1313">
                  <c:v>28107724.589279</c:v>
                </c:pt>
                <c:pt idx="1314">
                  <c:v>28100708.642944001</c:v>
                </c:pt>
                <c:pt idx="1315">
                  <c:v>28167393.364553001</c:v>
                </c:pt>
                <c:pt idx="1316">
                  <c:v>28187645.024654999</c:v>
                </c:pt>
                <c:pt idx="1317">
                  <c:v>28187645.024654999</c:v>
                </c:pt>
                <c:pt idx="1318">
                  <c:v>28187645.024654999</c:v>
                </c:pt>
                <c:pt idx="1319">
                  <c:v>28134263.805994</c:v>
                </c:pt>
                <c:pt idx="1320">
                  <c:v>28102250.562449001</c:v>
                </c:pt>
                <c:pt idx="1321">
                  <c:v>28215218.699540999</c:v>
                </c:pt>
                <c:pt idx="1322">
                  <c:v>28150194.048296001</c:v>
                </c:pt>
                <c:pt idx="1323">
                  <c:v>28318171.909552</c:v>
                </c:pt>
                <c:pt idx="1324">
                  <c:v>28318171.909552</c:v>
                </c:pt>
                <c:pt idx="1325">
                  <c:v>28318171.909552</c:v>
                </c:pt>
                <c:pt idx="1326">
                  <c:v>28334991.004090998</c:v>
                </c:pt>
                <c:pt idx="1327">
                  <c:v>28182815.860957999</c:v>
                </c:pt>
                <c:pt idx="1328">
                  <c:v>28220950.167265002</c:v>
                </c:pt>
                <c:pt idx="1329">
                  <c:v>28144201.031512</c:v>
                </c:pt>
                <c:pt idx="1330">
                  <c:v>28292250.758448001</c:v>
                </c:pt>
                <c:pt idx="1331">
                  <c:v>28292250.758448001</c:v>
                </c:pt>
                <c:pt idx="1332">
                  <c:v>28292250.758448001</c:v>
                </c:pt>
                <c:pt idx="1333">
                  <c:v>28306639.017014001</c:v>
                </c:pt>
                <c:pt idx="1334">
                  <c:v>28313078.013191</c:v>
                </c:pt>
                <c:pt idx="1335">
                  <c:v>28103116.300248999</c:v>
                </c:pt>
                <c:pt idx="1336">
                  <c:v>27994663.825408999</c:v>
                </c:pt>
                <c:pt idx="1337">
                  <c:v>28073874.443941001</c:v>
                </c:pt>
                <c:pt idx="1338">
                  <c:v>28073874.443941001</c:v>
                </c:pt>
                <c:pt idx="1339">
                  <c:v>28073874.443941001</c:v>
                </c:pt>
                <c:pt idx="1340">
                  <c:v>28060995.303982001</c:v>
                </c:pt>
                <c:pt idx="1341">
                  <c:v>28149742.808791</c:v>
                </c:pt>
                <c:pt idx="1342">
                  <c:v>28096982.506885</c:v>
                </c:pt>
                <c:pt idx="1343">
                  <c:v>28136832.337552</c:v>
                </c:pt>
                <c:pt idx="1344">
                  <c:v>28024462.377530999</c:v>
                </c:pt>
                <c:pt idx="1345">
                  <c:v>28024462.377530999</c:v>
                </c:pt>
                <c:pt idx="1346">
                  <c:v>28024462.377530999</c:v>
                </c:pt>
                <c:pt idx="1347">
                  <c:v>28019188.425244</c:v>
                </c:pt>
                <c:pt idx="1348">
                  <c:v>27974945.978356</c:v>
                </c:pt>
                <c:pt idx="1349">
                  <c:v>28072017.267402999</c:v>
                </c:pt>
                <c:pt idx="1350">
                  <c:v>27993211.000643998</c:v>
                </c:pt>
                <c:pt idx="1351">
                  <c:v>28089988.133859999</c:v>
                </c:pt>
                <c:pt idx="1352">
                  <c:v>28089988.133859999</c:v>
                </c:pt>
                <c:pt idx="1353">
                  <c:v>28089988.133859999</c:v>
                </c:pt>
                <c:pt idx="1354">
                  <c:v>28084948.933862001</c:v>
                </c:pt>
                <c:pt idx="1355">
                  <c:v>28211212.938467</c:v>
                </c:pt>
                <c:pt idx="1356">
                  <c:v>28045124.504962999</c:v>
                </c:pt>
                <c:pt idx="1357">
                  <c:v>28087800.237128001</c:v>
                </c:pt>
                <c:pt idx="1358">
                  <c:v>28109592.254094999</c:v>
                </c:pt>
                <c:pt idx="1359">
                  <c:v>28109592.254094999</c:v>
                </c:pt>
                <c:pt idx="1360">
                  <c:v>28109592.254094999</c:v>
                </c:pt>
                <c:pt idx="1361">
                  <c:v>28059118.217744</c:v>
                </c:pt>
                <c:pt idx="1362">
                  <c:v>28144471.234788001</c:v>
                </c:pt>
                <c:pt idx="1363">
                  <c:v>28224256.927728999</c:v>
                </c:pt>
                <c:pt idx="1364">
                  <c:v>28268795.69204</c:v>
                </c:pt>
                <c:pt idx="1365">
                  <c:v>28305591.438715</c:v>
                </c:pt>
                <c:pt idx="1366">
                  <c:v>28305591.438715</c:v>
                </c:pt>
                <c:pt idx="1367">
                  <c:v>28305591.438715</c:v>
                </c:pt>
                <c:pt idx="1368">
                  <c:v>28305210.809269</c:v>
                </c:pt>
                <c:pt idx="1369">
                  <c:v>28370039.649930999</c:v>
                </c:pt>
                <c:pt idx="1370">
                  <c:v>28454683.346104998</c:v>
                </c:pt>
                <c:pt idx="1371">
                  <c:v>28436677.853542998</c:v>
                </c:pt>
                <c:pt idx="1372">
                  <c:v>28481771.343959</c:v>
                </c:pt>
                <c:pt idx="1373">
                  <c:v>28481771.343959</c:v>
                </c:pt>
                <c:pt idx="1374">
                  <c:v>28481771.343959</c:v>
                </c:pt>
                <c:pt idx="1375">
                  <c:v>28452115.292516001</c:v>
                </c:pt>
                <c:pt idx="1376">
                  <c:v>28544185.026944999</c:v>
                </c:pt>
                <c:pt idx="1377">
                  <c:v>28655531.188193001</c:v>
                </c:pt>
                <c:pt idx="1378">
                  <c:v>28725929.725079998</c:v>
                </c:pt>
                <c:pt idx="1379">
                  <c:v>28786674.778866</c:v>
                </c:pt>
                <c:pt idx="1380">
                  <c:v>28786674.778866</c:v>
                </c:pt>
                <c:pt idx="1381">
                  <c:v>28786674.778866</c:v>
                </c:pt>
                <c:pt idx="1382">
                  <c:v>28811944.923578002</c:v>
                </c:pt>
                <c:pt idx="1383">
                  <c:v>28818010.090094998</c:v>
                </c:pt>
                <c:pt idx="1384">
                  <c:v>28925125.277911998</c:v>
                </c:pt>
                <c:pt idx="1385">
                  <c:v>29012513.895257</c:v>
                </c:pt>
                <c:pt idx="1386">
                  <c:v>29141624.631648</c:v>
                </c:pt>
                <c:pt idx="1387">
                  <c:v>29141624.631648</c:v>
                </c:pt>
                <c:pt idx="1388">
                  <c:v>29141624.631648</c:v>
                </c:pt>
                <c:pt idx="1389">
                  <c:v>29152574.305691998</c:v>
                </c:pt>
                <c:pt idx="1390">
                  <c:v>29194989.222475</c:v>
                </c:pt>
                <c:pt idx="1391">
                  <c:v>29214571.171275999</c:v>
                </c:pt>
                <c:pt idx="1392">
                  <c:v>29199319.716217998</c:v>
                </c:pt>
                <c:pt idx="1393">
                  <c:v>29252148.584832001</c:v>
                </c:pt>
                <c:pt idx="1394">
                  <c:v>29252148.584832001</c:v>
                </c:pt>
                <c:pt idx="1395">
                  <c:v>29252148.584832001</c:v>
                </c:pt>
                <c:pt idx="1396">
                  <c:v>29239845.062240999</c:v>
                </c:pt>
                <c:pt idx="1397">
                  <c:v>29342204.461738002</c:v>
                </c:pt>
                <c:pt idx="1398">
                  <c:v>29429080.070953</c:v>
                </c:pt>
                <c:pt idx="1399">
                  <c:v>29239331.251093</c:v>
                </c:pt>
                <c:pt idx="1400">
                  <c:v>29278802.041030999</c:v>
                </c:pt>
                <c:pt idx="1401">
                  <c:v>29278802.041030999</c:v>
                </c:pt>
                <c:pt idx="1402">
                  <c:v>29278802.041030999</c:v>
                </c:pt>
                <c:pt idx="1403">
                  <c:v>29316659.866916001</c:v>
                </c:pt>
                <c:pt idx="1404">
                  <c:v>29292420.852419</c:v>
                </c:pt>
                <c:pt idx="1405">
                  <c:v>29307832.702585001</c:v>
                </c:pt>
                <c:pt idx="1406">
                  <c:v>29407308.182004001</c:v>
                </c:pt>
                <c:pt idx="1407">
                  <c:v>29446056.715971999</c:v>
                </c:pt>
                <c:pt idx="1408">
                  <c:v>29446056.715971999</c:v>
                </c:pt>
                <c:pt idx="1409">
                  <c:v>29446056.715971999</c:v>
                </c:pt>
                <c:pt idx="1410">
                  <c:v>29462780.323360998</c:v>
                </c:pt>
                <c:pt idx="1411">
                  <c:v>29418494.165256001</c:v>
                </c:pt>
                <c:pt idx="1412">
                  <c:v>29373630.507158</c:v>
                </c:pt>
                <c:pt idx="1413">
                  <c:v>29429879.203997999</c:v>
                </c:pt>
                <c:pt idx="1414">
                  <c:v>29539065.353569999</c:v>
                </c:pt>
                <c:pt idx="1415">
                  <c:v>29539187.531070001</c:v>
                </c:pt>
                <c:pt idx="1416">
                  <c:v>29539187.531070001</c:v>
                </c:pt>
                <c:pt idx="1417">
                  <c:v>29604705.492679998</c:v>
                </c:pt>
                <c:pt idx="1418">
                  <c:v>29683683.673299</c:v>
                </c:pt>
                <c:pt idx="1419">
                  <c:v>29607053.560040001</c:v>
                </c:pt>
                <c:pt idx="1420">
                  <c:v>29654902.978666998</c:v>
                </c:pt>
                <c:pt idx="1421">
                  <c:v>29743993.916540001</c:v>
                </c:pt>
                <c:pt idx="1422">
                  <c:v>29743993.916540001</c:v>
                </c:pt>
                <c:pt idx="1423">
                  <c:v>29743993.916540001</c:v>
                </c:pt>
                <c:pt idx="1424">
                  <c:v>29711792.864521999</c:v>
                </c:pt>
                <c:pt idx="1425">
                  <c:v>29782271.137694001</c:v>
                </c:pt>
                <c:pt idx="1426">
                  <c:v>29792367.168373998</c:v>
                </c:pt>
                <c:pt idx="1427">
                  <c:v>29742548.021079</c:v>
                </c:pt>
                <c:pt idx="1428">
                  <c:v>29759954.967153002</c:v>
                </c:pt>
                <c:pt idx="1429">
                  <c:v>29759954.967153002</c:v>
                </c:pt>
                <c:pt idx="1430">
                  <c:v>29759954.967153002</c:v>
                </c:pt>
                <c:pt idx="1431">
                  <c:v>29753813.179714002</c:v>
                </c:pt>
                <c:pt idx="1432">
                  <c:v>29910824.682936002</c:v>
                </c:pt>
                <c:pt idx="1433">
                  <c:v>29907165.657090999</c:v>
                </c:pt>
                <c:pt idx="1434">
                  <c:v>29989689.869855002</c:v>
                </c:pt>
                <c:pt idx="1435">
                  <c:v>30093410.535386</c:v>
                </c:pt>
                <c:pt idx="1436">
                  <c:v>30093410.535386</c:v>
                </c:pt>
                <c:pt idx="1437">
                  <c:v>30093410.535386</c:v>
                </c:pt>
                <c:pt idx="1438">
                  <c:v>30094730.106479</c:v>
                </c:pt>
                <c:pt idx="1439">
                  <c:v>30147294.236678999</c:v>
                </c:pt>
                <c:pt idx="1440">
                  <c:v>30207979.386139002</c:v>
                </c:pt>
                <c:pt idx="1441">
                  <c:v>30336206.561602999</c:v>
                </c:pt>
                <c:pt idx="1442">
                  <c:v>30465824.959068999</c:v>
                </c:pt>
                <c:pt idx="1443">
                  <c:v>30465824.959068999</c:v>
                </c:pt>
                <c:pt idx="1444">
                  <c:v>30465824.959068999</c:v>
                </c:pt>
                <c:pt idx="1445">
                  <c:v>30471752.039078001</c:v>
                </c:pt>
                <c:pt idx="1446">
                  <c:v>30584704.175756998</c:v>
                </c:pt>
                <c:pt idx="1447">
                  <c:v>30639046.259798001</c:v>
                </c:pt>
                <c:pt idx="1448">
                  <c:v>30677319.867350001</c:v>
                </c:pt>
                <c:pt idx="1449">
                  <c:v>30743177.362588</c:v>
                </c:pt>
                <c:pt idx="1450">
                  <c:v>30743177.362588</c:v>
                </c:pt>
                <c:pt idx="1451">
                  <c:v>30743177.362588</c:v>
                </c:pt>
                <c:pt idx="1452">
                  <c:v>30741909.129682001</c:v>
                </c:pt>
                <c:pt idx="1453">
                  <c:v>30748008.989681002</c:v>
                </c:pt>
                <c:pt idx="1454">
                  <c:v>30748008.989681002</c:v>
                </c:pt>
                <c:pt idx="1455">
                  <c:v>30783973.438395001</c:v>
                </c:pt>
                <c:pt idx="1456">
                  <c:v>30649549.529240001</c:v>
                </c:pt>
                <c:pt idx="1457">
                  <c:v>30649549.529240001</c:v>
                </c:pt>
                <c:pt idx="1458">
                  <c:v>30649549.529240001</c:v>
                </c:pt>
                <c:pt idx="1459">
                  <c:v>30675738.200948</c:v>
                </c:pt>
                <c:pt idx="1460">
                  <c:v>30753513.546252001</c:v>
                </c:pt>
                <c:pt idx="1461">
                  <c:v>30753513.546252001</c:v>
                </c:pt>
                <c:pt idx="1462">
                  <c:v>30539602.637329999</c:v>
                </c:pt>
                <c:pt idx="1463">
                  <c:v>30521866.681428</c:v>
                </c:pt>
                <c:pt idx="1464">
                  <c:v>30521866.681428</c:v>
                </c:pt>
                <c:pt idx="1465">
                  <c:v>30521866.681428</c:v>
                </c:pt>
                <c:pt idx="1466">
                  <c:v>30538637.027782999</c:v>
                </c:pt>
                <c:pt idx="1467">
                  <c:v>30531496.920913</c:v>
                </c:pt>
                <c:pt idx="1468">
                  <c:v>30545345.812259998</c:v>
                </c:pt>
                <c:pt idx="1469">
                  <c:v>30633278.016833998</c:v>
                </c:pt>
                <c:pt idx="1470">
                  <c:v>30424991.403037</c:v>
                </c:pt>
                <c:pt idx="1471">
                  <c:v>30424991.403037</c:v>
                </c:pt>
                <c:pt idx="1472">
                  <c:v>30424991.403037</c:v>
                </c:pt>
                <c:pt idx="1473">
                  <c:v>30431196.349305999</c:v>
                </c:pt>
                <c:pt idx="1474">
                  <c:v>30401907.009341002</c:v>
                </c:pt>
                <c:pt idx="1475">
                  <c:v>30233461.517666001</c:v>
                </c:pt>
                <c:pt idx="1476">
                  <c:v>30225729.60249</c:v>
                </c:pt>
                <c:pt idx="1477">
                  <c:v>30242812.944589999</c:v>
                </c:pt>
                <c:pt idx="1478">
                  <c:v>30242812.944589999</c:v>
                </c:pt>
                <c:pt idx="1479">
                  <c:v>30242812.944589999</c:v>
                </c:pt>
                <c:pt idx="1480">
                  <c:v>30242016.519760001</c:v>
                </c:pt>
                <c:pt idx="1481">
                  <c:v>30179213.595350999</c:v>
                </c:pt>
                <c:pt idx="1482">
                  <c:v>30257994.837469</c:v>
                </c:pt>
                <c:pt idx="1483">
                  <c:v>30182874.846664999</c:v>
                </c:pt>
                <c:pt idx="1484">
                  <c:v>30186097.450831</c:v>
                </c:pt>
                <c:pt idx="1485">
                  <c:v>30186097.450831</c:v>
                </c:pt>
                <c:pt idx="1486">
                  <c:v>30186097.450831</c:v>
                </c:pt>
                <c:pt idx="1487">
                  <c:v>30198741.361984</c:v>
                </c:pt>
                <c:pt idx="1488">
                  <c:v>30058293.478440002</c:v>
                </c:pt>
                <c:pt idx="1489">
                  <c:v>30191907.580796</c:v>
                </c:pt>
                <c:pt idx="1490">
                  <c:v>30141298.836057</c:v>
                </c:pt>
                <c:pt idx="1491">
                  <c:v>30058328.762159999</c:v>
                </c:pt>
                <c:pt idx="1492">
                  <c:v>30058315.292158999</c:v>
                </c:pt>
                <c:pt idx="1493">
                  <c:v>30058315.292158999</c:v>
                </c:pt>
                <c:pt idx="1494">
                  <c:v>30090163.169229001</c:v>
                </c:pt>
                <c:pt idx="1495">
                  <c:v>30125594.717918999</c:v>
                </c:pt>
                <c:pt idx="1496">
                  <c:v>30122202.674835</c:v>
                </c:pt>
                <c:pt idx="1497">
                  <c:v>30057479.826600999</c:v>
                </c:pt>
                <c:pt idx="1498">
                  <c:v>30069675.0876</c:v>
                </c:pt>
                <c:pt idx="1499">
                  <c:v>30069675.0876</c:v>
                </c:pt>
                <c:pt idx="1500">
                  <c:v>30069675.0876</c:v>
                </c:pt>
                <c:pt idx="1501">
                  <c:v>30062499.340645999</c:v>
                </c:pt>
                <c:pt idx="1502">
                  <c:v>29980300.444182001</c:v>
                </c:pt>
                <c:pt idx="1503">
                  <c:v>30033488.933175001</c:v>
                </c:pt>
                <c:pt idx="1504">
                  <c:v>30061336.398768</c:v>
                </c:pt>
                <c:pt idx="1505">
                  <c:v>30076940.488908</c:v>
                </c:pt>
                <c:pt idx="1506">
                  <c:v>30076940.488908</c:v>
                </c:pt>
                <c:pt idx="1507">
                  <c:v>30076940.488908</c:v>
                </c:pt>
                <c:pt idx="1508">
                  <c:v>30060779.804990001</c:v>
                </c:pt>
                <c:pt idx="1509">
                  <c:v>30080909.371459</c:v>
                </c:pt>
                <c:pt idx="1510">
                  <c:v>30072650.177372999</c:v>
                </c:pt>
                <c:pt idx="1511">
                  <c:v>30256833.040155999</c:v>
                </c:pt>
                <c:pt idx="1512">
                  <c:v>30300561.982928</c:v>
                </c:pt>
                <c:pt idx="1513">
                  <c:v>30300561.982928</c:v>
                </c:pt>
                <c:pt idx="1514">
                  <c:v>30300561.982928</c:v>
                </c:pt>
                <c:pt idx="1515">
                  <c:v>30359049.111549001</c:v>
                </c:pt>
                <c:pt idx="1516">
                  <c:v>30426327.795765001</c:v>
                </c:pt>
                <c:pt idx="1517">
                  <c:v>30547288.401634999</c:v>
                </c:pt>
                <c:pt idx="1518">
                  <c:v>30722488.279734001</c:v>
                </c:pt>
                <c:pt idx="1519">
                  <c:v>30735593.58673</c:v>
                </c:pt>
                <c:pt idx="1520">
                  <c:v>30735593.58673</c:v>
                </c:pt>
                <c:pt idx="1521">
                  <c:v>30735593.58673</c:v>
                </c:pt>
                <c:pt idx="1522">
                  <c:v>30628340.298188999</c:v>
                </c:pt>
                <c:pt idx="1523">
                  <c:v>30520645.661954001</c:v>
                </c:pt>
                <c:pt idx="1524">
                  <c:v>30544268.148669999</c:v>
                </c:pt>
                <c:pt idx="1525">
                  <c:v>30673639.945976999</c:v>
                </c:pt>
                <c:pt idx="1526">
                  <c:v>30652252.189725999</c:v>
                </c:pt>
                <c:pt idx="1527">
                  <c:v>30652252.189725999</c:v>
                </c:pt>
                <c:pt idx="1528">
                  <c:v>30652252.189725999</c:v>
                </c:pt>
                <c:pt idx="1529">
                  <c:v>30656320.718823001</c:v>
                </c:pt>
                <c:pt idx="1530">
                  <c:v>30642511.938026</c:v>
                </c:pt>
                <c:pt idx="1531">
                  <c:v>30616045.660167001</c:v>
                </c:pt>
                <c:pt idx="1532">
                  <c:v>30489154.323557999</c:v>
                </c:pt>
                <c:pt idx="1533">
                  <c:v>30486282.640299</c:v>
                </c:pt>
                <c:pt idx="1534">
                  <c:v>30486282.640299</c:v>
                </c:pt>
                <c:pt idx="1535">
                  <c:v>30486282.640299</c:v>
                </c:pt>
                <c:pt idx="1536">
                  <c:v>30520264.001644</c:v>
                </c:pt>
                <c:pt idx="1537">
                  <c:v>30599919.987808</c:v>
                </c:pt>
                <c:pt idx="1538">
                  <c:v>30581528.730955999</c:v>
                </c:pt>
                <c:pt idx="1539">
                  <c:v>30659357.270599</c:v>
                </c:pt>
                <c:pt idx="1540">
                  <c:v>30725622.515675999</c:v>
                </c:pt>
                <c:pt idx="1541">
                  <c:v>30725622.515675999</c:v>
                </c:pt>
                <c:pt idx="1542">
                  <c:v>30725622.515675999</c:v>
                </c:pt>
                <c:pt idx="1543">
                  <c:v>30762169.861733999</c:v>
                </c:pt>
                <c:pt idx="1544">
                  <c:v>30664987.608601</c:v>
                </c:pt>
                <c:pt idx="1545">
                  <c:v>30739935.457951002</c:v>
                </c:pt>
                <c:pt idx="1546">
                  <c:v>30748795.385403</c:v>
                </c:pt>
                <c:pt idx="1547">
                  <c:v>30729191.196880002</c:v>
                </c:pt>
                <c:pt idx="1548">
                  <c:v>30729191.196880002</c:v>
                </c:pt>
                <c:pt idx="1549">
                  <c:v>30729191.196880002</c:v>
                </c:pt>
                <c:pt idx="1550">
                  <c:v>30748667.229104999</c:v>
                </c:pt>
                <c:pt idx="1551">
                  <c:v>30765754.982833002</c:v>
                </c:pt>
                <c:pt idx="1552">
                  <c:v>30758750.091350999</c:v>
                </c:pt>
                <c:pt idx="1553">
                  <c:v>30847147.131579999</c:v>
                </c:pt>
                <c:pt idx="1554">
                  <c:v>30887983.725740001</c:v>
                </c:pt>
                <c:pt idx="1555">
                  <c:v>30887983.725740001</c:v>
                </c:pt>
                <c:pt idx="1556">
                  <c:v>30887983.725740001</c:v>
                </c:pt>
                <c:pt idx="1557">
                  <c:v>30864966.747267999</c:v>
                </c:pt>
                <c:pt idx="1558">
                  <c:v>30732601.908062</c:v>
                </c:pt>
                <c:pt idx="1559">
                  <c:v>30754083.094087001</c:v>
                </c:pt>
                <c:pt idx="1560">
                  <c:v>30716210.056584999</c:v>
                </c:pt>
                <c:pt idx="1561">
                  <c:v>30855438.980367001</c:v>
                </c:pt>
                <c:pt idx="1562">
                  <c:v>30855438.980367001</c:v>
                </c:pt>
                <c:pt idx="1563">
                  <c:v>30855438.980367001</c:v>
                </c:pt>
                <c:pt idx="1564">
                  <c:v>30857125.144219</c:v>
                </c:pt>
                <c:pt idx="1565">
                  <c:v>30851008.998344999</c:v>
                </c:pt>
                <c:pt idx="1566">
                  <c:v>30897954.649874002</c:v>
                </c:pt>
                <c:pt idx="1567">
                  <c:v>30913736.323068999</c:v>
                </c:pt>
                <c:pt idx="1568">
                  <c:v>30913736.323068999</c:v>
                </c:pt>
                <c:pt idx="1569">
                  <c:v>30913736.323068999</c:v>
                </c:pt>
                <c:pt idx="1570">
                  <c:v>30913736.323068999</c:v>
                </c:pt>
                <c:pt idx="1571">
                  <c:v>30938941.511262</c:v>
                </c:pt>
                <c:pt idx="1572">
                  <c:v>30898402.844939999</c:v>
                </c:pt>
                <c:pt idx="1573">
                  <c:v>30970602.202473</c:v>
                </c:pt>
                <c:pt idx="1574">
                  <c:v>31037261.837140001</c:v>
                </c:pt>
                <c:pt idx="1575">
                  <c:v>31099812.883846998</c:v>
                </c:pt>
                <c:pt idx="1576">
                  <c:v>31099812.883846998</c:v>
                </c:pt>
                <c:pt idx="1577">
                  <c:v>31099812.883846998</c:v>
                </c:pt>
                <c:pt idx="1578">
                  <c:v>31094744.098092999</c:v>
                </c:pt>
                <c:pt idx="1579">
                  <c:v>30983390.265014999</c:v>
                </c:pt>
                <c:pt idx="1580">
                  <c:v>30914748.880711999</c:v>
                </c:pt>
                <c:pt idx="1581">
                  <c:v>30894633.986285999</c:v>
                </c:pt>
                <c:pt idx="1582">
                  <c:v>30984999.772659</c:v>
                </c:pt>
                <c:pt idx="1583">
                  <c:v>30984999.772659</c:v>
                </c:pt>
                <c:pt idx="1584">
                  <c:v>30984999.772659</c:v>
                </c:pt>
                <c:pt idx="1585">
                  <c:v>30969900.422006998</c:v>
                </c:pt>
                <c:pt idx="1586">
                  <c:v>30933028.673769001</c:v>
                </c:pt>
                <c:pt idx="1587">
                  <c:v>30980296.957099002</c:v>
                </c:pt>
                <c:pt idx="1588">
                  <c:v>31088439.635662001</c:v>
                </c:pt>
                <c:pt idx="1589">
                  <c:v>31042932.110481001</c:v>
                </c:pt>
                <c:pt idx="1590">
                  <c:v>31042932.110481001</c:v>
                </c:pt>
                <c:pt idx="1591">
                  <c:v>31042932.110481001</c:v>
                </c:pt>
                <c:pt idx="1592">
                  <c:v>31047904.412634999</c:v>
                </c:pt>
                <c:pt idx="1593">
                  <c:v>31163230.613607001</c:v>
                </c:pt>
                <c:pt idx="1594">
                  <c:v>31127037.112904999</c:v>
                </c:pt>
                <c:pt idx="1595">
                  <c:v>31189710.452422999</c:v>
                </c:pt>
                <c:pt idx="1596">
                  <c:v>31187086.761009</c:v>
                </c:pt>
                <c:pt idx="1597">
                  <c:v>31187086.761009</c:v>
                </c:pt>
                <c:pt idx="1598">
                  <c:v>31187086.761009</c:v>
                </c:pt>
                <c:pt idx="1599">
                  <c:v>31232512.811259001</c:v>
                </c:pt>
                <c:pt idx="1600">
                  <c:v>31310879.398881</c:v>
                </c:pt>
                <c:pt idx="1601">
                  <c:v>31320316.243512001</c:v>
                </c:pt>
                <c:pt idx="1602">
                  <c:v>31304926.220846999</c:v>
                </c:pt>
                <c:pt idx="1603">
                  <c:v>31326362.269432999</c:v>
                </c:pt>
                <c:pt idx="1604">
                  <c:v>31326362.269432999</c:v>
                </c:pt>
                <c:pt idx="1605">
                  <c:v>31326362.269432999</c:v>
                </c:pt>
                <c:pt idx="1606">
                  <c:v>31307141.427471999</c:v>
                </c:pt>
                <c:pt idx="1607">
                  <c:v>31263439.420127001</c:v>
                </c:pt>
                <c:pt idx="1608">
                  <c:v>31248276.872400001</c:v>
                </c:pt>
                <c:pt idx="1609">
                  <c:v>31258749.747308999</c:v>
                </c:pt>
                <c:pt idx="1610">
                  <c:v>31264059.728645001</c:v>
                </c:pt>
                <c:pt idx="1611">
                  <c:v>31264059.728645001</c:v>
                </c:pt>
                <c:pt idx="1612">
                  <c:v>31264059.728645001</c:v>
                </c:pt>
                <c:pt idx="1613">
                  <c:v>31237309.232549999</c:v>
                </c:pt>
                <c:pt idx="1614">
                  <c:v>31265743.128734</c:v>
                </c:pt>
                <c:pt idx="1615">
                  <c:v>31323224.362985</c:v>
                </c:pt>
                <c:pt idx="1616">
                  <c:v>31488454.354564</c:v>
                </c:pt>
                <c:pt idx="1617">
                  <c:v>31608157.431717001</c:v>
                </c:pt>
                <c:pt idx="1618">
                  <c:v>31608157.431717001</c:v>
                </c:pt>
                <c:pt idx="1619">
                  <c:v>31608157.431717001</c:v>
                </c:pt>
                <c:pt idx="1620">
                  <c:v>31634531.943041999</c:v>
                </c:pt>
                <c:pt idx="1621">
                  <c:v>31642228.764591999</c:v>
                </c:pt>
                <c:pt idx="1622">
                  <c:v>31704355.254657</c:v>
                </c:pt>
                <c:pt idx="1623">
                  <c:v>31623690.891630001</c:v>
                </c:pt>
                <c:pt idx="1624">
                  <c:v>31696622.528152999</c:v>
                </c:pt>
                <c:pt idx="1625">
                  <c:v>31696622.528152999</c:v>
                </c:pt>
                <c:pt idx="1626">
                  <c:v>31696622.528152999</c:v>
                </c:pt>
                <c:pt idx="1627">
                  <c:v>31726560.409715999</c:v>
                </c:pt>
                <c:pt idx="1628">
                  <c:v>31724587.618501998</c:v>
                </c:pt>
                <c:pt idx="1629">
                  <c:v>31768754.100694001</c:v>
                </c:pt>
                <c:pt idx="1630">
                  <c:v>31700566.590337999</c:v>
                </c:pt>
                <c:pt idx="1631">
                  <c:v>31760757.897781</c:v>
                </c:pt>
                <c:pt idx="1632">
                  <c:v>31760757.897781</c:v>
                </c:pt>
                <c:pt idx="1633">
                  <c:v>31760757.897781</c:v>
                </c:pt>
                <c:pt idx="1634">
                  <c:v>31786609.583073001</c:v>
                </c:pt>
                <c:pt idx="1635">
                  <c:v>31859665.348637</c:v>
                </c:pt>
                <c:pt idx="1636">
                  <c:v>31804374.902135</c:v>
                </c:pt>
                <c:pt idx="1637">
                  <c:v>31865300.889263999</c:v>
                </c:pt>
                <c:pt idx="1638">
                  <c:v>31869149.498119999</c:v>
                </c:pt>
                <c:pt idx="1639">
                  <c:v>31869149.498119999</c:v>
                </c:pt>
                <c:pt idx="1640">
                  <c:v>31869149.498119999</c:v>
                </c:pt>
                <c:pt idx="1641">
                  <c:v>31824311.840532999</c:v>
                </c:pt>
                <c:pt idx="1642">
                  <c:v>31917725.422157999</c:v>
                </c:pt>
                <c:pt idx="1643">
                  <c:v>31950346.431464002</c:v>
                </c:pt>
                <c:pt idx="1644">
                  <c:v>31958134.642491002</c:v>
                </c:pt>
                <c:pt idx="1645">
                  <c:v>31949171.367015</c:v>
                </c:pt>
                <c:pt idx="1646">
                  <c:v>31949171.367015</c:v>
                </c:pt>
                <c:pt idx="1647">
                  <c:v>31949171.367015</c:v>
                </c:pt>
                <c:pt idx="1648">
                  <c:v>31879733.964251</c:v>
                </c:pt>
                <c:pt idx="1649">
                  <c:v>31868467.79527</c:v>
                </c:pt>
                <c:pt idx="1650">
                  <c:v>31934580.238754999</c:v>
                </c:pt>
                <c:pt idx="1651">
                  <c:v>31933104.304501001</c:v>
                </c:pt>
                <c:pt idx="1652">
                  <c:v>32059128.130035002</c:v>
                </c:pt>
                <c:pt idx="1653">
                  <c:v>32059128.130035002</c:v>
                </c:pt>
                <c:pt idx="1654">
                  <c:v>32059128.130035002</c:v>
                </c:pt>
                <c:pt idx="1655">
                  <c:v>32037725.056889001</c:v>
                </c:pt>
                <c:pt idx="1656">
                  <c:v>32133770.190221999</c:v>
                </c:pt>
                <c:pt idx="1657">
                  <c:v>32042008.47504</c:v>
                </c:pt>
                <c:pt idx="1658">
                  <c:v>31975427.194600999</c:v>
                </c:pt>
                <c:pt idx="1659">
                  <c:v>32045674.956521001</c:v>
                </c:pt>
                <c:pt idx="1660">
                  <c:v>32045674.956521001</c:v>
                </c:pt>
                <c:pt idx="1661">
                  <c:v>32045674.956521001</c:v>
                </c:pt>
                <c:pt idx="1662">
                  <c:v>32086909.378968999</c:v>
                </c:pt>
                <c:pt idx="1663">
                  <c:v>31984190.970750999</c:v>
                </c:pt>
                <c:pt idx="1664">
                  <c:v>32034065.206036001</c:v>
                </c:pt>
                <c:pt idx="1665">
                  <c:v>32059386.339768998</c:v>
                </c:pt>
                <c:pt idx="1666">
                  <c:v>32197357.872136999</c:v>
                </c:pt>
                <c:pt idx="1667">
                  <c:v>32197357.872136999</c:v>
                </c:pt>
                <c:pt idx="1668">
                  <c:v>32197357.872136999</c:v>
                </c:pt>
                <c:pt idx="1669">
                  <c:v>32228752.546705998</c:v>
                </c:pt>
                <c:pt idx="1670">
                  <c:v>32250569.742392998</c:v>
                </c:pt>
                <c:pt idx="1671">
                  <c:v>32350911.256119002</c:v>
                </c:pt>
                <c:pt idx="1672">
                  <c:v>32448607.277036998</c:v>
                </c:pt>
                <c:pt idx="1673">
                  <c:v>32540767.039425001</c:v>
                </c:pt>
                <c:pt idx="1674">
                  <c:v>32540767.039425001</c:v>
                </c:pt>
                <c:pt idx="1675">
                  <c:v>32540767.039425001</c:v>
                </c:pt>
                <c:pt idx="1676">
                  <c:v>32533352.222697001</c:v>
                </c:pt>
                <c:pt idx="1677">
                  <c:v>32544682.329771999</c:v>
                </c:pt>
                <c:pt idx="1678">
                  <c:v>32412941.186625998</c:v>
                </c:pt>
                <c:pt idx="1679">
                  <c:v>32567037.853218</c:v>
                </c:pt>
                <c:pt idx="1680">
                  <c:v>32590721.687644001</c:v>
                </c:pt>
                <c:pt idx="1681">
                  <c:v>32590721.687644001</c:v>
                </c:pt>
                <c:pt idx="1682">
                  <c:v>32590721.687644001</c:v>
                </c:pt>
                <c:pt idx="1683">
                  <c:v>32602687.536104999</c:v>
                </c:pt>
                <c:pt idx="1684">
                  <c:v>32624665.333682999</c:v>
                </c:pt>
                <c:pt idx="1685">
                  <c:v>32656335.764229</c:v>
                </c:pt>
                <c:pt idx="1686">
                  <c:v>32684566.211029999</c:v>
                </c:pt>
                <c:pt idx="1687">
                  <c:v>32560848.890436001</c:v>
                </c:pt>
                <c:pt idx="1688">
                  <c:v>32560848.890436001</c:v>
                </c:pt>
                <c:pt idx="1689">
                  <c:v>32560848.890436001</c:v>
                </c:pt>
                <c:pt idx="1690">
                  <c:v>32519820.097282998</c:v>
                </c:pt>
                <c:pt idx="1691">
                  <c:v>32372846.072973002</c:v>
                </c:pt>
                <c:pt idx="1692">
                  <c:v>32312943.647557002</c:v>
                </c:pt>
                <c:pt idx="1693">
                  <c:v>32300217.191787001</c:v>
                </c:pt>
                <c:pt idx="1694">
                  <c:v>32405227.915635999</c:v>
                </c:pt>
                <c:pt idx="1695">
                  <c:v>32405227.915635999</c:v>
                </c:pt>
                <c:pt idx="1696">
                  <c:v>32405227.915635999</c:v>
                </c:pt>
                <c:pt idx="1697">
                  <c:v>32417049.513941001</c:v>
                </c:pt>
                <c:pt idx="1698">
                  <c:v>32442737.420754001</c:v>
                </c:pt>
                <c:pt idx="1699">
                  <c:v>32410147.402587</c:v>
                </c:pt>
                <c:pt idx="1700">
                  <c:v>32404373.055245999</c:v>
                </c:pt>
                <c:pt idx="1701">
                  <c:v>32507899.979083002</c:v>
                </c:pt>
                <c:pt idx="1702">
                  <c:v>32507899.979083002</c:v>
                </c:pt>
                <c:pt idx="1703">
                  <c:v>32507899.979083002</c:v>
                </c:pt>
                <c:pt idx="1704">
                  <c:v>32516648.868726999</c:v>
                </c:pt>
                <c:pt idx="1705">
                  <c:v>32380597.830168001</c:v>
                </c:pt>
                <c:pt idx="1706">
                  <c:v>32403708.893844999</c:v>
                </c:pt>
                <c:pt idx="1707">
                  <c:v>32344179.256115001</c:v>
                </c:pt>
                <c:pt idx="1708">
                  <c:v>32372867.877788998</c:v>
                </c:pt>
                <c:pt idx="1709">
                  <c:v>32372867.877788998</c:v>
                </c:pt>
                <c:pt idx="1710">
                  <c:v>32372867.877788998</c:v>
                </c:pt>
                <c:pt idx="1711">
                  <c:v>32333731.949368</c:v>
                </c:pt>
                <c:pt idx="1712">
                  <c:v>32389263.555713002</c:v>
                </c:pt>
                <c:pt idx="1713">
                  <c:v>32543153.017374001</c:v>
                </c:pt>
                <c:pt idx="1714">
                  <c:v>32472234.752730999</c:v>
                </c:pt>
                <c:pt idx="1715">
                  <c:v>32444931.809181999</c:v>
                </c:pt>
                <c:pt idx="1716">
                  <c:v>32444931.809181999</c:v>
                </c:pt>
                <c:pt idx="1717">
                  <c:v>32444931.809181999</c:v>
                </c:pt>
                <c:pt idx="1718">
                  <c:v>32401763.172708999</c:v>
                </c:pt>
                <c:pt idx="1719">
                  <c:v>32400655.817687999</c:v>
                </c:pt>
                <c:pt idx="1720">
                  <c:v>32565837.907005001</c:v>
                </c:pt>
                <c:pt idx="1721">
                  <c:v>32631423.494226001</c:v>
                </c:pt>
                <c:pt idx="1722">
                  <c:v>32654983.276662</c:v>
                </c:pt>
                <c:pt idx="1723">
                  <c:v>32654983.276662</c:v>
                </c:pt>
                <c:pt idx="1724">
                  <c:v>32654983.276662</c:v>
                </c:pt>
                <c:pt idx="1725">
                  <c:v>32617089.676399</c:v>
                </c:pt>
                <c:pt idx="1726">
                  <c:v>32628155.689307</c:v>
                </c:pt>
                <c:pt idx="1727">
                  <c:v>32747422.225278001</c:v>
                </c:pt>
                <c:pt idx="1728">
                  <c:v>32588699.093860999</c:v>
                </c:pt>
                <c:pt idx="1729">
                  <c:v>32659056.578246001</c:v>
                </c:pt>
                <c:pt idx="1730">
                  <c:v>32659056.578246001</c:v>
                </c:pt>
                <c:pt idx="1731">
                  <c:v>32659056.578246001</c:v>
                </c:pt>
                <c:pt idx="1732">
                  <c:v>32661665.733752001</c:v>
                </c:pt>
                <c:pt idx="1733">
                  <c:v>32877882.865316</c:v>
                </c:pt>
                <c:pt idx="1734">
                  <c:v>32899938.264816001</c:v>
                </c:pt>
                <c:pt idx="1735">
                  <c:v>32843677.483890001</c:v>
                </c:pt>
                <c:pt idx="1736">
                  <c:v>32655845.095274001</c:v>
                </c:pt>
                <c:pt idx="1737">
                  <c:v>32655845.095274001</c:v>
                </c:pt>
                <c:pt idx="1738">
                  <c:v>32655845.095274001</c:v>
                </c:pt>
                <c:pt idx="1739">
                  <c:v>32531917.667665999</c:v>
                </c:pt>
                <c:pt idx="1740">
                  <c:v>32504966.794397999</c:v>
                </c:pt>
                <c:pt idx="1741">
                  <c:v>32508426.118829001</c:v>
                </c:pt>
                <c:pt idx="1742">
                  <c:v>32554406.835976999</c:v>
                </c:pt>
                <c:pt idx="1743">
                  <c:v>32636340.708951</c:v>
                </c:pt>
                <c:pt idx="1744">
                  <c:v>32636340.708951</c:v>
                </c:pt>
                <c:pt idx="1745">
                  <c:v>32636340.708951</c:v>
                </c:pt>
                <c:pt idx="1746">
                  <c:v>32615263.556499001</c:v>
                </c:pt>
                <c:pt idx="1747">
                  <c:v>32539407.292284999</c:v>
                </c:pt>
                <c:pt idx="1748">
                  <c:v>32381077.937440999</c:v>
                </c:pt>
                <c:pt idx="1749">
                  <c:v>32515756.824693002</c:v>
                </c:pt>
                <c:pt idx="1750">
                  <c:v>32442075.846898999</c:v>
                </c:pt>
                <c:pt idx="1751">
                  <c:v>32442075.846898999</c:v>
                </c:pt>
                <c:pt idx="1752">
                  <c:v>32442075.846898999</c:v>
                </c:pt>
                <c:pt idx="1753">
                  <c:v>32432498.957286</c:v>
                </c:pt>
                <c:pt idx="1754">
                  <c:v>32462038.969089001</c:v>
                </c:pt>
                <c:pt idx="1755">
                  <c:v>32478388.267505001</c:v>
                </c:pt>
                <c:pt idx="1756">
                  <c:v>32596598.565207001</c:v>
                </c:pt>
                <c:pt idx="1757">
                  <c:v>32611054.005245999</c:v>
                </c:pt>
                <c:pt idx="1758">
                  <c:v>32611054.005245999</c:v>
                </c:pt>
                <c:pt idx="1759">
                  <c:v>32611054.005245999</c:v>
                </c:pt>
                <c:pt idx="1760">
                  <c:v>32622114.859092999</c:v>
                </c:pt>
                <c:pt idx="1761">
                  <c:v>32652980.338148002</c:v>
                </c:pt>
                <c:pt idx="1762">
                  <c:v>32745170.693064</c:v>
                </c:pt>
                <c:pt idx="1763">
                  <c:v>32849777.948605001</c:v>
                </c:pt>
                <c:pt idx="1764">
                  <c:v>32797178.900911</c:v>
                </c:pt>
                <c:pt idx="1765">
                  <c:v>32797178.900911</c:v>
                </c:pt>
                <c:pt idx="1766">
                  <c:v>32797178.900911</c:v>
                </c:pt>
                <c:pt idx="1767">
                  <c:v>32806705.004618999</c:v>
                </c:pt>
                <c:pt idx="1768">
                  <c:v>32703530.775789</c:v>
                </c:pt>
                <c:pt idx="1769">
                  <c:v>32629939.313538998</c:v>
                </c:pt>
                <c:pt idx="1770">
                  <c:v>32785139.450541999</c:v>
                </c:pt>
                <c:pt idx="1771">
                  <c:v>32718920.442315001</c:v>
                </c:pt>
                <c:pt idx="1772">
                  <c:v>32718920.442315001</c:v>
                </c:pt>
                <c:pt idx="1773">
                  <c:v>32718920.442315001</c:v>
                </c:pt>
                <c:pt idx="1774">
                  <c:v>32739603.140882</c:v>
                </c:pt>
                <c:pt idx="1775">
                  <c:v>32786171.103344999</c:v>
                </c:pt>
                <c:pt idx="1776">
                  <c:v>32874473.505996</c:v>
                </c:pt>
                <c:pt idx="1777">
                  <c:v>32880122.180356</c:v>
                </c:pt>
                <c:pt idx="1778">
                  <c:v>32772096.159111001</c:v>
                </c:pt>
                <c:pt idx="1779">
                  <c:v>32772096.159111001</c:v>
                </c:pt>
                <c:pt idx="1780">
                  <c:v>32772096.159111001</c:v>
                </c:pt>
                <c:pt idx="1781">
                  <c:v>32798652.846131001</c:v>
                </c:pt>
                <c:pt idx="1782">
                  <c:v>32821518.630399998</c:v>
                </c:pt>
                <c:pt idx="1783">
                  <c:v>32930250.957068998</c:v>
                </c:pt>
                <c:pt idx="1784">
                  <c:v>33060721.936595</c:v>
                </c:pt>
                <c:pt idx="1785">
                  <c:v>33118984.345593002</c:v>
                </c:pt>
                <c:pt idx="1786">
                  <c:v>33118984.345593002</c:v>
                </c:pt>
                <c:pt idx="1787">
                  <c:v>33118984.345593002</c:v>
                </c:pt>
                <c:pt idx="1788">
                  <c:v>33107635.808254</c:v>
                </c:pt>
                <c:pt idx="1789">
                  <c:v>33173476.0995</c:v>
                </c:pt>
                <c:pt idx="1790">
                  <c:v>33261252.663036</c:v>
                </c:pt>
                <c:pt idx="1791">
                  <c:v>33284835.906544998</c:v>
                </c:pt>
                <c:pt idx="1792">
                  <c:v>33270354.587574001</c:v>
                </c:pt>
                <c:pt idx="1793">
                  <c:v>33270354.587574001</c:v>
                </c:pt>
                <c:pt idx="1794">
                  <c:v>33270354.587574001</c:v>
                </c:pt>
                <c:pt idx="1795">
                  <c:v>33296269.775573999</c:v>
                </c:pt>
                <c:pt idx="1796">
                  <c:v>33021927.434882</c:v>
                </c:pt>
                <c:pt idx="1797">
                  <c:v>33109841.413649</c:v>
                </c:pt>
                <c:pt idx="1798">
                  <c:v>33196052.065335002</c:v>
                </c:pt>
                <c:pt idx="1799">
                  <c:v>33075548.825552002</c:v>
                </c:pt>
                <c:pt idx="1800">
                  <c:v>33075548.825552002</c:v>
                </c:pt>
                <c:pt idx="1801">
                  <c:v>33075548.825552002</c:v>
                </c:pt>
                <c:pt idx="1802">
                  <c:v>33036309.584261999</c:v>
                </c:pt>
                <c:pt idx="1803">
                  <c:v>33096047.620156001</c:v>
                </c:pt>
                <c:pt idx="1804">
                  <c:v>33224370.861604001</c:v>
                </c:pt>
                <c:pt idx="1805">
                  <c:v>33368774.962487001</c:v>
                </c:pt>
                <c:pt idx="1806">
                  <c:v>33369738.255249001</c:v>
                </c:pt>
                <c:pt idx="1807">
                  <c:v>33369738.255249001</c:v>
                </c:pt>
                <c:pt idx="1808">
                  <c:v>33369738.255249001</c:v>
                </c:pt>
                <c:pt idx="1809">
                  <c:v>33409430.663421001</c:v>
                </c:pt>
                <c:pt idx="1810">
                  <c:v>33365216.773253001</c:v>
                </c:pt>
                <c:pt idx="1811">
                  <c:v>33373963.337931</c:v>
                </c:pt>
                <c:pt idx="1812">
                  <c:v>33182480.926848002</c:v>
                </c:pt>
                <c:pt idx="1813">
                  <c:v>33303646.825948</c:v>
                </c:pt>
                <c:pt idx="1814">
                  <c:v>33303646.825948</c:v>
                </c:pt>
                <c:pt idx="1815">
                  <c:v>33303646.825948</c:v>
                </c:pt>
                <c:pt idx="1816">
                  <c:v>33320703.251274001</c:v>
                </c:pt>
                <c:pt idx="1817">
                  <c:v>33484337.037666999</c:v>
                </c:pt>
                <c:pt idx="1818">
                  <c:v>33473551.719760001</c:v>
                </c:pt>
                <c:pt idx="1819">
                  <c:v>33473551.719760001</c:v>
                </c:pt>
                <c:pt idx="1820">
                  <c:v>33438141.095925</c:v>
                </c:pt>
                <c:pt idx="1821">
                  <c:v>33438141.095925</c:v>
                </c:pt>
                <c:pt idx="1822">
                  <c:v>33438141.095925</c:v>
                </c:pt>
                <c:pt idx="1823">
                  <c:v>33490908.749010999</c:v>
                </c:pt>
                <c:pt idx="1824">
                  <c:v>33405674.928948998</c:v>
                </c:pt>
                <c:pt idx="1825">
                  <c:v>33382471.514279</c:v>
                </c:pt>
                <c:pt idx="1826">
                  <c:v>33382471.514279</c:v>
                </c:pt>
                <c:pt idx="1827">
                  <c:v>33475856.011516001</c:v>
                </c:pt>
                <c:pt idx="1828">
                  <c:v>33475856.011516001</c:v>
                </c:pt>
                <c:pt idx="1829">
                  <c:v>33475856.011516001</c:v>
                </c:pt>
                <c:pt idx="1830">
                  <c:v>33561188.619291</c:v>
                </c:pt>
                <c:pt idx="1831">
                  <c:v>33439961.021535002</c:v>
                </c:pt>
                <c:pt idx="1832">
                  <c:v>33491099.992215998</c:v>
                </c:pt>
                <c:pt idx="1833">
                  <c:v>33573254.741084002</c:v>
                </c:pt>
                <c:pt idx="1834">
                  <c:v>33552361.366303001</c:v>
                </c:pt>
                <c:pt idx="1835">
                  <c:v>33552361.366303001</c:v>
                </c:pt>
                <c:pt idx="1836">
                  <c:v>33552361.366303001</c:v>
                </c:pt>
                <c:pt idx="1837">
                  <c:v>33591729.956693999</c:v>
                </c:pt>
                <c:pt idx="1838">
                  <c:v>33558257.382503003</c:v>
                </c:pt>
                <c:pt idx="1839">
                  <c:v>33432166.002695002</c:v>
                </c:pt>
                <c:pt idx="1840">
                  <c:v>33378995.893266</c:v>
                </c:pt>
                <c:pt idx="1841">
                  <c:v>33357956.582224</c:v>
                </c:pt>
                <c:pt idx="1842">
                  <c:v>33357956.582224</c:v>
                </c:pt>
                <c:pt idx="1843">
                  <c:v>33357956.582224</c:v>
                </c:pt>
                <c:pt idx="1844">
                  <c:v>33346481.344831001</c:v>
                </c:pt>
                <c:pt idx="1845">
                  <c:v>33257960.490541</c:v>
                </c:pt>
                <c:pt idx="1846">
                  <c:v>33279631.006875999</c:v>
                </c:pt>
                <c:pt idx="1847">
                  <c:v>33260509.996743001</c:v>
                </c:pt>
                <c:pt idx="1848">
                  <c:v>33180145.800698001</c:v>
                </c:pt>
                <c:pt idx="1849">
                  <c:v>33180145.800698001</c:v>
                </c:pt>
                <c:pt idx="1850">
                  <c:v>33180145.800698001</c:v>
                </c:pt>
                <c:pt idx="1851">
                  <c:v>33156375.825385999</c:v>
                </c:pt>
                <c:pt idx="1852">
                  <c:v>33132689.234173</c:v>
                </c:pt>
                <c:pt idx="1853">
                  <c:v>33104628.841177002</c:v>
                </c:pt>
                <c:pt idx="1854">
                  <c:v>33171967.941672999</c:v>
                </c:pt>
                <c:pt idx="1855">
                  <c:v>33241576.612339001</c:v>
                </c:pt>
                <c:pt idx="1856">
                  <c:v>33240909.108059</c:v>
                </c:pt>
                <c:pt idx="1857">
                  <c:v>33240909.108059</c:v>
                </c:pt>
                <c:pt idx="1858">
                  <c:v>33223411.025180999</c:v>
                </c:pt>
                <c:pt idx="1859">
                  <c:v>33172565.466931</c:v>
                </c:pt>
                <c:pt idx="1860">
                  <c:v>33124011.930929001</c:v>
                </c:pt>
                <c:pt idx="1861">
                  <c:v>33217642.891036</c:v>
                </c:pt>
                <c:pt idx="1862">
                  <c:v>33187867.043646</c:v>
                </c:pt>
                <c:pt idx="1863">
                  <c:v>33187867.043646</c:v>
                </c:pt>
                <c:pt idx="1864">
                  <c:v>33187867.043646</c:v>
                </c:pt>
                <c:pt idx="1865">
                  <c:v>33247180.970353998</c:v>
                </c:pt>
                <c:pt idx="1866">
                  <c:v>33256446.719962999</c:v>
                </c:pt>
                <c:pt idx="1867">
                  <c:v>33299425.651602998</c:v>
                </c:pt>
                <c:pt idx="1868">
                  <c:v>33265887.425193999</c:v>
                </c:pt>
                <c:pt idx="1869">
                  <c:v>33185278.624485001</c:v>
                </c:pt>
                <c:pt idx="1870">
                  <c:v>33185278.624485001</c:v>
                </c:pt>
                <c:pt idx="1871">
                  <c:v>33185278.624485001</c:v>
                </c:pt>
                <c:pt idx="1872">
                  <c:v>33164157.171507001</c:v>
                </c:pt>
                <c:pt idx="1873">
                  <c:v>33097428.410636999</c:v>
                </c:pt>
                <c:pt idx="1874">
                  <c:v>33090561.077171002</c:v>
                </c:pt>
                <c:pt idx="1875">
                  <c:v>33062184.419124998</c:v>
                </c:pt>
                <c:pt idx="1876">
                  <c:v>33011276.645762</c:v>
                </c:pt>
                <c:pt idx="1877">
                  <c:v>33011297.632709999</c:v>
                </c:pt>
                <c:pt idx="1878">
                  <c:v>33011297.632709999</c:v>
                </c:pt>
                <c:pt idx="1879">
                  <c:v>33002258.605535999</c:v>
                </c:pt>
                <c:pt idx="1880">
                  <c:v>33066050.342569999</c:v>
                </c:pt>
                <c:pt idx="1881">
                  <c:v>32978006.018769</c:v>
                </c:pt>
                <c:pt idx="1882">
                  <c:v>32937116.333361998</c:v>
                </c:pt>
                <c:pt idx="1883">
                  <c:v>33015707.772163</c:v>
                </c:pt>
                <c:pt idx="1884">
                  <c:v>33015707.772163</c:v>
                </c:pt>
                <c:pt idx="1885">
                  <c:v>33015707.772163</c:v>
                </c:pt>
                <c:pt idx="1886">
                  <c:v>33044828.660528</c:v>
                </c:pt>
                <c:pt idx="1887">
                  <c:v>33062188.491728</c:v>
                </c:pt>
                <c:pt idx="1888">
                  <c:v>33061944.055337999</c:v>
                </c:pt>
                <c:pt idx="1889">
                  <c:v>33122429.860261999</c:v>
                </c:pt>
                <c:pt idx="1890">
                  <c:v>32982669.450851001</c:v>
                </c:pt>
                <c:pt idx="1891">
                  <c:v>32982669.450851001</c:v>
                </c:pt>
                <c:pt idx="1892">
                  <c:v>32982669.450851001</c:v>
                </c:pt>
                <c:pt idx="1893">
                  <c:v>32959684.959243</c:v>
                </c:pt>
                <c:pt idx="1894">
                  <c:v>32748788.387924001</c:v>
                </c:pt>
                <c:pt idx="1895">
                  <c:v>32885888.187481001</c:v>
                </c:pt>
                <c:pt idx="1896">
                  <c:v>33029971.252783999</c:v>
                </c:pt>
                <c:pt idx="1897">
                  <c:v>32924923.486795999</c:v>
                </c:pt>
                <c:pt idx="1898">
                  <c:v>32924923.486795999</c:v>
                </c:pt>
                <c:pt idx="1899">
                  <c:v>32924923.486795999</c:v>
                </c:pt>
                <c:pt idx="1900">
                  <c:v>32935319.526227999</c:v>
                </c:pt>
                <c:pt idx="1901">
                  <c:v>32913550.719168998</c:v>
                </c:pt>
                <c:pt idx="1902">
                  <c:v>32889821.048898999</c:v>
                </c:pt>
                <c:pt idx="1903">
                  <c:v>32957749.502195001</c:v>
                </c:pt>
                <c:pt idx="1904">
                  <c:v>32841707.783174999</c:v>
                </c:pt>
                <c:pt idx="1905">
                  <c:v>32841707.783174999</c:v>
                </c:pt>
                <c:pt idx="1906">
                  <c:v>32841707.783174999</c:v>
                </c:pt>
                <c:pt idx="1907">
                  <c:v>32807346.187699001</c:v>
                </c:pt>
                <c:pt idx="1908">
                  <c:v>32886024.625324</c:v>
                </c:pt>
                <c:pt idx="1909">
                  <c:v>32960527.119350001</c:v>
                </c:pt>
                <c:pt idx="1910">
                  <c:v>33017244.488699</c:v>
                </c:pt>
                <c:pt idx="1911">
                  <c:v>33048277.443952002</c:v>
                </c:pt>
                <c:pt idx="1912">
                  <c:v>33048277.443952002</c:v>
                </c:pt>
                <c:pt idx="1913">
                  <c:v>33048277.443952002</c:v>
                </c:pt>
                <c:pt idx="1914">
                  <c:v>33011221.630419001</c:v>
                </c:pt>
                <c:pt idx="1915">
                  <c:v>33068403.939461</c:v>
                </c:pt>
                <c:pt idx="1916">
                  <c:v>33131993.433013</c:v>
                </c:pt>
                <c:pt idx="1917">
                  <c:v>33218669.535916001</c:v>
                </c:pt>
                <c:pt idx="1918">
                  <c:v>33218669.535916001</c:v>
                </c:pt>
                <c:pt idx="1919">
                  <c:v>33218669.535916001</c:v>
                </c:pt>
                <c:pt idx="1920">
                  <c:v>33218669.535916001</c:v>
                </c:pt>
                <c:pt idx="1921">
                  <c:v>33220347.410087001</c:v>
                </c:pt>
                <c:pt idx="1922">
                  <c:v>33181074.181740001</c:v>
                </c:pt>
                <c:pt idx="1923">
                  <c:v>33079065.132874001</c:v>
                </c:pt>
                <c:pt idx="1924">
                  <c:v>32970377.811416</c:v>
                </c:pt>
                <c:pt idx="1925">
                  <c:v>32851481.823233001</c:v>
                </c:pt>
                <c:pt idx="1926">
                  <c:v>32851481.823233001</c:v>
                </c:pt>
                <c:pt idx="1927">
                  <c:v>32851481.823233001</c:v>
                </c:pt>
                <c:pt idx="1928">
                  <c:v>32854041.342034999</c:v>
                </c:pt>
                <c:pt idx="1929">
                  <c:v>32905104.187690001</c:v>
                </c:pt>
                <c:pt idx="1930">
                  <c:v>33017025.282577001</c:v>
                </c:pt>
                <c:pt idx="1931">
                  <c:v>33000116.841616999</c:v>
                </c:pt>
                <c:pt idx="1932">
                  <c:v>33027058.824163999</c:v>
                </c:pt>
                <c:pt idx="1933">
                  <c:v>33027058.824163999</c:v>
                </c:pt>
                <c:pt idx="1934">
                  <c:v>33027058.824163999</c:v>
                </c:pt>
                <c:pt idx="1935">
                  <c:v>32988512.254634999</c:v>
                </c:pt>
                <c:pt idx="1936">
                  <c:v>32988848.282969002</c:v>
                </c:pt>
                <c:pt idx="1937">
                  <c:v>32988771.408789001</c:v>
                </c:pt>
                <c:pt idx="1938">
                  <c:v>33118199.32133</c:v>
                </c:pt>
                <c:pt idx="1939">
                  <c:v>33186063.736384001</c:v>
                </c:pt>
                <c:pt idx="1940">
                  <c:v>33186063.736384001</c:v>
                </c:pt>
                <c:pt idx="1941">
                  <c:v>33186063.736384001</c:v>
                </c:pt>
                <c:pt idx="1942">
                  <c:v>33257264.351006001</c:v>
                </c:pt>
                <c:pt idx="1943">
                  <c:v>33281475.22191</c:v>
                </c:pt>
                <c:pt idx="1944">
                  <c:v>33343518.263316002</c:v>
                </c:pt>
                <c:pt idx="1945">
                  <c:v>33466558.358573999</c:v>
                </c:pt>
                <c:pt idx="1946">
                  <c:v>33398856.255187999</c:v>
                </c:pt>
                <c:pt idx="1947">
                  <c:v>33398856.255187999</c:v>
                </c:pt>
                <c:pt idx="1948">
                  <c:v>33398856.255187999</c:v>
                </c:pt>
                <c:pt idx="1949">
                  <c:v>33396501.360787999</c:v>
                </c:pt>
                <c:pt idx="1950">
                  <c:v>33430575.076735999</c:v>
                </c:pt>
                <c:pt idx="1951">
                  <c:v>33612945.958164997</c:v>
                </c:pt>
                <c:pt idx="1952">
                  <c:v>33524613.988990001</c:v>
                </c:pt>
                <c:pt idx="1953">
                  <c:v>33587784.436145999</c:v>
                </c:pt>
                <c:pt idx="1954">
                  <c:v>33587784.436145999</c:v>
                </c:pt>
                <c:pt idx="1955">
                  <c:v>33587784.436145999</c:v>
                </c:pt>
                <c:pt idx="1956">
                  <c:v>33613876.523143999</c:v>
                </c:pt>
                <c:pt idx="1957">
                  <c:v>33614969.069683</c:v>
                </c:pt>
                <c:pt idx="1958">
                  <c:v>33735909.926559001</c:v>
                </c:pt>
                <c:pt idx="1959">
                  <c:v>33830623.639081001</c:v>
                </c:pt>
                <c:pt idx="1960">
                  <c:v>33864591.264633</c:v>
                </c:pt>
                <c:pt idx="1961">
                  <c:v>33864591.264633</c:v>
                </c:pt>
                <c:pt idx="1962">
                  <c:v>33864591.264633</c:v>
                </c:pt>
                <c:pt idx="1963">
                  <c:v>33801632.647354998</c:v>
                </c:pt>
                <c:pt idx="1964">
                  <c:v>33713892.247547999</c:v>
                </c:pt>
                <c:pt idx="1965">
                  <c:v>33804942.153866999</c:v>
                </c:pt>
                <c:pt idx="1966">
                  <c:v>33770625.814571999</c:v>
                </c:pt>
                <c:pt idx="1967">
                  <c:v>33739466.915633999</c:v>
                </c:pt>
                <c:pt idx="1968">
                  <c:v>33739466.915633999</c:v>
                </c:pt>
                <c:pt idx="1969">
                  <c:v>33739466.915633999</c:v>
                </c:pt>
                <c:pt idx="1970">
                  <c:v>33739466.915633999</c:v>
                </c:pt>
                <c:pt idx="1971">
                  <c:v>33614987.398950003</c:v>
                </c:pt>
                <c:pt idx="1972">
                  <c:v>33688035.697581001</c:v>
                </c:pt>
                <c:pt idx="1973">
                  <c:v>33757467.240626</c:v>
                </c:pt>
                <c:pt idx="1974">
                  <c:v>33757140.214791</c:v>
                </c:pt>
                <c:pt idx="1975">
                  <c:v>33757140.214791</c:v>
                </c:pt>
                <c:pt idx="1976">
                  <c:v>33757140.214791</c:v>
                </c:pt>
                <c:pt idx="1977">
                  <c:v>33712813.757570997</c:v>
                </c:pt>
                <c:pt idx="1978">
                  <c:v>33516968.077900998</c:v>
                </c:pt>
                <c:pt idx="1979">
                  <c:v>33593277.523112997</c:v>
                </c:pt>
                <c:pt idx="1980">
                  <c:v>33537951.687132001</c:v>
                </c:pt>
                <c:pt idx="1981">
                  <c:v>33616884.119034</c:v>
                </c:pt>
                <c:pt idx="1982">
                  <c:v>33616884.119034</c:v>
                </c:pt>
                <c:pt idx="1983">
                  <c:v>33616884.119034</c:v>
                </c:pt>
                <c:pt idx="1984">
                  <c:v>33619286.953452997</c:v>
                </c:pt>
                <c:pt idx="1985">
                  <c:v>33684861.776216999</c:v>
                </c:pt>
                <c:pt idx="1986">
                  <c:v>33638196.392122</c:v>
                </c:pt>
                <c:pt idx="1987">
                  <c:v>33676717.95544</c:v>
                </c:pt>
                <c:pt idx="1988">
                  <c:v>33683062.372763999</c:v>
                </c:pt>
                <c:pt idx="1989">
                  <c:v>33683062.372763999</c:v>
                </c:pt>
                <c:pt idx="1990">
                  <c:v>33683062.372763999</c:v>
                </c:pt>
                <c:pt idx="1991">
                  <c:v>33723573.672813997</c:v>
                </c:pt>
                <c:pt idx="1992">
                  <c:v>33741101.323104002</c:v>
                </c:pt>
                <c:pt idx="1993">
                  <c:v>33756150.352435</c:v>
                </c:pt>
                <c:pt idx="1994">
                  <c:v>33846327.787877001</c:v>
                </c:pt>
                <c:pt idx="1995">
                  <c:v>33940524.322176002</c:v>
                </c:pt>
                <c:pt idx="1996">
                  <c:v>33940524.322176002</c:v>
                </c:pt>
                <c:pt idx="1997">
                  <c:v>33940524.322176002</c:v>
                </c:pt>
                <c:pt idx="1998">
                  <c:v>33970396.866425999</c:v>
                </c:pt>
                <c:pt idx="1999">
                  <c:v>34019744.673569001</c:v>
                </c:pt>
                <c:pt idx="2000">
                  <c:v>34098976.260620996</c:v>
                </c:pt>
                <c:pt idx="2001">
                  <c:v>34169569.434638999</c:v>
                </c:pt>
                <c:pt idx="2002">
                  <c:v>34092453.923137002</c:v>
                </c:pt>
                <c:pt idx="2003">
                  <c:v>34092453.923137002</c:v>
                </c:pt>
                <c:pt idx="2004">
                  <c:v>34092453.923137002</c:v>
                </c:pt>
                <c:pt idx="2005">
                  <c:v>34100879.804807998</c:v>
                </c:pt>
                <c:pt idx="2006">
                  <c:v>34135863.703258</c:v>
                </c:pt>
                <c:pt idx="2007">
                  <c:v>34189457.717175998</c:v>
                </c:pt>
                <c:pt idx="2008">
                  <c:v>34090575.524153002</c:v>
                </c:pt>
                <c:pt idx="2009">
                  <c:v>34035951.955367997</c:v>
                </c:pt>
                <c:pt idx="2010">
                  <c:v>34035951.955367997</c:v>
                </c:pt>
                <c:pt idx="2011">
                  <c:v>34035951.955367997</c:v>
                </c:pt>
                <c:pt idx="2012">
                  <c:v>34043604.029536001</c:v>
                </c:pt>
                <c:pt idx="2013">
                  <c:v>33851548.908281997</c:v>
                </c:pt>
                <c:pt idx="2014">
                  <c:v>33828214.381811999</c:v>
                </c:pt>
                <c:pt idx="2015">
                  <c:v>33798534.768386997</c:v>
                </c:pt>
                <c:pt idx="2016">
                  <c:v>33740752.871197999</c:v>
                </c:pt>
                <c:pt idx="2017">
                  <c:v>33740752.871197999</c:v>
                </c:pt>
                <c:pt idx="2018">
                  <c:v>33740752.871197999</c:v>
                </c:pt>
                <c:pt idx="2019">
                  <c:v>33833612.536573</c:v>
                </c:pt>
                <c:pt idx="2020">
                  <c:v>33863769.101407997</c:v>
                </c:pt>
                <c:pt idx="2021">
                  <c:v>33937202.530135997</c:v>
                </c:pt>
                <c:pt idx="2022">
                  <c:v>34082520.063294001</c:v>
                </c:pt>
                <c:pt idx="2023">
                  <c:v>34139831.384649999</c:v>
                </c:pt>
                <c:pt idx="2024">
                  <c:v>34139831.384649999</c:v>
                </c:pt>
                <c:pt idx="2025">
                  <c:v>34139831.384649999</c:v>
                </c:pt>
                <c:pt idx="2026">
                  <c:v>34172812.866282001</c:v>
                </c:pt>
                <c:pt idx="2027">
                  <c:v>34158949.068314999</c:v>
                </c:pt>
                <c:pt idx="2028">
                  <c:v>34121057.853710003</c:v>
                </c:pt>
                <c:pt idx="2029">
                  <c:v>34110447.646968</c:v>
                </c:pt>
                <c:pt idx="2030">
                  <c:v>34032697.807605997</c:v>
                </c:pt>
                <c:pt idx="2031">
                  <c:v>34032697.807605997</c:v>
                </c:pt>
                <c:pt idx="2032">
                  <c:v>34032697.807605997</c:v>
                </c:pt>
                <c:pt idx="2033">
                  <c:v>34062709.058447003</c:v>
                </c:pt>
                <c:pt idx="2034">
                  <c:v>34039685.409404002</c:v>
                </c:pt>
                <c:pt idx="2035">
                  <c:v>34083173.478987001</c:v>
                </c:pt>
                <c:pt idx="2036">
                  <c:v>34124125.3552</c:v>
                </c:pt>
                <c:pt idx="2037">
                  <c:v>34137351.437709004</c:v>
                </c:pt>
                <c:pt idx="2038">
                  <c:v>34137351.437709004</c:v>
                </c:pt>
                <c:pt idx="2039">
                  <c:v>34137351.437709004</c:v>
                </c:pt>
                <c:pt idx="2040">
                  <c:v>34139126.996417999</c:v>
                </c:pt>
                <c:pt idx="2041">
                  <c:v>34183915.085354</c:v>
                </c:pt>
                <c:pt idx="2042">
                  <c:v>34200230.188377</c:v>
                </c:pt>
                <c:pt idx="2043">
                  <c:v>34237885.933914997</c:v>
                </c:pt>
                <c:pt idx="2044">
                  <c:v>34242618.241888002</c:v>
                </c:pt>
                <c:pt idx="2045">
                  <c:v>34242618.241888002</c:v>
                </c:pt>
                <c:pt idx="2046">
                  <c:v>34242618.241888002</c:v>
                </c:pt>
                <c:pt idx="2047">
                  <c:v>34251248.975235999</c:v>
                </c:pt>
                <c:pt idx="2048">
                  <c:v>34316553.814047001</c:v>
                </c:pt>
                <c:pt idx="2049">
                  <c:v>34281507.310552999</c:v>
                </c:pt>
                <c:pt idx="2050">
                  <c:v>34306600.258933999</c:v>
                </c:pt>
                <c:pt idx="2051">
                  <c:v>34406215.398312002</c:v>
                </c:pt>
                <c:pt idx="2052">
                  <c:v>34406215.398312002</c:v>
                </c:pt>
                <c:pt idx="2053">
                  <c:v>34406215.398312002</c:v>
                </c:pt>
                <c:pt idx="2054">
                  <c:v>34396981.297122002</c:v>
                </c:pt>
                <c:pt idx="2055">
                  <c:v>34405945.340343997</c:v>
                </c:pt>
                <c:pt idx="2056">
                  <c:v>34455157.590607002</c:v>
                </c:pt>
                <c:pt idx="2057">
                  <c:v>34427422.091526002</c:v>
                </c:pt>
                <c:pt idx="2058">
                  <c:v>34365708.883722998</c:v>
                </c:pt>
                <c:pt idx="2059">
                  <c:v>34365708.883722998</c:v>
                </c:pt>
                <c:pt idx="2060">
                  <c:v>34365708.883722998</c:v>
                </c:pt>
                <c:pt idx="2061">
                  <c:v>34316895.428389996</c:v>
                </c:pt>
                <c:pt idx="2062">
                  <c:v>34238052.072475001</c:v>
                </c:pt>
                <c:pt idx="2063">
                  <c:v>34292074.370302998</c:v>
                </c:pt>
                <c:pt idx="2064">
                  <c:v>34235792.537121996</c:v>
                </c:pt>
                <c:pt idx="2065">
                  <c:v>34374100.321981996</c:v>
                </c:pt>
                <c:pt idx="2066">
                  <c:v>34374100.321981996</c:v>
                </c:pt>
                <c:pt idx="2067">
                  <c:v>34374100.321981996</c:v>
                </c:pt>
                <c:pt idx="2068">
                  <c:v>34389715.486268997</c:v>
                </c:pt>
                <c:pt idx="2069">
                  <c:v>34344061.440035</c:v>
                </c:pt>
                <c:pt idx="2070">
                  <c:v>34472048.537649997</c:v>
                </c:pt>
                <c:pt idx="2071">
                  <c:v>34375303.471289001</c:v>
                </c:pt>
                <c:pt idx="2072">
                  <c:v>34410442.85565</c:v>
                </c:pt>
                <c:pt idx="2073">
                  <c:v>34410442.85565</c:v>
                </c:pt>
                <c:pt idx="2074">
                  <c:v>34410442.85565</c:v>
                </c:pt>
                <c:pt idx="2075">
                  <c:v>34405348.700712003</c:v>
                </c:pt>
                <c:pt idx="2076">
                  <c:v>34327574.494681001</c:v>
                </c:pt>
                <c:pt idx="2077">
                  <c:v>34449483.313138999</c:v>
                </c:pt>
                <c:pt idx="2078">
                  <c:v>34594931.408336997</c:v>
                </c:pt>
                <c:pt idx="2079">
                  <c:v>34645086.151005</c:v>
                </c:pt>
                <c:pt idx="2080">
                  <c:v>34645086.151005</c:v>
                </c:pt>
                <c:pt idx="2081">
                  <c:v>34645086.151005</c:v>
                </c:pt>
                <c:pt idx="2082">
                  <c:v>34687643.990502</c:v>
                </c:pt>
                <c:pt idx="2083">
                  <c:v>34716958.128537998</c:v>
                </c:pt>
                <c:pt idx="2084">
                  <c:v>34609186.591514997</c:v>
                </c:pt>
                <c:pt idx="2085">
                  <c:v>34616389.108447</c:v>
                </c:pt>
                <c:pt idx="2086">
                  <c:v>34559733.595275998</c:v>
                </c:pt>
                <c:pt idx="2087">
                  <c:v>34559733.595275998</c:v>
                </c:pt>
                <c:pt idx="2088">
                  <c:v>34559733.595275998</c:v>
                </c:pt>
                <c:pt idx="2089">
                  <c:v>34545075.326949999</c:v>
                </c:pt>
                <c:pt idx="2090">
                  <c:v>34513007.352271996</c:v>
                </c:pt>
                <c:pt idx="2091">
                  <c:v>34470849.872469999</c:v>
                </c:pt>
                <c:pt idx="2092">
                  <c:v>34597788.122349001</c:v>
                </c:pt>
                <c:pt idx="2093">
                  <c:v>34554797.648291998</c:v>
                </c:pt>
                <c:pt idx="2094">
                  <c:v>34554797.648291998</c:v>
                </c:pt>
                <c:pt idx="2095">
                  <c:v>34554797.648291998</c:v>
                </c:pt>
                <c:pt idx="2096">
                  <c:v>34600406.803161003</c:v>
                </c:pt>
                <c:pt idx="2097">
                  <c:v>34722237.916538998</c:v>
                </c:pt>
                <c:pt idx="2098">
                  <c:v>34656336.923831999</c:v>
                </c:pt>
                <c:pt idx="2099">
                  <c:v>34807277.160816997</c:v>
                </c:pt>
                <c:pt idx="2100">
                  <c:v>34785335.110887997</c:v>
                </c:pt>
                <c:pt idx="2101">
                  <c:v>34785335.110887997</c:v>
                </c:pt>
                <c:pt idx="2102">
                  <c:v>34785335.110887997</c:v>
                </c:pt>
                <c:pt idx="2103">
                  <c:v>34831271.845202997</c:v>
                </c:pt>
                <c:pt idx="2104">
                  <c:v>34719805.264416002</c:v>
                </c:pt>
                <c:pt idx="2105">
                  <c:v>34698750.820243999</c:v>
                </c:pt>
                <c:pt idx="2106">
                  <c:v>34689913.564162999</c:v>
                </c:pt>
                <c:pt idx="2107">
                  <c:v>34632668.747590996</c:v>
                </c:pt>
                <c:pt idx="2108">
                  <c:v>34632668.747590996</c:v>
                </c:pt>
                <c:pt idx="2109">
                  <c:v>34632668.747590996</c:v>
                </c:pt>
                <c:pt idx="2110">
                  <c:v>34679140.698221996</c:v>
                </c:pt>
                <c:pt idx="2111">
                  <c:v>34577577.770359002</c:v>
                </c:pt>
                <c:pt idx="2112">
                  <c:v>34556619.504616</c:v>
                </c:pt>
                <c:pt idx="2113">
                  <c:v>34661383.192790002</c:v>
                </c:pt>
                <c:pt idx="2114">
                  <c:v>34686051.543362997</c:v>
                </c:pt>
                <c:pt idx="2115">
                  <c:v>34686051.543362997</c:v>
                </c:pt>
                <c:pt idx="2116">
                  <c:v>34686051.543362997</c:v>
                </c:pt>
                <c:pt idx="2117">
                  <c:v>34702490.485523999</c:v>
                </c:pt>
                <c:pt idx="2118">
                  <c:v>34819227.252089001</c:v>
                </c:pt>
                <c:pt idx="2119">
                  <c:v>34778847.854538001</c:v>
                </c:pt>
                <c:pt idx="2120">
                  <c:v>34802071.733987004</c:v>
                </c:pt>
                <c:pt idx="2121">
                  <c:v>34766857.319665998</c:v>
                </c:pt>
                <c:pt idx="2122">
                  <c:v>34766857.319665998</c:v>
                </c:pt>
                <c:pt idx="2123">
                  <c:v>34766857.319665998</c:v>
                </c:pt>
                <c:pt idx="2124">
                  <c:v>34734679.343428999</c:v>
                </c:pt>
                <c:pt idx="2125">
                  <c:v>34739287.471386001</c:v>
                </c:pt>
                <c:pt idx="2126">
                  <c:v>34646409.959022</c:v>
                </c:pt>
                <c:pt idx="2127">
                  <c:v>34670740.897915997</c:v>
                </c:pt>
                <c:pt idx="2128">
                  <c:v>34648128.883319996</c:v>
                </c:pt>
                <c:pt idx="2129">
                  <c:v>34648128.883319996</c:v>
                </c:pt>
                <c:pt idx="2130">
                  <c:v>34648128.883319996</c:v>
                </c:pt>
                <c:pt idx="2131">
                  <c:v>34632995.583067</c:v>
                </c:pt>
                <c:pt idx="2132">
                  <c:v>34743877.127135001</c:v>
                </c:pt>
                <c:pt idx="2133">
                  <c:v>34833782.381275997</c:v>
                </c:pt>
                <c:pt idx="2134">
                  <c:v>34859350.63177</c:v>
                </c:pt>
                <c:pt idx="2135">
                  <c:v>34881237.696783997</c:v>
                </c:pt>
                <c:pt idx="2136">
                  <c:v>34881237.696783997</c:v>
                </c:pt>
                <c:pt idx="2137">
                  <c:v>34881237.696783997</c:v>
                </c:pt>
                <c:pt idx="2138">
                  <c:v>34844587.005943</c:v>
                </c:pt>
                <c:pt idx="2139">
                  <c:v>34979130.349036001</c:v>
                </c:pt>
                <c:pt idx="2140">
                  <c:v>34974781.630039997</c:v>
                </c:pt>
                <c:pt idx="2141">
                  <c:v>35099918.844426997</c:v>
                </c:pt>
                <c:pt idx="2142">
                  <c:v>35144574.777620003</c:v>
                </c:pt>
                <c:pt idx="2143">
                  <c:v>35144574.777620003</c:v>
                </c:pt>
                <c:pt idx="2144">
                  <c:v>35144574.777620003</c:v>
                </c:pt>
                <c:pt idx="2145">
                  <c:v>35155980.598655999</c:v>
                </c:pt>
                <c:pt idx="2146">
                  <c:v>35127793.524296001</c:v>
                </c:pt>
                <c:pt idx="2147">
                  <c:v>35295603.072926998</c:v>
                </c:pt>
                <c:pt idx="2148">
                  <c:v>35197105.095951997</c:v>
                </c:pt>
                <c:pt idx="2149">
                  <c:v>35208681.093281001</c:v>
                </c:pt>
                <c:pt idx="2150">
                  <c:v>35208681.093281001</c:v>
                </c:pt>
                <c:pt idx="2151">
                  <c:v>35208681.093281001</c:v>
                </c:pt>
                <c:pt idx="2152">
                  <c:v>35178913.987636</c:v>
                </c:pt>
                <c:pt idx="2153">
                  <c:v>35086234.050022997</c:v>
                </c:pt>
                <c:pt idx="2154">
                  <c:v>35155494.395664997</c:v>
                </c:pt>
                <c:pt idx="2155">
                  <c:v>35128279.872997999</c:v>
                </c:pt>
                <c:pt idx="2156">
                  <c:v>35120421.631550997</c:v>
                </c:pt>
                <c:pt idx="2157">
                  <c:v>35120421.631550997</c:v>
                </c:pt>
                <c:pt idx="2158">
                  <c:v>35120421.631550997</c:v>
                </c:pt>
                <c:pt idx="2159">
                  <c:v>35147065.348297</c:v>
                </c:pt>
                <c:pt idx="2160">
                  <c:v>35075861.112324998</c:v>
                </c:pt>
                <c:pt idx="2161">
                  <c:v>35140786.310976997</c:v>
                </c:pt>
                <c:pt idx="2162">
                  <c:v>35116540.077414997</c:v>
                </c:pt>
                <c:pt idx="2163">
                  <c:v>35242052.207938999</c:v>
                </c:pt>
                <c:pt idx="2164">
                  <c:v>35242052.207938999</c:v>
                </c:pt>
                <c:pt idx="2165">
                  <c:v>35242052.207938999</c:v>
                </c:pt>
                <c:pt idx="2166">
                  <c:v>35089570.291621998</c:v>
                </c:pt>
                <c:pt idx="2167">
                  <c:v>35094960.661734</c:v>
                </c:pt>
                <c:pt idx="2168">
                  <c:v>35192322.478106</c:v>
                </c:pt>
                <c:pt idx="2169">
                  <c:v>35277062.834544003</c:v>
                </c:pt>
                <c:pt idx="2170">
                  <c:v>35201595.146461003</c:v>
                </c:pt>
                <c:pt idx="2171">
                  <c:v>35201595.146461003</c:v>
                </c:pt>
                <c:pt idx="2172">
                  <c:v>35201595.146461003</c:v>
                </c:pt>
                <c:pt idx="2173">
                  <c:v>35197760.452560998</c:v>
                </c:pt>
                <c:pt idx="2174">
                  <c:v>35291225.307319999</c:v>
                </c:pt>
                <c:pt idx="2175">
                  <c:v>35245737.799759001</c:v>
                </c:pt>
                <c:pt idx="2176">
                  <c:v>35161082.433376998</c:v>
                </c:pt>
                <c:pt idx="2177">
                  <c:v>35114380.661247998</c:v>
                </c:pt>
                <c:pt idx="2178">
                  <c:v>35114380.661247998</c:v>
                </c:pt>
                <c:pt idx="2179">
                  <c:v>35114380.661247998</c:v>
                </c:pt>
                <c:pt idx="2180">
                  <c:v>35094861.491213001</c:v>
                </c:pt>
                <c:pt idx="2181">
                  <c:v>35152910.039904997</c:v>
                </c:pt>
                <c:pt idx="2182">
                  <c:v>35173935.249254003</c:v>
                </c:pt>
                <c:pt idx="2183">
                  <c:v>35156715.589907996</c:v>
                </c:pt>
                <c:pt idx="2184">
                  <c:v>35156715.589907996</c:v>
                </c:pt>
                <c:pt idx="2185">
                  <c:v>35156715.589907996</c:v>
                </c:pt>
                <c:pt idx="2186">
                  <c:v>35156715.589907996</c:v>
                </c:pt>
                <c:pt idx="2187">
                  <c:v>35153561.165051997</c:v>
                </c:pt>
                <c:pt idx="2188">
                  <c:v>35028027.6017</c:v>
                </c:pt>
                <c:pt idx="2189">
                  <c:v>35028020.290725999</c:v>
                </c:pt>
                <c:pt idx="2190">
                  <c:v>35064548.121009998</c:v>
                </c:pt>
                <c:pt idx="2191">
                  <c:v>35064548.121009998</c:v>
                </c:pt>
                <c:pt idx="2192">
                  <c:v>35064548.121009998</c:v>
                </c:pt>
                <c:pt idx="2193">
                  <c:v>35064548.121009998</c:v>
                </c:pt>
                <c:pt idx="2194">
                  <c:v>35055861.413944997</c:v>
                </c:pt>
                <c:pt idx="2195">
                  <c:v>35018517.106210001</c:v>
                </c:pt>
                <c:pt idx="2196">
                  <c:v>34929853.771145999</c:v>
                </c:pt>
                <c:pt idx="2197">
                  <c:v>34930727.469416998</c:v>
                </c:pt>
                <c:pt idx="2198">
                  <c:v>34976039.925605997</c:v>
                </c:pt>
                <c:pt idx="2199">
                  <c:v>34976039.925605997</c:v>
                </c:pt>
                <c:pt idx="2200">
                  <c:v>34976039.925605997</c:v>
                </c:pt>
                <c:pt idx="2201">
                  <c:v>34991584.479547001</c:v>
                </c:pt>
                <c:pt idx="2202">
                  <c:v>34972494.074589998</c:v>
                </c:pt>
                <c:pt idx="2203">
                  <c:v>35031721.69805</c:v>
                </c:pt>
                <c:pt idx="2204">
                  <c:v>35074211.635628</c:v>
                </c:pt>
                <c:pt idx="2205">
                  <c:v>34883622.674823001</c:v>
                </c:pt>
                <c:pt idx="2206">
                  <c:v>34883622.674823001</c:v>
                </c:pt>
                <c:pt idx="2207">
                  <c:v>34883622.674823001</c:v>
                </c:pt>
                <c:pt idx="2208">
                  <c:v>34883719.873273</c:v>
                </c:pt>
                <c:pt idx="2209">
                  <c:v>34978302.141111001</c:v>
                </c:pt>
                <c:pt idx="2210">
                  <c:v>34955971.060447998</c:v>
                </c:pt>
                <c:pt idx="2211">
                  <c:v>35051683.566629</c:v>
                </c:pt>
                <c:pt idx="2212">
                  <c:v>35004453.500154004</c:v>
                </c:pt>
                <c:pt idx="2213">
                  <c:v>35004453.500154004</c:v>
                </c:pt>
                <c:pt idx="2214">
                  <c:v>35004453.500154004</c:v>
                </c:pt>
                <c:pt idx="2215">
                  <c:v>35010767.367389001</c:v>
                </c:pt>
                <c:pt idx="2216">
                  <c:v>35093719.818412997</c:v>
                </c:pt>
                <c:pt idx="2217">
                  <c:v>35083910.937719002</c:v>
                </c:pt>
                <c:pt idx="2218">
                  <c:v>34945130.077652998</c:v>
                </c:pt>
                <c:pt idx="2219">
                  <c:v>34990651.753801003</c:v>
                </c:pt>
                <c:pt idx="2220">
                  <c:v>34990651.753801003</c:v>
                </c:pt>
                <c:pt idx="2221">
                  <c:v>34990651.753801003</c:v>
                </c:pt>
                <c:pt idx="2222">
                  <c:v>34966784.195671</c:v>
                </c:pt>
                <c:pt idx="2223">
                  <c:v>34938018.604997002</c:v>
                </c:pt>
                <c:pt idx="2224">
                  <c:v>34992250.069495998</c:v>
                </c:pt>
                <c:pt idx="2225">
                  <c:v>35056906.712876</c:v>
                </c:pt>
                <c:pt idx="2226">
                  <c:v>35126721.958489001</c:v>
                </c:pt>
                <c:pt idx="2227">
                  <c:v>35126721.958489001</c:v>
                </c:pt>
                <c:pt idx="2228">
                  <c:v>35126721.958489001</c:v>
                </c:pt>
                <c:pt idx="2229">
                  <c:v>35120567.325280003</c:v>
                </c:pt>
                <c:pt idx="2230">
                  <c:v>35225350.249356002</c:v>
                </c:pt>
                <c:pt idx="2231">
                  <c:v>35375180.157259002</c:v>
                </c:pt>
                <c:pt idx="2232">
                  <c:v>35407342.560727999</c:v>
                </c:pt>
                <c:pt idx="2233">
                  <c:v>35445628.126102999</c:v>
                </c:pt>
                <c:pt idx="2234">
                  <c:v>35445628.126102999</c:v>
                </c:pt>
                <c:pt idx="2235">
                  <c:v>35445628.126102999</c:v>
                </c:pt>
                <c:pt idx="2236">
                  <c:v>35444165.363153003</c:v>
                </c:pt>
                <c:pt idx="2237">
                  <c:v>35480724.731264003</c:v>
                </c:pt>
                <c:pt idx="2238">
                  <c:v>35641967.433991</c:v>
                </c:pt>
                <c:pt idx="2239">
                  <c:v>35697523.229667</c:v>
                </c:pt>
                <c:pt idx="2240">
                  <c:v>35799035.103106</c:v>
                </c:pt>
                <c:pt idx="2241">
                  <c:v>35799035.103106</c:v>
                </c:pt>
                <c:pt idx="2242">
                  <c:v>35799035.103106</c:v>
                </c:pt>
                <c:pt idx="2243">
                  <c:v>35747353.835515</c:v>
                </c:pt>
                <c:pt idx="2244">
                  <c:v>35642509.193470001</c:v>
                </c:pt>
                <c:pt idx="2245">
                  <c:v>35741447.656700999</c:v>
                </c:pt>
                <c:pt idx="2246">
                  <c:v>35789220.237553999</c:v>
                </c:pt>
                <c:pt idx="2247">
                  <c:v>35904305.248324998</c:v>
                </c:pt>
                <c:pt idx="2248">
                  <c:v>35904305.248324998</c:v>
                </c:pt>
                <c:pt idx="2249">
                  <c:v>35904305.248324998</c:v>
                </c:pt>
                <c:pt idx="2250">
                  <c:v>35927927.240858003</c:v>
                </c:pt>
                <c:pt idx="2251">
                  <c:v>35943336.345941998</c:v>
                </c:pt>
                <c:pt idx="2252">
                  <c:v>35975273.954446003</c:v>
                </c:pt>
                <c:pt idx="2253">
                  <c:v>36096938.764991999</c:v>
                </c:pt>
                <c:pt idx="2254">
                  <c:v>36092409.345609002</c:v>
                </c:pt>
                <c:pt idx="2255">
                  <c:v>36092409.345609002</c:v>
                </c:pt>
                <c:pt idx="2256">
                  <c:v>36092409.345609002</c:v>
                </c:pt>
                <c:pt idx="2257">
                  <c:v>36147560.543499999</c:v>
                </c:pt>
                <c:pt idx="2258">
                  <c:v>36173583.402512997</c:v>
                </c:pt>
                <c:pt idx="2259">
                  <c:v>36170491.092203997</c:v>
                </c:pt>
                <c:pt idx="2260">
                  <c:v>36294947.007661998</c:v>
                </c:pt>
                <c:pt idx="2261">
                  <c:v>36200736.427042</c:v>
                </c:pt>
                <c:pt idx="2262">
                  <c:v>36200418.106087998</c:v>
                </c:pt>
                <c:pt idx="2263">
                  <c:v>36200418.106087998</c:v>
                </c:pt>
                <c:pt idx="2264">
                  <c:v>36207589.935717002</c:v>
                </c:pt>
                <c:pt idx="2265">
                  <c:v>36090913.307355002</c:v>
                </c:pt>
                <c:pt idx="2266">
                  <c:v>36197902.211064003</c:v>
                </c:pt>
                <c:pt idx="2267">
                  <c:v>36247264.627719998</c:v>
                </c:pt>
                <c:pt idx="2268">
                  <c:v>36401284.687734</c:v>
                </c:pt>
                <c:pt idx="2269">
                  <c:v>36401284.687734</c:v>
                </c:pt>
                <c:pt idx="2270">
                  <c:v>36401284.687734</c:v>
                </c:pt>
                <c:pt idx="2271">
                  <c:v>36406098.243518002</c:v>
                </c:pt>
                <c:pt idx="2272">
                  <c:v>36426375.247486003</c:v>
                </c:pt>
                <c:pt idx="2273">
                  <c:v>36427104.287231997</c:v>
                </c:pt>
                <c:pt idx="2274">
                  <c:v>36428430.543502003</c:v>
                </c:pt>
                <c:pt idx="2275">
                  <c:v>36428430.543502003</c:v>
                </c:pt>
                <c:pt idx="2276">
                  <c:v>36428430.543502003</c:v>
                </c:pt>
                <c:pt idx="2277">
                  <c:v>36428430.543502003</c:v>
                </c:pt>
                <c:pt idx="2278">
                  <c:v>36412230.284868002</c:v>
                </c:pt>
                <c:pt idx="2279">
                  <c:v>36448800.603432</c:v>
                </c:pt>
                <c:pt idx="2280">
                  <c:v>36455056.662349001</c:v>
                </c:pt>
                <c:pt idx="2281">
                  <c:v>36494980.588430002</c:v>
                </c:pt>
                <c:pt idx="2282">
                  <c:v>36521093.383683003</c:v>
                </c:pt>
                <c:pt idx="2283">
                  <c:v>36521093.383683003</c:v>
                </c:pt>
                <c:pt idx="2284">
                  <c:v>36521093.383683003</c:v>
                </c:pt>
                <c:pt idx="2285">
                  <c:v>36496827.273570001</c:v>
                </c:pt>
                <c:pt idx="2286">
                  <c:v>36421832.528967001</c:v>
                </c:pt>
                <c:pt idx="2287">
                  <c:v>36280569.340925999</c:v>
                </c:pt>
                <c:pt idx="2288">
                  <c:v>36279448.693719</c:v>
                </c:pt>
                <c:pt idx="2289">
                  <c:v>36151980.304817997</c:v>
                </c:pt>
                <c:pt idx="2290">
                  <c:v>36151980.304817997</c:v>
                </c:pt>
                <c:pt idx="2291">
                  <c:v>36151980.304817997</c:v>
                </c:pt>
                <c:pt idx="2292">
                  <c:v>36117844.649591997</c:v>
                </c:pt>
                <c:pt idx="2293">
                  <c:v>36004387.442217998</c:v>
                </c:pt>
                <c:pt idx="2294">
                  <c:v>35965451.641629003</c:v>
                </c:pt>
                <c:pt idx="2295">
                  <c:v>35906232.843912996</c:v>
                </c:pt>
                <c:pt idx="2296">
                  <c:v>35837847.257356003</c:v>
                </c:pt>
                <c:pt idx="2297">
                  <c:v>35837847.257356003</c:v>
                </c:pt>
                <c:pt idx="2298">
                  <c:v>35837847.257356003</c:v>
                </c:pt>
                <c:pt idx="2299">
                  <c:v>35846414.584863998</c:v>
                </c:pt>
                <c:pt idx="2300">
                  <c:v>35708241.487603001</c:v>
                </c:pt>
                <c:pt idx="2301">
                  <c:v>35851059.882088996</c:v>
                </c:pt>
                <c:pt idx="2302">
                  <c:v>35747645.505942002</c:v>
                </c:pt>
                <c:pt idx="2303">
                  <c:v>35823461.246082</c:v>
                </c:pt>
                <c:pt idx="2304">
                  <c:v>35823461.246082</c:v>
                </c:pt>
                <c:pt idx="2305">
                  <c:v>35823461.246082</c:v>
                </c:pt>
                <c:pt idx="2306">
                  <c:v>35834771.080895998</c:v>
                </c:pt>
                <c:pt idx="2307">
                  <c:v>35865747.611828998</c:v>
                </c:pt>
                <c:pt idx="2308">
                  <c:v>35962516.341092996</c:v>
                </c:pt>
                <c:pt idx="2309">
                  <c:v>35964021.926546998</c:v>
                </c:pt>
                <c:pt idx="2310">
                  <c:v>35949111.78057</c:v>
                </c:pt>
                <c:pt idx="2311">
                  <c:v>35949111.78057</c:v>
                </c:pt>
                <c:pt idx="2312">
                  <c:v>35949111.78057</c:v>
                </c:pt>
                <c:pt idx="2313">
                  <c:v>35901274.585355997</c:v>
                </c:pt>
                <c:pt idx="2314">
                  <c:v>35995474.866570003</c:v>
                </c:pt>
                <c:pt idx="2315">
                  <c:v>36089145.359716997</c:v>
                </c:pt>
                <c:pt idx="2316">
                  <c:v>36188521.682957001</c:v>
                </c:pt>
                <c:pt idx="2317">
                  <c:v>36125862.097539999</c:v>
                </c:pt>
                <c:pt idx="2318">
                  <c:v>36125862.097539999</c:v>
                </c:pt>
                <c:pt idx="2319">
                  <c:v>36125862.097539999</c:v>
                </c:pt>
                <c:pt idx="2320">
                  <c:v>36192061.633858003</c:v>
                </c:pt>
                <c:pt idx="2321">
                  <c:v>36079257.244801</c:v>
                </c:pt>
                <c:pt idx="2322">
                  <c:v>36164308.335794002</c:v>
                </c:pt>
                <c:pt idx="2323">
                  <c:v>36242719.717377998</c:v>
                </c:pt>
                <c:pt idx="2324">
                  <c:v>36105511.406358004</c:v>
                </c:pt>
                <c:pt idx="2325">
                  <c:v>36105511.406358004</c:v>
                </c:pt>
                <c:pt idx="2326">
                  <c:v>36105511.406358004</c:v>
                </c:pt>
                <c:pt idx="2327">
                  <c:v>36074418.917335004</c:v>
                </c:pt>
                <c:pt idx="2328">
                  <c:v>36036146.059901997</c:v>
                </c:pt>
                <c:pt idx="2329">
                  <c:v>36049065.878858</c:v>
                </c:pt>
                <c:pt idx="2330">
                  <c:v>36113187.059483998</c:v>
                </c:pt>
                <c:pt idx="2331">
                  <c:v>36149569.798734002</c:v>
                </c:pt>
                <c:pt idx="2332">
                  <c:v>36149569.798734002</c:v>
                </c:pt>
                <c:pt idx="2333">
                  <c:v>36149569.798734002</c:v>
                </c:pt>
                <c:pt idx="2334">
                  <c:v>36210539.828322999</c:v>
                </c:pt>
                <c:pt idx="2335">
                  <c:v>36201447.384001002</c:v>
                </c:pt>
                <c:pt idx="2336">
                  <c:v>36240524.983055003</c:v>
                </c:pt>
                <c:pt idx="2337">
                  <c:v>36362630.089965001</c:v>
                </c:pt>
                <c:pt idx="2338">
                  <c:v>36430375.668342002</c:v>
                </c:pt>
                <c:pt idx="2339">
                  <c:v>36430375.668342002</c:v>
                </c:pt>
                <c:pt idx="2340">
                  <c:v>36430375.668342002</c:v>
                </c:pt>
                <c:pt idx="2341">
                  <c:v>36431227.786094002</c:v>
                </c:pt>
                <c:pt idx="2342">
                  <c:v>36437160.747528002</c:v>
                </c:pt>
                <c:pt idx="2343">
                  <c:v>36452317.947012</c:v>
                </c:pt>
                <c:pt idx="2344">
                  <c:v>36450143.366631001</c:v>
                </c:pt>
                <c:pt idx="2345">
                  <c:v>36323837.722085997</c:v>
                </c:pt>
                <c:pt idx="2346">
                  <c:v>36323837.722085997</c:v>
                </c:pt>
                <c:pt idx="2347">
                  <c:v>36323837.722085997</c:v>
                </c:pt>
                <c:pt idx="2348">
                  <c:v>36318953.294522002</c:v>
                </c:pt>
                <c:pt idx="2349">
                  <c:v>36234690.757348001</c:v>
                </c:pt>
                <c:pt idx="2350">
                  <c:v>36182084.661482997</c:v>
                </c:pt>
                <c:pt idx="2351">
                  <c:v>36263048.562467001</c:v>
                </c:pt>
                <c:pt idx="2352">
                  <c:v>36182629.283032</c:v>
                </c:pt>
                <c:pt idx="2353">
                  <c:v>36182629.283032</c:v>
                </c:pt>
                <c:pt idx="2354">
                  <c:v>36182629.283032</c:v>
                </c:pt>
                <c:pt idx="2355">
                  <c:v>36251347.883560002</c:v>
                </c:pt>
                <c:pt idx="2356">
                  <c:v>36296983.034404002</c:v>
                </c:pt>
                <c:pt idx="2357">
                  <c:v>36328966.070076004</c:v>
                </c:pt>
                <c:pt idx="2358">
                  <c:v>36278858.727982998</c:v>
                </c:pt>
                <c:pt idx="2359">
                  <c:v>36106332.678441003</c:v>
                </c:pt>
                <c:pt idx="2360">
                  <c:v>36106332.678441003</c:v>
                </c:pt>
                <c:pt idx="2361">
                  <c:v>36106332.678441003</c:v>
                </c:pt>
                <c:pt idx="2362">
                  <c:v>36076795.220142998</c:v>
                </c:pt>
                <c:pt idx="2363">
                  <c:v>36178370.357589997</c:v>
                </c:pt>
                <c:pt idx="2364">
                  <c:v>36165513.882445998</c:v>
                </c:pt>
                <c:pt idx="2365">
                  <c:v>36146102.148463003</c:v>
                </c:pt>
                <c:pt idx="2366">
                  <c:v>35880338.513717003</c:v>
                </c:pt>
                <c:pt idx="2367">
                  <c:v>35880338.513717003</c:v>
                </c:pt>
                <c:pt idx="2368">
                  <c:v>35880338.513717003</c:v>
                </c:pt>
                <c:pt idx="2369">
                  <c:v>35821189.500565998</c:v>
                </c:pt>
                <c:pt idx="2370">
                  <c:v>35555957.270512998</c:v>
                </c:pt>
                <c:pt idx="2371">
                  <c:v>35423775.595500998</c:v>
                </c:pt>
                <c:pt idx="2372">
                  <c:v>35522388.681189001</c:v>
                </c:pt>
                <c:pt idx="2373">
                  <c:v>35548905.926050998</c:v>
                </c:pt>
                <c:pt idx="2374">
                  <c:v>35548905.926050998</c:v>
                </c:pt>
                <c:pt idx="2375">
                  <c:v>35548905.926050998</c:v>
                </c:pt>
                <c:pt idx="2376">
                  <c:v>35566737.616577998</c:v>
                </c:pt>
                <c:pt idx="2377">
                  <c:v>35514817.090365998</c:v>
                </c:pt>
                <c:pt idx="2378">
                  <c:v>35422966.483112</c:v>
                </c:pt>
                <c:pt idx="2379">
                  <c:v>35642565.386008002</c:v>
                </c:pt>
                <c:pt idx="2380">
                  <c:v>35588954.484057002</c:v>
                </c:pt>
                <c:pt idx="2381">
                  <c:v>35588954.484057002</c:v>
                </c:pt>
                <c:pt idx="2382">
                  <c:v>35588954.484057002</c:v>
                </c:pt>
                <c:pt idx="2383">
                  <c:v>35575465.122428998</c:v>
                </c:pt>
                <c:pt idx="2384">
                  <c:v>35444483.971201003</c:v>
                </c:pt>
                <c:pt idx="2385">
                  <c:v>35488681.591091998</c:v>
                </c:pt>
                <c:pt idx="2386">
                  <c:v>35419177.512782998</c:v>
                </c:pt>
                <c:pt idx="2387">
                  <c:v>35433435.011904001</c:v>
                </c:pt>
                <c:pt idx="2388">
                  <c:v>35433435.011904001</c:v>
                </c:pt>
                <c:pt idx="2389">
                  <c:v>35433435.011904001</c:v>
                </c:pt>
                <c:pt idx="2390">
                  <c:v>35429864.424583003</c:v>
                </c:pt>
                <c:pt idx="2391">
                  <c:v>35376759.345334999</c:v>
                </c:pt>
                <c:pt idx="2392">
                  <c:v>35437616.420971997</c:v>
                </c:pt>
                <c:pt idx="2393">
                  <c:v>35550210.461015001</c:v>
                </c:pt>
                <c:pt idx="2394">
                  <c:v>35595192.060726002</c:v>
                </c:pt>
                <c:pt idx="2395">
                  <c:v>35595192.060726002</c:v>
                </c:pt>
                <c:pt idx="2396">
                  <c:v>35595192.060726002</c:v>
                </c:pt>
                <c:pt idx="2397">
                  <c:v>35616179.690893002</c:v>
                </c:pt>
                <c:pt idx="2398">
                  <c:v>35704069.460474998</c:v>
                </c:pt>
                <c:pt idx="2399">
                  <c:v>35766814.011857003</c:v>
                </c:pt>
                <c:pt idx="2400">
                  <c:v>35857119.237149999</c:v>
                </c:pt>
                <c:pt idx="2401">
                  <c:v>35966442.313661002</c:v>
                </c:pt>
                <c:pt idx="2402">
                  <c:v>35966442.313661002</c:v>
                </c:pt>
                <c:pt idx="2403">
                  <c:v>35966442.313661002</c:v>
                </c:pt>
                <c:pt idx="2404">
                  <c:v>36008007.021165997</c:v>
                </c:pt>
                <c:pt idx="2405">
                  <c:v>35985757.625060998</c:v>
                </c:pt>
                <c:pt idx="2406">
                  <c:v>36050778.464603998</c:v>
                </c:pt>
                <c:pt idx="2407">
                  <c:v>36034998.427859001</c:v>
                </c:pt>
                <c:pt idx="2408">
                  <c:v>36052745.570371002</c:v>
                </c:pt>
                <c:pt idx="2409">
                  <c:v>36052745.570371002</c:v>
                </c:pt>
                <c:pt idx="2410">
                  <c:v>36052745.570371002</c:v>
                </c:pt>
                <c:pt idx="2411">
                  <c:v>36074156.726678997</c:v>
                </c:pt>
                <c:pt idx="2412">
                  <c:v>36194157.321854003</c:v>
                </c:pt>
                <c:pt idx="2413">
                  <c:v>36181695.963647</c:v>
                </c:pt>
                <c:pt idx="2414">
                  <c:v>36291725.867747001</c:v>
                </c:pt>
                <c:pt idx="2415">
                  <c:v>36405388.790215999</c:v>
                </c:pt>
                <c:pt idx="2416">
                  <c:v>36405388.790215999</c:v>
                </c:pt>
                <c:pt idx="2417">
                  <c:v>36405388.790215999</c:v>
                </c:pt>
                <c:pt idx="2418">
                  <c:v>36382482.965544</c:v>
                </c:pt>
                <c:pt idx="2419">
                  <c:v>36362555.200634003</c:v>
                </c:pt>
                <c:pt idx="2420">
                  <c:v>36546342.998521999</c:v>
                </c:pt>
                <c:pt idx="2421">
                  <c:v>36414252.572366998</c:v>
                </c:pt>
                <c:pt idx="2422">
                  <c:v>36201746.376414999</c:v>
                </c:pt>
                <c:pt idx="2423">
                  <c:v>36201746.376414999</c:v>
                </c:pt>
                <c:pt idx="2424">
                  <c:v>36201746.376414999</c:v>
                </c:pt>
                <c:pt idx="2425">
                  <c:v>36173318.061696999</c:v>
                </c:pt>
                <c:pt idx="2426">
                  <c:v>36256010.559023999</c:v>
                </c:pt>
                <c:pt idx="2427">
                  <c:v>36252834.973140001</c:v>
                </c:pt>
                <c:pt idx="2428">
                  <c:v>36326082.533716001</c:v>
                </c:pt>
                <c:pt idx="2429">
                  <c:v>36416097.812311001</c:v>
                </c:pt>
                <c:pt idx="2430">
                  <c:v>36416097.812311001</c:v>
                </c:pt>
                <c:pt idx="2431">
                  <c:v>36416097.812311001</c:v>
                </c:pt>
                <c:pt idx="2432">
                  <c:v>36496967.836290002</c:v>
                </c:pt>
                <c:pt idx="2433">
                  <c:v>36488233.558344997</c:v>
                </c:pt>
                <c:pt idx="2434">
                  <c:v>36563891.960372999</c:v>
                </c:pt>
                <c:pt idx="2435">
                  <c:v>36543715.290266998</c:v>
                </c:pt>
                <c:pt idx="2436">
                  <c:v>36697799.867803998</c:v>
                </c:pt>
                <c:pt idx="2437">
                  <c:v>36697799.867803998</c:v>
                </c:pt>
                <c:pt idx="2438">
                  <c:v>36697799.867803998</c:v>
                </c:pt>
                <c:pt idx="2439">
                  <c:v>36711571.840962999</c:v>
                </c:pt>
                <c:pt idx="2440">
                  <c:v>36592433.010690004</c:v>
                </c:pt>
                <c:pt idx="2441">
                  <c:v>36622552.284841999</c:v>
                </c:pt>
                <c:pt idx="2442">
                  <c:v>36652712.964373998</c:v>
                </c:pt>
                <c:pt idx="2443">
                  <c:v>36562742.827085003</c:v>
                </c:pt>
                <c:pt idx="2444">
                  <c:v>36562742.827085003</c:v>
                </c:pt>
                <c:pt idx="2445">
                  <c:v>36562742.827085003</c:v>
                </c:pt>
                <c:pt idx="2446">
                  <c:v>36543726.826990001</c:v>
                </c:pt>
                <c:pt idx="2447">
                  <c:v>36472875.351862997</c:v>
                </c:pt>
                <c:pt idx="2448">
                  <c:v>36476213.516502999</c:v>
                </c:pt>
                <c:pt idx="2449">
                  <c:v>36671571.711496003</c:v>
                </c:pt>
                <c:pt idx="2450">
                  <c:v>36616318.807488002</c:v>
                </c:pt>
                <c:pt idx="2451">
                  <c:v>36616318.807488002</c:v>
                </c:pt>
                <c:pt idx="2452">
                  <c:v>36616318.807488002</c:v>
                </c:pt>
                <c:pt idx="2453">
                  <c:v>36547196.354013003</c:v>
                </c:pt>
                <c:pt idx="2454">
                  <c:v>36454487.034814999</c:v>
                </c:pt>
                <c:pt idx="2455">
                  <c:v>36438906.763285004</c:v>
                </c:pt>
                <c:pt idx="2456">
                  <c:v>36472583.321915001</c:v>
                </c:pt>
                <c:pt idx="2457">
                  <c:v>36473528.928176999</c:v>
                </c:pt>
                <c:pt idx="2458">
                  <c:v>36473528.928176999</c:v>
                </c:pt>
                <c:pt idx="2459">
                  <c:v>36473528.928176999</c:v>
                </c:pt>
                <c:pt idx="2460">
                  <c:v>36486319.036576003</c:v>
                </c:pt>
                <c:pt idx="2461">
                  <c:v>36446809.869894996</c:v>
                </c:pt>
                <c:pt idx="2462">
                  <c:v>36543309.637823999</c:v>
                </c:pt>
                <c:pt idx="2463">
                  <c:v>36654948.679332003</c:v>
                </c:pt>
                <c:pt idx="2464">
                  <c:v>36654350.364574999</c:v>
                </c:pt>
                <c:pt idx="2465">
                  <c:v>36654350.364574999</c:v>
                </c:pt>
                <c:pt idx="2466">
                  <c:v>36654350.364574999</c:v>
                </c:pt>
                <c:pt idx="2467">
                  <c:v>36678069.471069001</c:v>
                </c:pt>
                <c:pt idx="2468">
                  <c:v>36564608.663480997</c:v>
                </c:pt>
                <c:pt idx="2469">
                  <c:v>36797915.428727999</c:v>
                </c:pt>
                <c:pt idx="2470">
                  <c:v>36830014.315644003</c:v>
                </c:pt>
                <c:pt idx="2471">
                  <c:v>36871200.558893003</c:v>
                </c:pt>
                <c:pt idx="2472">
                  <c:v>36871200.558893003</c:v>
                </c:pt>
                <c:pt idx="2473">
                  <c:v>36871200.558893003</c:v>
                </c:pt>
                <c:pt idx="2474">
                  <c:v>36900014.358355001</c:v>
                </c:pt>
                <c:pt idx="2475">
                  <c:v>36878385.980198003</c:v>
                </c:pt>
                <c:pt idx="2476">
                  <c:v>36980404.055370003</c:v>
                </c:pt>
                <c:pt idx="2477">
                  <c:v>37075874.480359003</c:v>
                </c:pt>
                <c:pt idx="2478">
                  <c:v>37011982.568378001</c:v>
                </c:pt>
                <c:pt idx="2479">
                  <c:v>37011982.568378001</c:v>
                </c:pt>
                <c:pt idx="2480">
                  <c:v>37011982.568378001</c:v>
                </c:pt>
                <c:pt idx="2481">
                  <c:v>37028040.583255</c:v>
                </c:pt>
                <c:pt idx="2482">
                  <c:v>36958999.441931002</c:v>
                </c:pt>
                <c:pt idx="2483">
                  <c:v>36933095.301501997</c:v>
                </c:pt>
                <c:pt idx="2484">
                  <c:v>37028727.854625002</c:v>
                </c:pt>
                <c:pt idx="2485">
                  <c:v>37056243.459651001</c:v>
                </c:pt>
                <c:pt idx="2486">
                  <c:v>37056243.459651001</c:v>
                </c:pt>
                <c:pt idx="2487">
                  <c:v>37056243.459651001</c:v>
                </c:pt>
                <c:pt idx="2488">
                  <c:v>37069607.140371002</c:v>
                </c:pt>
                <c:pt idx="2489">
                  <c:v>37195822.079443999</c:v>
                </c:pt>
                <c:pt idx="2490">
                  <c:v>37250577.491921999</c:v>
                </c:pt>
                <c:pt idx="2491">
                  <c:v>37398487.358930998</c:v>
                </c:pt>
                <c:pt idx="2492">
                  <c:v>37516223.437480003</c:v>
                </c:pt>
                <c:pt idx="2493">
                  <c:v>37516223.437480003</c:v>
                </c:pt>
                <c:pt idx="2494">
                  <c:v>37516223.437480003</c:v>
                </c:pt>
                <c:pt idx="2495">
                  <c:v>37566842.405928999</c:v>
                </c:pt>
                <c:pt idx="2496">
                  <c:v>37663202.435588002</c:v>
                </c:pt>
                <c:pt idx="2497">
                  <c:v>37611895.982758999</c:v>
                </c:pt>
                <c:pt idx="2498">
                  <c:v>37675451.249383003</c:v>
                </c:pt>
                <c:pt idx="2499">
                  <c:v>37662469.733584002</c:v>
                </c:pt>
                <c:pt idx="2500">
                  <c:v>37662469.733584002</c:v>
                </c:pt>
                <c:pt idx="2501">
                  <c:v>37662469.733584002</c:v>
                </c:pt>
                <c:pt idx="2502">
                  <c:v>37625778.756343998</c:v>
                </c:pt>
                <c:pt idx="2503">
                  <c:v>37659465.225129999</c:v>
                </c:pt>
                <c:pt idx="2504">
                  <c:v>37750522.109488003</c:v>
                </c:pt>
                <c:pt idx="2505">
                  <c:v>37785837.080384001</c:v>
                </c:pt>
                <c:pt idx="2506">
                  <c:v>37860567.740561999</c:v>
                </c:pt>
                <c:pt idx="2507">
                  <c:v>37860567.740561999</c:v>
                </c:pt>
                <c:pt idx="2508">
                  <c:v>37860567.740561999</c:v>
                </c:pt>
                <c:pt idx="2509">
                  <c:v>37888611.153466001</c:v>
                </c:pt>
                <c:pt idx="2510">
                  <c:v>37964757.905447997</c:v>
                </c:pt>
                <c:pt idx="2511">
                  <c:v>38114645.452734999</c:v>
                </c:pt>
                <c:pt idx="2512">
                  <c:v>38100523.018096</c:v>
                </c:pt>
                <c:pt idx="2513">
                  <c:v>38087427.580862999</c:v>
                </c:pt>
                <c:pt idx="2514">
                  <c:v>38087427.580862999</c:v>
                </c:pt>
                <c:pt idx="2515">
                  <c:v>38087427.580862999</c:v>
                </c:pt>
                <c:pt idx="2516">
                  <c:v>38051659.498668998</c:v>
                </c:pt>
                <c:pt idx="2517">
                  <c:v>38013681.164838001</c:v>
                </c:pt>
                <c:pt idx="2518">
                  <c:v>38171588.365355998</c:v>
                </c:pt>
                <c:pt idx="2519">
                  <c:v>38168290.519249998</c:v>
                </c:pt>
                <c:pt idx="2520">
                  <c:v>38140469.549863003</c:v>
                </c:pt>
                <c:pt idx="2521">
                  <c:v>38140469.549863003</c:v>
                </c:pt>
                <c:pt idx="2522">
                  <c:v>38140469.549863003</c:v>
                </c:pt>
                <c:pt idx="2523">
                  <c:v>38128604.704149</c:v>
                </c:pt>
                <c:pt idx="2524">
                  <c:v>38005473.635723002</c:v>
                </c:pt>
                <c:pt idx="2525">
                  <c:v>37978584.300628997</c:v>
                </c:pt>
                <c:pt idx="2526">
                  <c:v>37923326.662226997</c:v>
                </c:pt>
                <c:pt idx="2527">
                  <c:v>38058098.950028002</c:v>
                </c:pt>
                <c:pt idx="2528">
                  <c:v>38058098.950028002</c:v>
                </c:pt>
                <c:pt idx="2529">
                  <c:v>38058098.950028002</c:v>
                </c:pt>
                <c:pt idx="2530">
                  <c:v>38000570.854661003</c:v>
                </c:pt>
                <c:pt idx="2531">
                  <c:v>38107357.93654</c:v>
                </c:pt>
                <c:pt idx="2532">
                  <c:v>38156243.167262003</c:v>
                </c:pt>
                <c:pt idx="2533">
                  <c:v>38327970.805454999</c:v>
                </c:pt>
                <c:pt idx="2534">
                  <c:v>38350317.161110997</c:v>
                </c:pt>
                <c:pt idx="2535">
                  <c:v>38350380.226846002</c:v>
                </c:pt>
                <c:pt idx="2536">
                  <c:v>38350380.226846002</c:v>
                </c:pt>
                <c:pt idx="2537">
                  <c:v>38342841.791245997</c:v>
                </c:pt>
                <c:pt idx="2538">
                  <c:v>38475978.705739997</c:v>
                </c:pt>
                <c:pt idx="2539">
                  <c:v>38522106.800313003</c:v>
                </c:pt>
                <c:pt idx="2540">
                  <c:v>38576053.069839001</c:v>
                </c:pt>
                <c:pt idx="2541">
                  <c:v>38546268.377131999</c:v>
                </c:pt>
                <c:pt idx="2542">
                  <c:v>38546268.377131999</c:v>
                </c:pt>
                <c:pt idx="2543">
                  <c:v>38546268.377131999</c:v>
                </c:pt>
                <c:pt idx="2544">
                  <c:v>38536216.569376998</c:v>
                </c:pt>
                <c:pt idx="2545">
                  <c:v>38584734.782250002</c:v>
                </c:pt>
                <c:pt idx="2546">
                  <c:v>38683495.240735002</c:v>
                </c:pt>
                <c:pt idx="2547">
                  <c:v>38775570.060537003</c:v>
                </c:pt>
                <c:pt idx="2548">
                  <c:v>38768857.317876004</c:v>
                </c:pt>
                <c:pt idx="2549">
                  <c:v>38768857.317876004</c:v>
                </c:pt>
                <c:pt idx="2550">
                  <c:v>38768857.317876004</c:v>
                </c:pt>
                <c:pt idx="2551">
                  <c:v>38768857.317876004</c:v>
                </c:pt>
                <c:pt idx="2552">
                  <c:v>38700393.843712002</c:v>
                </c:pt>
                <c:pt idx="2553">
                  <c:v>38882542.404055998</c:v>
                </c:pt>
                <c:pt idx="2554">
                  <c:v>38804724.458107002</c:v>
                </c:pt>
                <c:pt idx="2555">
                  <c:v>38896444.403355002</c:v>
                </c:pt>
                <c:pt idx="2556">
                  <c:v>38896444.403355002</c:v>
                </c:pt>
                <c:pt idx="2557">
                  <c:v>38896444.403355002</c:v>
                </c:pt>
                <c:pt idx="2558">
                  <c:v>38896444.403355002</c:v>
                </c:pt>
                <c:pt idx="2559">
                  <c:v>38817370.674585998</c:v>
                </c:pt>
                <c:pt idx="2560">
                  <c:v>38850565.576476999</c:v>
                </c:pt>
                <c:pt idx="2561">
                  <c:v>38827225.151148997</c:v>
                </c:pt>
                <c:pt idx="2562">
                  <c:v>38880265.063569002</c:v>
                </c:pt>
                <c:pt idx="2563">
                  <c:v>38880265.063569002</c:v>
                </c:pt>
                <c:pt idx="2564">
                  <c:v>38880265.063569002</c:v>
                </c:pt>
                <c:pt idx="2565">
                  <c:v>38858674.590154998</c:v>
                </c:pt>
                <c:pt idx="2566">
                  <c:v>38856350.174497001</c:v>
                </c:pt>
                <c:pt idx="2567">
                  <c:v>38857208.714887001</c:v>
                </c:pt>
                <c:pt idx="2568">
                  <c:v>38673990.973199002</c:v>
                </c:pt>
                <c:pt idx="2569">
                  <c:v>38843028.071323</c:v>
                </c:pt>
                <c:pt idx="2570">
                  <c:v>38844075.096914001</c:v>
                </c:pt>
                <c:pt idx="2571">
                  <c:v>38844075.096914001</c:v>
                </c:pt>
                <c:pt idx="2572">
                  <c:v>38853993.391717002</c:v>
                </c:pt>
                <c:pt idx="2573">
                  <c:v>38827442.005671002</c:v>
                </c:pt>
                <c:pt idx="2574">
                  <c:v>38820176.498177998</c:v>
                </c:pt>
                <c:pt idx="2575">
                  <c:v>39008697.742269002</c:v>
                </c:pt>
                <c:pt idx="2576">
                  <c:v>39116308.553421997</c:v>
                </c:pt>
                <c:pt idx="2577">
                  <c:v>39116308.553421997</c:v>
                </c:pt>
                <c:pt idx="2578">
                  <c:v>39116308.553421997</c:v>
                </c:pt>
                <c:pt idx="2579">
                  <c:v>39090008.779592998</c:v>
                </c:pt>
                <c:pt idx="2580">
                  <c:v>39146613.475103997</c:v>
                </c:pt>
                <c:pt idx="2581">
                  <c:v>39125241.164729998</c:v>
                </c:pt>
                <c:pt idx="2582">
                  <c:v>39171234.923802003</c:v>
                </c:pt>
                <c:pt idx="2583">
                  <c:v>39194286.617978998</c:v>
                </c:pt>
                <c:pt idx="2584">
                  <c:v>39194286.617978998</c:v>
                </c:pt>
                <c:pt idx="2585">
                  <c:v>39194286.617978998</c:v>
                </c:pt>
                <c:pt idx="2586">
                  <c:v>39226077.290197998</c:v>
                </c:pt>
                <c:pt idx="2587">
                  <c:v>39231120.294840999</c:v>
                </c:pt>
                <c:pt idx="2588">
                  <c:v>39340515.899196997</c:v>
                </c:pt>
                <c:pt idx="2589">
                  <c:v>39331753.748732999</c:v>
                </c:pt>
                <c:pt idx="2590">
                  <c:v>39437826.864428997</c:v>
                </c:pt>
                <c:pt idx="2591">
                  <c:v>39437826.864428997</c:v>
                </c:pt>
                <c:pt idx="2592">
                  <c:v>39437826.864428997</c:v>
                </c:pt>
                <c:pt idx="2593">
                  <c:v>39397418.057290003</c:v>
                </c:pt>
                <c:pt idx="2594">
                  <c:v>39382743.673378997</c:v>
                </c:pt>
                <c:pt idx="2595">
                  <c:v>39355625.188620999</c:v>
                </c:pt>
                <c:pt idx="2596">
                  <c:v>39407473.785037003</c:v>
                </c:pt>
                <c:pt idx="2597">
                  <c:v>39341499.208007</c:v>
                </c:pt>
                <c:pt idx="2598">
                  <c:v>39341499.208007</c:v>
                </c:pt>
                <c:pt idx="2599">
                  <c:v>39341499.208007</c:v>
                </c:pt>
                <c:pt idx="2600">
                  <c:v>39354040.168540001</c:v>
                </c:pt>
                <c:pt idx="2601">
                  <c:v>39287420.963712998</c:v>
                </c:pt>
                <c:pt idx="2602">
                  <c:v>39439056.458357997</c:v>
                </c:pt>
                <c:pt idx="2603">
                  <c:v>39372324.826375</c:v>
                </c:pt>
                <c:pt idx="2604">
                  <c:v>39321410.602582999</c:v>
                </c:pt>
                <c:pt idx="2605">
                  <c:v>39321414.132570997</c:v>
                </c:pt>
                <c:pt idx="2606">
                  <c:v>39321414.132570997</c:v>
                </c:pt>
                <c:pt idx="2607">
                  <c:v>39322465.867394999</c:v>
                </c:pt>
                <c:pt idx="2608">
                  <c:v>39278014.648760997</c:v>
                </c:pt>
                <c:pt idx="2609">
                  <c:v>39423921.737591997</c:v>
                </c:pt>
                <c:pt idx="2610">
                  <c:v>39389674.075827003</c:v>
                </c:pt>
                <c:pt idx="2611">
                  <c:v>39351743.396531001</c:v>
                </c:pt>
                <c:pt idx="2612">
                  <c:v>39351743.396531001</c:v>
                </c:pt>
                <c:pt idx="2613">
                  <c:v>39351743.396531001</c:v>
                </c:pt>
                <c:pt idx="2614">
                  <c:v>39372662.423111998</c:v>
                </c:pt>
                <c:pt idx="2615">
                  <c:v>39454460.978716999</c:v>
                </c:pt>
                <c:pt idx="2616">
                  <c:v>39522160.537368</c:v>
                </c:pt>
                <c:pt idx="2617">
                  <c:v>39374068.592628002</c:v>
                </c:pt>
                <c:pt idx="2618">
                  <c:v>39394332.844668999</c:v>
                </c:pt>
                <c:pt idx="2619">
                  <c:v>39394332.844668999</c:v>
                </c:pt>
                <c:pt idx="2620">
                  <c:v>39394332.844668999</c:v>
                </c:pt>
                <c:pt idx="2621">
                  <c:v>39422214.426349998</c:v>
                </c:pt>
                <c:pt idx="2622">
                  <c:v>39448747.271953002</c:v>
                </c:pt>
                <c:pt idx="2623">
                  <c:v>39493143.370448999</c:v>
                </c:pt>
                <c:pt idx="2624">
                  <c:v>39543379.543131001</c:v>
                </c:pt>
                <c:pt idx="2625">
                  <c:v>39583737.966614999</c:v>
                </c:pt>
                <c:pt idx="2626">
                  <c:v>39583737.966614999</c:v>
                </c:pt>
                <c:pt idx="2627">
                  <c:v>39583737.966614999</c:v>
                </c:pt>
                <c:pt idx="2628">
                  <c:v>39589508.466247998</c:v>
                </c:pt>
                <c:pt idx="2629">
                  <c:v>39663050.709449999</c:v>
                </c:pt>
                <c:pt idx="2630">
                  <c:v>39522793.597576998</c:v>
                </c:pt>
                <c:pt idx="2631">
                  <c:v>39466714.073175997</c:v>
                </c:pt>
                <c:pt idx="2632">
                  <c:v>39621600.631107002</c:v>
                </c:pt>
                <c:pt idx="2633">
                  <c:v>39621600.631107002</c:v>
                </c:pt>
                <c:pt idx="2634">
                  <c:v>39621600.631107002</c:v>
                </c:pt>
                <c:pt idx="2635">
                  <c:v>39594309.317162998</c:v>
                </c:pt>
                <c:pt idx="2636">
                  <c:v>39630645.086244002</c:v>
                </c:pt>
                <c:pt idx="2637">
                  <c:v>39592252.783050999</c:v>
                </c:pt>
                <c:pt idx="2638">
                  <c:v>39696870.553681001</c:v>
                </c:pt>
                <c:pt idx="2639">
                  <c:v>39767730.774898998</c:v>
                </c:pt>
                <c:pt idx="2640">
                  <c:v>39767730.774898998</c:v>
                </c:pt>
                <c:pt idx="2641">
                  <c:v>39767730.774898998</c:v>
                </c:pt>
                <c:pt idx="2642">
                  <c:v>39730950.129864998</c:v>
                </c:pt>
                <c:pt idx="2643">
                  <c:v>39810515.012073003</c:v>
                </c:pt>
                <c:pt idx="2644">
                  <c:v>39761790.805836</c:v>
                </c:pt>
                <c:pt idx="2645">
                  <c:v>39770313.995356001</c:v>
                </c:pt>
                <c:pt idx="2646">
                  <c:v>39909458.018250003</c:v>
                </c:pt>
                <c:pt idx="2647">
                  <c:v>39909458.018250003</c:v>
                </c:pt>
                <c:pt idx="2648">
                  <c:v>39909458.018250003</c:v>
                </c:pt>
                <c:pt idx="2649">
                  <c:v>39933286.334490001</c:v>
                </c:pt>
                <c:pt idx="2650">
                  <c:v>39997049.216836996</c:v>
                </c:pt>
                <c:pt idx="2651">
                  <c:v>39949496.269201003</c:v>
                </c:pt>
                <c:pt idx="2652">
                  <c:v>39995448.181331001</c:v>
                </c:pt>
                <c:pt idx="2653">
                  <c:v>39990034.430816002</c:v>
                </c:pt>
                <c:pt idx="2654">
                  <c:v>39990034.430816002</c:v>
                </c:pt>
                <c:pt idx="2655">
                  <c:v>39990034.430816002</c:v>
                </c:pt>
                <c:pt idx="2656">
                  <c:v>39965210.077399001</c:v>
                </c:pt>
                <c:pt idx="2657">
                  <c:v>40050898.757495999</c:v>
                </c:pt>
                <c:pt idx="2658">
                  <c:v>40146785.008620001</c:v>
                </c:pt>
                <c:pt idx="2659">
                  <c:v>40127758.685888998</c:v>
                </c:pt>
                <c:pt idx="2660">
                  <c:v>40127758.685888998</c:v>
                </c:pt>
                <c:pt idx="2661">
                  <c:v>40127758.685888998</c:v>
                </c:pt>
                <c:pt idx="2662">
                  <c:v>40127758.685888998</c:v>
                </c:pt>
                <c:pt idx="2663">
                  <c:v>40112400.011987001</c:v>
                </c:pt>
                <c:pt idx="2664">
                  <c:v>39996169.048400998</c:v>
                </c:pt>
                <c:pt idx="2665">
                  <c:v>39851266.433867998</c:v>
                </c:pt>
                <c:pt idx="2666">
                  <c:v>40009971.113422997</c:v>
                </c:pt>
                <c:pt idx="2667">
                  <c:v>40075614.174351998</c:v>
                </c:pt>
                <c:pt idx="2668">
                  <c:v>40075614.174351998</c:v>
                </c:pt>
                <c:pt idx="2669">
                  <c:v>40075614.174351998</c:v>
                </c:pt>
                <c:pt idx="2670">
                  <c:v>40068982.992450997</c:v>
                </c:pt>
                <c:pt idx="2671">
                  <c:v>40206994.439718001</c:v>
                </c:pt>
                <c:pt idx="2672">
                  <c:v>40323455.832286</c:v>
                </c:pt>
                <c:pt idx="2673">
                  <c:v>40290043.734376997</c:v>
                </c:pt>
                <c:pt idx="2674">
                  <c:v>40280697.836305</c:v>
                </c:pt>
                <c:pt idx="2675">
                  <c:v>40280697.836305</c:v>
                </c:pt>
                <c:pt idx="2676">
                  <c:v>40280697.836305</c:v>
                </c:pt>
                <c:pt idx="2677">
                  <c:v>40263153.212943003</c:v>
                </c:pt>
                <c:pt idx="2678">
                  <c:v>40364881.609695002</c:v>
                </c:pt>
                <c:pt idx="2679">
                  <c:v>40215408.043734998</c:v>
                </c:pt>
                <c:pt idx="2680">
                  <c:v>40350505.238429002</c:v>
                </c:pt>
                <c:pt idx="2681">
                  <c:v>40306068.729323998</c:v>
                </c:pt>
                <c:pt idx="2682">
                  <c:v>40306068.729323998</c:v>
                </c:pt>
                <c:pt idx="2683">
                  <c:v>40306068.729323998</c:v>
                </c:pt>
                <c:pt idx="2684">
                  <c:v>40272030.778569996</c:v>
                </c:pt>
                <c:pt idx="2685">
                  <c:v>40308154.148870997</c:v>
                </c:pt>
                <c:pt idx="2686">
                  <c:v>40332646.024438001</c:v>
                </c:pt>
                <c:pt idx="2687">
                  <c:v>40278200.786536001</c:v>
                </c:pt>
                <c:pt idx="2688">
                  <c:v>40264046.738743998</c:v>
                </c:pt>
                <c:pt idx="2689">
                  <c:v>40264046.738743998</c:v>
                </c:pt>
                <c:pt idx="2690">
                  <c:v>40264046.738743998</c:v>
                </c:pt>
                <c:pt idx="2691">
                  <c:v>40218899.691910997</c:v>
                </c:pt>
                <c:pt idx="2692">
                  <c:v>40166769.733942002</c:v>
                </c:pt>
                <c:pt idx="2693">
                  <c:v>40185613.989724003</c:v>
                </c:pt>
                <c:pt idx="2694">
                  <c:v>40215109.317578003</c:v>
                </c:pt>
                <c:pt idx="2695">
                  <c:v>39966121.631104</c:v>
                </c:pt>
                <c:pt idx="2696">
                  <c:v>39966121.631104</c:v>
                </c:pt>
                <c:pt idx="2697">
                  <c:v>39966121.631104</c:v>
                </c:pt>
                <c:pt idx="2698">
                  <c:v>39998176.178065002</c:v>
                </c:pt>
                <c:pt idx="2699">
                  <c:v>40090258.543849997</c:v>
                </c:pt>
                <c:pt idx="2700">
                  <c:v>40228621.252347998</c:v>
                </c:pt>
                <c:pt idx="2701">
                  <c:v>40196532.441302001</c:v>
                </c:pt>
                <c:pt idx="2702">
                  <c:v>40334175.332769997</c:v>
                </c:pt>
                <c:pt idx="2703">
                  <c:v>40334175.332769997</c:v>
                </c:pt>
                <c:pt idx="2704">
                  <c:v>40334175.332769997</c:v>
                </c:pt>
                <c:pt idx="2705">
                  <c:v>40344312.136343002</c:v>
                </c:pt>
                <c:pt idx="2706">
                  <c:v>40298383.575659998</c:v>
                </c:pt>
                <c:pt idx="2707">
                  <c:v>40334807.736331999</c:v>
                </c:pt>
                <c:pt idx="2708">
                  <c:v>40449074.097861998</c:v>
                </c:pt>
                <c:pt idx="2709">
                  <c:v>40385036.452132002</c:v>
                </c:pt>
                <c:pt idx="2710">
                  <c:v>40385036.452132002</c:v>
                </c:pt>
                <c:pt idx="2711">
                  <c:v>40385036.452132002</c:v>
                </c:pt>
                <c:pt idx="2712">
                  <c:v>40366885.492838003</c:v>
                </c:pt>
                <c:pt idx="2713">
                  <c:v>40340333.317363001</c:v>
                </c:pt>
                <c:pt idx="2714">
                  <c:v>40290619.867711</c:v>
                </c:pt>
                <c:pt idx="2715">
                  <c:v>40409798.284893997</c:v>
                </c:pt>
                <c:pt idx="2716">
                  <c:v>40514026.098365001</c:v>
                </c:pt>
                <c:pt idx="2717">
                  <c:v>40514026.098365001</c:v>
                </c:pt>
                <c:pt idx="2718">
                  <c:v>40514026.098365001</c:v>
                </c:pt>
                <c:pt idx="2719">
                  <c:v>40531544.964190997</c:v>
                </c:pt>
                <c:pt idx="2720">
                  <c:v>40529946.123274997</c:v>
                </c:pt>
                <c:pt idx="2721">
                  <c:v>40561028.558170997</c:v>
                </c:pt>
                <c:pt idx="2722">
                  <c:v>40616569.913760997</c:v>
                </c:pt>
                <c:pt idx="2723">
                  <c:v>40647789.633566</c:v>
                </c:pt>
                <c:pt idx="2724">
                  <c:v>40647789.633566</c:v>
                </c:pt>
                <c:pt idx="2725">
                  <c:v>40647789.633566</c:v>
                </c:pt>
                <c:pt idx="2726">
                  <c:v>40654246.446699001</c:v>
                </c:pt>
                <c:pt idx="2727">
                  <c:v>40800296.651338004</c:v>
                </c:pt>
                <c:pt idx="2728">
                  <c:v>40884915.267173</c:v>
                </c:pt>
                <c:pt idx="2729">
                  <c:v>40899810.033618003</c:v>
                </c:pt>
                <c:pt idx="2730">
                  <c:v>40819414.029069997</c:v>
                </c:pt>
                <c:pt idx="2731">
                  <c:v>40819414.029069997</c:v>
                </c:pt>
                <c:pt idx="2732">
                  <c:v>40819414.029069997</c:v>
                </c:pt>
                <c:pt idx="2733">
                  <c:v>40777177.343644999</c:v>
                </c:pt>
                <c:pt idx="2734">
                  <c:v>40791177.596111998</c:v>
                </c:pt>
                <c:pt idx="2735">
                  <c:v>40597596.660244003</c:v>
                </c:pt>
                <c:pt idx="2736">
                  <c:v>40540501.412202999</c:v>
                </c:pt>
                <c:pt idx="2737">
                  <c:v>40534659.710041001</c:v>
                </c:pt>
                <c:pt idx="2738">
                  <c:v>40534659.710041001</c:v>
                </c:pt>
                <c:pt idx="2739">
                  <c:v>40534659.710041001</c:v>
                </c:pt>
                <c:pt idx="2740">
                  <c:v>40496812.595324002</c:v>
                </c:pt>
                <c:pt idx="2741">
                  <c:v>40518547.225798003</c:v>
                </c:pt>
                <c:pt idx="2742">
                  <c:v>40596357.655498996</c:v>
                </c:pt>
                <c:pt idx="2743">
                  <c:v>40674298.004661001</c:v>
                </c:pt>
                <c:pt idx="2744">
                  <c:v>40646115.406354003</c:v>
                </c:pt>
                <c:pt idx="2745">
                  <c:v>40646115.406354003</c:v>
                </c:pt>
                <c:pt idx="2746">
                  <c:v>40646115.406354003</c:v>
                </c:pt>
                <c:pt idx="2747">
                  <c:v>40689940.316403002</c:v>
                </c:pt>
                <c:pt idx="2748">
                  <c:v>40775720.698221996</c:v>
                </c:pt>
                <c:pt idx="2749">
                  <c:v>40765492.040720999</c:v>
                </c:pt>
                <c:pt idx="2750">
                  <c:v>40791381.364436999</c:v>
                </c:pt>
                <c:pt idx="2751">
                  <c:v>40854835.512010001</c:v>
                </c:pt>
                <c:pt idx="2752">
                  <c:v>40854835.512010001</c:v>
                </c:pt>
                <c:pt idx="2753">
                  <c:v>40854835.512010001</c:v>
                </c:pt>
                <c:pt idx="2754">
                  <c:v>40830114.842139997</c:v>
                </c:pt>
                <c:pt idx="2755">
                  <c:v>40802808.599941999</c:v>
                </c:pt>
                <c:pt idx="2756">
                  <c:v>40846201.411586002</c:v>
                </c:pt>
                <c:pt idx="2757">
                  <c:v>40955184.751186997</c:v>
                </c:pt>
                <c:pt idx="2758">
                  <c:v>40895878.499541</c:v>
                </c:pt>
                <c:pt idx="2759">
                  <c:v>40895878.499541</c:v>
                </c:pt>
                <c:pt idx="2760">
                  <c:v>40895878.499541</c:v>
                </c:pt>
                <c:pt idx="2761">
                  <c:v>40884905.520286001</c:v>
                </c:pt>
                <c:pt idx="2762">
                  <c:v>40805024.312042996</c:v>
                </c:pt>
                <c:pt idx="2763">
                  <c:v>40953527.742656998</c:v>
                </c:pt>
                <c:pt idx="2764">
                  <c:v>41147180.241140001</c:v>
                </c:pt>
                <c:pt idx="2765">
                  <c:v>41204575.878468998</c:v>
                </c:pt>
                <c:pt idx="2766">
                  <c:v>41204575.878468998</c:v>
                </c:pt>
                <c:pt idx="2767">
                  <c:v>41204575.878468998</c:v>
                </c:pt>
                <c:pt idx="2768">
                  <c:v>41227035.562643997</c:v>
                </c:pt>
                <c:pt idx="2769">
                  <c:v>41269618.546862997</c:v>
                </c:pt>
                <c:pt idx="2770">
                  <c:v>41389875.598295003</c:v>
                </c:pt>
                <c:pt idx="2771">
                  <c:v>41376100.742109001</c:v>
                </c:pt>
                <c:pt idx="2772">
                  <c:v>41397122.760972999</c:v>
                </c:pt>
                <c:pt idx="2773">
                  <c:v>41397122.760972999</c:v>
                </c:pt>
                <c:pt idx="2774">
                  <c:v>41397122.760972999</c:v>
                </c:pt>
                <c:pt idx="2775">
                  <c:v>41389510.531236999</c:v>
                </c:pt>
                <c:pt idx="2776">
                  <c:v>41468044.210396998</c:v>
                </c:pt>
                <c:pt idx="2777">
                  <c:v>41387639.861377999</c:v>
                </c:pt>
                <c:pt idx="2778">
                  <c:v>41389520.461735003</c:v>
                </c:pt>
                <c:pt idx="2779">
                  <c:v>41524335.371870004</c:v>
                </c:pt>
                <c:pt idx="2780">
                  <c:v>41524335.371870004</c:v>
                </c:pt>
                <c:pt idx="2781">
                  <c:v>41524335.371870004</c:v>
                </c:pt>
                <c:pt idx="2782">
                  <c:v>41548534.527139001</c:v>
                </c:pt>
                <c:pt idx="2783">
                  <c:v>41511558.623411</c:v>
                </c:pt>
                <c:pt idx="2784">
                  <c:v>41520258.622143999</c:v>
                </c:pt>
                <c:pt idx="2785">
                  <c:v>41703330.618772998</c:v>
                </c:pt>
                <c:pt idx="2786">
                  <c:v>41726730.061237998</c:v>
                </c:pt>
                <c:pt idx="2787">
                  <c:v>41726730.061237998</c:v>
                </c:pt>
                <c:pt idx="2788">
                  <c:v>41726730.061237998</c:v>
                </c:pt>
                <c:pt idx="2789">
                  <c:v>41752469.323859997</c:v>
                </c:pt>
                <c:pt idx="2790">
                  <c:v>41831289.249499001</c:v>
                </c:pt>
                <c:pt idx="2791">
                  <c:v>41933633.842240997</c:v>
                </c:pt>
                <c:pt idx="2792">
                  <c:v>41796930.479116999</c:v>
                </c:pt>
                <c:pt idx="2793">
                  <c:v>41886438.894675002</c:v>
                </c:pt>
                <c:pt idx="2794">
                  <c:v>41886438.894675002</c:v>
                </c:pt>
                <c:pt idx="2795">
                  <c:v>41886438.894675002</c:v>
                </c:pt>
                <c:pt idx="2796">
                  <c:v>41896289.495063998</c:v>
                </c:pt>
                <c:pt idx="2797">
                  <c:v>42003741.118054003</c:v>
                </c:pt>
                <c:pt idx="2798">
                  <c:v>42080403.471101001</c:v>
                </c:pt>
                <c:pt idx="2799">
                  <c:v>41961223.46006</c:v>
                </c:pt>
                <c:pt idx="2800">
                  <c:v>42091036.177147001</c:v>
                </c:pt>
                <c:pt idx="2801">
                  <c:v>42091036.177147001</c:v>
                </c:pt>
                <c:pt idx="2802">
                  <c:v>42091036.177147001</c:v>
                </c:pt>
                <c:pt idx="2803">
                  <c:v>42094769.444251999</c:v>
                </c:pt>
                <c:pt idx="2804">
                  <c:v>42026081.456476003</c:v>
                </c:pt>
                <c:pt idx="2805">
                  <c:v>41952160.599468999</c:v>
                </c:pt>
                <c:pt idx="2806">
                  <c:v>42060805.748997003</c:v>
                </c:pt>
                <c:pt idx="2807">
                  <c:v>41950605.728045002</c:v>
                </c:pt>
                <c:pt idx="2808">
                  <c:v>41950605.728045002</c:v>
                </c:pt>
                <c:pt idx="2809">
                  <c:v>41950605.728045002</c:v>
                </c:pt>
                <c:pt idx="2810">
                  <c:v>41957467.229533002</c:v>
                </c:pt>
                <c:pt idx="2811">
                  <c:v>42000397.144902997</c:v>
                </c:pt>
                <c:pt idx="2812">
                  <c:v>42076290.049851</c:v>
                </c:pt>
                <c:pt idx="2813">
                  <c:v>42175233.335864</c:v>
                </c:pt>
                <c:pt idx="2814">
                  <c:v>42252964.18671</c:v>
                </c:pt>
                <c:pt idx="2815">
                  <c:v>42252964.18671</c:v>
                </c:pt>
                <c:pt idx="2816">
                  <c:v>42252964.18671</c:v>
                </c:pt>
                <c:pt idx="2817">
                  <c:v>42237222.530188002</c:v>
                </c:pt>
                <c:pt idx="2818">
                  <c:v>42304485.044368997</c:v>
                </c:pt>
                <c:pt idx="2819">
                  <c:v>42386457.812138997</c:v>
                </c:pt>
                <c:pt idx="2820">
                  <c:v>42224638.909281999</c:v>
                </c:pt>
                <c:pt idx="2821">
                  <c:v>42156861.568030998</c:v>
                </c:pt>
                <c:pt idx="2822">
                  <c:v>42156861.568030998</c:v>
                </c:pt>
                <c:pt idx="2823">
                  <c:v>42156861.568030998</c:v>
                </c:pt>
                <c:pt idx="2824">
                  <c:v>42162219.347514004</c:v>
                </c:pt>
                <c:pt idx="2825">
                  <c:v>42345300.233675003</c:v>
                </c:pt>
                <c:pt idx="2826">
                  <c:v>42278882.281588003</c:v>
                </c:pt>
                <c:pt idx="2827">
                  <c:v>42466667.555634998</c:v>
                </c:pt>
                <c:pt idx="2828">
                  <c:v>42521167.604119003</c:v>
                </c:pt>
                <c:pt idx="2829">
                  <c:v>42521167.604119003</c:v>
                </c:pt>
                <c:pt idx="2830">
                  <c:v>42521167.604119003</c:v>
                </c:pt>
                <c:pt idx="2831">
                  <c:v>42456988.628394999</c:v>
                </c:pt>
                <c:pt idx="2832">
                  <c:v>42593937.354254998</c:v>
                </c:pt>
                <c:pt idx="2833">
                  <c:v>42515851.549005002</c:v>
                </c:pt>
                <c:pt idx="2834">
                  <c:v>42382753.191784002</c:v>
                </c:pt>
                <c:pt idx="2835">
                  <c:v>42466086.001722999</c:v>
                </c:pt>
                <c:pt idx="2836">
                  <c:v>42466086.001722999</c:v>
                </c:pt>
                <c:pt idx="2837">
                  <c:v>42466086.001722999</c:v>
                </c:pt>
                <c:pt idx="2838">
                  <c:v>42464710.329310998</c:v>
                </c:pt>
                <c:pt idx="2839">
                  <c:v>42258615.897679999</c:v>
                </c:pt>
                <c:pt idx="2840">
                  <c:v>42385870.191650003</c:v>
                </c:pt>
                <c:pt idx="2841">
                  <c:v>42393595.121173002</c:v>
                </c:pt>
                <c:pt idx="2842">
                  <c:v>42331451.035150997</c:v>
                </c:pt>
                <c:pt idx="2843">
                  <c:v>42331451.035150997</c:v>
                </c:pt>
                <c:pt idx="2844">
                  <c:v>42331451.035150997</c:v>
                </c:pt>
                <c:pt idx="2845">
                  <c:v>42296029.143255003</c:v>
                </c:pt>
                <c:pt idx="2846">
                  <c:v>42227946.380801998</c:v>
                </c:pt>
                <c:pt idx="2847">
                  <c:v>42398101.650642999</c:v>
                </c:pt>
                <c:pt idx="2848">
                  <c:v>42426909.252099</c:v>
                </c:pt>
                <c:pt idx="2849">
                  <c:v>42416308.594956003</c:v>
                </c:pt>
                <c:pt idx="2850">
                  <c:v>42416308.594956003</c:v>
                </c:pt>
                <c:pt idx="2851">
                  <c:v>42416308.594956003</c:v>
                </c:pt>
                <c:pt idx="2852">
                  <c:v>42404105.095248997</c:v>
                </c:pt>
                <c:pt idx="2853">
                  <c:v>42435494.346023999</c:v>
                </c:pt>
                <c:pt idx="2854">
                  <c:v>42347228.287849002</c:v>
                </c:pt>
                <c:pt idx="2855">
                  <c:v>42451440.735209003</c:v>
                </c:pt>
                <c:pt idx="2856">
                  <c:v>42281391.243095003</c:v>
                </c:pt>
                <c:pt idx="2857">
                  <c:v>42281391.243095003</c:v>
                </c:pt>
                <c:pt idx="2858">
                  <c:v>42281391.243095003</c:v>
                </c:pt>
                <c:pt idx="2859">
                  <c:v>42303197.512492999</c:v>
                </c:pt>
                <c:pt idx="2860">
                  <c:v>42403082.757523</c:v>
                </c:pt>
                <c:pt idx="2861">
                  <c:v>42401165.112427004</c:v>
                </c:pt>
                <c:pt idx="2862">
                  <c:v>42450212.363590002</c:v>
                </c:pt>
                <c:pt idx="2863">
                  <c:v>42453183.929162003</c:v>
                </c:pt>
                <c:pt idx="2864">
                  <c:v>42453183.929162003</c:v>
                </c:pt>
                <c:pt idx="2865">
                  <c:v>42453183.929162003</c:v>
                </c:pt>
                <c:pt idx="2866">
                  <c:v>42463955.013548002</c:v>
                </c:pt>
                <c:pt idx="2867">
                  <c:v>42535537.208841003</c:v>
                </c:pt>
                <c:pt idx="2868">
                  <c:v>42535527.503128998</c:v>
                </c:pt>
                <c:pt idx="2869">
                  <c:v>42666019.109157003</c:v>
                </c:pt>
                <c:pt idx="2870">
                  <c:v>42809011.796526</c:v>
                </c:pt>
                <c:pt idx="2871">
                  <c:v>42809011.796526</c:v>
                </c:pt>
                <c:pt idx="2872">
                  <c:v>42809011.796526</c:v>
                </c:pt>
                <c:pt idx="2873">
                  <c:v>42852737.502786003</c:v>
                </c:pt>
                <c:pt idx="2874">
                  <c:v>42669831.097522996</c:v>
                </c:pt>
                <c:pt idx="2875">
                  <c:v>42600859.751847997</c:v>
                </c:pt>
                <c:pt idx="2876">
                  <c:v>42710688.853946</c:v>
                </c:pt>
                <c:pt idx="2877">
                  <c:v>42763440.044794999</c:v>
                </c:pt>
                <c:pt idx="2878">
                  <c:v>42763440.044794999</c:v>
                </c:pt>
                <c:pt idx="2879">
                  <c:v>42763440.044794999</c:v>
                </c:pt>
                <c:pt idx="2880">
                  <c:v>42786095.942855</c:v>
                </c:pt>
                <c:pt idx="2881">
                  <c:v>42761319.831814997</c:v>
                </c:pt>
                <c:pt idx="2882">
                  <c:v>42709874.12466</c:v>
                </c:pt>
                <c:pt idx="2883">
                  <c:v>42719798.153341003</c:v>
                </c:pt>
                <c:pt idx="2884">
                  <c:v>42737161.979576997</c:v>
                </c:pt>
                <c:pt idx="2885">
                  <c:v>42737161.979576997</c:v>
                </c:pt>
                <c:pt idx="2886">
                  <c:v>42737161.979576997</c:v>
                </c:pt>
                <c:pt idx="2887">
                  <c:v>42753671.421356998</c:v>
                </c:pt>
                <c:pt idx="2888">
                  <c:v>42766482.326853998</c:v>
                </c:pt>
                <c:pt idx="2889">
                  <c:v>42819991.299817003</c:v>
                </c:pt>
                <c:pt idx="2890">
                  <c:v>42837744.709541999</c:v>
                </c:pt>
                <c:pt idx="2891">
                  <c:v>42788600.585775003</c:v>
                </c:pt>
                <c:pt idx="2892">
                  <c:v>42788600.585775003</c:v>
                </c:pt>
                <c:pt idx="2893">
                  <c:v>42788600.585775003</c:v>
                </c:pt>
                <c:pt idx="2894">
                  <c:v>42778443.355061002</c:v>
                </c:pt>
                <c:pt idx="2895">
                  <c:v>42774953.922044002</c:v>
                </c:pt>
                <c:pt idx="2896">
                  <c:v>42851135.833373003</c:v>
                </c:pt>
                <c:pt idx="2897">
                  <c:v>42863327.575427003</c:v>
                </c:pt>
                <c:pt idx="2898">
                  <c:v>42866239.544565</c:v>
                </c:pt>
                <c:pt idx="2899">
                  <c:v>42866239.544565</c:v>
                </c:pt>
                <c:pt idx="2900">
                  <c:v>42866239.544565</c:v>
                </c:pt>
                <c:pt idx="2901">
                  <c:v>42885384.819678001</c:v>
                </c:pt>
                <c:pt idx="2902">
                  <c:v>42968020.930924997</c:v>
                </c:pt>
                <c:pt idx="2903">
                  <c:v>43077357.388044</c:v>
                </c:pt>
                <c:pt idx="2904">
                  <c:v>43167873.142275997</c:v>
                </c:pt>
                <c:pt idx="2905">
                  <c:v>43183100.811479002</c:v>
                </c:pt>
                <c:pt idx="2906">
                  <c:v>43182428.968400002</c:v>
                </c:pt>
                <c:pt idx="2907">
                  <c:v>43182428.968400002</c:v>
                </c:pt>
                <c:pt idx="2908">
                  <c:v>43128725.363773003</c:v>
                </c:pt>
                <c:pt idx="2909">
                  <c:v>43210645.521955997</c:v>
                </c:pt>
                <c:pt idx="2910">
                  <c:v>43263071.544287004</c:v>
                </c:pt>
                <c:pt idx="2911">
                  <c:v>43345979.704392001</c:v>
                </c:pt>
                <c:pt idx="2912">
                  <c:v>43394731.329931997</c:v>
                </c:pt>
                <c:pt idx="2913">
                  <c:v>43394731.329931997</c:v>
                </c:pt>
                <c:pt idx="2914">
                  <c:v>43394731.329931997</c:v>
                </c:pt>
                <c:pt idx="2915">
                  <c:v>43394731.329931997</c:v>
                </c:pt>
                <c:pt idx="2916">
                  <c:v>43402057.345597997</c:v>
                </c:pt>
                <c:pt idx="2917">
                  <c:v>43535266.393522002</c:v>
                </c:pt>
                <c:pt idx="2918">
                  <c:v>43516982.684441999</c:v>
                </c:pt>
                <c:pt idx="2919">
                  <c:v>43505221.441287003</c:v>
                </c:pt>
                <c:pt idx="2920">
                  <c:v>43505221.441287003</c:v>
                </c:pt>
                <c:pt idx="2921">
                  <c:v>43505221.441287003</c:v>
                </c:pt>
                <c:pt idx="2922">
                  <c:v>43505221.441287003</c:v>
                </c:pt>
                <c:pt idx="2923">
                  <c:v>43438770.282651998</c:v>
                </c:pt>
                <c:pt idx="2924">
                  <c:v>43484307.820805997</c:v>
                </c:pt>
                <c:pt idx="2925">
                  <c:v>43527298.476416998</c:v>
                </c:pt>
                <c:pt idx="2926">
                  <c:v>43516211.470170997</c:v>
                </c:pt>
                <c:pt idx="2927">
                  <c:v>43516151.620171003</c:v>
                </c:pt>
                <c:pt idx="2928">
                  <c:v>43516151.620171003</c:v>
                </c:pt>
                <c:pt idx="2929">
                  <c:v>43578569.875770003</c:v>
                </c:pt>
                <c:pt idx="2930">
                  <c:v>43507667.199611999</c:v>
                </c:pt>
                <c:pt idx="2931">
                  <c:v>43570036.546919003</c:v>
                </c:pt>
                <c:pt idx="2932">
                  <c:v>43581006.480166003</c:v>
                </c:pt>
                <c:pt idx="2933">
                  <c:v>43660181.718387999</c:v>
                </c:pt>
                <c:pt idx="2934">
                  <c:v>43660181.718387999</c:v>
                </c:pt>
                <c:pt idx="2935">
                  <c:v>43660181.718387999</c:v>
                </c:pt>
                <c:pt idx="2936">
                  <c:v>43676494.645037003</c:v>
                </c:pt>
                <c:pt idx="2937">
                  <c:v>43624107.988738999</c:v>
                </c:pt>
                <c:pt idx="2938">
                  <c:v>43648930.950859003</c:v>
                </c:pt>
                <c:pt idx="2939">
                  <c:v>43654279.096954003</c:v>
                </c:pt>
                <c:pt idx="2940">
                  <c:v>43485639.554495998</c:v>
                </c:pt>
                <c:pt idx="2941">
                  <c:v>43485511.083187997</c:v>
                </c:pt>
                <c:pt idx="2942">
                  <c:v>43485511.083187997</c:v>
                </c:pt>
                <c:pt idx="2943">
                  <c:v>43527191.868012004</c:v>
                </c:pt>
                <c:pt idx="2944">
                  <c:v>43610624.153411999</c:v>
                </c:pt>
                <c:pt idx="2945">
                  <c:v>43526912.320110999</c:v>
                </c:pt>
                <c:pt idx="2946">
                  <c:v>43633672.919827998</c:v>
                </c:pt>
                <c:pt idx="2947">
                  <c:v>43648373.572053999</c:v>
                </c:pt>
                <c:pt idx="2948">
                  <c:v>43648373.572053999</c:v>
                </c:pt>
                <c:pt idx="2949">
                  <c:v>43648373.572053999</c:v>
                </c:pt>
                <c:pt idx="2950">
                  <c:v>43695830.097338997</c:v>
                </c:pt>
                <c:pt idx="2951">
                  <c:v>43737524.153987996</c:v>
                </c:pt>
                <c:pt idx="2952">
                  <c:v>43791398.509972997</c:v>
                </c:pt>
                <c:pt idx="2953">
                  <c:v>43839010.593137003</c:v>
                </c:pt>
                <c:pt idx="2954">
                  <c:v>43760775.224575996</c:v>
                </c:pt>
                <c:pt idx="2955">
                  <c:v>43760775.224575996</c:v>
                </c:pt>
                <c:pt idx="2956">
                  <c:v>43760775.224575996</c:v>
                </c:pt>
                <c:pt idx="2957">
                  <c:v>43681771.577118002</c:v>
                </c:pt>
                <c:pt idx="2958">
                  <c:v>43914162.064002998</c:v>
                </c:pt>
                <c:pt idx="2959">
                  <c:v>44048791.726158001</c:v>
                </c:pt>
                <c:pt idx="2960">
                  <c:v>44251339.632409997</c:v>
                </c:pt>
                <c:pt idx="2961">
                  <c:v>44372106.250821002</c:v>
                </c:pt>
                <c:pt idx="2962">
                  <c:v>44369353.445819996</c:v>
                </c:pt>
                <c:pt idx="2963">
                  <c:v>44369353.445819996</c:v>
                </c:pt>
                <c:pt idx="2964">
                  <c:v>44337053.690266997</c:v>
                </c:pt>
                <c:pt idx="2965">
                  <c:v>44361892.830038004</c:v>
                </c:pt>
                <c:pt idx="2966">
                  <c:v>44446276.520315997</c:v>
                </c:pt>
                <c:pt idx="2967">
                  <c:v>44516565.745483004</c:v>
                </c:pt>
                <c:pt idx="2968">
                  <c:v>44622749.677118003</c:v>
                </c:pt>
                <c:pt idx="2969">
                  <c:v>44622749.677118003</c:v>
                </c:pt>
                <c:pt idx="2970">
                  <c:v>44622749.677118003</c:v>
                </c:pt>
                <c:pt idx="2971">
                  <c:v>44626188.96785</c:v>
                </c:pt>
                <c:pt idx="2972">
                  <c:v>44538670.204682</c:v>
                </c:pt>
                <c:pt idx="2973">
                  <c:v>44520608.480348997</c:v>
                </c:pt>
                <c:pt idx="2974">
                  <c:v>44574352.183932997</c:v>
                </c:pt>
                <c:pt idx="2975">
                  <c:v>44549595.905938998</c:v>
                </c:pt>
                <c:pt idx="2976">
                  <c:v>44549595.905938998</c:v>
                </c:pt>
                <c:pt idx="2977">
                  <c:v>44549595.905938998</c:v>
                </c:pt>
                <c:pt idx="2978">
                  <c:v>44564259.365837</c:v>
                </c:pt>
                <c:pt idx="2979">
                  <c:v>44554981.341851003</c:v>
                </c:pt>
                <c:pt idx="2980">
                  <c:v>44676576.180555999</c:v>
                </c:pt>
                <c:pt idx="2981">
                  <c:v>44788050.42261</c:v>
                </c:pt>
                <c:pt idx="2982">
                  <c:v>44803952.016758002</c:v>
                </c:pt>
                <c:pt idx="2983">
                  <c:v>44803952.016758002</c:v>
                </c:pt>
                <c:pt idx="2984">
                  <c:v>44803952.016758002</c:v>
                </c:pt>
                <c:pt idx="2985">
                  <c:v>44811590.227139004</c:v>
                </c:pt>
                <c:pt idx="2986">
                  <c:v>44657012.837545998</c:v>
                </c:pt>
                <c:pt idx="2987">
                  <c:v>44673092.534098998</c:v>
                </c:pt>
                <c:pt idx="2988">
                  <c:v>44686934.315567002</c:v>
                </c:pt>
                <c:pt idx="2989">
                  <c:v>44676830.876247004</c:v>
                </c:pt>
                <c:pt idx="2990">
                  <c:v>44676830.876247004</c:v>
                </c:pt>
                <c:pt idx="2991">
                  <c:v>44676830.876247004</c:v>
                </c:pt>
                <c:pt idx="2992">
                  <c:v>44677485.452625997</c:v>
                </c:pt>
                <c:pt idx="2993">
                  <c:v>44864031.474878997</c:v>
                </c:pt>
                <c:pt idx="2994">
                  <c:v>45034247.581353001</c:v>
                </c:pt>
                <c:pt idx="2995">
                  <c:v>45164243.504110999</c:v>
                </c:pt>
                <c:pt idx="2996">
                  <c:v>45246467.005084999</c:v>
                </c:pt>
                <c:pt idx="2997">
                  <c:v>45246467.005084999</c:v>
                </c:pt>
                <c:pt idx="2998">
                  <c:v>45246467.005084999</c:v>
                </c:pt>
                <c:pt idx="2999">
                  <c:v>45231562.715646997</c:v>
                </c:pt>
                <c:pt idx="3000">
                  <c:v>45195192.186756</c:v>
                </c:pt>
                <c:pt idx="3001">
                  <c:v>45114803.258272998</c:v>
                </c:pt>
                <c:pt idx="3002">
                  <c:v>45177631.723229997</c:v>
                </c:pt>
                <c:pt idx="3003">
                  <c:v>45053494.573744997</c:v>
                </c:pt>
                <c:pt idx="3004">
                  <c:v>45053494.573744997</c:v>
                </c:pt>
                <c:pt idx="3005">
                  <c:v>45053494.573744997</c:v>
                </c:pt>
                <c:pt idx="3006">
                  <c:v>45028512.010829002</c:v>
                </c:pt>
                <c:pt idx="3007">
                  <c:v>44944255.335291997</c:v>
                </c:pt>
                <c:pt idx="3008">
                  <c:v>45076511.164640002</c:v>
                </c:pt>
                <c:pt idx="3009">
                  <c:v>45168033.074134998</c:v>
                </c:pt>
                <c:pt idx="3010">
                  <c:v>45168033.074134998</c:v>
                </c:pt>
                <c:pt idx="3011">
                  <c:v>45168033.074134998</c:v>
                </c:pt>
                <c:pt idx="3012">
                  <c:v>45168033.074134998</c:v>
                </c:pt>
                <c:pt idx="3013">
                  <c:v>45161345.884102002</c:v>
                </c:pt>
                <c:pt idx="3014">
                  <c:v>45021362.361794002</c:v>
                </c:pt>
                <c:pt idx="3015">
                  <c:v>44869804.838781998</c:v>
                </c:pt>
                <c:pt idx="3016">
                  <c:v>44857714.754739001</c:v>
                </c:pt>
                <c:pt idx="3017">
                  <c:v>44793551.611603998</c:v>
                </c:pt>
                <c:pt idx="3018">
                  <c:v>44793551.611603998</c:v>
                </c:pt>
                <c:pt idx="3019">
                  <c:v>44793551.611603998</c:v>
                </c:pt>
                <c:pt idx="3020">
                  <c:v>44730166.188446999</c:v>
                </c:pt>
                <c:pt idx="3021">
                  <c:v>44676886.731064998</c:v>
                </c:pt>
                <c:pt idx="3022">
                  <c:v>44674709.846492</c:v>
                </c:pt>
                <c:pt idx="3023">
                  <c:v>44681239.679114997</c:v>
                </c:pt>
                <c:pt idx="3024">
                  <c:v>44720635.921043999</c:v>
                </c:pt>
                <c:pt idx="3025">
                  <c:v>44720635.921043999</c:v>
                </c:pt>
                <c:pt idx="3026">
                  <c:v>44720635.921043999</c:v>
                </c:pt>
                <c:pt idx="3027">
                  <c:v>44731853.432713002</c:v>
                </c:pt>
                <c:pt idx="3028">
                  <c:v>44872908.195061997</c:v>
                </c:pt>
                <c:pt idx="3029">
                  <c:v>44933055.545920998</c:v>
                </c:pt>
                <c:pt idx="3030">
                  <c:v>44867364.414346002</c:v>
                </c:pt>
                <c:pt idx="3031">
                  <c:v>44831891.669914998</c:v>
                </c:pt>
                <c:pt idx="3032">
                  <c:v>44831891.669914998</c:v>
                </c:pt>
                <c:pt idx="3033">
                  <c:v>44831891.669914998</c:v>
                </c:pt>
                <c:pt idx="3034">
                  <c:v>44886637.728762999</c:v>
                </c:pt>
                <c:pt idx="3035">
                  <c:v>45090988.254087999</c:v>
                </c:pt>
                <c:pt idx="3036">
                  <c:v>45045293.383364998</c:v>
                </c:pt>
                <c:pt idx="3037">
                  <c:v>45099473.939305</c:v>
                </c:pt>
                <c:pt idx="3038">
                  <c:v>45102849.321370997</c:v>
                </c:pt>
                <c:pt idx="3039">
                  <c:v>45102849.321370997</c:v>
                </c:pt>
                <c:pt idx="3040">
                  <c:v>45102849.321370997</c:v>
                </c:pt>
                <c:pt idx="3041">
                  <c:v>45106351.068052001</c:v>
                </c:pt>
                <c:pt idx="3042">
                  <c:v>45134766.902801</c:v>
                </c:pt>
                <c:pt idx="3043">
                  <c:v>45043770.228885002</c:v>
                </c:pt>
                <c:pt idx="3044">
                  <c:v>44983628.590639003</c:v>
                </c:pt>
                <c:pt idx="3045">
                  <c:v>45141681.418497004</c:v>
                </c:pt>
                <c:pt idx="3046">
                  <c:v>45141681.418497004</c:v>
                </c:pt>
                <c:pt idx="3047">
                  <c:v>45141681.418497004</c:v>
                </c:pt>
                <c:pt idx="3048">
                  <c:v>45161170.288992003</c:v>
                </c:pt>
                <c:pt idx="3049">
                  <c:v>45335973.223205</c:v>
                </c:pt>
                <c:pt idx="3050">
                  <c:v>45368140.948383003</c:v>
                </c:pt>
                <c:pt idx="3051">
                  <c:v>45289126.466747001</c:v>
                </c:pt>
                <c:pt idx="3052">
                  <c:v>45373753.437436</c:v>
                </c:pt>
                <c:pt idx="3053">
                  <c:v>45373753.437436</c:v>
                </c:pt>
                <c:pt idx="3054">
                  <c:v>45373753.437436</c:v>
                </c:pt>
                <c:pt idx="3055">
                  <c:v>45398507.212752998</c:v>
                </c:pt>
                <c:pt idx="3056">
                  <c:v>45500321.918234996</c:v>
                </c:pt>
                <c:pt idx="3057">
                  <c:v>45612608.448220998</c:v>
                </c:pt>
                <c:pt idx="3058">
                  <c:v>45708130.070909001</c:v>
                </c:pt>
                <c:pt idx="3059">
                  <c:v>45745293.046351001</c:v>
                </c:pt>
                <c:pt idx="3060">
                  <c:v>45745293.046351001</c:v>
                </c:pt>
                <c:pt idx="3061">
                  <c:v>45745293.046351001</c:v>
                </c:pt>
                <c:pt idx="3062">
                  <c:v>45737859.512941003</c:v>
                </c:pt>
                <c:pt idx="3063">
                  <c:v>45774395.577992998</c:v>
                </c:pt>
                <c:pt idx="3064">
                  <c:v>45742562.561619997</c:v>
                </c:pt>
                <c:pt idx="3065">
                  <c:v>45709922.868078001</c:v>
                </c:pt>
                <c:pt idx="3066">
                  <c:v>45687299.523326002</c:v>
                </c:pt>
                <c:pt idx="3067">
                  <c:v>45687299.523326002</c:v>
                </c:pt>
                <c:pt idx="3068">
                  <c:v>45687299.523326002</c:v>
                </c:pt>
                <c:pt idx="3069">
                  <c:v>45687451.34307</c:v>
                </c:pt>
                <c:pt idx="3070">
                  <c:v>45612211.048914999</c:v>
                </c:pt>
                <c:pt idx="3071">
                  <c:v>45649958.557116002</c:v>
                </c:pt>
                <c:pt idx="3072">
                  <c:v>45697989.353835002</c:v>
                </c:pt>
                <c:pt idx="3073">
                  <c:v>45785786.080765001</c:v>
                </c:pt>
                <c:pt idx="3074">
                  <c:v>45785786.080765001</c:v>
                </c:pt>
                <c:pt idx="3075">
                  <c:v>45785786.080765001</c:v>
                </c:pt>
                <c:pt idx="3076">
                  <c:v>45748830.192924999</c:v>
                </c:pt>
                <c:pt idx="3077">
                  <c:v>45863447.904962003</c:v>
                </c:pt>
                <c:pt idx="3078">
                  <c:v>45868327.433303997</c:v>
                </c:pt>
                <c:pt idx="3079">
                  <c:v>45867097.632811002</c:v>
                </c:pt>
                <c:pt idx="3080">
                  <c:v>45871950.839543998</c:v>
                </c:pt>
                <c:pt idx="3081">
                  <c:v>45871950.839543998</c:v>
                </c:pt>
                <c:pt idx="3082">
                  <c:v>45871950.839543998</c:v>
                </c:pt>
                <c:pt idx="3083">
                  <c:v>45904653.064266004</c:v>
                </c:pt>
                <c:pt idx="3084">
                  <c:v>45875208.560300998</c:v>
                </c:pt>
                <c:pt idx="3085">
                  <c:v>46015829.230686001</c:v>
                </c:pt>
                <c:pt idx="3086">
                  <c:v>46047313.524948001</c:v>
                </c:pt>
                <c:pt idx="3087">
                  <c:v>45914920.816219002</c:v>
                </c:pt>
                <c:pt idx="3088">
                  <c:v>45914920.816219002</c:v>
                </c:pt>
                <c:pt idx="3089">
                  <c:v>45914920.816219002</c:v>
                </c:pt>
                <c:pt idx="3090">
                  <c:v>45943252.854856998</c:v>
                </c:pt>
                <c:pt idx="3091">
                  <c:v>45790687.556410998</c:v>
                </c:pt>
                <c:pt idx="3092">
                  <c:v>45844308.300168999</c:v>
                </c:pt>
                <c:pt idx="3093">
                  <c:v>45903096.937455997</c:v>
                </c:pt>
                <c:pt idx="3094">
                  <c:v>45747963.184945002</c:v>
                </c:pt>
                <c:pt idx="3095">
                  <c:v>45747963.184945002</c:v>
                </c:pt>
                <c:pt idx="3096">
                  <c:v>45747963.184945002</c:v>
                </c:pt>
                <c:pt idx="3097">
                  <c:v>45716552.916072004</c:v>
                </c:pt>
                <c:pt idx="3098">
                  <c:v>45803298.608134001</c:v>
                </c:pt>
                <c:pt idx="3099">
                  <c:v>45722197.485537</c:v>
                </c:pt>
                <c:pt idx="3100">
                  <c:v>45774660.400430001</c:v>
                </c:pt>
                <c:pt idx="3101">
                  <c:v>45760440.414414003</c:v>
                </c:pt>
                <c:pt idx="3102">
                  <c:v>45760440.414414003</c:v>
                </c:pt>
                <c:pt idx="3103">
                  <c:v>45760440.414414003</c:v>
                </c:pt>
                <c:pt idx="3104">
                  <c:v>45722727.085127003</c:v>
                </c:pt>
                <c:pt idx="3105">
                  <c:v>45853522.493377</c:v>
                </c:pt>
                <c:pt idx="3106">
                  <c:v>45862069.455135003</c:v>
                </c:pt>
                <c:pt idx="3107">
                  <c:v>45882339.871287003</c:v>
                </c:pt>
                <c:pt idx="3108">
                  <c:v>45876793.611904003</c:v>
                </c:pt>
                <c:pt idx="3109">
                  <c:v>45876793.611904003</c:v>
                </c:pt>
                <c:pt idx="3110">
                  <c:v>45876793.611904003</c:v>
                </c:pt>
                <c:pt idx="3111">
                  <c:v>45912629.564838</c:v>
                </c:pt>
                <c:pt idx="3112">
                  <c:v>46026184.880249999</c:v>
                </c:pt>
                <c:pt idx="3113">
                  <c:v>45758239.527424999</c:v>
                </c:pt>
                <c:pt idx="3114">
                  <c:v>45818943.446015999</c:v>
                </c:pt>
                <c:pt idx="3115">
                  <c:v>45816520.649443001</c:v>
                </c:pt>
                <c:pt idx="3116">
                  <c:v>45816520.649443001</c:v>
                </c:pt>
                <c:pt idx="3117">
                  <c:v>45816520.649443001</c:v>
                </c:pt>
                <c:pt idx="3118">
                  <c:v>45873760.608025998</c:v>
                </c:pt>
                <c:pt idx="3119">
                  <c:v>45983680.218010999</c:v>
                </c:pt>
                <c:pt idx="3120">
                  <c:v>46101679.754612997</c:v>
                </c:pt>
                <c:pt idx="3121">
                  <c:v>46108977.472543001</c:v>
                </c:pt>
                <c:pt idx="3122">
                  <c:v>46210548.109603003</c:v>
                </c:pt>
                <c:pt idx="3123">
                  <c:v>46210548.109603003</c:v>
                </c:pt>
                <c:pt idx="3124">
                  <c:v>46210548.109603003</c:v>
                </c:pt>
                <c:pt idx="3125">
                  <c:v>46238816.457616001</c:v>
                </c:pt>
                <c:pt idx="3126">
                  <c:v>46286587.292130999</c:v>
                </c:pt>
                <c:pt idx="3127">
                  <c:v>46266123.685668997</c:v>
                </c:pt>
                <c:pt idx="3128">
                  <c:v>46323530.909460999</c:v>
                </c:pt>
                <c:pt idx="3129">
                  <c:v>46407930.034010001</c:v>
                </c:pt>
                <c:pt idx="3130">
                  <c:v>46407930.034010001</c:v>
                </c:pt>
                <c:pt idx="3131">
                  <c:v>46407930.034010001</c:v>
                </c:pt>
                <c:pt idx="3132">
                  <c:v>46438629.557705998</c:v>
                </c:pt>
                <c:pt idx="3133">
                  <c:v>46431070.966881</c:v>
                </c:pt>
                <c:pt idx="3134">
                  <c:v>46199321.044836998</c:v>
                </c:pt>
                <c:pt idx="3135">
                  <c:v>46273104.590319</c:v>
                </c:pt>
                <c:pt idx="3136">
                  <c:v>46345339.689493001</c:v>
                </c:pt>
                <c:pt idx="3137">
                  <c:v>46345339.689493001</c:v>
                </c:pt>
                <c:pt idx="3138">
                  <c:v>46345339.689493001</c:v>
                </c:pt>
                <c:pt idx="3139">
                  <c:v>46354326.957301997</c:v>
                </c:pt>
                <c:pt idx="3140">
                  <c:v>46086279.465945996</c:v>
                </c:pt>
                <c:pt idx="3141">
                  <c:v>46218023.651772</c:v>
                </c:pt>
                <c:pt idx="3142">
                  <c:v>46284473.374715</c:v>
                </c:pt>
                <c:pt idx="3143">
                  <c:v>46141378.118708998</c:v>
                </c:pt>
                <c:pt idx="3144">
                  <c:v>46141378.118708998</c:v>
                </c:pt>
                <c:pt idx="3145">
                  <c:v>46141378.118708998</c:v>
                </c:pt>
                <c:pt idx="3146">
                  <c:v>46178865.964116998</c:v>
                </c:pt>
                <c:pt idx="3147">
                  <c:v>46062648.140698999</c:v>
                </c:pt>
                <c:pt idx="3148">
                  <c:v>46008166.710725002</c:v>
                </c:pt>
                <c:pt idx="3149">
                  <c:v>46103326.664902002</c:v>
                </c:pt>
                <c:pt idx="3150">
                  <c:v>46040649.923923999</c:v>
                </c:pt>
                <c:pt idx="3151">
                  <c:v>46040649.923923999</c:v>
                </c:pt>
                <c:pt idx="3152">
                  <c:v>46040649.923923999</c:v>
                </c:pt>
                <c:pt idx="3153">
                  <c:v>46064465.011531003</c:v>
                </c:pt>
                <c:pt idx="3154">
                  <c:v>45939468.717915997</c:v>
                </c:pt>
                <c:pt idx="3155">
                  <c:v>45904100.914345004</c:v>
                </c:pt>
                <c:pt idx="3156">
                  <c:v>45688651.054039001</c:v>
                </c:pt>
                <c:pt idx="3157">
                  <c:v>45591198.532255001</c:v>
                </c:pt>
                <c:pt idx="3158">
                  <c:v>45591198.532255001</c:v>
                </c:pt>
                <c:pt idx="3159">
                  <c:v>45591198.532255001</c:v>
                </c:pt>
                <c:pt idx="3160">
                  <c:v>45586621.675222002</c:v>
                </c:pt>
                <c:pt idx="3161">
                  <c:v>45726963.109343998</c:v>
                </c:pt>
                <c:pt idx="3162">
                  <c:v>45773020.772211999</c:v>
                </c:pt>
                <c:pt idx="3163">
                  <c:v>45751319.353366002</c:v>
                </c:pt>
                <c:pt idx="3164">
                  <c:v>45764256.803002998</c:v>
                </c:pt>
                <c:pt idx="3165">
                  <c:v>45764256.803002998</c:v>
                </c:pt>
                <c:pt idx="3166">
                  <c:v>45764256.803002998</c:v>
                </c:pt>
                <c:pt idx="3167">
                  <c:v>45775680.749054</c:v>
                </c:pt>
                <c:pt idx="3168">
                  <c:v>45805535.893592998</c:v>
                </c:pt>
                <c:pt idx="3169">
                  <c:v>45871169.886958003</c:v>
                </c:pt>
                <c:pt idx="3170">
                  <c:v>45951793.363280997</c:v>
                </c:pt>
                <c:pt idx="3171">
                  <c:v>46041127.055720001</c:v>
                </c:pt>
                <c:pt idx="3172">
                  <c:v>46041127.055720001</c:v>
                </c:pt>
                <c:pt idx="3173">
                  <c:v>46041127.055720001</c:v>
                </c:pt>
                <c:pt idx="3174">
                  <c:v>46032701.067791</c:v>
                </c:pt>
                <c:pt idx="3175">
                  <c:v>46015481.845606998</c:v>
                </c:pt>
                <c:pt idx="3176">
                  <c:v>46141646.522240996</c:v>
                </c:pt>
                <c:pt idx="3177">
                  <c:v>46158401.924754001</c:v>
                </c:pt>
                <c:pt idx="3178">
                  <c:v>46214279.525453001</c:v>
                </c:pt>
                <c:pt idx="3179">
                  <c:v>46214279.525453001</c:v>
                </c:pt>
                <c:pt idx="3180">
                  <c:v>46214279.525453001</c:v>
                </c:pt>
                <c:pt idx="3181">
                  <c:v>46185762.207817003</c:v>
                </c:pt>
                <c:pt idx="3182">
                  <c:v>46191207.724408001</c:v>
                </c:pt>
                <c:pt idx="3183">
                  <c:v>46202972.444076002</c:v>
                </c:pt>
                <c:pt idx="3184">
                  <c:v>46292225.003861003</c:v>
                </c:pt>
                <c:pt idx="3185">
                  <c:v>46283954.882198997</c:v>
                </c:pt>
                <c:pt idx="3186">
                  <c:v>46283954.882198997</c:v>
                </c:pt>
                <c:pt idx="3187">
                  <c:v>46283954.882198997</c:v>
                </c:pt>
                <c:pt idx="3188">
                  <c:v>46287928.266800001</c:v>
                </c:pt>
                <c:pt idx="3189">
                  <c:v>46392923.665558003</c:v>
                </c:pt>
                <c:pt idx="3190">
                  <c:v>46478498.879070997</c:v>
                </c:pt>
                <c:pt idx="3191">
                  <c:v>46493860.889237002</c:v>
                </c:pt>
                <c:pt idx="3192">
                  <c:v>46505147.552175</c:v>
                </c:pt>
                <c:pt idx="3193">
                  <c:v>46505147.552175</c:v>
                </c:pt>
                <c:pt idx="3194">
                  <c:v>46505147.552175</c:v>
                </c:pt>
                <c:pt idx="3195">
                  <c:v>46504122.215511002</c:v>
                </c:pt>
                <c:pt idx="3196">
                  <c:v>46511488.606317997</c:v>
                </c:pt>
                <c:pt idx="3197">
                  <c:v>46561820.378487997</c:v>
                </c:pt>
                <c:pt idx="3198">
                  <c:v>46647233.197145998</c:v>
                </c:pt>
                <c:pt idx="3199">
                  <c:v>46768034.674342997</c:v>
                </c:pt>
                <c:pt idx="3200">
                  <c:v>46768034.674342997</c:v>
                </c:pt>
                <c:pt idx="3201">
                  <c:v>46768034.674342997</c:v>
                </c:pt>
                <c:pt idx="3202">
                  <c:v>46740455.041684002</c:v>
                </c:pt>
                <c:pt idx="3203">
                  <c:v>46682767.475603998</c:v>
                </c:pt>
                <c:pt idx="3204">
                  <c:v>46674848.457231</c:v>
                </c:pt>
                <c:pt idx="3205">
                  <c:v>46651840.302243002</c:v>
                </c:pt>
                <c:pt idx="3206">
                  <c:v>46547749.574979998</c:v>
                </c:pt>
                <c:pt idx="3207">
                  <c:v>46547749.574979998</c:v>
                </c:pt>
                <c:pt idx="3208">
                  <c:v>46547749.574979998</c:v>
                </c:pt>
                <c:pt idx="3209">
                  <c:v>46555205.580075003</c:v>
                </c:pt>
                <c:pt idx="3210">
                  <c:v>46676079.199253999</c:v>
                </c:pt>
                <c:pt idx="3211">
                  <c:v>46719787.896903001</c:v>
                </c:pt>
                <c:pt idx="3212">
                  <c:v>46553369.381947003</c:v>
                </c:pt>
                <c:pt idx="3213">
                  <c:v>46555857.860082</c:v>
                </c:pt>
                <c:pt idx="3214">
                  <c:v>46555857.860082</c:v>
                </c:pt>
                <c:pt idx="3215">
                  <c:v>46555857.860082</c:v>
                </c:pt>
                <c:pt idx="3216">
                  <c:v>46565535.866590999</c:v>
                </c:pt>
                <c:pt idx="3217">
                  <c:v>46571172.289984003</c:v>
                </c:pt>
                <c:pt idx="3218">
                  <c:v>46552681.231656</c:v>
                </c:pt>
                <c:pt idx="3219">
                  <c:v>46611430.746652998</c:v>
                </c:pt>
                <c:pt idx="3220">
                  <c:v>46568468.964919999</c:v>
                </c:pt>
                <c:pt idx="3221">
                  <c:v>46568468.964919999</c:v>
                </c:pt>
                <c:pt idx="3222">
                  <c:v>46568468.964919999</c:v>
                </c:pt>
                <c:pt idx="3223">
                  <c:v>46647479.345330998</c:v>
                </c:pt>
                <c:pt idx="3224">
                  <c:v>46702734.013977997</c:v>
                </c:pt>
                <c:pt idx="3225">
                  <c:v>46535109.920700997</c:v>
                </c:pt>
                <c:pt idx="3226">
                  <c:v>46428208.50615</c:v>
                </c:pt>
                <c:pt idx="3227">
                  <c:v>46557599.825163998</c:v>
                </c:pt>
                <c:pt idx="3228">
                  <c:v>46557599.825163998</c:v>
                </c:pt>
                <c:pt idx="3229">
                  <c:v>46557599.825163998</c:v>
                </c:pt>
                <c:pt idx="3230">
                  <c:v>46602663.863862</c:v>
                </c:pt>
                <c:pt idx="3231">
                  <c:v>46770843.343566999</c:v>
                </c:pt>
                <c:pt idx="3232">
                  <c:v>46682839.968163997</c:v>
                </c:pt>
                <c:pt idx="3233">
                  <c:v>46603085.592433996</c:v>
                </c:pt>
                <c:pt idx="3234">
                  <c:v>46332058.754698999</c:v>
                </c:pt>
                <c:pt idx="3235">
                  <c:v>46332058.754698999</c:v>
                </c:pt>
                <c:pt idx="3236">
                  <c:v>46332058.754698999</c:v>
                </c:pt>
                <c:pt idx="3237">
                  <c:v>46334621.673009999</c:v>
                </c:pt>
                <c:pt idx="3238">
                  <c:v>46349700.153293997</c:v>
                </c:pt>
                <c:pt idx="3239">
                  <c:v>46438528.054862</c:v>
                </c:pt>
                <c:pt idx="3240">
                  <c:v>46424022.559447996</c:v>
                </c:pt>
                <c:pt idx="3241">
                  <c:v>46318176.729358003</c:v>
                </c:pt>
                <c:pt idx="3242">
                  <c:v>46318176.729358003</c:v>
                </c:pt>
                <c:pt idx="3243">
                  <c:v>46318176.729358003</c:v>
                </c:pt>
                <c:pt idx="3244">
                  <c:v>46348343.977468997</c:v>
                </c:pt>
                <c:pt idx="3245">
                  <c:v>46308036.849389002</c:v>
                </c:pt>
                <c:pt idx="3246">
                  <c:v>46161209.286618002</c:v>
                </c:pt>
                <c:pt idx="3247">
                  <c:v>46165693.767232999</c:v>
                </c:pt>
                <c:pt idx="3248">
                  <c:v>46170142.627028003</c:v>
                </c:pt>
                <c:pt idx="3249">
                  <c:v>46170142.627028003</c:v>
                </c:pt>
                <c:pt idx="3250">
                  <c:v>46170142.627028003</c:v>
                </c:pt>
                <c:pt idx="3251">
                  <c:v>46151436.651303001</c:v>
                </c:pt>
                <c:pt idx="3252">
                  <c:v>46245347.543803997</c:v>
                </c:pt>
                <c:pt idx="3253">
                  <c:v>46207660.576127</c:v>
                </c:pt>
                <c:pt idx="3254">
                  <c:v>46266813.345331997</c:v>
                </c:pt>
                <c:pt idx="3255">
                  <c:v>46324106.734705001</c:v>
                </c:pt>
                <c:pt idx="3256">
                  <c:v>46324106.734705001</c:v>
                </c:pt>
                <c:pt idx="3257">
                  <c:v>46324106.734705001</c:v>
                </c:pt>
                <c:pt idx="3258">
                  <c:v>46312904.302220002</c:v>
                </c:pt>
                <c:pt idx="3259">
                  <c:v>46236561.572938003</c:v>
                </c:pt>
                <c:pt idx="3260">
                  <c:v>46316128.4683</c:v>
                </c:pt>
                <c:pt idx="3261">
                  <c:v>46340633.207833</c:v>
                </c:pt>
                <c:pt idx="3262">
                  <c:v>46333037.875713997</c:v>
                </c:pt>
                <c:pt idx="3263">
                  <c:v>46333037.875713997</c:v>
                </c:pt>
                <c:pt idx="3264">
                  <c:v>46333037.875713997</c:v>
                </c:pt>
                <c:pt idx="3265">
                  <c:v>46395613.932057001</c:v>
                </c:pt>
                <c:pt idx="3266">
                  <c:v>46348529.250725001</c:v>
                </c:pt>
                <c:pt idx="3267">
                  <c:v>46298273.132022001</c:v>
                </c:pt>
                <c:pt idx="3268">
                  <c:v>46353702.727291003</c:v>
                </c:pt>
                <c:pt idx="3269">
                  <c:v>46226134.514601998</c:v>
                </c:pt>
                <c:pt idx="3270">
                  <c:v>46225958.606051996</c:v>
                </c:pt>
                <c:pt idx="3271">
                  <c:v>46225958.606051996</c:v>
                </c:pt>
                <c:pt idx="3272">
                  <c:v>46201925.916823998</c:v>
                </c:pt>
                <c:pt idx="3273">
                  <c:v>46206602.702864997</c:v>
                </c:pt>
                <c:pt idx="3274">
                  <c:v>46107913.799105003</c:v>
                </c:pt>
                <c:pt idx="3275">
                  <c:v>46051359.183802001</c:v>
                </c:pt>
                <c:pt idx="3276">
                  <c:v>46113385.956401996</c:v>
                </c:pt>
                <c:pt idx="3277">
                  <c:v>46113385.956401996</c:v>
                </c:pt>
                <c:pt idx="3278">
                  <c:v>46113385.956401996</c:v>
                </c:pt>
                <c:pt idx="3279">
                  <c:v>46113385.956401996</c:v>
                </c:pt>
                <c:pt idx="3280">
                  <c:v>46113385.956401996</c:v>
                </c:pt>
                <c:pt idx="3281">
                  <c:v>46124546.192488998</c:v>
                </c:pt>
                <c:pt idx="3282">
                  <c:v>46066087.135885</c:v>
                </c:pt>
                <c:pt idx="3283">
                  <c:v>46015054.887629002</c:v>
                </c:pt>
                <c:pt idx="3284">
                  <c:v>46014937.367004</c:v>
                </c:pt>
                <c:pt idx="3285">
                  <c:v>46014937.367004</c:v>
                </c:pt>
                <c:pt idx="3286">
                  <c:v>46016823.320546001</c:v>
                </c:pt>
                <c:pt idx="3287">
                  <c:v>46016823.320546001</c:v>
                </c:pt>
                <c:pt idx="3288">
                  <c:v>45893979.759833001</c:v>
                </c:pt>
                <c:pt idx="3289">
                  <c:v>45955447.378785998</c:v>
                </c:pt>
                <c:pt idx="3290">
                  <c:v>45940592.960968003</c:v>
                </c:pt>
                <c:pt idx="3291">
                  <c:v>45940592.960968003</c:v>
                </c:pt>
                <c:pt idx="3292">
                  <c:v>45940592.960968003</c:v>
                </c:pt>
                <c:pt idx="3293">
                  <c:v>45937422.498092003</c:v>
                </c:pt>
                <c:pt idx="3294">
                  <c:v>45971850.323082</c:v>
                </c:pt>
                <c:pt idx="3295">
                  <c:v>45828513.999893002</c:v>
                </c:pt>
                <c:pt idx="3296">
                  <c:v>45890007.117252</c:v>
                </c:pt>
                <c:pt idx="3297">
                  <c:v>45801517.072930999</c:v>
                </c:pt>
                <c:pt idx="3298">
                  <c:v>45801517.072930999</c:v>
                </c:pt>
                <c:pt idx="3299">
                  <c:v>45801517.072930999</c:v>
                </c:pt>
                <c:pt idx="3300">
                  <c:v>45819121.085908003</c:v>
                </c:pt>
                <c:pt idx="3301">
                  <c:v>45849518.049180999</c:v>
                </c:pt>
                <c:pt idx="3302">
                  <c:v>45955985.227959998</c:v>
                </c:pt>
                <c:pt idx="3303">
                  <c:v>45906165.640900999</c:v>
                </c:pt>
                <c:pt idx="3304">
                  <c:v>45809058.125403002</c:v>
                </c:pt>
                <c:pt idx="3305">
                  <c:v>45809080.270158</c:v>
                </c:pt>
                <c:pt idx="3306">
                  <c:v>45809080.270158</c:v>
                </c:pt>
                <c:pt idx="3307">
                  <c:v>45810629.397914</c:v>
                </c:pt>
                <c:pt idx="3308">
                  <c:v>45839770.181806996</c:v>
                </c:pt>
                <c:pt idx="3309">
                  <c:v>45903728.06346</c:v>
                </c:pt>
                <c:pt idx="3310">
                  <c:v>46032509.021609001</c:v>
                </c:pt>
                <c:pt idx="3311">
                  <c:v>45975940.833687998</c:v>
                </c:pt>
                <c:pt idx="3312">
                  <c:v>45975918.304807</c:v>
                </c:pt>
                <c:pt idx="3313">
                  <c:v>45975918.304807</c:v>
                </c:pt>
                <c:pt idx="3314">
                  <c:v>45936715.673221</c:v>
                </c:pt>
                <c:pt idx="3315">
                  <c:v>45897531.198173001</c:v>
                </c:pt>
                <c:pt idx="3316">
                  <c:v>45811023.642996997</c:v>
                </c:pt>
                <c:pt idx="3317">
                  <c:v>45894923.733464003</c:v>
                </c:pt>
                <c:pt idx="3318">
                  <c:v>45880055.301421002</c:v>
                </c:pt>
                <c:pt idx="3319">
                  <c:v>45880055.301421002</c:v>
                </c:pt>
                <c:pt idx="3320">
                  <c:v>45880055.301421002</c:v>
                </c:pt>
                <c:pt idx="3321">
                  <c:v>45894492.666470997</c:v>
                </c:pt>
                <c:pt idx="3322">
                  <c:v>45982506.737784997</c:v>
                </c:pt>
                <c:pt idx="3323">
                  <c:v>45923761.083919004</c:v>
                </c:pt>
                <c:pt idx="3324">
                  <c:v>45953753.874159001</c:v>
                </c:pt>
                <c:pt idx="3325">
                  <c:v>46014757.432535</c:v>
                </c:pt>
                <c:pt idx="3326">
                  <c:v>46014757.432535</c:v>
                </c:pt>
                <c:pt idx="3327">
                  <c:v>46014757.432535</c:v>
                </c:pt>
                <c:pt idx="3328">
                  <c:v>45977656.683940001</c:v>
                </c:pt>
                <c:pt idx="3329">
                  <c:v>45956706.532885998</c:v>
                </c:pt>
                <c:pt idx="3330">
                  <c:v>45956384.839146003</c:v>
                </c:pt>
                <c:pt idx="3331">
                  <c:v>45994868.106365003</c:v>
                </c:pt>
                <c:pt idx="3332">
                  <c:v>46061292.929943003</c:v>
                </c:pt>
                <c:pt idx="3333">
                  <c:v>46061292.929943003</c:v>
                </c:pt>
                <c:pt idx="3334">
                  <c:v>46061292.929943003</c:v>
                </c:pt>
                <c:pt idx="3335">
                  <c:v>46064332.929843999</c:v>
                </c:pt>
                <c:pt idx="3336">
                  <c:v>46158738.475405</c:v>
                </c:pt>
                <c:pt idx="3337">
                  <c:v>46188174.727251999</c:v>
                </c:pt>
                <c:pt idx="3338">
                  <c:v>46294489.260493003</c:v>
                </c:pt>
                <c:pt idx="3339">
                  <c:v>46284689.025367998</c:v>
                </c:pt>
                <c:pt idx="3340">
                  <c:v>46284689.025367998</c:v>
                </c:pt>
                <c:pt idx="3341">
                  <c:v>46284689.025367998</c:v>
                </c:pt>
                <c:pt idx="3342">
                  <c:v>46283553.090512998</c:v>
                </c:pt>
                <c:pt idx="3343">
                  <c:v>46395854.629933998</c:v>
                </c:pt>
                <c:pt idx="3344">
                  <c:v>46468694.506020002</c:v>
                </c:pt>
                <c:pt idx="3345">
                  <c:v>46532586.388796002</c:v>
                </c:pt>
                <c:pt idx="3346">
                  <c:v>46506721.253182001</c:v>
                </c:pt>
                <c:pt idx="3347">
                  <c:v>46506721.253182001</c:v>
                </c:pt>
                <c:pt idx="3348">
                  <c:v>46506721.253182001</c:v>
                </c:pt>
                <c:pt idx="3349">
                  <c:v>46496241.280707002</c:v>
                </c:pt>
                <c:pt idx="3350">
                  <c:v>46550525.601016998</c:v>
                </c:pt>
                <c:pt idx="3351">
                  <c:v>46585855.735169999</c:v>
                </c:pt>
                <c:pt idx="3352">
                  <c:v>46595461.541014999</c:v>
                </c:pt>
                <c:pt idx="3353">
                  <c:v>46611166.903324001</c:v>
                </c:pt>
                <c:pt idx="3354">
                  <c:v>46611166.903324001</c:v>
                </c:pt>
                <c:pt idx="3355">
                  <c:v>46611166.903324001</c:v>
                </c:pt>
                <c:pt idx="3356">
                  <c:v>46615790.363462999</c:v>
                </c:pt>
                <c:pt idx="3357">
                  <c:v>46516656.422243997</c:v>
                </c:pt>
                <c:pt idx="3358">
                  <c:v>46553319.700676002</c:v>
                </c:pt>
                <c:pt idx="3359">
                  <c:v>46528385.558540002</c:v>
                </c:pt>
                <c:pt idx="3360">
                  <c:v>46475695.455234997</c:v>
                </c:pt>
                <c:pt idx="3361">
                  <c:v>46475695.455234997</c:v>
                </c:pt>
                <c:pt idx="3362">
                  <c:v>46475695.455234997</c:v>
                </c:pt>
                <c:pt idx="3363">
                  <c:v>46481241.014294997</c:v>
                </c:pt>
                <c:pt idx="3364">
                  <c:v>46523037.423634</c:v>
                </c:pt>
                <c:pt idx="3365">
                  <c:v>46579138.787731998</c:v>
                </c:pt>
                <c:pt idx="3366">
                  <c:v>46581013.879026003</c:v>
                </c:pt>
                <c:pt idx="3367">
                  <c:v>46455187.969402</c:v>
                </c:pt>
                <c:pt idx="3368">
                  <c:v>46455187.969402</c:v>
                </c:pt>
                <c:pt idx="3369">
                  <c:v>46455187.969402</c:v>
                </c:pt>
                <c:pt idx="3370">
                  <c:v>46520361.533593997</c:v>
                </c:pt>
                <c:pt idx="3371">
                  <c:v>46462492.175994001</c:v>
                </c:pt>
                <c:pt idx="3372">
                  <c:v>46432676.810880996</c:v>
                </c:pt>
                <c:pt idx="3373">
                  <c:v>46448500.283798002</c:v>
                </c:pt>
                <c:pt idx="3374">
                  <c:v>46475109.079052001</c:v>
                </c:pt>
                <c:pt idx="3375">
                  <c:v>46475109.079052001</c:v>
                </c:pt>
                <c:pt idx="3376">
                  <c:v>46475109.079052001</c:v>
                </c:pt>
                <c:pt idx="3377">
                  <c:v>46420829.696826003</c:v>
                </c:pt>
                <c:pt idx="3378">
                  <c:v>46461785.237259001</c:v>
                </c:pt>
                <c:pt idx="3379">
                  <c:v>46445289.935717002</c:v>
                </c:pt>
                <c:pt idx="3380">
                  <c:v>46511979.825607002</c:v>
                </c:pt>
                <c:pt idx="3381">
                  <c:v>46574268.338443004</c:v>
                </c:pt>
                <c:pt idx="3382">
                  <c:v>46574268.338443004</c:v>
                </c:pt>
                <c:pt idx="3383">
                  <c:v>46574268.338443004</c:v>
                </c:pt>
                <c:pt idx="3384">
                  <c:v>46558893.988734998</c:v>
                </c:pt>
                <c:pt idx="3385">
                  <c:v>46624972.978735</c:v>
                </c:pt>
                <c:pt idx="3386">
                  <c:v>46717634.118695997</c:v>
                </c:pt>
                <c:pt idx="3387">
                  <c:v>46583739.747564003</c:v>
                </c:pt>
                <c:pt idx="3388">
                  <c:v>46452218.452459998</c:v>
                </c:pt>
                <c:pt idx="3389">
                  <c:v>46452218.452459998</c:v>
                </c:pt>
                <c:pt idx="3390">
                  <c:v>46452218.452459998</c:v>
                </c:pt>
                <c:pt idx="3391">
                  <c:v>46438470.829595</c:v>
                </c:pt>
                <c:pt idx="3392">
                  <c:v>46467101.256477997</c:v>
                </c:pt>
                <c:pt idx="3393">
                  <c:v>46570677.685387</c:v>
                </c:pt>
                <c:pt idx="3394">
                  <c:v>46641130.535306998</c:v>
                </c:pt>
                <c:pt idx="3395">
                  <c:v>46641130.535306998</c:v>
                </c:pt>
                <c:pt idx="3396">
                  <c:v>46641130.535306998</c:v>
                </c:pt>
                <c:pt idx="3397">
                  <c:v>46641130.535306998</c:v>
                </c:pt>
                <c:pt idx="3398">
                  <c:v>46593077.675346002</c:v>
                </c:pt>
                <c:pt idx="3399">
                  <c:v>46633571.290988997</c:v>
                </c:pt>
                <c:pt idx="3400">
                  <c:v>46628055.482354999</c:v>
                </c:pt>
                <c:pt idx="3401">
                  <c:v>46732205.862044998</c:v>
                </c:pt>
                <c:pt idx="3402">
                  <c:v>46587645.995495997</c:v>
                </c:pt>
                <c:pt idx="3403">
                  <c:v>46587645.995495997</c:v>
                </c:pt>
                <c:pt idx="3404">
                  <c:v>46587645.995495997</c:v>
                </c:pt>
                <c:pt idx="3405">
                  <c:v>46576070.391905002</c:v>
                </c:pt>
                <c:pt idx="3406">
                  <c:v>46627104.242774002</c:v>
                </c:pt>
                <c:pt idx="3407">
                  <c:v>46669453.946139999</c:v>
                </c:pt>
                <c:pt idx="3408">
                  <c:v>46608531.131084003</c:v>
                </c:pt>
                <c:pt idx="3409">
                  <c:v>46696617.560883</c:v>
                </c:pt>
                <c:pt idx="3410">
                  <c:v>46696617.560883</c:v>
                </c:pt>
                <c:pt idx="3411">
                  <c:v>46696617.560883</c:v>
                </c:pt>
                <c:pt idx="3412">
                  <c:v>46618838.333846003</c:v>
                </c:pt>
                <c:pt idx="3413">
                  <c:v>46646664.389706999</c:v>
                </c:pt>
                <c:pt idx="3414">
                  <c:v>46680424.405440003</c:v>
                </c:pt>
                <c:pt idx="3415">
                  <c:v>46698964.196818002</c:v>
                </c:pt>
                <c:pt idx="3416">
                  <c:v>46668491.886621997</c:v>
                </c:pt>
                <c:pt idx="3417">
                  <c:v>46668491.886621997</c:v>
                </c:pt>
                <c:pt idx="3418">
                  <c:v>46668491.886621997</c:v>
                </c:pt>
                <c:pt idx="3419">
                  <c:v>46701070.326444998</c:v>
                </c:pt>
                <c:pt idx="3420">
                  <c:v>46697993.126382999</c:v>
                </c:pt>
                <c:pt idx="3421">
                  <c:v>46846446.521696001</c:v>
                </c:pt>
                <c:pt idx="3422">
                  <c:v>46837617.156359002</c:v>
                </c:pt>
                <c:pt idx="3423">
                  <c:v>46838636.637331001</c:v>
                </c:pt>
                <c:pt idx="3424">
                  <c:v>46838636.637331001</c:v>
                </c:pt>
                <c:pt idx="3425">
                  <c:v>46838636.637331001</c:v>
                </c:pt>
                <c:pt idx="3426">
                  <c:v>46819008.304411002</c:v>
                </c:pt>
                <c:pt idx="3427">
                  <c:v>46832423.411771998</c:v>
                </c:pt>
                <c:pt idx="3428">
                  <c:v>46760807.656796999</c:v>
                </c:pt>
                <c:pt idx="3429">
                  <c:v>46687387.767765999</c:v>
                </c:pt>
                <c:pt idx="3430">
                  <c:v>46705840.211130999</c:v>
                </c:pt>
                <c:pt idx="3431">
                  <c:v>46705840.211130999</c:v>
                </c:pt>
                <c:pt idx="3432">
                  <c:v>46705840.211130999</c:v>
                </c:pt>
                <c:pt idx="3433">
                  <c:v>46710616.339979999</c:v>
                </c:pt>
                <c:pt idx="3434">
                  <c:v>46685013.220743001</c:v>
                </c:pt>
                <c:pt idx="3435">
                  <c:v>46557343.758501999</c:v>
                </c:pt>
                <c:pt idx="3436">
                  <c:v>46665223.572319999</c:v>
                </c:pt>
                <c:pt idx="3437">
                  <c:v>46540035.786427997</c:v>
                </c:pt>
                <c:pt idx="3438">
                  <c:v>46540035.786427997</c:v>
                </c:pt>
                <c:pt idx="3439">
                  <c:v>46540035.786427997</c:v>
                </c:pt>
                <c:pt idx="3440">
                  <c:v>46463578.886846997</c:v>
                </c:pt>
                <c:pt idx="3441">
                  <c:v>46605572.637395002</c:v>
                </c:pt>
                <c:pt idx="3442">
                  <c:v>46617600.847084999</c:v>
                </c:pt>
                <c:pt idx="3443">
                  <c:v>46668991.282357</c:v>
                </c:pt>
                <c:pt idx="3444">
                  <c:v>46807449.575135</c:v>
                </c:pt>
                <c:pt idx="3445">
                  <c:v>46807449.575135</c:v>
                </c:pt>
                <c:pt idx="3446">
                  <c:v>46807449.575135</c:v>
                </c:pt>
                <c:pt idx="3447">
                  <c:v>46765422.683113001</c:v>
                </c:pt>
                <c:pt idx="3448">
                  <c:v>46885410.103154004</c:v>
                </c:pt>
                <c:pt idx="3449">
                  <c:v>46827558.404454999</c:v>
                </c:pt>
                <c:pt idx="3450">
                  <c:v>46856272.319023997</c:v>
                </c:pt>
                <c:pt idx="3451">
                  <c:v>46806490.639219001</c:v>
                </c:pt>
                <c:pt idx="3452">
                  <c:v>46806490.639219001</c:v>
                </c:pt>
                <c:pt idx="3453">
                  <c:v>46806490.639219001</c:v>
                </c:pt>
                <c:pt idx="3454">
                  <c:v>46861972.236443996</c:v>
                </c:pt>
                <c:pt idx="3455">
                  <c:v>46910107.378766</c:v>
                </c:pt>
                <c:pt idx="3456">
                  <c:v>46942570.831049003</c:v>
                </c:pt>
                <c:pt idx="3457">
                  <c:v>46791804.825208001</c:v>
                </c:pt>
                <c:pt idx="3458">
                  <c:v>46792069.431915998</c:v>
                </c:pt>
                <c:pt idx="3459">
                  <c:v>46792069.431915998</c:v>
                </c:pt>
                <c:pt idx="3460">
                  <c:v>46792069.431915998</c:v>
                </c:pt>
                <c:pt idx="3461">
                  <c:v>46732564.186636001</c:v>
                </c:pt>
                <c:pt idx="3462">
                  <c:v>46785324.255309001</c:v>
                </c:pt>
                <c:pt idx="3463">
                  <c:v>46748638.098746002</c:v>
                </c:pt>
                <c:pt idx="3464">
                  <c:v>46753986.071672</c:v>
                </c:pt>
                <c:pt idx="3465">
                  <c:v>46786877.538064003</c:v>
                </c:pt>
                <c:pt idx="3466">
                  <c:v>46786877.538064003</c:v>
                </c:pt>
                <c:pt idx="3467">
                  <c:v>46786877.538064003</c:v>
                </c:pt>
                <c:pt idx="3468">
                  <c:v>46748113.873554997</c:v>
                </c:pt>
                <c:pt idx="3469">
                  <c:v>46748066.403713003</c:v>
                </c:pt>
                <c:pt idx="3470">
                  <c:v>46836431.186456002</c:v>
                </c:pt>
                <c:pt idx="3471">
                  <c:v>46853201.605011001</c:v>
                </c:pt>
                <c:pt idx="3472">
                  <c:v>46587313.150091</c:v>
                </c:pt>
                <c:pt idx="3473">
                  <c:v>46587313.150091</c:v>
                </c:pt>
                <c:pt idx="3474">
                  <c:v>46587313.150091</c:v>
                </c:pt>
                <c:pt idx="3475">
                  <c:v>46619952.205716997</c:v>
                </c:pt>
                <c:pt idx="3476">
                  <c:v>46628501.748093002</c:v>
                </c:pt>
                <c:pt idx="3477">
                  <c:v>46619038.115427002</c:v>
                </c:pt>
                <c:pt idx="3478">
                  <c:v>46684059.176431999</c:v>
                </c:pt>
                <c:pt idx="3479">
                  <c:v>46713486.972736001</c:v>
                </c:pt>
                <c:pt idx="3480">
                  <c:v>46713486.972736001</c:v>
                </c:pt>
                <c:pt idx="3481">
                  <c:v>46713486.972736001</c:v>
                </c:pt>
                <c:pt idx="3482">
                  <c:v>46729007.536998004</c:v>
                </c:pt>
                <c:pt idx="3483">
                  <c:v>46683968.019054003</c:v>
                </c:pt>
                <c:pt idx="3484">
                  <c:v>46680896.748940997</c:v>
                </c:pt>
                <c:pt idx="3485">
                  <c:v>46737464.722783998</c:v>
                </c:pt>
                <c:pt idx="3486">
                  <c:v>46796593.460860997</c:v>
                </c:pt>
                <c:pt idx="3487">
                  <c:v>46796593.460860997</c:v>
                </c:pt>
                <c:pt idx="3488">
                  <c:v>46796593.460860997</c:v>
                </c:pt>
                <c:pt idx="3489">
                  <c:v>46792002.259164996</c:v>
                </c:pt>
                <c:pt idx="3490">
                  <c:v>46817827.668164</c:v>
                </c:pt>
                <c:pt idx="3491">
                  <c:v>46912331.562072001</c:v>
                </c:pt>
                <c:pt idx="3492">
                  <c:v>46918909.982101999</c:v>
                </c:pt>
                <c:pt idx="3493">
                  <c:v>46908338.288672</c:v>
                </c:pt>
                <c:pt idx="3494">
                  <c:v>46908338.288672</c:v>
                </c:pt>
                <c:pt idx="3495">
                  <c:v>46908338.288672</c:v>
                </c:pt>
                <c:pt idx="3496">
                  <c:v>46940368.861125998</c:v>
                </c:pt>
                <c:pt idx="3497">
                  <c:v>46913847.576513998</c:v>
                </c:pt>
                <c:pt idx="3498">
                  <c:v>47044343.372436002</c:v>
                </c:pt>
                <c:pt idx="3499">
                  <c:v>46896493.872248001</c:v>
                </c:pt>
                <c:pt idx="3500">
                  <c:v>46937642.040758997</c:v>
                </c:pt>
                <c:pt idx="3501">
                  <c:v>46937642.040758997</c:v>
                </c:pt>
                <c:pt idx="3502">
                  <c:v>46937642.040758997</c:v>
                </c:pt>
                <c:pt idx="3503">
                  <c:v>46829024.752788</c:v>
                </c:pt>
                <c:pt idx="3504">
                  <c:v>46792751.027767003</c:v>
                </c:pt>
                <c:pt idx="3505">
                  <c:v>46970478.44145</c:v>
                </c:pt>
                <c:pt idx="3506">
                  <c:v>47061804.541937999</c:v>
                </c:pt>
                <c:pt idx="3507">
                  <c:v>47041611.022495002</c:v>
                </c:pt>
                <c:pt idx="3508">
                  <c:v>47041611.022495002</c:v>
                </c:pt>
                <c:pt idx="3509">
                  <c:v>47041611.022495002</c:v>
                </c:pt>
                <c:pt idx="3510">
                  <c:v>47042229.194681004</c:v>
                </c:pt>
                <c:pt idx="3511">
                  <c:v>46990348.214619003</c:v>
                </c:pt>
                <c:pt idx="3512">
                  <c:v>46972443.067573003</c:v>
                </c:pt>
                <c:pt idx="3513">
                  <c:v>47093051.707978003</c:v>
                </c:pt>
                <c:pt idx="3514">
                  <c:v>47002735.633192003</c:v>
                </c:pt>
                <c:pt idx="3515">
                  <c:v>47002735.633192003</c:v>
                </c:pt>
                <c:pt idx="3516">
                  <c:v>47002735.633192003</c:v>
                </c:pt>
                <c:pt idx="3517">
                  <c:v>46992288.330225997</c:v>
                </c:pt>
                <c:pt idx="3518">
                  <c:v>47043786.070483997</c:v>
                </c:pt>
                <c:pt idx="3519">
                  <c:v>46917387.231110997</c:v>
                </c:pt>
                <c:pt idx="3520">
                  <c:v>46956871.593231</c:v>
                </c:pt>
                <c:pt idx="3521">
                  <c:v>47009102.309969999</c:v>
                </c:pt>
                <c:pt idx="3522">
                  <c:v>47009102.309969999</c:v>
                </c:pt>
                <c:pt idx="3523">
                  <c:v>47009102.309969999</c:v>
                </c:pt>
                <c:pt idx="3524">
                  <c:v>47030222.184822001</c:v>
                </c:pt>
                <c:pt idx="3525">
                  <c:v>46889620.344668001</c:v>
                </c:pt>
                <c:pt idx="3526">
                  <c:v>47024669.366824999</c:v>
                </c:pt>
                <c:pt idx="3527">
                  <c:v>47121054.717197001</c:v>
                </c:pt>
                <c:pt idx="3528">
                  <c:v>47235854.793996997</c:v>
                </c:pt>
                <c:pt idx="3529">
                  <c:v>47235854.793996997</c:v>
                </c:pt>
                <c:pt idx="3530">
                  <c:v>47235854.793996997</c:v>
                </c:pt>
                <c:pt idx="3531">
                  <c:v>47230578.312417001</c:v>
                </c:pt>
                <c:pt idx="3532">
                  <c:v>47247593.872730002</c:v>
                </c:pt>
                <c:pt idx="3533">
                  <c:v>47017844.376075998</c:v>
                </c:pt>
                <c:pt idx="3534">
                  <c:v>46903226.198661</c:v>
                </c:pt>
                <c:pt idx="3535">
                  <c:v>46981298.152905002</c:v>
                </c:pt>
                <c:pt idx="3536">
                  <c:v>46981298.152905002</c:v>
                </c:pt>
                <c:pt idx="3537">
                  <c:v>46981298.152905002</c:v>
                </c:pt>
                <c:pt idx="3538">
                  <c:v>47009590.718258001</c:v>
                </c:pt>
                <c:pt idx="3539">
                  <c:v>47013593.823761001</c:v>
                </c:pt>
                <c:pt idx="3540">
                  <c:v>47020372.474703997</c:v>
                </c:pt>
                <c:pt idx="3541">
                  <c:v>47032286.829235002</c:v>
                </c:pt>
                <c:pt idx="3542">
                  <c:v>47105713.401193999</c:v>
                </c:pt>
                <c:pt idx="3543">
                  <c:v>47105713.401193999</c:v>
                </c:pt>
                <c:pt idx="3544">
                  <c:v>47105713.401193999</c:v>
                </c:pt>
                <c:pt idx="3545">
                  <c:v>47121869.229209997</c:v>
                </c:pt>
                <c:pt idx="3546">
                  <c:v>47256957.071483999</c:v>
                </c:pt>
                <c:pt idx="3547">
                  <c:v>47234395.965118997</c:v>
                </c:pt>
                <c:pt idx="3548">
                  <c:v>47287604.852183998</c:v>
                </c:pt>
                <c:pt idx="3549">
                  <c:v>47250186.094100997</c:v>
                </c:pt>
                <c:pt idx="3550">
                  <c:v>47250186.094100997</c:v>
                </c:pt>
                <c:pt idx="3551">
                  <c:v>47250186.094100997</c:v>
                </c:pt>
                <c:pt idx="3552">
                  <c:v>47283312.630101003</c:v>
                </c:pt>
                <c:pt idx="3553">
                  <c:v>47347245.613457002</c:v>
                </c:pt>
                <c:pt idx="3554">
                  <c:v>47394836.028851002</c:v>
                </c:pt>
                <c:pt idx="3555">
                  <c:v>47528121.742679</c:v>
                </c:pt>
                <c:pt idx="3556">
                  <c:v>47556289.340516001</c:v>
                </c:pt>
                <c:pt idx="3557">
                  <c:v>47556289.340516001</c:v>
                </c:pt>
                <c:pt idx="3558">
                  <c:v>47556289.340516001</c:v>
                </c:pt>
                <c:pt idx="3559">
                  <c:v>47515710.338891</c:v>
                </c:pt>
                <c:pt idx="3560">
                  <c:v>47608892.645466</c:v>
                </c:pt>
                <c:pt idx="3561">
                  <c:v>47745018.667657003</c:v>
                </c:pt>
                <c:pt idx="3562">
                  <c:v>47838554.472911999</c:v>
                </c:pt>
                <c:pt idx="3563">
                  <c:v>47809981.342688002</c:v>
                </c:pt>
                <c:pt idx="3564">
                  <c:v>47809981.342688002</c:v>
                </c:pt>
                <c:pt idx="3565">
                  <c:v>47809981.342688002</c:v>
                </c:pt>
                <c:pt idx="3566">
                  <c:v>47779473.500692002</c:v>
                </c:pt>
                <c:pt idx="3567">
                  <c:v>47921717.328504004</c:v>
                </c:pt>
                <c:pt idx="3568">
                  <c:v>47929362.668651</c:v>
                </c:pt>
                <c:pt idx="3569">
                  <c:v>47746321.210658997</c:v>
                </c:pt>
                <c:pt idx="3570">
                  <c:v>47832539.796479002</c:v>
                </c:pt>
                <c:pt idx="3571">
                  <c:v>47832539.796479002</c:v>
                </c:pt>
                <c:pt idx="3572">
                  <c:v>47832539.796479002</c:v>
                </c:pt>
                <c:pt idx="3573">
                  <c:v>47772172.845128998</c:v>
                </c:pt>
                <c:pt idx="3574">
                  <c:v>47805971.437151</c:v>
                </c:pt>
                <c:pt idx="3575">
                  <c:v>47931507.166675001</c:v>
                </c:pt>
                <c:pt idx="3576">
                  <c:v>47930542.344559997</c:v>
                </c:pt>
                <c:pt idx="3577">
                  <c:v>48004324.612485997</c:v>
                </c:pt>
                <c:pt idx="3578">
                  <c:v>48004324.612485997</c:v>
                </c:pt>
                <c:pt idx="3579">
                  <c:v>48004324.612485997</c:v>
                </c:pt>
                <c:pt idx="3580">
                  <c:v>48017536.416052997</c:v>
                </c:pt>
                <c:pt idx="3581">
                  <c:v>48084580.254074</c:v>
                </c:pt>
                <c:pt idx="3582">
                  <c:v>48177020.738447003</c:v>
                </c:pt>
                <c:pt idx="3583">
                  <c:v>48292014.539047003</c:v>
                </c:pt>
                <c:pt idx="3584">
                  <c:v>48397127.373999</c:v>
                </c:pt>
                <c:pt idx="3585">
                  <c:v>48397127.373999</c:v>
                </c:pt>
                <c:pt idx="3586">
                  <c:v>48397127.373999</c:v>
                </c:pt>
                <c:pt idx="3587">
                  <c:v>48413527.907815002</c:v>
                </c:pt>
                <c:pt idx="3588">
                  <c:v>48344376.318460003</c:v>
                </c:pt>
                <c:pt idx="3589">
                  <c:v>48450141.632324003</c:v>
                </c:pt>
                <c:pt idx="3590">
                  <c:v>48430690.081693001</c:v>
                </c:pt>
                <c:pt idx="3591">
                  <c:v>48365166.389524996</c:v>
                </c:pt>
                <c:pt idx="3592">
                  <c:v>48365166.389524996</c:v>
                </c:pt>
                <c:pt idx="3593">
                  <c:v>48365166.389524996</c:v>
                </c:pt>
                <c:pt idx="3594">
                  <c:v>48410822.113866001</c:v>
                </c:pt>
                <c:pt idx="3595">
                  <c:v>48285868.874980003</c:v>
                </c:pt>
                <c:pt idx="3596">
                  <c:v>48336823.307628997</c:v>
                </c:pt>
                <c:pt idx="3597">
                  <c:v>48218566.302043997</c:v>
                </c:pt>
                <c:pt idx="3598">
                  <c:v>48181889.879481003</c:v>
                </c:pt>
                <c:pt idx="3599">
                  <c:v>48181889.879481003</c:v>
                </c:pt>
                <c:pt idx="3600">
                  <c:v>48181889.879481003</c:v>
                </c:pt>
                <c:pt idx="3601">
                  <c:v>48119188.446814001</c:v>
                </c:pt>
                <c:pt idx="3602">
                  <c:v>48205559.026960999</c:v>
                </c:pt>
                <c:pt idx="3603">
                  <c:v>48184303.538313001</c:v>
                </c:pt>
                <c:pt idx="3604">
                  <c:v>48305616.296695001</c:v>
                </c:pt>
                <c:pt idx="3605">
                  <c:v>48237117.749793001</c:v>
                </c:pt>
                <c:pt idx="3606">
                  <c:v>48237117.749793001</c:v>
                </c:pt>
                <c:pt idx="3607">
                  <c:v>48237117.749793001</c:v>
                </c:pt>
                <c:pt idx="3608">
                  <c:v>48187052.444879003</c:v>
                </c:pt>
                <c:pt idx="3609">
                  <c:v>48218434.683585003</c:v>
                </c:pt>
                <c:pt idx="3610">
                  <c:v>48259081.371197999</c:v>
                </c:pt>
                <c:pt idx="3611">
                  <c:v>48256574.877603002</c:v>
                </c:pt>
                <c:pt idx="3612">
                  <c:v>48351168.051605999</c:v>
                </c:pt>
                <c:pt idx="3613">
                  <c:v>48351168.051605999</c:v>
                </c:pt>
                <c:pt idx="3614">
                  <c:v>48351168.051605999</c:v>
                </c:pt>
                <c:pt idx="3615">
                  <c:v>48376081.641315997</c:v>
                </c:pt>
                <c:pt idx="3616">
                  <c:v>48367161.796081997</c:v>
                </c:pt>
                <c:pt idx="3617">
                  <c:v>48318099.051873997</c:v>
                </c:pt>
                <c:pt idx="3618">
                  <c:v>48320328.875069998</c:v>
                </c:pt>
                <c:pt idx="3619">
                  <c:v>48322799.126975</c:v>
                </c:pt>
                <c:pt idx="3620">
                  <c:v>48322799.126975</c:v>
                </c:pt>
                <c:pt idx="3621">
                  <c:v>48322799.126975</c:v>
                </c:pt>
                <c:pt idx="3622">
                  <c:v>48327963.328299001</c:v>
                </c:pt>
                <c:pt idx="3623">
                  <c:v>48347111.754946001</c:v>
                </c:pt>
                <c:pt idx="3624">
                  <c:v>48414295.989702001</c:v>
                </c:pt>
                <c:pt idx="3625">
                  <c:v>48438944.270689003</c:v>
                </c:pt>
                <c:pt idx="3626">
                  <c:v>48468565.047917999</c:v>
                </c:pt>
                <c:pt idx="3627">
                  <c:v>48468565.047917999</c:v>
                </c:pt>
                <c:pt idx="3628">
                  <c:v>48468565.047917999</c:v>
                </c:pt>
                <c:pt idx="3629">
                  <c:v>48476468.511184998</c:v>
                </c:pt>
                <c:pt idx="3630">
                  <c:v>48488875.917566001</c:v>
                </c:pt>
                <c:pt idx="3631">
                  <c:v>48588611.029602997</c:v>
                </c:pt>
                <c:pt idx="3632">
                  <c:v>48575841.062288001</c:v>
                </c:pt>
                <c:pt idx="3633">
                  <c:v>48560933.292953998</c:v>
                </c:pt>
                <c:pt idx="3634">
                  <c:v>48559527.201098002</c:v>
                </c:pt>
                <c:pt idx="3635">
                  <c:v>48559527.201098002</c:v>
                </c:pt>
                <c:pt idx="3636">
                  <c:v>48536395.625763997</c:v>
                </c:pt>
                <c:pt idx="3637">
                  <c:v>48601306.696154997</c:v>
                </c:pt>
                <c:pt idx="3638">
                  <c:v>48638949.506499998</c:v>
                </c:pt>
                <c:pt idx="3639">
                  <c:v>48736959.423260003</c:v>
                </c:pt>
                <c:pt idx="3640">
                  <c:v>48727381.010211997</c:v>
                </c:pt>
                <c:pt idx="3641">
                  <c:v>48727056.501100004</c:v>
                </c:pt>
                <c:pt idx="3642">
                  <c:v>48727056.501100004</c:v>
                </c:pt>
                <c:pt idx="3643">
                  <c:v>48736684.057132997</c:v>
                </c:pt>
                <c:pt idx="3644">
                  <c:v>48736684.057132997</c:v>
                </c:pt>
                <c:pt idx="3645">
                  <c:v>48736684.057132997</c:v>
                </c:pt>
                <c:pt idx="3646">
                  <c:v>48692597.251405001</c:v>
                </c:pt>
                <c:pt idx="3647">
                  <c:v>48613313.514362</c:v>
                </c:pt>
                <c:pt idx="3648">
                  <c:v>48613206.882273003</c:v>
                </c:pt>
                <c:pt idx="3649">
                  <c:v>48613206.882273003</c:v>
                </c:pt>
                <c:pt idx="3650">
                  <c:v>48614061.478308998</c:v>
                </c:pt>
                <c:pt idx="3651">
                  <c:v>48571541.184334002</c:v>
                </c:pt>
                <c:pt idx="3652">
                  <c:v>48571541.184334002</c:v>
                </c:pt>
                <c:pt idx="3653">
                  <c:v>48569278.361059003</c:v>
                </c:pt>
                <c:pt idx="3654">
                  <c:v>48388321.152772002</c:v>
                </c:pt>
                <c:pt idx="3655">
                  <c:v>48387734.481628001</c:v>
                </c:pt>
                <c:pt idx="3656">
                  <c:v>48387734.481628001</c:v>
                </c:pt>
                <c:pt idx="3657">
                  <c:v>48317651.465853997</c:v>
                </c:pt>
                <c:pt idx="3658">
                  <c:v>48190292.579515003</c:v>
                </c:pt>
                <c:pt idx="3659">
                  <c:v>48373127.483801</c:v>
                </c:pt>
                <c:pt idx="3660">
                  <c:v>48505555.626456</c:v>
                </c:pt>
                <c:pt idx="3661">
                  <c:v>48593232.284335002</c:v>
                </c:pt>
                <c:pt idx="3662">
                  <c:v>48593490.218332998</c:v>
                </c:pt>
                <c:pt idx="3663">
                  <c:v>48593490.218332998</c:v>
                </c:pt>
                <c:pt idx="3664">
                  <c:v>48564450.881269</c:v>
                </c:pt>
                <c:pt idx="3665">
                  <c:v>48617344.957055002</c:v>
                </c:pt>
                <c:pt idx="3666">
                  <c:v>48561982.109780997</c:v>
                </c:pt>
                <c:pt idx="3667">
                  <c:v>48607873.494308002</c:v>
                </c:pt>
                <c:pt idx="3668">
                  <c:v>48644485.731431</c:v>
                </c:pt>
                <c:pt idx="3669">
                  <c:v>48644372.823109001</c:v>
                </c:pt>
                <c:pt idx="3670">
                  <c:v>48644372.823109001</c:v>
                </c:pt>
                <c:pt idx="3671">
                  <c:v>48639897.928783</c:v>
                </c:pt>
                <c:pt idx="3672">
                  <c:v>48568258.229374997</c:v>
                </c:pt>
                <c:pt idx="3673">
                  <c:v>48587632.964965001</c:v>
                </c:pt>
                <c:pt idx="3674">
                  <c:v>48548182.845095001</c:v>
                </c:pt>
                <c:pt idx="3675">
                  <c:v>48594458.201953001</c:v>
                </c:pt>
                <c:pt idx="3676">
                  <c:v>48594458.201953001</c:v>
                </c:pt>
                <c:pt idx="3677">
                  <c:v>48594458.201953001</c:v>
                </c:pt>
                <c:pt idx="3678">
                  <c:v>48557838.511996999</c:v>
                </c:pt>
                <c:pt idx="3679">
                  <c:v>48526899.097315997</c:v>
                </c:pt>
                <c:pt idx="3680">
                  <c:v>48680917.032473996</c:v>
                </c:pt>
                <c:pt idx="3681">
                  <c:v>48572463.852233998</c:v>
                </c:pt>
                <c:pt idx="3682">
                  <c:v>48724432.146495998</c:v>
                </c:pt>
                <c:pt idx="3683">
                  <c:v>48724432.146495998</c:v>
                </c:pt>
                <c:pt idx="3684">
                  <c:v>48724432.146495998</c:v>
                </c:pt>
                <c:pt idx="3685">
                  <c:v>48725859.494267002</c:v>
                </c:pt>
                <c:pt idx="3686">
                  <c:v>48873918.060142003</c:v>
                </c:pt>
                <c:pt idx="3687">
                  <c:v>48679798.720913999</c:v>
                </c:pt>
                <c:pt idx="3688">
                  <c:v>48665091.120645002</c:v>
                </c:pt>
                <c:pt idx="3689">
                  <c:v>48664952.658969998</c:v>
                </c:pt>
                <c:pt idx="3690">
                  <c:v>48665293.502313003</c:v>
                </c:pt>
                <c:pt idx="3691">
                  <c:v>48665293.502313003</c:v>
                </c:pt>
                <c:pt idx="3692">
                  <c:v>48705902.841003001</c:v>
                </c:pt>
                <c:pt idx="3693">
                  <c:v>48644335.511674002</c:v>
                </c:pt>
                <c:pt idx="3694">
                  <c:v>48524683.864514001</c:v>
                </c:pt>
                <c:pt idx="3695">
                  <c:v>48584298.563674003</c:v>
                </c:pt>
                <c:pt idx="3696">
                  <c:v>48671878.747787997</c:v>
                </c:pt>
                <c:pt idx="3697">
                  <c:v>48671878.747787997</c:v>
                </c:pt>
                <c:pt idx="3698">
                  <c:v>48671878.747787997</c:v>
                </c:pt>
                <c:pt idx="3699">
                  <c:v>48678047.560834996</c:v>
                </c:pt>
                <c:pt idx="3700">
                  <c:v>48554674.905657001</c:v>
                </c:pt>
                <c:pt idx="3701">
                  <c:v>48528678.291980997</c:v>
                </c:pt>
                <c:pt idx="3702">
                  <c:v>48527476.403461002</c:v>
                </c:pt>
                <c:pt idx="3703">
                  <c:v>48425936.297416002</c:v>
                </c:pt>
                <c:pt idx="3704">
                  <c:v>48425936.297416002</c:v>
                </c:pt>
                <c:pt idx="3705">
                  <c:v>48425936.297416002</c:v>
                </c:pt>
                <c:pt idx="3706">
                  <c:v>48384646.463729002</c:v>
                </c:pt>
                <c:pt idx="3707">
                  <c:v>48490044.760013998</c:v>
                </c:pt>
                <c:pt idx="3708">
                  <c:v>48527371.941120997</c:v>
                </c:pt>
                <c:pt idx="3709">
                  <c:v>48414234.278756998</c:v>
                </c:pt>
                <c:pt idx="3710">
                  <c:v>48349638.081078</c:v>
                </c:pt>
                <c:pt idx="3711">
                  <c:v>48349638.081078</c:v>
                </c:pt>
                <c:pt idx="3712">
                  <c:v>48349638.081078</c:v>
                </c:pt>
                <c:pt idx="3713">
                  <c:v>48326474.047471002</c:v>
                </c:pt>
                <c:pt idx="3714">
                  <c:v>48130893.824708</c:v>
                </c:pt>
                <c:pt idx="3715">
                  <c:v>48292019.233572997</c:v>
                </c:pt>
                <c:pt idx="3716">
                  <c:v>48337686.873535</c:v>
                </c:pt>
                <c:pt idx="3717">
                  <c:v>48296197.168944001</c:v>
                </c:pt>
                <c:pt idx="3718">
                  <c:v>48295842.308525003</c:v>
                </c:pt>
                <c:pt idx="3719">
                  <c:v>48295842.308525003</c:v>
                </c:pt>
                <c:pt idx="3720">
                  <c:v>48292966.708526999</c:v>
                </c:pt>
                <c:pt idx="3721">
                  <c:v>48172877.341843002</c:v>
                </c:pt>
                <c:pt idx="3722">
                  <c:v>48102348.971608996</c:v>
                </c:pt>
                <c:pt idx="3723">
                  <c:v>47966677.051233999</c:v>
                </c:pt>
                <c:pt idx="3724">
                  <c:v>47839425.411660001</c:v>
                </c:pt>
                <c:pt idx="3725">
                  <c:v>47839425.411660001</c:v>
                </c:pt>
                <c:pt idx="3726">
                  <c:v>47839425.411660001</c:v>
                </c:pt>
                <c:pt idx="3727">
                  <c:v>47733562.666345999</c:v>
                </c:pt>
                <c:pt idx="3728">
                  <c:v>47667800.354470998</c:v>
                </c:pt>
                <c:pt idx="3729">
                  <c:v>47729885.524011001</c:v>
                </c:pt>
                <c:pt idx="3730">
                  <c:v>47862327.262149997</c:v>
                </c:pt>
                <c:pt idx="3731">
                  <c:v>47862160.225759998</c:v>
                </c:pt>
                <c:pt idx="3732">
                  <c:v>47862160.225759998</c:v>
                </c:pt>
                <c:pt idx="3733">
                  <c:v>47862160.225759998</c:v>
                </c:pt>
                <c:pt idx="3734">
                  <c:v>47883653.870127</c:v>
                </c:pt>
                <c:pt idx="3735">
                  <c:v>47698048.722870998</c:v>
                </c:pt>
                <c:pt idx="3736">
                  <c:v>47776258.360821001</c:v>
                </c:pt>
                <c:pt idx="3737">
                  <c:v>47831094.489629999</c:v>
                </c:pt>
                <c:pt idx="3738">
                  <c:v>47871949.539061002</c:v>
                </c:pt>
                <c:pt idx="3739">
                  <c:v>47871949.539061002</c:v>
                </c:pt>
                <c:pt idx="3740">
                  <c:v>47871949.539061002</c:v>
                </c:pt>
                <c:pt idx="3741">
                  <c:v>47838086.697502002</c:v>
                </c:pt>
                <c:pt idx="3742">
                  <c:v>47756394.275136001</c:v>
                </c:pt>
                <c:pt idx="3743">
                  <c:v>47713376.773850001</c:v>
                </c:pt>
                <c:pt idx="3744">
                  <c:v>47807622.119625002</c:v>
                </c:pt>
                <c:pt idx="3745">
                  <c:v>47890452.798491001</c:v>
                </c:pt>
                <c:pt idx="3746">
                  <c:v>47890452.798491001</c:v>
                </c:pt>
                <c:pt idx="3747">
                  <c:v>47890452.798491001</c:v>
                </c:pt>
                <c:pt idx="3748">
                  <c:v>47892530.766488999</c:v>
                </c:pt>
                <c:pt idx="3749">
                  <c:v>47798700.263747998</c:v>
                </c:pt>
                <c:pt idx="3750">
                  <c:v>47913077.351007998</c:v>
                </c:pt>
                <c:pt idx="3751">
                  <c:v>47894561.499237001</c:v>
                </c:pt>
                <c:pt idx="3752">
                  <c:v>47894561.499237001</c:v>
                </c:pt>
                <c:pt idx="3753">
                  <c:v>47894561.499237001</c:v>
                </c:pt>
                <c:pt idx="3754">
                  <c:v>47894561.499237001</c:v>
                </c:pt>
                <c:pt idx="3755">
                  <c:v>47901508.789830998</c:v>
                </c:pt>
                <c:pt idx="3756">
                  <c:v>47774966.764099002</c:v>
                </c:pt>
                <c:pt idx="3757">
                  <c:v>47652509.537542</c:v>
                </c:pt>
                <c:pt idx="3758">
                  <c:v>47780928.180919997</c:v>
                </c:pt>
                <c:pt idx="3759">
                  <c:v>47718745.56402</c:v>
                </c:pt>
                <c:pt idx="3760">
                  <c:v>47718745.56402</c:v>
                </c:pt>
                <c:pt idx="3761">
                  <c:v>47718745.56402</c:v>
                </c:pt>
                <c:pt idx="3762">
                  <c:v>47709105.661527</c:v>
                </c:pt>
                <c:pt idx="3763">
                  <c:v>47598961.764392003</c:v>
                </c:pt>
                <c:pt idx="3764">
                  <c:v>47701248.551798999</c:v>
                </c:pt>
                <c:pt idx="3765">
                  <c:v>47729459.526823997</c:v>
                </c:pt>
                <c:pt idx="3766">
                  <c:v>47830150.960652001</c:v>
                </c:pt>
                <c:pt idx="3767">
                  <c:v>47830150.960652001</c:v>
                </c:pt>
                <c:pt idx="3768">
                  <c:v>47830150.960652001</c:v>
                </c:pt>
                <c:pt idx="3769">
                  <c:v>47802430.642950997</c:v>
                </c:pt>
                <c:pt idx="3770">
                  <c:v>47810658.196479</c:v>
                </c:pt>
                <c:pt idx="3771">
                  <c:v>47825813.699684002</c:v>
                </c:pt>
                <c:pt idx="3772">
                  <c:v>47820432.452615</c:v>
                </c:pt>
                <c:pt idx="3773">
                  <c:v>47879652.926473998</c:v>
                </c:pt>
                <c:pt idx="3774">
                  <c:v>47879652.926473998</c:v>
                </c:pt>
                <c:pt idx="3775">
                  <c:v>47879652.926473998</c:v>
                </c:pt>
                <c:pt idx="3776">
                  <c:v>47889800.955789998</c:v>
                </c:pt>
                <c:pt idx="3777">
                  <c:v>47932303.936811998</c:v>
                </c:pt>
                <c:pt idx="3778">
                  <c:v>47932919.737276003</c:v>
                </c:pt>
                <c:pt idx="3779">
                  <c:v>47875122.895345002</c:v>
                </c:pt>
                <c:pt idx="3780">
                  <c:v>47824393.118428998</c:v>
                </c:pt>
                <c:pt idx="3781">
                  <c:v>47824393.118428998</c:v>
                </c:pt>
                <c:pt idx="3782">
                  <c:v>47824393.118428998</c:v>
                </c:pt>
                <c:pt idx="3783">
                  <c:v>47856837.260591</c:v>
                </c:pt>
                <c:pt idx="3784">
                  <c:v>47924082.732606001</c:v>
                </c:pt>
                <c:pt idx="3785">
                  <c:v>47970237.507917002</c:v>
                </c:pt>
                <c:pt idx="3786">
                  <c:v>48058429.013901003</c:v>
                </c:pt>
                <c:pt idx="3787">
                  <c:v>48029332.077505998</c:v>
                </c:pt>
                <c:pt idx="3788">
                  <c:v>48029332.077505998</c:v>
                </c:pt>
                <c:pt idx="3789">
                  <c:v>48029332.077505998</c:v>
                </c:pt>
                <c:pt idx="3790">
                  <c:v>47986186.457782999</c:v>
                </c:pt>
                <c:pt idx="3791">
                  <c:v>47975691.507738002</c:v>
                </c:pt>
                <c:pt idx="3792">
                  <c:v>47862720.586133003</c:v>
                </c:pt>
                <c:pt idx="3793">
                  <c:v>47678721.075177997</c:v>
                </c:pt>
                <c:pt idx="3794">
                  <c:v>47674323.608645</c:v>
                </c:pt>
                <c:pt idx="3795">
                  <c:v>47674323.608645</c:v>
                </c:pt>
                <c:pt idx="3796">
                  <c:v>47674323.608645</c:v>
                </c:pt>
                <c:pt idx="3797">
                  <c:v>47674705.731402002</c:v>
                </c:pt>
                <c:pt idx="3798">
                  <c:v>47571157.138334997</c:v>
                </c:pt>
                <c:pt idx="3799">
                  <c:v>47691757.846974999</c:v>
                </c:pt>
                <c:pt idx="3800">
                  <c:v>47782441.686325997</c:v>
                </c:pt>
                <c:pt idx="3801">
                  <c:v>47801757.309996001</c:v>
                </c:pt>
                <c:pt idx="3802">
                  <c:v>47801757.309996001</c:v>
                </c:pt>
                <c:pt idx="3803">
                  <c:v>47801757.309996001</c:v>
                </c:pt>
                <c:pt idx="3804">
                  <c:v>47811595.922804996</c:v>
                </c:pt>
                <c:pt idx="3805">
                  <c:v>47793018.347882003</c:v>
                </c:pt>
                <c:pt idx="3806">
                  <c:v>47680288.102860004</c:v>
                </c:pt>
                <c:pt idx="3807">
                  <c:v>47731479.007068999</c:v>
                </c:pt>
                <c:pt idx="3808">
                  <c:v>47640589.684127003</c:v>
                </c:pt>
                <c:pt idx="3809">
                  <c:v>47640589.684127003</c:v>
                </c:pt>
                <c:pt idx="3810">
                  <c:v>47640589.684127003</c:v>
                </c:pt>
                <c:pt idx="3811">
                  <c:v>47650369.664642997</c:v>
                </c:pt>
                <c:pt idx="3812">
                  <c:v>47732827.336557999</c:v>
                </c:pt>
                <c:pt idx="3813">
                  <c:v>47725964.417885996</c:v>
                </c:pt>
                <c:pt idx="3814">
                  <c:v>47458198.876428999</c:v>
                </c:pt>
                <c:pt idx="3815">
                  <c:v>47440243.255298004</c:v>
                </c:pt>
                <c:pt idx="3816">
                  <c:v>47440243.255298004</c:v>
                </c:pt>
                <c:pt idx="3817">
                  <c:v>47440243.255298004</c:v>
                </c:pt>
                <c:pt idx="3818">
                  <c:v>47416026.670085996</c:v>
                </c:pt>
                <c:pt idx="3819">
                  <c:v>47492777.963609003</c:v>
                </c:pt>
                <c:pt idx="3820">
                  <c:v>47603853.646159001</c:v>
                </c:pt>
                <c:pt idx="3821">
                  <c:v>47697587.941329002</c:v>
                </c:pt>
                <c:pt idx="3822">
                  <c:v>47567297.398092002</c:v>
                </c:pt>
                <c:pt idx="3823">
                  <c:v>47567297.398092002</c:v>
                </c:pt>
                <c:pt idx="3824">
                  <c:v>47567297.398092002</c:v>
                </c:pt>
                <c:pt idx="3825">
                  <c:v>47549617.874655001</c:v>
                </c:pt>
                <c:pt idx="3826">
                  <c:v>47597067.034105003</c:v>
                </c:pt>
                <c:pt idx="3827">
                  <c:v>47709875.158316001</c:v>
                </c:pt>
                <c:pt idx="3828">
                  <c:v>47724914.440314002</c:v>
                </c:pt>
                <c:pt idx="3829">
                  <c:v>47817157.823770002</c:v>
                </c:pt>
                <c:pt idx="3830">
                  <c:v>47817157.823770002</c:v>
                </c:pt>
                <c:pt idx="3831">
                  <c:v>47817157.823770002</c:v>
                </c:pt>
                <c:pt idx="3832">
                  <c:v>47810010.873200998</c:v>
                </c:pt>
                <c:pt idx="3833">
                  <c:v>47817838.590497002</c:v>
                </c:pt>
                <c:pt idx="3834">
                  <c:v>47741991.412796997</c:v>
                </c:pt>
                <c:pt idx="3835">
                  <c:v>47756126.857230999</c:v>
                </c:pt>
                <c:pt idx="3836">
                  <c:v>47757240.779290996</c:v>
                </c:pt>
                <c:pt idx="3837">
                  <c:v>47757240.779290996</c:v>
                </c:pt>
                <c:pt idx="3838">
                  <c:v>47757240.779290996</c:v>
                </c:pt>
                <c:pt idx="3839">
                  <c:v>47723018.420529999</c:v>
                </c:pt>
                <c:pt idx="3840">
                  <c:v>47752885.977490999</c:v>
                </c:pt>
                <c:pt idx="3841">
                  <c:v>47692274.069542997</c:v>
                </c:pt>
                <c:pt idx="3842">
                  <c:v>47672230.653397001</c:v>
                </c:pt>
                <c:pt idx="3843">
                  <c:v>47816716.775536001</c:v>
                </c:pt>
                <c:pt idx="3844">
                  <c:v>47816716.775536001</c:v>
                </c:pt>
                <c:pt idx="3845">
                  <c:v>47816716.775536001</c:v>
                </c:pt>
                <c:pt idx="3846">
                  <c:v>47775341.440330997</c:v>
                </c:pt>
                <c:pt idx="3847">
                  <c:v>47843332.471552998</c:v>
                </c:pt>
                <c:pt idx="3848">
                  <c:v>47927054.704484001</c:v>
                </c:pt>
                <c:pt idx="3849">
                  <c:v>47937237.573664002</c:v>
                </c:pt>
                <c:pt idx="3850">
                  <c:v>47937527.826251</c:v>
                </c:pt>
                <c:pt idx="3851">
                  <c:v>47937527.826251</c:v>
                </c:pt>
                <c:pt idx="3852">
                  <c:v>47937527.826251</c:v>
                </c:pt>
                <c:pt idx="3853">
                  <c:v>47962325.113380998</c:v>
                </c:pt>
                <c:pt idx="3854">
                  <c:v>47839875.836181998</c:v>
                </c:pt>
                <c:pt idx="3855">
                  <c:v>47755106.450654998</c:v>
                </c:pt>
                <c:pt idx="3856">
                  <c:v>47904143.909203999</c:v>
                </c:pt>
                <c:pt idx="3857">
                  <c:v>48055338.340429999</c:v>
                </c:pt>
                <c:pt idx="3858">
                  <c:v>48055338.340429999</c:v>
                </c:pt>
                <c:pt idx="3859">
                  <c:v>48055338.340429999</c:v>
                </c:pt>
                <c:pt idx="3860">
                  <c:v>48038497.077404</c:v>
                </c:pt>
                <c:pt idx="3861">
                  <c:v>47951775.324450001</c:v>
                </c:pt>
                <c:pt idx="3862">
                  <c:v>48097386.893531002</c:v>
                </c:pt>
                <c:pt idx="3863">
                  <c:v>47933848.844307996</c:v>
                </c:pt>
                <c:pt idx="3864">
                  <c:v>47935937.271481</c:v>
                </c:pt>
                <c:pt idx="3865">
                  <c:v>47935937.271481</c:v>
                </c:pt>
                <c:pt idx="3866">
                  <c:v>47935937.271481</c:v>
                </c:pt>
                <c:pt idx="3867">
                  <c:v>47959610.931518003</c:v>
                </c:pt>
                <c:pt idx="3868">
                  <c:v>48058173.936301</c:v>
                </c:pt>
                <c:pt idx="3869">
                  <c:v>48039381.569945</c:v>
                </c:pt>
                <c:pt idx="3870">
                  <c:v>48111017.691491999</c:v>
                </c:pt>
                <c:pt idx="3871">
                  <c:v>47955181.904115997</c:v>
                </c:pt>
                <c:pt idx="3872">
                  <c:v>47955181.904115997</c:v>
                </c:pt>
                <c:pt idx="3873">
                  <c:v>47955181.904115997</c:v>
                </c:pt>
                <c:pt idx="3874">
                  <c:v>47969939.817933999</c:v>
                </c:pt>
                <c:pt idx="3875">
                  <c:v>47903174.079809003</c:v>
                </c:pt>
                <c:pt idx="3876">
                  <c:v>47907232.077373996</c:v>
                </c:pt>
                <c:pt idx="3877">
                  <c:v>47801253.903236002</c:v>
                </c:pt>
                <c:pt idx="3878">
                  <c:v>47798352.768962003</c:v>
                </c:pt>
                <c:pt idx="3879">
                  <c:v>47798352.768962003</c:v>
                </c:pt>
                <c:pt idx="3880">
                  <c:v>47798352.768962003</c:v>
                </c:pt>
                <c:pt idx="3881">
                  <c:v>47799146.508339003</c:v>
                </c:pt>
                <c:pt idx="3882">
                  <c:v>47846641.616379999</c:v>
                </c:pt>
                <c:pt idx="3883">
                  <c:v>47934285.285210997</c:v>
                </c:pt>
                <c:pt idx="3884">
                  <c:v>47873708.529882997</c:v>
                </c:pt>
                <c:pt idx="3885">
                  <c:v>47944453.910475999</c:v>
                </c:pt>
                <c:pt idx="3886">
                  <c:v>47944453.910475999</c:v>
                </c:pt>
                <c:pt idx="3887">
                  <c:v>47944453.910475999</c:v>
                </c:pt>
                <c:pt idx="3888">
                  <c:v>47965144.580493003</c:v>
                </c:pt>
                <c:pt idx="3889">
                  <c:v>47924672.067123003</c:v>
                </c:pt>
                <c:pt idx="3890">
                  <c:v>47952132.099082999</c:v>
                </c:pt>
                <c:pt idx="3891">
                  <c:v>47876977.756118998</c:v>
                </c:pt>
                <c:pt idx="3892">
                  <c:v>47939797.204963997</c:v>
                </c:pt>
                <c:pt idx="3893">
                  <c:v>47939797.204963997</c:v>
                </c:pt>
                <c:pt idx="3894">
                  <c:v>47939797.204963997</c:v>
                </c:pt>
                <c:pt idx="3895">
                  <c:v>47954947.031952001</c:v>
                </c:pt>
                <c:pt idx="3896">
                  <c:v>47898852.399226002</c:v>
                </c:pt>
                <c:pt idx="3897">
                  <c:v>47992390.029551998</c:v>
                </c:pt>
                <c:pt idx="3898">
                  <c:v>48011701.507077001</c:v>
                </c:pt>
                <c:pt idx="3899">
                  <c:v>48145490.505553998</c:v>
                </c:pt>
                <c:pt idx="3900">
                  <c:v>48145490.505553998</c:v>
                </c:pt>
                <c:pt idx="3901">
                  <c:v>48145490.505553998</c:v>
                </c:pt>
                <c:pt idx="3902">
                  <c:v>48146686.119727999</c:v>
                </c:pt>
                <c:pt idx="3903">
                  <c:v>48150231.646898001</c:v>
                </c:pt>
                <c:pt idx="3904">
                  <c:v>48211051.550921999</c:v>
                </c:pt>
                <c:pt idx="3905">
                  <c:v>48228074.310998</c:v>
                </c:pt>
                <c:pt idx="3906">
                  <c:v>48250391.342047997</c:v>
                </c:pt>
                <c:pt idx="3907">
                  <c:v>48250391.342047997</c:v>
                </c:pt>
                <c:pt idx="3908">
                  <c:v>48250391.342047997</c:v>
                </c:pt>
                <c:pt idx="3909">
                  <c:v>48254368.364744999</c:v>
                </c:pt>
                <c:pt idx="3910">
                  <c:v>48254303.641165003</c:v>
                </c:pt>
                <c:pt idx="3911">
                  <c:v>48279482.401865996</c:v>
                </c:pt>
                <c:pt idx="3912">
                  <c:v>48246665.979569003</c:v>
                </c:pt>
                <c:pt idx="3913">
                  <c:v>48311834.837034002</c:v>
                </c:pt>
                <c:pt idx="3914">
                  <c:v>48311834.837034002</c:v>
                </c:pt>
                <c:pt idx="3915">
                  <c:v>48311834.837034002</c:v>
                </c:pt>
                <c:pt idx="3916">
                  <c:v>48336287.679606996</c:v>
                </c:pt>
                <c:pt idx="3917">
                  <c:v>48385461.657270998</c:v>
                </c:pt>
                <c:pt idx="3918">
                  <c:v>48407039.481380999</c:v>
                </c:pt>
                <c:pt idx="3919">
                  <c:v>48529111.668508001</c:v>
                </c:pt>
                <c:pt idx="3920">
                  <c:v>48669248.481175996</c:v>
                </c:pt>
                <c:pt idx="3921">
                  <c:v>48669248.481175996</c:v>
                </c:pt>
                <c:pt idx="3922">
                  <c:v>48669248.481175996</c:v>
                </c:pt>
                <c:pt idx="3923">
                  <c:v>48687799.114899002</c:v>
                </c:pt>
                <c:pt idx="3924">
                  <c:v>48712410.542870998</c:v>
                </c:pt>
                <c:pt idx="3925">
                  <c:v>48764720.357892998</c:v>
                </c:pt>
                <c:pt idx="3926">
                  <c:v>48693471.814907998</c:v>
                </c:pt>
                <c:pt idx="3927">
                  <c:v>48561068.233783998</c:v>
                </c:pt>
                <c:pt idx="3928">
                  <c:v>48561068.233783998</c:v>
                </c:pt>
                <c:pt idx="3929">
                  <c:v>48561068.233783998</c:v>
                </c:pt>
                <c:pt idx="3930">
                  <c:v>48514307.980155997</c:v>
                </c:pt>
                <c:pt idx="3931">
                  <c:v>48506634.740227997</c:v>
                </c:pt>
                <c:pt idx="3932">
                  <c:v>48524464.436999999</c:v>
                </c:pt>
                <c:pt idx="3933">
                  <c:v>48606815.108815998</c:v>
                </c:pt>
                <c:pt idx="3934">
                  <c:v>48448007.229313001</c:v>
                </c:pt>
                <c:pt idx="3935">
                  <c:v>48448007.229313001</c:v>
                </c:pt>
                <c:pt idx="3936">
                  <c:v>48448007.229313001</c:v>
                </c:pt>
                <c:pt idx="3937">
                  <c:v>48452103.969051003</c:v>
                </c:pt>
                <c:pt idx="3938">
                  <c:v>48418557.092919998</c:v>
                </c:pt>
                <c:pt idx="3939">
                  <c:v>48469673.201755002</c:v>
                </c:pt>
                <c:pt idx="3940">
                  <c:v>48400571.799528003</c:v>
                </c:pt>
                <c:pt idx="3941">
                  <c:v>48466887.204162002</c:v>
                </c:pt>
                <c:pt idx="3942">
                  <c:v>48466887.204162002</c:v>
                </c:pt>
                <c:pt idx="3943">
                  <c:v>48466887.204162002</c:v>
                </c:pt>
                <c:pt idx="3944">
                  <c:v>48475800.849659003</c:v>
                </c:pt>
                <c:pt idx="3945">
                  <c:v>48508046.447857998</c:v>
                </c:pt>
                <c:pt idx="3946">
                  <c:v>48363784.807573996</c:v>
                </c:pt>
                <c:pt idx="3947">
                  <c:v>48297617.948454</c:v>
                </c:pt>
                <c:pt idx="3948">
                  <c:v>48402722.878835998</c:v>
                </c:pt>
                <c:pt idx="3949">
                  <c:v>48402722.878835998</c:v>
                </c:pt>
                <c:pt idx="3950">
                  <c:v>48402722.878835998</c:v>
                </c:pt>
                <c:pt idx="3951">
                  <c:v>48339025.491981998</c:v>
                </c:pt>
                <c:pt idx="3952">
                  <c:v>48332792.563786</c:v>
                </c:pt>
                <c:pt idx="3953">
                  <c:v>48207187.574657999</c:v>
                </c:pt>
                <c:pt idx="3954">
                  <c:v>48352863.13239</c:v>
                </c:pt>
                <c:pt idx="3955">
                  <c:v>48550626.934866004</c:v>
                </c:pt>
                <c:pt idx="3956">
                  <c:v>48550626.934866004</c:v>
                </c:pt>
                <c:pt idx="3957">
                  <c:v>48550626.934866004</c:v>
                </c:pt>
                <c:pt idx="3958">
                  <c:v>48579199.490846999</c:v>
                </c:pt>
                <c:pt idx="3959">
                  <c:v>48544915.331687003</c:v>
                </c:pt>
                <c:pt idx="3960">
                  <c:v>48842165.834412999</c:v>
                </c:pt>
                <c:pt idx="3961">
                  <c:v>48765338.293223001</c:v>
                </c:pt>
                <c:pt idx="3962">
                  <c:v>48821176.874881998</c:v>
                </c:pt>
                <c:pt idx="3963">
                  <c:v>48821176.874881998</c:v>
                </c:pt>
                <c:pt idx="3964">
                  <c:v>48821176.874881998</c:v>
                </c:pt>
                <c:pt idx="3965">
                  <c:v>48691981.612204999</c:v>
                </c:pt>
                <c:pt idx="3966">
                  <c:v>48654045.318196997</c:v>
                </c:pt>
                <c:pt idx="3967">
                  <c:v>48755427.994999997</c:v>
                </c:pt>
                <c:pt idx="3968">
                  <c:v>48837471.996273004</c:v>
                </c:pt>
                <c:pt idx="3969">
                  <c:v>48780334.401557997</c:v>
                </c:pt>
                <c:pt idx="3970">
                  <c:v>48778893.214550003</c:v>
                </c:pt>
                <c:pt idx="3971">
                  <c:v>48778893.214550003</c:v>
                </c:pt>
                <c:pt idx="3972">
                  <c:v>48742703.825557999</c:v>
                </c:pt>
                <c:pt idx="3973">
                  <c:v>48785920.478064999</c:v>
                </c:pt>
                <c:pt idx="3974">
                  <c:v>48828610.491640002</c:v>
                </c:pt>
                <c:pt idx="3975">
                  <c:v>48839242.935015999</c:v>
                </c:pt>
                <c:pt idx="3976">
                  <c:v>48818852.489224002</c:v>
                </c:pt>
                <c:pt idx="3977">
                  <c:v>48818551.937348999</c:v>
                </c:pt>
                <c:pt idx="3978">
                  <c:v>48818551.937348999</c:v>
                </c:pt>
                <c:pt idx="3979">
                  <c:v>48816594.056601003</c:v>
                </c:pt>
                <c:pt idx="3980">
                  <c:v>48580339.148869</c:v>
                </c:pt>
                <c:pt idx="3981">
                  <c:v>48611175.762446001</c:v>
                </c:pt>
                <c:pt idx="3982">
                  <c:v>48595913.301175997</c:v>
                </c:pt>
                <c:pt idx="3983">
                  <c:v>48603293.537735</c:v>
                </c:pt>
                <c:pt idx="3984">
                  <c:v>48603293.537735</c:v>
                </c:pt>
                <c:pt idx="3985">
                  <c:v>48603293.537735</c:v>
                </c:pt>
                <c:pt idx="3986">
                  <c:v>48606441.477050997</c:v>
                </c:pt>
                <c:pt idx="3987">
                  <c:v>48547456.365226999</c:v>
                </c:pt>
                <c:pt idx="3988">
                  <c:v>48624363.834816001</c:v>
                </c:pt>
                <c:pt idx="3989">
                  <c:v>48649872.853839003</c:v>
                </c:pt>
                <c:pt idx="3990">
                  <c:v>48619448.778489999</c:v>
                </c:pt>
                <c:pt idx="3991">
                  <c:v>48619693.397101</c:v>
                </c:pt>
                <c:pt idx="3992">
                  <c:v>48619693.397101</c:v>
                </c:pt>
                <c:pt idx="3993">
                  <c:v>48603038.578662999</c:v>
                </c:pt>
                <c:pt idx="3994">
                  <c:v>48671046.269227996</c:v>
                </c:pt>
                <c:pt idx="3995">
                  <c:v>48617118.547188997</c:v>
                </c:pt>
                <c:pt idx="3996">
                  <c:v>48678019.405483998</c:v>
                </c:pt>
                <c:pt idx="3997">
                  <c:v>48815170.920432001</c:v>
                </c:pt>
                <c:pt idx="3998">
                  <c:v>48815170.920432001</c:v>
                </c:pt>
                <c:pt idx="3999">
                  <c:v>48815170.920432001</c:v>
                </c:pt>
                <c:pt idx="4000">
                  <c:v>48836438.668559</c:v>
                </c:pt>
                <c:pt idx="4001">
                  <c:v>48847040.927740999</c:v>
                </c:pt>
                <c:pt idx="4002">
                  <c:v>48964746.695445001</c:v>
                </c:pt>
                <c:pt idx="4003">
                  <c:v>48916423.53018</c:v>
                </c:pt>
                <c:pt idx="4004">
                  <c:v>48929225.653512999</c:v>
                </c:pt>
                <c:pt idx="4005">
                  <c:v>48929225.653512999</c:v>
                </c:pt>
                <c:pt idx="4006">
                  <c:v>48929225.653512999</c:v>
                </c:pt>
                <c:pt idx="4007">
                  <c:v>48862755.568181001</c:v>
                </c:pt>
                <c:pt idx="4008">
                  <c:v>48835677.772013001</c:v>
                </c:pt>
                <c:pt idx="4009">
                  <c:v>48976344.746490002</c:v>
                </c:pt>
                <c:pt idx="4010">
                  <c:v>48976344.746490002</c:v>
                </c:pt>
                <c:pt idx="4011">
                  <c:v>48976344.746490002</c:v>
                </c:pt>
                <c:pt idx="4012">
                  <c:v>48976344.746490002</c:v>
                </c:pt>
                <c:pt idx="4013">
                  <c:v>48976344.746490002</c:v>
                </c:pt>
                <c:pt idx="4014">
                  <c:v>48947984.239839002</c:v>
                </c:pt>
                <c:pt idx="4015">
                  <c:v>48985206.087030001</c:v>
                </c:pt>
                <c:pt idx="4016">
                  <c:v>49062474.141851</c:v>
                </c:pt>
                <c:pt idx="4017">
                  <c:v>49046803.422609001</c:v>
                </c:pt>
                <c:pt idx="4018">
                  <c:v>49046803.422609001</c:v>
                </c:pt>
                <c:pt idx="4019">
                  <c:v>49046803.422609001</c:v>
                </c:pt>
                <c:pt idx="4020">
                  <c:v>49046803.422609001</c:v>
                </c:pt>
                <c:pt idx="4021">
                  <c:v>49098376.027319998</c:v>
                </c:pt>
                <c:pt idx="4022">
                  <c:v>48946944.931355</c:v>
                </c:pt>
                <c:pt idx="4023">
                  <c:v>48937157.822456002</c:v>
                </c:pt>
                <c:pt idx="4024">
                  <c:v>49054106.382843003</c:v>
                </c:pt>
                <c:pt idx="4025">
                  <c:v>49072692.744452</c:v>
                </c:pt>
                <c:pt idx="4026">
                  <c:v>49072692.744452</c:v>
                </c:pt>
                <c:pt idx="4027">
                  <c:v>49072692.744452</c:v>
                </c:pt>
                <c:pt idx="4028">
                  <c:v>49013975.672556996</c:v>
                </c:pt>
                <c:pt idx="4029">
                  <c:v>48909787.864500999</c:v>
                </c:pt>
                <c:pt idx="4030">
                  <c:v>49018361.620485999</c:v>
                </c:pt>
                <c:pt idx="4031">
                  <c:v>49123561.835947998</c:v>
                </c:pt>
                <c:pt idx="4032">
                  <c:v>49045708.179866001</c:v>
                </c:pt>
                <c:pt idx="4033">
                  <c:v>49045708.179866001</c:v>
                </c:pt>
                <c:pt idx="4034">
                  <c:v>49045708.179866001</c:v>
                </c:pt>
                <c:pt idx="4035">
                  <c:v>49044763.187641002</c:v>
                </c:pt>
                <c:pt idx="4036">
                  <c:v>48920199.033574998</c:v>
                </c:pt>
                <c:pt idx="4037">
                  <c:v>48896037.591315001</c:v>
                </c:pt>
                <c:pt idx="4038">
                  <c:v>48964291.435018003</c:v>
                </c:pt>
                <c:pt idx="4039">
                  <c:v>48830212.579692997</c:v>
                </c:pt>
                <c:pt idx="4040">
                  <c:v>48830212.579692997</c:v>
                </c:pt>
                <c:pt idx="4041">
                  <c:v>48830212.579692997</c:v>
                </c:pt>
                <c:pt idx="4042">
                  <c:v>48848633.900504999</c:v>
                </c:pt>
                <c:pt idx="4043">
                  <c:v>48889198.298864</c:v>
                </c:pt>
                <c:pt idx="4044">
                  <c:v>48842154.487530001</c:v>
                </c:pt>
                <c:pt idx="4045">
                  <c:v>48961018.390399002</c:v>
                </c:pt>
                <c:pt idx="4046">
                  <c:v>49062547.868744999</c:v>
                </c:pt>
                <c:pt idx="4047">
                  <c:v>49062547.868744999</c:v>
                </c:pt>
                <c:pt idx="4048">
                  <c:v>49062547.868744999</c:v>
                </c:pt>
                <c:pt idx="4049">
                  <c:v>49083690.399154998</c:v>
                </c:pt>
                <c:pt idx="4050">
                  <c:v>48893399.035039</c:v>
                </c:pt>
                <c:pt idx="4051">
                  <c:v>49064389.613546997</c:v>
                </c:pt>
                <c:pt idx="4052">
                  <c:v>49115221.049331002</c:v>
                </c:pt>
                <c:pt idx="4053">
                  <c:v>49015142.701563999</c:v>
                </c:pt>
                <c:pt idx="4054">
                  <c:v>49013527.074546002</c:v>
                </c:pt>
                <c:pt idx="4055">
                  <c:v>49013527.074546002</c:v>
                </c:pt>
                <c:pt idx="4056">
                  <c:v>49026825.911087997</c:v>
                </c:pt>
                <c:pt idx="4057">
                  <c:v>49038495.434367001</c:v>
                </c:pt>
                <c:pt idx="4058">
                  <c:v>49120602.856859997</c:v>
                </c:pt>
                <c:pt idx="4059">
                  <c:v>49263603.052781001</c:v>
                </c:pt>
                <c:pt idx="4060">
                  <c:v>49340037.680432998</c:v>
                </c:pt>
                <c:pt idx="4061">
                  <c:v>49340037.680432998</c:v>
                </c:pt>
                <c:pt idx="4062">
                  <c:v>49340037.680432998</c:v>
                </c:pt>
                <c:pt idx="4063">
                  <c:v>49319758.933532</c:v>
                </c:pt>
                <c:pt idx="4064">
                  <c:v>49357263.212856002</c:v>
                </c:pt>
                <c:pt idx="4065">
                  <c:v>49327037.703575999</c:v>
                </c:pt>
                <c:pt idx="4066">
                  <c:v>49332931.605916001</c:v>
                </c:pt>
                <c:pt idx="4067">
                  <c:v>49244441.923853002</c:v>
                </c:pt>
                <c:pt idx="4068">
                  <c:v>49244441.923853002</c:v>
                </c:pt>
                <c:pt idx="4069">
                  <c:v>49244441.923853002</c:v>
                </c:pt>
                <c:pt idx="4070">
                  <c:v>49285627.364303</c:v>
                </c:pt>
                <c:pt idx="4071">
                  <c:v>49415289.393312</c:v>
                </c:pt>
                <c:pt idx="4072">
                  <c:v>49449850.272005998</c:v>
                </c:pt>
                <c:pt idx="4073">
                  <c:v>49431578.594053999</c:v>
                </c:pt>
                <c:pt idx="4074">
                  <c:v>49326227.969168</c:v>
                </c:pt>
                <c:pt idx="4075">
                  <c:v>49326227.969168</c:v>
                </c:pt>
                <c:pt idx="4076">
                  <c:v>49326227.969168</c:v>
                </c:pt>
                <c:pt idx="4077">
                  <c:v>49322312.687904999</c:v>
                </c:pt>
                <c:pt idx="4078">
                  <c:v>49427358.489505999</c:v>
                </c:pt>
                <c:pt idx="4079">
                  <c:v>49339981.657274</c:v>
                </c:pt>
                <c:pt idx="4080">
                  <c:v>49432982.020255998</c:v>
                </c:pt>
                <c:pt idx="4081">
                  <c:v>49491402.986400001</c:v>
                </c:pt>
                <c:pt idx="4082">
                  <c:v>49491402.986400001</c:v>
                </c:pt>
                <c:pt idx="4083">
                  <c:v>49491402.986400001</c:v>
                </c:pt>
                <c:pt idx="4084">
                  <c:v>49497632.141278997</c:v>
                </c:pt>
                <c:pt idx="4085">
                  <c:v>49548650.480572</c:v>
                </c:pt>
                <c:pt idx="4086">
                  <c:v>49649250.049195997</c:v>
                </c:pt>
                <c:pt idx="4087">
                  <c:v>49726165.597759999</c:v>
                </c:pt>
                <c:pt idx="4088">
                  <c:v>49717575.701160997</c:v>
                </c:pt>
                <c:pt idx="4089">
                  <c:v>49717430.571629003</c:v>
                </c:pt>
                <c:pt idx="4090">
                  <c:v>49717430.571629003</c:v>
                </c:pt>
                <c:pt idx="4091">
                  <c:v>49723324.721000999</c:v>
                </c:pt>
                <c:pt idx="4092">
                  <c:v>49685497.065498002</c:v>
                </c:pt>
                <c:pt idx="4093">
                  <c:v>49715837.835689001</c:v>
                </c:pt>
                <c:pt idx="4094">
                  <c:v>49659934.364265002</c:v>
                </c:pt>
                <c:pt idx="4095">
                  <c:v>49780800.032984003</c:v>
                </c:pt>
                <c:pt idx="4096">
                  <c:v>49780800.032984003</c:v>
                </c:pt>
                <c:pt idx="4097">
                  <c:v>49780800.032984003</c:v>
                </c:pt>
                <c:pt idx="4098">
                  <c:v>49729984.565321997</c:v>
                </c:pt>
                <c:pt idx="4099">
                  <c:v>49511850.213257998</c:v>
                </c:pt>
                <c:pt idx="4100">
                  <c:v>49484048.265681997</c:v>
                </c:pt>
                <c:pt idx="4101">
                  <c:v>49373100.092996001</c:v>
                </c:pt>
                <c:pt idx="4102">
                  <c:v>49313964.379496001</c:v>
                </c:pt>
                <c:pt idx="4103">
                  <c:v>49313964.379496001</c:v>
                </c:pt>
                <c:pt idx="4104">
                  <c:v>49313964.379496001</c:v>
                </c:pt>
                <c:pt idx="4105">
                  <c:v>49288623.036296003</c:v>
                </c:pt>
                <c:pt idx="4106">
                  <c:v>49150031.700854003</c:v>
                </c:pt>
                <c:pt idx="4107">
                  <c:v>49197467.318602003</c:v>
                </c:pt>
                <c:pt idx="4108">
                  <c:v>49196330.027554996</c:v>
                </c:pt>
                <c:pt idx="4109">
                  <c:v>49196330.027554996</c:v>
                </c:pt>
                <c:pt idx="4110">
                  <c:v>49196330.027554996</c:v>
                </c:pt>
                <c:pt idx="4111">
                  <c:v>49196330.027554996</c:v>
                </c:pt>
                <c:pt idx="4112">
                  <c:v>49174168.617982998</c:v>
                </c:pt>
                <c:pt idx="4113">
                  <c:v>49168778.577214003</c:v>
                </c:pt>
                <c:pt idx="4114">
                  <c:v>49155173.987470001</c:v>
                </c:pt>
                <c:pt idx="4115">
                  <c:v>49234847.164443001</c:v>
                </c:pt>
                <c:pt idx="4116">
                  <c:v>49175118.459149003</c:v>
                </c:pt>
                <c:pt idx="4117">
                  <c:v>49175118.459149003</c:v>
                </c:pt>
                <c:pt idx="4118">
                  <c:v>49175118.459149003</c:v>
                </c:pt>
                <c:pt idx="4119">
                  <c:v>49197326.256465003</c:v>
                </c:pt>
                <c:pt idx="4120">
                  <c:v>49201105.379417002</c:v>
                </c:pt>
                <c:pt idx="4121">
                  <c:v>49170150.030031003</c:v>
                </c:pt>
                <c:pt idx="4122">
                  <c:v>49169491.102856003</c:v>
                </c:pt>
                <c:pt idx="4123">
                  <c:v>49249219.653399996</c:v>
                </c:pt>
                <c:pt idx="4124">
                  <c:v>49249219.653399996</c:v>
                </c:pt>
                <c:pt idx="4125">
                  <c:v>49249219.653399996</c:v>
                </c:pt>
                <c:pt idx="4126">
                  <c:v>49299261.980172999</c:v>
                </c:pt>
                <c:pt idx="4127">
                  <c:v>49339644.758330002</c:v>
                </c:pt>
                <c:pt idx="4128">
                  <c:v>49335206.647266999</c:v>
                </c:pt>
                <c:pt idx="4129">
                  <c:v>49406035.395542003</c:v>
                </c:pt>
                <c:pt idx="4130">
                  <c:v>49403951.500857003</c:v>
                </c:pt>
                <c:pt idx="4131">
                  <c:v>49403951.500857003</c:v>
                </c:pt>
                <c:pt idx="4132">
                  <c:v>49403951.500857003</c:v>
                </c:pt>
                <c:pt idx="4133">
                  <c:v>49385630.373962</c:v>
                </c:pt>
                <c:pt idx="4134">
                  <c:v>49338942.300780997</c:v>
                </c:pt>
                <c:pt idx="4135">
                  <c:v>49349220.775784001</c:v>
                </c:pt>
                <c:pt idx="4136">
                  <c:v>49320915.421811</c:v>
                </c:pt>
                <c:pt idx="4137">
                  <c:v>49231838.676312998</c:v>
                </c:pt>
                <c:pt idx="4138">
                  <c:v>49231838.676312998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F5-4D85-A484-EE520FC267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2625288"/>
        <c:axId val="446358672"/>
      </c:lineChart>
      <c:dateAx>
        <c:axId val="652625288"/>
        <c:scaling>
          <c:orientation val="minMax"/>
          <c:min val="40179"/>
        </c:scaling>
        <c:delete val="0"/>
        <c:axPos val="b"/>
        <c:numFmt formatCode="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358672"/>
        <c:crosses val="autoZero"/>
        <c:auto val="1"/>
        <c:lblOffset val="100"/>
        <c:baseTimeUnit val="days"/>
        <c:majorUnit val="3"/>
        <c:majorTimeUnit val="years"/>
      </c:dateAx>
      <c:valAx>
        <c:axId val="446358672"/>
        <c:scaling>
          <c:orientation val="minMax"/>
          <c:min val="1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2625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aq10pct_stats!$B$2:$B$4488</cx:f>
        <cx:lvl ptCount="4487" formatCode="General">
          <cx:pt idx="0">241</cx:pt>
          <cx:pt idx="1">235</cx:pt>
          <cx:pt idx="2">235</cx:pt>
          <cx:pt idx="3">235</cx:pt>
          <cx:pt idx="4">235</cx:pt>
          <cx:pt idx="5">235</cx:pt>
          <cx:pt idx="6">235</cx:pt>
          <cx:pt idx="7">235</cx:pt>
          <cx:pt idx="8">235</cx:pt>
          <cx:pt idx="9">235</cx:pt>
          <cx:pt idx="10">235</cx:pt>
          <cx:pt idx="11">235</cx:pt>
          <cx:pt idx="12">235</cx:pt>
          <cx:pt idx="13">235</cx:pt>
          <cx:pt idx="14">235</cx:pt>
          <cx:pt idx="15">219</cx:pt>
          <cx:pt idx="16">213</cx:pt>
          <cx:pt idx="17">207</cx:pt>
          <cx:pt idx="18">201</cx:pt>
          <cx:pt idx="19">200</cx:pt>
          <cx:pt idx="20">198</cx:pt>
          <cx:pt idx="21">198</cx:pt>
          <cx:pt idx="22">196</cx:pt>
          <cx:pt idx="23">195</cx:pt>
          <cx:pt idx="24">192</cx:pt>
          <cx:pt idx="25">191</cx:pt>
          <cx:pt idx="26">190</cx:pt>
          <cx:pt idx="27">190</cx:pt>
          <cx:pt idx="28">190</cx:pt>
          <cx:pt idx="29">190</cx:pt>
          <cx:pt idx="30">193</cx:pt>
          <cx:pt idx="31">192</cx:pt>
          <cx:pt idx="32">190</cx:pt>
          <cx:pt idx="33">190</cx:pt>
          <cx:pt idx="34">189</cx:pt>
          <cx:pt idx="35">188</cx:pt>
          <cx:pt idx="36">186</cx:pt>
          <cx:pt idx="37">185</cx:pt>
          <cx:pt idx="38">184</cx:pt>
          <cx:pt idx="39">184</cx:pt>
          <cx:pt idx="40">184</cx:pt>
          <cx:pt idx="41">185</cx:pt>
          <cx:pt idx="42">184</cx:pt>
          <cx:pt idx="43">184</cx:pt>
          <cx:pt idx="44">184</cx:pt>
          <cx:pt idx="45">184</cx:pt>
          <cx:pt idx="46">183</cx:pt>
          <cx:pt idx="47">184</cx:pt>
          <cx:pt idx="48">184</cx:pt>
          <cx:pt idx="49">184</cx:pt>
          <cx:pt idx="50">184</cx:pt>
          <cx:pt idx="51">184</cx:pt>
          <cx:pt idx="52">184</cx:pt>
          <cx:pt idx="53">188</cx:pt>
          <cx:pt idx="54">187</cx:pt>
          <cx:pt idx="55">186</cx:pt>
          <cx:pt idx="56">186</cx:pt>
          <cx:pt idx="57">186</cx:pt>
          <cx:pt idx="58">184</cx:pt>
          <cx:pt idx="59">185</cx:pt>
          <cx:pt idx="60">186</cx:pt>
          <cx:pt idx="61">187</cx:pt>
          <cx:pt idx="62">187</cx:pt>
          <cx:pt idx="63">187</cx:pt>
          <cx:pt idx="64">188</cx:pt>
          <cx:pt idx="65">188</cx:pt>
          <cx:pt idx="66">188</cx:pt>
          <cx:pt idx="67">188</cx:pt>
          <cx:pt idx="68">188</cx:pt>
          <cx:pt idx="69">187</cx:pt>
          <cx:pt idx="70">189</cx:pt>
          <cx:pt idx="71">189</cx:pt>
          <cx:pt idx="72">189</cx:pt>
          <cx:pt idx="73">190</cx:pt>
          <cx:pt idx="74">192</cx:pt>
          <cx:pt idx="75">192</cx:pt>
          <cx:pt idx="76">193</cx:pt>
          <cx:pt idx="77">195</cx:pt>
          <cx:pt idx="78">195</cx:pt>
          <cx:pt idx="79">195</cx:pt>
          <cx:pt idx="80">195</cx:pt>
          <cx:pt idx="81">196</cx:pt>
          <cx:pt idx="82">196</cx:pt>
          <cx:pt idx="83">200</cx:pt>
          <cx:pt idx="84">201</cx:pt>
          <cx:pt idx="85">202</cx:pt>
          <cx:pt idx="86">204</cx:pt>
          <cx:pt idx="87">205</cx:pt>
          <cx:pt idx="88">204</cx:pt>
          <cx:pt idx="89">205</cx:pt>
          <cx:pt idx="90">205</cx:pt>
          <cx:pt idx="91">206</cx:pt>
          <cx:pt idx="92">206</cx:pt>
          <cx:pt idx="93">207</cx:pt>
          <cx:pt idx="94">208</cx:pt>
          <cx:pt idx="95">209</cx:pt>
          <cx:pt idx="96">209</cx:pt>
          <cx:pt idx="97">209</cx:pt>
          <cx:pt idx="98">210</cx:pt>
          <cx:pt idx="99">213</cx:pt>
          <cx:pt idx="100">215</cx:pt>
          <cx:pt idx="101">215</cx:pt>
          <cx:pt idx="102">214</cx:pt>
          <cx:pt idx="103">215</cx:pt>
          <cx:pt idx="104">216</cx:pt>
          <cx:pt idx="105">216</cx:pt>
          <cx:pt idx="106">216</cx:pt>
          <cx:pt idx="107">216</cx:pt>
          <cx:pt idx="108">218</cx:pt>
          <cx:pt idx="109">220</cx:pt>
          <cx:pt idx="110">220</cx:pt>
          <cx:pt idx="111">220</cx:pt>
          <cx:pt idx="112">220</cx:pt>
          <cx:pt idx="113">220</cx:pt>
          <cx:pt idx="114">220</cx:pt>
          <cx:pt idx="115">220</cx:pt>
          <cx:pt idx="116">220</cx:pt>
          <cx:pt idx="117">220</cx:pt>
          <cx:pt idx="118">220</cx:pt>
          <cx:pt idx="119">220</cx:pt>
          <cx:pt idx="120">220</cx:pt>
          <cx:pt idx="121">220</cx:pt>
          <cx:pt idx="122">220</cx:pt>
          <cx:pt idx="123">218</cx:pt>
          <cx:pt idx="124">218</cx:pt>
          <cx:pt idx="125">218</cx:pt>
          <cx:pt idx="126">218</cx:pt>
          <cx:pt idx="127">218</cx:pt>
          <cx:pt idx="128">218</cx:pt>
          <cx:pt idx="129">218</cx:pt>
          <cx:pt idx="130">218</cx:pt>
          <cx:pt idx="131">218</cx:pt>
          <cx:pt idx="132">218</cx:pt>
          <cx:pt idx="133">218</cx:pt>
          <cx:pt idx="134">218</cx:pt>
          <cx:pt idx="135">218</cx:pt>
          <cx:pt idx="136">218</cx:pt>
          <cx:pt idx="137">218</cx:pt>
          <cx:pt idx="138">216</cx:pt>
          <cx:pt idx="139">213</cx:pt>
          <cx:pt idx="140">212</cx:pt>
          <cx:pt idx="141">212</cx:pt>
          <cx:pt idx="142">212</cx:pt>
          <cx:pt idx="143">212</cx:pt>
          <cx:pt idx="144">217</cx:pt>
          <cx:pt idx="145">215</cx:pt>
          <cx:pt idx="146">215</cx:pt>
          <cx:pt idx="147">212</cx:pt>
          <cx:pt idx="148">211</cx:pt>
          <cx:pt idx="149">206</cx:pt>
          <cx:pt idx="150">207</cx:pt>
          <cx:pt idx="151">206</cx:pt>
          <cx:pt idx="152">204</cx:pt>
          <cx:pt idx="153">203</cx:pt>
          <cx:pt idx="154">209</cx:pt>
          <cx:pt idx="155">210</cx:pt>
          <cx:pt idx="156">212</cx:pt>
          <cx:pt idx="157">214</cx:pt>
          <cx:pt idx="158">219</cx:pt>
          <cx:pt idx="159">222</cx:pt>
          <cx:pt idx="160">224</cx:pt>
          <cx:pt idx="161">224</cx:pt>
          <cx:pt idx="162">224</cx:pt>
          <cx:pt idx="163">224</cx:pt>
          <cx:pt idx="164">224</cx:pt>
          <cx:pt idx="165">225</cx:pt>
          <cx:pt idx="166">225</cx:pt>
          <cx:pt idx="167">225</cx:pt>
          <cx:pt idx="168">225</cx:pt>
          <cx:pt idx="169">225</cx:pt>
          <cx:pt idx="170">225</cx:pt>
          <cx:pt idx="171">225</cx:pt>
          <cx:pt idx="172">225</cx:pt>
          <cx:pt idx="173">225</cx:pt>
          <cx:pt idx="174">225</cx:pt>
          <cx:pt idx="175">225</cx:pt>
          <cx:pt idx="176">225</cx:pt>
          <cx:pt idx="177">225</cx:pt>
          <cx:pt idx="178">225</cx:pt>
          <cx:pt idx="179">225</cx:pt>
          <cx:pt idx="180">225</cx:pt>
          <cx:pt idx="181">225</cx:pt>
          <cx:pt idx="182">225</cx:pt>
          <cx:pt idx="183">225</cx:pt>
          <cx:pt idx="184">222</cx:pt>
          <cx:pt idx="185">220</cx:pt>
          <cx:pt idx="186">220</cx:pt>
          <cx:pt idx="187">218</cx:pt>
          <cx:pt idx="188">218</cx:pt>
          <cx:pt idx="189">220</cx:pt>
          <cx:pt idx="190">223</cx:pt>
          <cx:pt idx="191">225</cx:pt>
          <cx:pt idx="192">227</cx:pt>
          <cx:pt idx="193">226</cx:pt>
          <cx:pt idx="194">226</cx:pt>
          <cx:pt idx="195">224</cx:pt>
          <cx:pt idx="196">222</cx:pt>
          <cx:pt idx="197">220</cx:pt>
          <cx:pt idx="198">218</cx:pt>
          <cx:pt idx="199">215</cx:pt>
          <cx:pt idx="200">214</cx:pt>
          <cx:pt idx="201">210</cx:pt>
          <cx:pt idx="202">207</cx:pt>
          <cx:pt idx="203">206</cx:pt>
          <cx:pt idx="204">201</cx:pt>
          <cx:pt idx="205">201</cx:pt>
          <cx:pt idx="206">200</cx:pt>
          <cx:pt idx="207">200</cx:pt>
          <cx:pt idx="208">200</cx:pt>
          <cx:pt idx="209">200</cx:pt>
          <cx:pt idx="210">201</cx:pt>
          <cx:pt idx="211">203</cx:pt>
          <cx:pt idx="212">203</cx:pt>
          <cx:pt idx="213">202</cx:pt>
          <cx:pt idx="214">203</cx:pt>
          <cx:pt idx="215">203</cx:pt>
          <cx:pt idx="216">204</cx:pt>
          <cx:pt idx="217">204</cx:pt>
          <cx:pt idx="218">204</cx:pt>
          <cx:pt idx="219">203</cx:pt>
          <cx:pt idx="220">200</cx:pt>
          <cx:pt idx="221">200</cx:pt>
          <cx:pt idx="222">199</cx:pt>
          <cx:pt idx="223">199</cx:pt>
          <cx:pt idx="224">200</cx:pt>
          <cx:pt idx="225">200</cx:pt>
          <cx:pt idx="226">200</cx:pt>
          <cx:pt idx="227">196</cx:pt>
          <cx:pt idx="228">196</cx:pt>
          <cx:pt idx="229">197</cx:pt>
          <cx:pt idx="230">197</cx:pt>
          <cx:pt idx="231">197</cx:pt>
          <cx:pt idx="232">197</cx:pt>
          <cx:pt idx="233">197</cx:pt>
          <cx:pt idx="234">197</cx:pt>
          <cx:pt idx="235">198</cx:pt>
          <cx:pt idx="236">200</cx:pt>
          <cx:pt idx="237">201</cx:pt>
          <cx:pt idx="238">203</cx:pt>
          <cx:pt idx="239">203</cx:pt>
          <cx:pt idx="240">203</cx:pt>
          <cx:pt idx="241">203</cx:pt>
          <cx:pt idx="242">204</cx:pt>
          <cx:pt idx="243">205</cx:pt>
          <cx:pt idx="244">208</cx:pt>
          <cx:pt idx="245">211</cx:pt>
          <cx:pt idx="246">212</cx:pt>
          <cx:pt idx="247">216</cx:pt>
          <cx:pt idx="248">218</cx:pt>
          <cx:pt idx="249">220</cx:pt>
          <cx:pt idx="250">222</cx:pt>
          <cx:pt idx="251">224</cx:pt>
          <cx:pt idx="252">228</cx:pt>
          <cx:pt idx="253">228</cx:pt>
          <cx:pt idx="254">228</cx:pt>
          <cx:pt idx="255">231</cx:pt>
          <cx:pt idx="256">231</cx:pt>
          <cx:pt idx="257">231</cx:pt>
          <cx:pt idx="258">231</cx:pt>
          <cx:pt idx="259">231</cx:pt>
          <cx:pt idx="260">231</cx:pt>
          <cx:pt idx="261">231</cx:pt>
          <cx:pt idx="262">231</cx:pt>
          <cx:pt idx="263">231</cx:pt>
          <cx:pt idx="264">231</cx:pt>
          <cx:pt idx="265">233</cx:pt>
          <cx:pt idx="266">233</cx:pt>
          <cx:pt idx="267">233</cx:pt>
          <cx:pt idx="268">233</cx:pt>
          <cx:pt idx="269">233</cx:pt>
          <cx:pt idx="270">233</cx:pt>
          <cx:pt idx="271">233</cx:pt>
          <cx:pt idx="272">233</cx:pt>
          <cx:pt idx="273">233</cx:pt>
          <cx:pt idx="274">233</cx:pt>
          <cx:pt idx="275">233</cx:pt>
          <cx:pt idx="276">233</cx:pt>
          <cx:pt idx="277">233</cx:pt>
          <cx:pt idx="278">233</cx:pt>
          <cx:pt idx="279">233</cx:pt>
          <cx:pt idx="280">233</cx:pt>
          <cx:pt idx="281">233</cx:pt>
          <cx:pt idx="282">233</cx:pt>
          <cx:pt idx="283">233</cx:pt>
          <cx:pt idx="284">235</cx:pt>
          <cx:pt idx="285">234</cx:pt>
          <cx:pt idx="286">231</cx:pt>
          <cx:pt idx="287">230</cx:pt>
          <cx:pt idx="288">222</cx:pt>
          <cx:pt idx="289">221</cx:pt>
          <cx:pt idx="290">216</cx:pt>
          <cx:pt idx="291">213</cx:pt>
          <cx:pt idx="292">211</cx:pt>
          <cx:pt idx="293">205</cx:pt>
          <cx:pt idx="294">202</cx:pt>
          <cx:pt idx="295">200</cx:pt>
          <cx:pt idx="296">197</cx:pt>
          <cx:pt idx="297">197</cx:pt>
          <cx:pt idx="298">195</cx:pt>
          <cx:pt idx="299">195</cx:pt>
          <cx:pt idx="300">195</cx:pt>
          <cx:pt idx="301">194</cx:pt>
          <cx:pt idx="302">194</cx:pt>
          <cx:pt idx="303">194</cx:pt>
          <cx:pt idx="304">194</cx:pt>
          <cx:pt idx="305">194</cx:pt>
          <cx:pt idx="306">194</cx:pt>
          <cx:pt idx="307">197</cx:pt>
          <cx:pt idx="308">197</cx:pt>
          <cx:pt idx="309">198</cx:pt>
          <cx:pt idx="310">198</cx:pt>
          <cx:pt idx="311">198</cx:pt>
          <cx:pt idx="312">198</cx:pt>
          <cx:pt idx="313">198</cx:pt>
          <cx:pt idx="314">197</cx:pt>
          <cx:pt idx="315">197</cx:pt>
          <cx:pt idx="316">196</cx:pt>
          <cx:pt idx="317">196</cx:pt>
          <cx:pt idx="318">196</cx:pt>
          <cx:pt idx="319">196</cx:pt>
          <cx:pt idx="320">198</cx:pt>
          <cx:pt idx="321">198</cx:pt>
          <cx:pt idx="322">200</cx:pt>
          <cx:pt idx="323">200</cx:pt>
          <cx:pt idx="324">200</cx:pt>
          <cx:pt idx="325">199</cx:pt>
          <cx:pt idx="326">196</cx:pt>
          <cx:pt idx="327">195</cx:pt>
          <cx:pt idx="328">199</cx:pt>
          <cx:pt idx="329">196</cx:pt>
          <cx:pt idx="330">197</cx:pt>
          <cx:pt idx="331">197</cx:pt>
          <cx:pt idx="332">197</cx:pt>
          <cx:pt idx="333">195</cx:pt>
          <cx:pt idx="334">195</cx:pt>
          <cx:pt idx="335">193</cx:pt>
          <cx:pt idx="336">191</cx:pt>
          <cx:pt idx="337">190</cx:pt>
          <cx:pt idx="338">191</cx:pt>
          <cx:pt idx="339">191</cx:pt>
          <cx:pt idx="340">192</cx:pt>
          <cx:pt idx="341">191</cx:pt>
          <cx:pt idx="342">192</cx:pt>
          <cx:pt idx="343">192</cx:pt>
          <cx:pt idx="344">193</cx:pt>
          <cx:pt idx="345">192</cx:pt>
          <cx:pt idx="346">194</cx:pt>
          <cx:pt idx="347">194</cx:pt>
          <cx:pt idx="348">191</cx:pt>
          <cx:pt idx="349">192</cx:pt>
          <cx:pt idx="350">192</cx:pt>
          <cx:pt idx="351">193</cx:pt>
          <cx:pt idx="352">193</cx:pt>
          <cx:pt idx="353">196</cx:pt>
          <cx:pt idx="354">198</cx:pt>
          <cx:pt idx="355">199</cx:pt>
          <cx:pt idx="356">201</cx:pt>
          <cx:pt idx="357">201</cx:pt>
          <cx:pt idx="358">201</cx:pt>
          <cx:pt idx="359">202</cx:pt>
          <cx:pt idx="360">202</cx:pt>
          <cx:pt idx="361">205</cx:pt>
          <cx:pt idx="362">205</cx:pt>
          <cx:pt idx="363">206</cx:pt>
          <cx:pt idx="364">206</cx:pt>
          <cx:pt idx="365">206</cx:pt>
          <cx:pt idx="366">207</cx:pt>
          <cx:pt idx="367">207</cx:pt>
          <cx:pt idx="368">207</cx:pt>
          <cx:pt idx="369">212</cx:pt>
          <cx:pt idx="370">212</cx:pt>
          <cx:pt idx="371">212</cx:pt>
          <cx:pt idx="372">210</cx:pt>
          <cx:pt idx="373">208</cx:pt>
          <cx:pt idx="374">207</cx:pt>
          <cx:pt idx="375">205</cx:pt>
          <cx:pt idx="376">207</cx:pt>
          <cx:pt idx="377">208</cx:pt>
          <cx:pt idx="378">209</cx:pt>
          <cx:pt idx="379">207</cx:pt>
          <cx:pt idx="380">207</cx:pt>
          <cx:pt idx="381">206</cx:pt>
          <cx:pt idx="382">206</cx:pt>
          <cx:pt idx="383">205</cx:pt>
          <cx:pt idx="384">203</cx:pt>
          <cx:pt idx="385">200</cx:pt>
          <cx:pt idx="386">198</cx:pt>
          <cx:pt idx="387">197</cx:pt>
          <cx:pt idx="388">197</cx:pt>
          <cx:pt idx="389">197</cx:pt>
          <cx:pt idx="390">209</cx:pt>
          <cx:pt idx="391">211</cx:pt>
          <cx:pt idx="392">211</cx:pt>
          <cx:pt idx="393">211</cx:pt>
          <cx:pt idx="394">211</cx:pt>
          <cx:pt idx="395">211</cx:pt>
          <cx:pt idx="396">211</cx:pt>
          <cx:pt idx="397">211</cx:pt>
          <cx:pt idx="398">211</cx:pt>
          <cx:pt idx="399">211</cx:pt>
          <cx:pt idx="400">211</cx:pt>
          <cx:pt idx="401">212</cx:pt>
          <cx:pt idx="402">214</cx:pt>
          <cx:pt idx="403">214</cx:pt>
          <cx:pt idx="404">215</cx:pt>
          <cx:pt idx="405">215</cx:pt>
          <cx:pt idx="406">215</cx:pt>
          <cx:pt idx="407">215</cx:pt>
          <cx:pt idx="408">215</cx:pt>
          <cx:pt idx="409">215</cx:pt>
          <cx:pt idx="410">215</cx:pt>
          <cx:pt idx="411">215</cx:pt>
          <cx:pt idx="412">214</cx:pt>
          <cx:pt idx="413">215</cx:pt>
          <cx:pt idx="414">216</cx:pt>
          <cx:pt idx="415">218</cx:pt>
          <cx:pt idx="416">218</cx:pt>
          <cx:pt idx="417">218</cx:pt>
          <cx:pt idx="418">218</cx:pt>
          <cx:pt idx="419">218</cx:pt>
          <cx:pt idx="420">218</cx:pt>
          <cx:pt idx="421">218</cx:pt>
          <cx:pt idx="422">218</cx:pt>
          <cx:pt idx="423">218</cx:pt>
          <cx:pt idx="424">218</cx:pt>
          <cx:pt idx="425">218</cx:pt>
          <cx:pt idx="426">217</cx:pt>
          <cx:pt idx="427">217</cx:pt>
          <cx:pt idx="428">216</cx:pt>
          <cx:pt idx="429">216</cx:pt>
          <cx:pt idx="430">216</cx:pt>
          <cx:pt idx="431">216</cx:pt>
          <cx:pt idx="432">216</cx:pt>
          <cx:pt idx="433">222</cx:pt>
          <cx:pt idx="434">223</cx:pt>
          <cx:pt idx="435">224</cx:pt>
          <cx:pt idx="436">225</cx:pt>
          <cx:pt idx="437">226</cx:pt>
          <cx:pt idx="438">226</cx:pt>
          <cx:pt idx="439">226</cx:pt>
          <cx:pt idx="440">226</cx:pt>
          <cx:pt idx="441">224</cx:pt>
          <cx:pt idx="442">224</cx:pt>
          <cx:pt idx="443">223</cx:pt>
          <cx:pt idx="444">222</cx:pt>
          <cx:pt idx="445">222</cx:pt>
          <cx:pt idx="446">222</cx:pt>
          <cx:pt idx="447">222</cx:pt>
          <cx:pt idx="448">222</cx:pt>
          <cx:pt idx="449">222</cx:pt>
          <cx:pt idx="450">223</cx:pt>
          <cx:pt idx="451">223</cx:pt>
          <cx:pt idx="452">226</cx:pt>
          <cx:pt idx="453">226</cx:pt>
          <cx:pt idx="454">227</cx:pt>
          <cx:pt idx="455">227</cx:pt>
          <cx:pt idx="456">227</cx:pt>
          <cx:pt idx="457">228</cx:pt>
          <cx:pt idx="458">228</cx:pt>
          <cx:pt idx="459">229</cx:pt>
          <cx:pt idx="460">232</cx:pt>
          <cx:pt idx="461">233</cx:pt>
          <cx:pt idx="462">233</cx:pt>
          <cx:pt idx="463">232</cx:pt>
          <cx:pt idx="464">233</cx:pt>
          <cx:pt idx="465">236</cx:pt>
          <cx:pt idx="466">236</cx:pt>
          <cx:pt idx="467">236</cx:pt>
          <cx:pt idx="468">236</cx:pt>
          <cx:pt idx="469">235</cx:pt>
          <cx:pt idx="470">235</cx:pt>
          <cx:pt idx="471">236</cx:pt>
          <cx:pt idx="472">236</cx:pt>
          <cx:pt idx="473">238</cx:pt>
          <cx:pt idx="474">242</cx:pt>
          <cx:pt idx="475">244</cx:pt>
          <cx:pt idx="476">246</cx:pt>
          <cx:pt idx="477">246</cx:pt>
          <cx:pt idx="478">248</cx:pt>
          <cx:pt idx="479">247</cx:pt>
          <cx:pt idx="480">246</cx:pt>
          <cx:pt idx="481">244</cx:pt>
          <cx:pt idx="482">244</cx:pt>
          <cx:pt idx="483">244</cx:pt>
          <cx:pt idx="484">248</cx:pt>
          <cx:pt idx="485">250</cx:pt>
          <cx:pt idx="486">250</cx:pt>
          <cx:pt idx="487">250</cx:pt>
          <cx:pt idx="488">250</cx:pt>
          <cx:pt idx="489">250</cx:pt>
          <cx:pt idx="490">253</cx:pt>
          <cx:pt idx="491">254</cx:pt>
          <cx:pt idx="492">255</cx:pt>
          <cx:pt idx="493">258</cx:pt>
          <cx:pt idx="494">259</cx:pt>
          <cx:pt idx="495">265</cx:pt>
          <cx:pt idx="496">267</cx:pt>
          <cx:pt idx="497">269</cx:pt>
          <cx:pt idx="498">268</cx:pt>
          <cx:pt idx="499">268</cx:pt>
          <cx:pt idx="500">268</cx:pt>
          <cx:pt idx="501">266</cx:pt>
          <cx:pt idx="502">262</cx:pt>
          <cx:pt idx="503">257</cx:pt>
          <cx:pt idx="504">255</cx:pt>
          <cx:pt idx="505">253</cx:pt>
          <cx:pt idx="506">251</cx:pt>
          <cx:pt idx="507">251</cx:pt>
          <cx:pt idx="508">250</cx:pt>
          <cx:pt idx="509">245</cx:pt>
          <cx:pt idx="510">240</cx:pt>
          <cx:pt idx="511">239</cx:pt>
          <cx:pt idx="512">235</cx:pt>
          <cx:pt idx="513">233</cx:pt>
          <cx:pt idx="514">233</cx:pt>
          <cx:pt idx="515">232</cx:pt>
          <cx:pt idx="516">232</cx:pt>
          <cx:pt idx="517">231</cx:pt>
          <cx:pt idx="518">234</cx:pt>
          <cx:pt idx="519">235</cx:pt>
          <cx:pt idx="520">235</cx:pt>
          <cx:pt idx="521">235</cx:pt>
          <cx:pt idx="522">235</cx:pt>
          <cx:pt idx="523">235</cx:pt>
          <cx:pt idx="524">233</cx:pt>
          <cx:pt idx="525">232</cx:pt>
          <cx:pt idx="526">231</cx:pt>
          <cx:pt idx="527">231</cx:pt>
          <cx:pt idx="528">231</cx:pt>
          <cx:pt idx="529">230</cx:pt>
          <cx:pt idx="530">230</cx:pt>
          <cx:pt idx="531">230</cx:pt>
          <cx:pt idx="532">227</cx:pt>
          <cx:pt idx="533">227</cx:pt>
          <cx:pt idx="534">230</cx:pt>
          <cx:pt idx="535">230</cx:pt>
          <cx:pt idx="536">231</cx:pt>
          <cx:pt idx="537">231</cx:pt>
          <cx:pt idx="538">232</cx:pt>
          <cx:pt idx="539">232</cx:pt>
          <cx:pt idx="540">231</cx:pt>
          <cx:pt idx="541">231</cx:pt>
          <cx:pt idx="542">229</cx:pt>
          <cx:pt idx="543">226</cx:pt>
          <cx:pt idx="544">224</cx:pt>
          <cx:pt idx="545">223</cx:pt>
          <cx:pt idx="546">223</cx:pt>
          <cx:pt idx="547">223</cx:pt>
          <cx:pt idx="548">223</cx:pt>
          <cx:pt idx="549">223</cx:pt>
          <cx:pt idx="550">223</cx:pt>
          <cx:pt idx="551">222</cx:pt>
          <cx:pt idx="552">222</cx:pt>
          <cx:pt idx="553">222</cx:pt>
          <cx:pt idx="554">222</cx:pt>
          <cx:pt idx="555">222</cx:pt>
          <cx:pt idx="556">223</cx:pt>
          <cx:pt idx="557">225</cx:pt>
          <cx:pt idx="558">225</cx:pt>
          <cx:pt idx="559">226</cx:pt>
          <cx:pt idx="560">227</cx:pt>
          <cx:pt idx="561">227</cx:pt>
          <cx:pt idx="562">227</cx:pt>
          <cx:pt idx="563">227</cx:pt>
          <cx:pt idx="564">227</cx:pt>
          <cx:pt idx="565">226</cx:pt>
          <cx:pt idx="566">224</cx:pt>
          <cx:pt idx="567">224</cx:pt>
          <cx:pt idx="568">224</cx:pt>
          <cx:pt idx="569">223</cx:pt>
          <cx:pt idx="570">223</cx:pt>
          <cx:pt idx="571">223</cx:pt>
          <cx:pt idx="572">222</cx:pt>
          <cx:pt idx="573">222</cx:pt>
          <cx:pt idx="574">222</cx:pt>
          <cx:pt idx="575">222</cx:pt>
          <cx:pt idx="576">222</cx:pt>
          <cx:pt idx="577">220</cx:pt>
          <cx:pt idx="578">220</cx:pt>
          <cx:pt idx="579">221</cx:pt>
          <cx:pt idx="580">222</cx:pt>
          <cx:pt idx="581">222</cx:pt>
          <cx:pt idx="582">222</cx:pt>
          <cx:pt idx="583">222</cx:pt>
          <cx:pt idx="584">222</cx:pt>
          <cx:pt idx="585">222</cx:pt>
          <cx:pt idx="586">221</cx:pt>
          <cx:pt idx="587">221</cx:pt>
          <cx:pt idx="588">223</cx:pt>
          <cx:pt idx="589">226</cx:pt>
          <cx:pt idx="590">229</cx:pt>
          <cx:pt idx="591">232</cx:pt>
          <cx:pt idx="592">237</cx:pt>
          <cx:pt idx="593">241</cx:pt>
          <cx:pt idx="594">243</cx:pt>
          <cx:pt idx="595">245</cx:pt>
          <cx:pt idx="596">245</cx:pt>
          <cx:pt idx="597">244</cx:pt>
          <cx:pt idx="598">245</cx:pt>
          <cx:pt idx="599">248</cx:pt>
          <cx:pt idx="600">248</cx:pt>
          <cx:pt idx="601">250</cx:pt>
          <cx:pt idx="602">250</cx:pt>
          <cx:pt idx="603">252</cx:pt>
          <cx:pt idx="604">250</cx:pt>
          <cx:pt idx="605">251</cx:pt>
          <cx:pt idx="606">253</cx:pt>
          <cx:pt idx="607">255</cx:pt>
          <cx:pt idx="608">259</cx:pt>
          <cx:pt idx="609">263</cx:pt>
          <cx:pt idx="610">268</cx:pt>
          <cx:pt idx="611">270</cx:pt>
          <cx:pt idx="612">274</cx:pt>
          <cx:pt idx="613">277</cx:pt>
          <cx:pt idx="614">274</cx:pt>
          <cx:pt idx="615">270</cx:pt>
          <cx:pt idx="616">267</cx:pt>
          <cx:pt idx="617">260</cx:pt>
          <cx:pt idx="618">260</cx:pt>
          <cx:pt idx="619">260</cx:pt>
          <cx:pt idx="620">262</cx:pt>
          <cx:pt idx="621">264</cx:pt>
          <cx:pt idx="622">267</cx:pt>
          <cx:pt idx="623">264</cx:pt>
          <cx:pt idx="624">268</cx:pt>
          <cx:pt idx="625">269</cx:pt>
          <cx:pt idx="626">270</cx:pt>
          <cx:pt idx="627">270</cx:pt>
          <cx:pt idx="628">274</cx:pt>
          <cx:pt idx="629">275</cx:pt>
          <cx:pt idx="630">275</cx:pt>
          <cx:pt idx="631">282</cx:pt>
          <cx:pt idx="632">284</cx:pt>
          <cx:pt idx="633">284</cx:pt>
          <cx:pt idx="634">282</cx:pt>
          <cx:pt idx="635">278</cx:pt>
          <cx:pt idx="636">276</cx:pt>
          <cx:pt idx="637">275</cx:pt>
          <cx:pt idx="638">274</cx:pt>
          <cx:pt idx="639">274</cx:pt>
          <cx:pt idx="640">277</cx:pt>
          <cx:pt idx="641">273</cx:pt>
          <cx:pt idx="642">273</cx:pt>
          <cx:pt idx="643">274</cx:pt>
          <cx:pt idx="644">271</cx:pt>
          <cx:pt idx="645">270</cx:pt>
          <cx:pt idx="646">270</cx:pt>
          <cx:pt idx="647">268</cx:pt>
          <cx:pt idx="648">268</cx:pt>
          <cx:pt idx="649">268</cx:pt>
          <cx:pt idx="650">267</cx:pt>
          <cx:pt idx="651">265</cx:pt>
          <cx:pt idx="652">265</cx:pt>
          <cx:pt idx="653">265</cx:pt>
          <cx:pt idx="654">265</cx:pt>
          <cx:pt idx="655">266</cx:pt>
          <cx:pt idx="656">266</cx:pt>
          <cx:pt idx="657">265</cx:pt>
          <cx:pt idx="658">265</cx:pt>
          <cx:pt idx="659">264</cx:pt>
          <cx:pt idx="660">264</cx:pt>
          <cx:pt idx="661">261</cx:pt>
          <cx:pt idx="662">264</cx:pt>
          <cx:pt idx="663">252</cx:pt>
          <cx:pt idx="664">248</cx:pt>
          <cx:pt idx="665">247</cx:pt>
          <cx:pt idx="666">247</cx:pt>
          <cx:pt idx="667">245</cx:pt>
          <cx:pt idx="668">246</cx:pt>
          <cx:pt idx="669">246</cx:pt>
          <cx:pt idx="670">246</cx:pt>
          <cx:pt idx="671">244</cx:pt>
          <cx:pt idx="672">244</cx:pt>
          <cx:pt idx="673">244</cx:pt>
          <cx:pt idx="674">242</cx:pt>
          <cx:pt idx="675">242</cx:pt>
          <cx:pt idx="676">242</cx:pt>
          <cx:pt idx="677">241</cx:pt>
          <cx:pt idx="678">240</cx:pt>
          <cx:pt idx="679">239</cx:pt>
          <cx:pt idx="680">239</cx:pt>
          <cx:pt idx="681">239</cx:pt>
          <cx:pt idx="682">240</cx:pt>
          <cx:pt idx="683">241</cx:pt>
          <cx:pt idx="684">242</cx:pt>
          <cx:pt idx="685">242</cx:pt>
          <cx:pt idx="686">241</cx:pt>
          <cx:pt idx="687">233</cx:pt>
          <cx:pt idx="688">227</cx:pt>
          <cx:pt idx="689">221</cx:pt>
          <cx:pt idx="690">220</cx:pt>
          <cx:pt idx="691">220</cx:pt>
          <cx:pt idx="692">219</cx:pt>
          <cx:pt idx="693">218</cx:pt>
          <cx:pt idx="694">218</cx:pt>
          <cx:pt idx="695">218</cx:pt>
          <cx:pt idx="696">218</cx:pt>
          <cx:pt idx="697">218</cx:pt>
          <cx:pt idx="698">218</cx:pt>
          <cx:pt idx="699">218</cx:pt>
          <cx:pt idx="700">219</cx:pt>
          <cx:pt idx="701">218</cx:pt>
          <cx:pt idx="702">218</cx:pt>
          <cx:pt idx="703">218</cx:pt>
          <cx:pt idx="704">218</cx:pt>
          <cx:pt idx="705">219</cx:pt>
          <cx:pt idx="706">219</cx:pt>
          <cx:pt idx="707">221</cx:pt>
          <cx:pt idx="708">221</cx:pt>
          <cx:pt idx="709">221</cx:pt>
          <cx:pt idx="710">221</cx:pt>
          <cx:pt idx="711">221</cx:pt>
          <cx:pt idx="712">222</cx:pt>
          <cx:pt idx="713">222</cx:pt>
          <cx:pt idx="714">222</cx:pt>
          <cx:pt idx="715">224</cx:pt>
          <cx:pt idx="716">226</cx:pt>
          <cx:pt idx="717">227</cx:pt>
          <cx:pt idx="718">227</cx:pt>
          <cx:pt idx="719">232</cx:pt>
          <cx:pt idx="720">233</cx:pt>
          <cx:pt idx="721">234</cx:pt>
          <cx:pt idx="722">234</cx:pt>
          <cx:pt idx="723">234</cx:pt>
          <cx:pt idx="724">234</cx:pt>
          <cx:pt idx="725">236</cx:pt>
          <cx:pt idx="726">236</cx:pt>
          <cx:pt idx="727">237</cx:pt>
          <cx:pt idx="728">239</cx:pt>
          <cx:pt idx="729">240</cx:pt>
          <cx:pt idx="730">240</cx:pt>
          <cx:pt idx="731">240</cx:pt>
          <cx:pt idx="732">240</cx:pt>
          <cx:pt idx="733">241</cx:pt>
          <cx:pt idx="734">241</cx:pt>
          <cx:pt idx="735">241</cx:pt>
          <cx:pt idx="736">242</cx:pt>
          <cx:pt idx="737">243</cx:pt>
          <cx:pt idx="738">243</cx:pt>
          <cx:pt idx="739">244</cx:pt>
          <cx:pt idx="740">244</cx:pt>
          <cx:pt idx="741">244</cx:pt>
          <cx:pt idx="742">245</cx:pt>
          <cx:pt idx="743">246</cx:pt>
          <cx:pt idx="744">246</cx:pt>
          <cx:pt idx="745">246</cx:pt>
          <cx:pt idx="746">241</cx:pt>
          <cx:pt idx="747">241</cx:pt>
          <cx:pt idx="748">241</cx:pt>
          <cx:pt idx="749">243</cx:pt>
          <cx:pt idx="750">244</cx:pt>
          <cx:pt idx="751">246</cx:pt>
          <cx:pt idx="752">248</cx:pt>
          <cx:pt idx="753">249</cx:pt>
          <cx:pt idx="754">249</cx:pt>
          <cx:pt idx="755">249</cx:pt>
          <cx:pt idx="756">250</cx:pt>
          <cx:pt idx="757">249</cx:pt>
          <cx:pt idx="758">246</cx:pt>
          <cx:pt idx="759">246</cx:pt>
          <cx:pt idx="760">245</cx:pt>
          <cx:pt idx="761">245</cx:pt>
          <cx:pt idx="762">248</cx:pt>
          <cx:pt idx="763">258</cx:pt>
          <cx:pt idx="764">263</cx:pt>
          <cx:pt idx="765">266</cx:pt>
          <cx:pt idx="766">269</cx:pt>
          <cx:pt idx="767">268</cx:pt>
          <cx:pt idx="768">267</cx:pt>
          <cx:pt idx="769">269</cx:pt>
          <cx:pt idx="770">272</cx:pt>
          <cx:pt idx="771">274</cx:pt>
          <cx:pt idx="772">276</cx:pt>
          <cx:pt idx="773">280</cx:pt>
          <cx:pt idx="774">283</cx:pt>
          <cx:pt idx="775">287</cx:pt>
          <cx:pt idx="776">287</cx:pt>
          <cx:pt idx="777">289</cx:pt>
          <cx:pt idx="778">292</cx:pt>
          <cx:pt idx="779">293</cx:pt>
          <cx:pt idx="780">295</cx:pt>
          <cx:pt idx="781">295</cx:pt>
          <cx:pt idx="782">295</cx:pt>
          <cx:pt idx="783">295</cx:pt>
          <cx:pt idx="784">294</cx:pt>
          <cx:pt idx="785">291</cx:pt>
          <cx:pt idx="786">289</cx:pt>
          <cx:pt idx="787">279</cx:pt>
          <cx:pt idx="788">273</cx:pt>
          <cx:pt idx="789">262</cx:pt>
          <cx:pt idx="790">255</cx:pt>
          <cx:pt idx="791">244</cx:pt>
          <cx:pt idx="792">241</cx:pt>
          <cx:pt idx="793">242</cx:pt>
          <cx:pt idx="794">252</cx:pt>
          <cx:pt idx="795">258</cx:pt>
          <cx:pt idx="796">268</cx:pt>
          <cx:pt idx="797">274</cx:pt>
          <cx:pt idx="798">282</cx:pt>
          <cx:pt idx="799">285</cx:pt>
          <cx:pt idx="800">286</cx:pt>
          <cx:pt idx="801">287</cx:pt>
          <cx:pt idx="802">287</cx:pt>
          <cx:pt idx="803">286</cx:pt>
          <cx:pt idx="804">286</cx:pt>
          <cx:pt idx="805">285</cx:pt>
          <cx:pt idx="806">285</cx:pt>
          <cx:pt idx="807">284</cx:pt>
          <cx:pt idx="808">283</cx:pt>
          <cx:pt idx="809">282</cx:pt>
          <cx:pt idx="810">281</cx:pt>
          <cx:pt idx="811">281</cx:pt>
          <cx:pt idx="812">278</cx:pt>
          <cx:pt idx="813">272</cx:pt>
          <cx:pt idx="814">265</cx:pt>
          <cx:pt idx="815">259</cx:pt>
          <cx:pt idx="816">248</cx:pt>
          <cx:pt idx="817">241</cx:pt>
          <cx:pt idx="818">240</cx:pt>
          <cx:pt idx="819">242</cx:pt>
          <cx:pt idx="820">243</cx:pt>
          <cx:pt idx="821">245</cx:pt>
          <cx:pt idx="822">244</cx:pt>
          <cx:pt idx="823">241</cx:pt>
          <cx:pt idx="824">243</cx:pt>
          <cx:pt idx="825">247</cx:pt>
          <cx:pt idx="826">259</cx:pt>
          <cx:pt idx="827">270</cx:pt>
          <cx:pt idx="828">276</cx:pt>
          <cx:pt idx="829">280</cx:pt>
          <cx:pt idx="830">277</cx:pt>
          <cx:pt idx="831">278</cx:pt>
          <cx:pt idx="832">284</cx:pt>
          <cx:pt idx="833">287</cx:pt>
          <cx:pt idx="834">287</cx:pt>
          <cx:pt idx="835">276</cx:pt>
          <cx:pt idx="836">259</cx:pt>
          <cx:pt idx="837">248</cx:pt>
          <cx:pt idx="838">235</cx:pt>
          <cx:pt idx="839">228</cx:pt>
          <cx:pt idx="840">226</cx:pt>
          <cx:pt idx="841">224</cx:pt>
          <cx:pt idx="842">224</cx:pt>
          <cx:pt idx="843">219</cx:pt>
          <cx:pt idx="844">219</cx:pt>
          <cx:pt idx="845">219</cx:pt>
          <cx:pt idx="846">219</cx:pt>
          <cx:pt idx="847">220</cx:pt>
          <cx:pt idx="848">223</cx:pt>
          <cx:pt idx="849">227</cx:pt>
          <cx:pt idx="850">228</cx:pt>
          <cx:pt idx="851">228</cx:pt>
          <cx:pt idx="852">228</cx:pt>
          <cx:pt idx="853">227</cx:pt>
          <cx:pt idx="854">224</cx:pt>
          <cx:pt idx="855">221</cx:pt>
          <cx:pt idx="856">221</cx:pt>
          <cx:pt idx="857">221</cx:pt>
          <cx:pt idx="858">221</cx:pt>
          <cx:pt idx="859">221</cx:pt>
          <cx:pt idx="860">221</cx:pt>
          <cx:pt idx="861">221</cx:pt>
          <cx:pt idx="862">221</cx:pt>
          <cx:pt idx="863">221</cx:pt>
          <cx:pt idx="864">221</cx:pt>
          <cx:pt idx="865">221</cx:pt>
          <cx:pt idx="866">221</cx:pt>
          <cx:pt idx="867">221</cx:pt>
          <cx:pt idx="868">221</cx:pt>
          <cx:pt idx="869">221</cx:pt>
          <cx:pt idx="870">222</cx:pt>
          <cx:pt idx="871">222</cx:pt>
          <cx:pt idx="872">227</cx:pt>
          <cx:pt idx="873">229</cx:pt>
          <cx:pt idx="874">229</cx:pt>
          <cx:pt idx="875">230</cx:pt>
          <cx:pt idx="876">230</cx:pt>
          <cx:pt idx="877">230</cx:pt>
          <cx:pt idx="878">229</cx:pt>
          <cx:pt idx="879">230</cx:pt>
          <cx:pt idx="880">230</cx:pt>
          <cx:pt idx="881">230</cx:pt>
          <cx:pt idx="882">230</cx:pt>
          <cx:pt idx="883">230</cx:pt>
          <cx:pt idx="884">232</cx:pt>
          <cx:pt idx="885">233</cx:pt>
          <cx:pt idx="886">234</cx:pt>
          <cx:pt idx="887">234</cx:pt>
          <cx:pt idx="888">234</cx:pt>
          <cx:pt idx="889">233</cx:pt>
          <cx:pt idx="890">234</cx:pt>
          <cx:pt idx="891">234</cx:pt>
          <cx:pt idx="892">234</cx:pt>
          <cx:pt idx="893">234</cx:pt>
          <cx:pt idx="894">235</cx:pt>
          <cx:pt idx="895">235</cx:pt>
          <cx:pt idx="896">235</cx:pt>
          <cx:pt idx="897">236</cx:pt>
          <cx:pt idx="898">236</cx:pt>
          <cx:pt idx="899">236</cx:pt>
          <cx:pt idx="900">236</cx:pt>
          <cx:pt idx="901">237</cx:pt>
          <cx:pt idx="902">238</cx:pt>
          <cx:pt idx="903">240</cx:pt>
          <cx:pt idx="904">241</cx:pt>
          <cx:pt idx="905">242</cx:pt>
          <cx:pt idx="906">242</cx:pt>
          <cx:pt idx="907">243</cx:pt>
          <cx:pt idx="908">244</cx:pt>
          <cx:pt idx="909">244</cx:pt>
          <cx:pt idx="910">247</cx:pt>
          <cx:pt idx="911">248</cx:pt>
          <cx:pt idx="912">249</cx:pt>
          <cx:pt idx="913">243</cx:pt>
          <cx:pt idx="914">248</cx:pt>
          <cx:pt idx="915">250</cx:pt>
          <cx:pt idx="916">250</cx:pt>
          <cx:pt idx="917">254</cx:pt>
          <cx:pt idx="918">262</cx:pt>
          <cx:pt idx="919">263</cx:pt>
          <cx:pt idx="920">267</cx:pt>
          <cx:pt idx="921">275</cx:pt>
          <cx:pt idx="922">291</cx:pt>
          <cx:pt idx="923">295</cx:pt>
          <cx:pt idx="924">295</cx:pt>
          <cx:pt idx="925">295</cx:pt>
          <cx:pt idx="926">295</cx:pt>
          <cx:pt idx="927">295</cx:pt>
          <cx:pt idx="928">295</cx:pt>
          <cx:pt idx="929">295</cx:pt>
          <cx:pt idx="930">295</cx:pt>
          <cx:pt idx="931">295</cx:pt>
          <cx:pt idx="932">295</cx:pt>
          <cx:pt idx="933">292</cx:pt>
          <cx:pt idx="934">292</cx:pt>
          <cx:pt idx="935">292</cx:pt>
          <cx:pt idx="936">292</cx:pt>
          <cx:pt idx="937">292</cx:pt>
          <cx:pt idx="938">292</cx:pt>
          <cx:pt idx="939">292</cx:pt>
          <cx:pt idx="940">292</cx:pt>
          <cx:pt idx="941">292</cx:pt>
          <cx:pt idx="942">292</cx:pt>
          <cx:pt idx="943">292</cx:pt>
          <cx:pt idx="944">292</cx:pt>
          <cx:pt idx="945">292</cx:pt>
          <cx:pt idx="946">292</cx:pt>
          <cx:pt idx="947">292</cx:pt>
          <cx:pt idx="948">292</cx:pt>
          <cx:pt idx="949">292</cx:pt>
          <cx:pt idx="950">292</cx:pt>
          <cx:pt idx="951">292</cx:pt>
          <cx:pt idx="952">292</cx:pt>
          <cx:pt idx="953">292</cx:pt>
          <cx:pt idx="954">292</cx:pt>
          <cx:pt idx="955">294</cx:pt>
          <cx:pt idx="956">294</cx:pt>
          <cx:pt idx="957">294</cx:pt>
          <cx:pt idx="958">294</cx:pt>
          <cx:pt idx="959">294</cx:pt>
          <cx:pt idx="960">294</cx:pt>
          <cx:pt idx="961">294</cx:pt>
          <cx:pt idx="962">294</cx:pt>
          <cx:pt idx="963">294</cx:pt>
          <cx:pt idx="964">294</cx:pt>
          <cx:pt idx="965">294</cx:pt>
          <cx:pt idx="966">294</cx:pt>
          <cx:pt idx="967">294</cx:pt>
          <cx:pt idx="968">294</cx:pt>
          <cx:pt idx="969">294</cx:pt>
          <cx:pt idx="970">294</cx:pt>
          <cx:pt idx="971">294</cx:pt>
          <cx:pt idx="972">294</cx:pt>
          <cx:pt idx="973">294</cx:pt>
          <cx:pt idx="974">294</cx:pt>
          <cx:pt idx="975">293</cx:pt>
          <cx:pt idx="976">293</cx:pt>
          <cx:pt idx="977">293</cx:pt>
          <cx:pt idx="978">292</cx:pt>
          <cx:pt idx="979">292</cx:pt>
          <cx:pt idx="980">292</cx:pt>
          <cx:pt idx="981">293</cx:pt>
          <cx:pt idx="982">292</cx:pt>
          <cx:pt idx="983">293</cx:pt>
          <cx:pt idx="984">293</cx:pt>
          <cx:pt idx="985">293</cx:pt>
          <cx:pt idx="986">293</cx:pt>
          <cx:pt idx="987">293</cx:pt>
          <cx:pt idx="988">293</cx:pt>
          <cx:pt idx="989">293</cx:pt>
          <cx:pt idx="990">293</cx:pt>
          <cx:pt idx="991">293</cx:pt>
          <cx:pt idx="992">293</cx:pt>
          <cx:pt idx="993">293</cx:pt>
          <cx:pt idx="994">293</cx:pt>
          <cx:pt idx="995">296</cx:pt>
          <cx:pt idx="996">296</cx:pt>
          <cx:pt idx="997">296</cx:pt>
          <cx:pt idx="998">296</cx:pt>
          <cx:pt idx="999">296</cx:pt>
          <cx:pt idx="1000">296</cx:pt>
          <cx:pt idx="1001">296</cx:pt>
          <cx:pt idx="1002">296</cx:pt>
          <cx:pt idx="1003">296</cx:pt>
          <cx:pt idx="1004">296</cx:pt>
          <cx:pt idx="1005">296</cx:pt>
          <cx:pt idx="1006">295</cx:pt>
          <cx:pt idx="1007">295</cx:pt>
          <cx:pt idx="1008">290</cx:pt>
          <cx:pt idx="1009">283</cx:pt>
          <cx:pt idx="1010">281</cx:pt>
          <cx:pt idx="1011">281</cx:pt>
          <cx:pt idx="1012">283</cx:pt>
          <cx:pt idx="1013">288</cx:pt>
          <cx:pt idx="1014">293</cx:pt>
          <cx:pt idx="1015">294</cx:pt>
          <cx:pt idx="1016">294</cx:pt>
          <cx:pt idx="1017">294</cx:pt>
          <cx:pt idx="1018">294</cx:pt>
          <cx:pt idx="1019">294</cx:pt>
          <cx:pt idx="1020">294</cx:pt>
          <cx:pt idx="1021">294</cx:pt>
          <cx:pt idx="1022">294</cx:pt>
          <cx:pt idx="1023">294</cx:pt>
          <cx:pt idx="1024">294</cx:pt>
          <cx:pt idx="1025">294</cx:pt>
          <cx:pt idx="1026">294</cx:pt>
          <cx:pt idx="1027">294</cx:pt>
          <cx:pt idx="1028">294</cx:pt>
          <cx:pt idx="1029">293</cx:pt>
          <cx:pt idx="1030">293</cx:pt>
          <cx:pt idx="1031">294</cx:pt>
          <cx:pt idx="1032">291</cx:pt>
          <cx:pt idx="1033">285</cx:pt>
          <cx:pt idx="1034">283</cx:pt>
          <cx:pt idx="1035">273</cx:pt>
          <cx:pt idx="1036">261</cx:pt>
          <cx:pt idx="1037">255</cx:pt>
          <cx:pt idx="1038">248</cx:pt>
          <cx:pt idx="1039">246</cx:pt>
          <cx:pt idx="1040">246</cx:pt>
          <cx:pt idx="1041">247</cx:pt>
          <cx:pt idx="1042">246</cx:pt>
          <cx:pt idx="1043">243</cx:pt>
          <cx:pt idx="1044">241</cx:pt>
          <cx:pt idx="1045">241</cx:pt>
          <cx:pt idx="1046">241</cx:pt>
          <cx:pt idx="1047">241</cx:pt>
          <cx:pt idx="1048">241</cx:pt>
          <cx:pt idx="1049">242</cx:pt>
          <cx:pt idx="1050">244</cx:pt>
          <cx:pt idx="1051">243</cx:pt>
          <cx:pt idx="1052">243</cx:pt>
          <cx:pt idx="1053">242</cx:pt>
          <cx:pt idx="1054">241</cx:pt>
          <cx:pt idx="1055">241</cx:pt>
          <cx:pt idx="1056">236</cx:pt>
          <cx:pt idx="1057">236</cx:pt>
          <cx:pt idx="1058">236</cx:pt>
          <cx:pt idx="1059">236</cx:pt>
          <cx:pt idx="1060">236</cx:pt>
          <cx:pt idx="1061">236</cx:pt>
          <cx:pt idx="1062">237</cx:pt>
          <cx:pt idx="1063">237</cx:pt>
          <cx:pt idx="1064">237</cx:pt>
          <cx:pt idx="1065">238</cx:pt>
          <cx:pt idx="1066">239</cx:pt>
          <cx:pt idx="1067">240</cx:pt>
          <cx:pt idx="1068">241</cx:pt>
          <cx:pt idx="1069">242</cx:pt>
          <cx:pt idx="1070">243</cx:pt>
          <cx:pt idx="1071">244</cx:pt>
          <cx:pt idx="1072">244</cx:pt>
          <cx:pt idx="1073">246</cx:pt>
          <cx:pt idx="1074">246</cx:pt>
          <cx:pt idx="1075">246</cx:pt>
          <cx:pt idx="1076">259</cx:pt>
          <cx:pt idx="1077">261</cx:pt>
          <cx:pt idx="1078">261</cx:pt>
          <cx:pt idx="1079">262</cx:pt>
          <cx:pt idx="1080">262</cx:pt>
          <cx:pt idx="1081">263</cx:pt>
          <cx:pt idx="1082">263</cx:pt>
          <cx:pt idx="1083">262</cx:pt>
          <cx:pt idx="1084">262</cx:pt>
          <cx:pt idx="1085">262</cx:pt>
          <cx:pt idx="1086">262</cx:pt>
          <cx:pt idx="1087">262</cx:pt>
          <cx:pt idx="1088">262</cx:pt>
          <cx:pt idx="1089">262</cx:pt>
          <cx:pt idx="1090">262</cx:pt>
          <cx:pt idx="1091">263</cx:pt>
          <cx:pt idx="1092">264</cx:pt>
          <cx:pt idx="1093">266</cx:pt>
          <cx:pt idx="1094">271</cx:pt>
          <cx:pt idx="1095">279</cx:pt>
          <cx:pt idx="1096">281</cx:pt>
          <cx:pt idx="1097">281</cx:pt>
          <cx:pt idx="1098">275</cx:pt>
          <cx:pt idx="1099">276</cx:pt>
          <cx:pt idx="1100">278</cx:pt>
          <cx:pt idx="1101">279</cx:pt>
          <cx:pt idx="1102">279</cx:pt>
          <cx:pt idx="1103">278</cx:pt>
          <cx:pt idx="1104">274</cx:pt>
          <cx:pt idx="1105">271</cx:pt>
          <cx:pt idx="1106">270</cx:pt>
          <cx:pt idx="1107">271</cx:pt>
          <cx:pt idx="1108">271</cx:pt>
          <cx:pt idx="1109">271</cx:pt>
          <cx:pt idx="1110">276</cx:pt>
          <cx:pt idx="1111">275</cx:pt>
          <cx:pt idx="1112">276</cx:pt>
          <cx:pt idx="1113">274</cx:pt>
          <cx:pt idx="1114">268</cx:pt>
          <cx:pt idx="1115">263</cx:pt>
          <cx:pt idx="1116">257</cx:pt>
          <cx:pt idx="1117">257</cx:pt>
          <cx:pt idx="1118">255</cx:pt>
          <cx:pt idx="1119">249</cx:pt>
          <cx:pt idx="1120">250</cx:pt>
          <cx:pt idx="1121">252</cx:pt>
          <cx:pt idx="1122">257</cx:pt>
          <cx:pt idx="1123">260</cx:pt>
          <cx:pt idx="1124">260</cx:pt>
          <cx:pt idx="1125">260</cx:pt>
          <cx:pt idx="1126">264</cx:pt>
          <cx:pt idx="1127">263</cx:pt>
          <cx:pt idx="1128">267</cx:pt>
          <cx:pt idx="1129">267</cx:pt>
          <cx:pt idx="1130">266</cx:pt>
          <cx:pt idx="1131">256</cx:pt>
          <cx:pt idx="1132">250</cx:pt>
          <cx:pt idx="1133">242</cx:pt>
          <cx:pt idx="1134">236</cx:pt>
          <cx:pt idx="1135">232</cx:pt>
          <cx:pt idx="1136">229</cx:pt>
          <cx:pt idx="1137">225</cx:pt>
          <cx:pt idx="1138">223</cx:pt>
          <cx:pt idx="1139">218</cx:pt>
          <cx:pt idx="1140">218</cx:pt>
          <cx:pt idx="1141">218</cx:pt>
          <cx:pt idx="1142">218</cx:pt>
          <cx:pt idx="1143">218</cx:pt>
          <cx:pt idx="1144">218</cx:pt>
          <cx:pt idx="1145">218</cx:pt>
          <cx:pt idx="1146">217</cx:pt>
          <cx:pt idx="1147">217</cx:pt>
          <cx:pt idx="1148">217</cx:pt>
          <cx:pt idx="1149">215</cx:pt>
          <cx:pt idx="1150">216</cx:pt>
          <cx:pt idx="1151">215</cx:pt>
          <cx:pt idx="1152">216</cx:pt>
          <cx:pt idx="1153">216</cx:pt>
          <cx:pt idx="1154">217</cx:pt>
          <cx:pt idx="1155">217</cx:pt>
          <cx:pt idx="1156">217</cx:pt>
          <cx:pt idx="1157">217</cx:pt>
          <cx:pt idx="1158">217</cx:pt>
          <cx:pt idx="1159">217</cx:pt>
          <cx:pt idx="1160">217</cx:pt>
          <cx:pt idx="1161">217</cx:pt>
          <cx:pt idx="1162">213</cx:pt>
          <cx:pt idx="1163">213</cx:pt>
          <cx:pt idx="1164">213</cx:pt>
          <cx:pt idx="1165">213</cx:pt>
          <cx:pt idx="1166">215</cx:pt>
          <cx:pt idx="1167">215</cx:pt>
          <cx:pt idx="1168">215</cx:pt>
          <cx:pt idx="1169">215</cx:pt>
          <cx:pt idx="1170">215</cx:pt>
          <cx:pt idx="1171">215</cx:pt>
          <cx:pt idx="1172">215</cx:pt>
          <cx:pt idx="1173">215</cx:pt>
          <cx:pt idx="1174">215</cx:pt>
          <cx:pt idx="1175">215</cx:pt>
          <cx:pt idx="1176">215</cx:pt>
          <cx:pt idx="1177">215</cx:pt>
          <cx:pt idx="1178">215</cx:pt>
          <cx:pt idx="1179">216</cx:pt>
          <cx:pt idx="1180">216</cx:pt>
          <cx:pt idx="1181">217</cx:pt>
          <cx:pt idx="1182">217</cx:pt>
          <cx:pt idx="1183">217</cx:pt>
          <cx:pt idx="1184">217</cx:pt>
          <cx:pt idx="1185">217</cx:pt>
          <cx:pt idx="1186">217</cx:pt>
          <cx:pt idx="1187">217</cx:pt>
          <cx:pt idx="1188">217</cx:pt>
          <cx:pt idx="1189">217</cx:pt>
          <cx:pt idx="1190">217</cx:pt>
          <cx:pt idx="1191">217</cx:pt>
          <cx:pt idx="1192">217</cx:pt>
          <cx:pt idx="1193">217</cx:pt>
          <cx:pt idx="1194">217</cx:pt>
          <cx:pt idx="1195">217</cx:pt>
          <cx:pt idx="1196">217</cx:pt>
          <cx:pt idx="1197">217</cx:pt>
          <cx:pt idx="1198">217</cx:pt>
          <cx:pt idx="1199">217</cx:pt>
          <cx:pt idx="1200">217</cx:pt>
          <cx:pt idx="1201">217</cx:pt>
          <cx:pt idx="1202">217</cx:pt>
          <cx:pt idx="1203">217</cx:pt>
          <cx:pt idx="1204">209</cx:pt>
          <cx:pt idx="1205">209</cx:pt>
          <cx:pt idx="1206">210</cx:pt>
          <cx:pt idx="1207">210</cx:pt>
          <cx:pt idx="1208">210</cx:pt>
          <cx:pt idx="1209">210</cx:pt>
          <cx:pt idx="1210">211</cx:pt>
          <cx:pt idx="1211">211</cx:pt>
          <cx:pt idx="1212">211</cx:pt>
          <cx:pt idx="1213">211</cx:pt>
          <cx:pt idx="1214">209</cx:pt>
          <cx:pt idx="1215">209</cx:pt>
          <cx:pt idx="1216">208</cx:pt>
          <cx:pt idx="1217">209</cx:pt>
          <cx:pt idx="1218">209</cx:pt>
          <cx:pt idx="1219">209</cx:pt>
          <cx:pt idx="1220">209</cx:pt>
          <cx:pt idx="1221">209</cx:pt>
          <cx:pt idx="1222">211</cx:pt>
          <cx:pt idx="1223">214</cx:pt>
          <cx:pt idx="1224">208</cx:pt>
          <cx:pt idx="1225">208</cx:pt>
          <cx:pt idx="1226">208</cx:pt>
          <cx:pt idx="1227">209</cx:pt>
          <cx:pt idx="1228">209</cx:pt>
          <cx:pt idx="1229">210</cx:pt>
          <cx:pt idx="1230">210</cx:pt>
          <cx:pt idx="1231">210</cx:pt>
          <cx:pt idx="1232">210</cx:pt>
          <cx:pt idx="1233">210</cx:pt>
          <cx:pt idx="1234">210</cx:pt>
          <cx:pt idx="1235">210</cx:pt>
          <cx:pt idx="1236">210</cx:pt>
          <cx:pt idx="1237">210</cx:pt>
          <cx:pt idx="1238">210</cx:pt>
          <cx:pt idx="1239">210</cx:pt>
          <cx:pt idx="1240">210</cx:pt>
          <cx:pt idx="1241">210</cx:pt>
          <cx:pt idx="1242">210</cx:pt>
          <cx:pt idx="1243">208</cx:pt>
          <cx:pt idx="1244">207</cx:pt>
          <cx:pt idx="1245">207</cx:pt>
          <cx:pt idx="1246">207</cx:pt>
          <cx:pt idx="1247">207</cx:pt>
          <cx:pt idx="1248">207</cx:pt>
          <cx:pt idx="1249">208</cx:pt>
          <cx:pt idx="1250">208</cx:pt>
          <cx:pt idx="1251">208</cx:pt>
          <cx:pt idx="1252">208</cx:pt>
          <cx:pt idx="1253">208</cx:pt>
          <cx:pt idx="1254">207</cx:pt>
          <cx:pt idx="1255">204</cx:pt>
          <cx:pt idx="1256">201</cx:pt>
          <cx:pt idx="1257">197</cx:pt>
          <cx:pt idx="1258">195</cx:pt>
          <cx:pt idx="1259">195</cx:pt>
          <cx:pt idx="1260">195</cx:pt>
          <cx:pt idx="1261">195</cx:pt>
          <cx:pt idx="1262">195</cx:pt>
          <cx:pt idx="1263">197</cx:pt>
          <cx:pt idx="1264">192</cx:pt>
          <cx:pt idx="1265">192</cx:pt>
          <cx:pt idx="1266">192</cx:pt>
          <cx:pt idx="1267">192</cx:pt>
          <cx:pt idx="1268">192</cx:pt>
          <cx:pt idx="1269">192</cx:pt>
          <cx:pt idx="1270">192</cx:pt>
          <cx:pt idx="1271">192</cx:pt>
          <cx:pt idx="1272">192</cx:pt>
          <cx:pt idx="1273">192</cx:pt>
          <cx:pt idx="1274">192</cx:pt>
          <cx:pt idx="1275">192</cx:pt>
          <cx:pt idx="1276">192</cx:pt>
          <cx:pt idx="1277">192</cx:pt>
          <cx:pt idx="1278">192</cx:pt>
          <cx:pt idx="1279">192</cx:pt>
          <cx:pt idx="1280">192</cx:pt>
          <cx:pt idx="1281">192</cx:pt>
          <cx:pt idx="1282">192</cx:pt>
          <cx:pt idx="1283">192</cx:pt>
          <cx:pt idx="1284">183</cx:pt>
          <cx:pt idx="1285">183</cx:pt>
          <cx:pt idx="1286">183</cx:pt>
          <cx:pt idx="1287">183</cx:pt>
          <cx:pt idx="1288">183</cx:pt>
          <cx:pt idx="1289">183</cx:pt>
          <cx:pt idx="1290">182</cx:pt>
          <cx:pt idx="1291">182</cx:pt>
          <cx:pt idx="1292">182</cx:pt>
          <cx:pt idx="1293">182</cx:pt>
          <cx:pt idx="1294">182</cx:pt>
          <cx:pt idx="1295">183</cx:pt>
          <cx:pt idx="1296">184</cx:pt>
          <cx:pt idx="1297">184</cx:pt>
          <cx:pt idx="1298">184</cx:pt>
          <cx:pt idx="1299">186</cx:pt>
          <cx:pt idx="1300">186</cx:pt>
          <cx:pt idx="1301">184</cx:pt>
          <cx:pt idx="1302">184</cx:pt>
          <cx:pt idx="1303">184</cx:pt>
          <cx:pt idx="1304">178</cx:pt>
          <cx:pt idx="1305">178</cx:pt>
          <cx:pt idx="1306">179</cx:pt>
          <cx:pt idx="1307">181</cx:pt>
          <cx:pt idx="1308">183</cx:pt>
          <cx:pt idx="1309">183</cx:pt>
          <cx:pt idx="1310">183</cx:pt>
          <cx:pt idx="1311">183</cx:pt>
          <cx:pt idx="1312">183</cx:pt>
          <cx:pt idx="1313">182</cx:pt>
          <cx:pt idx="1314">182</cx:pt>
          <cx:pt idx="1315">183</cx:pt>
          <cx:pt idx="1316">183</cx:pt>
          <cx:pt idx="1317">183</cx:pt>
          <cx:pt idx="1318">183</cx:pt>
          <cx:pt idx="1319">183</cx:pt>
          <cx:pt idx="1320">183</cx:pt>
          <cx:pt idx="1321">183</cx:pt>
          <cx:pt idx="1322">183</cx:pt>
          <cx:pt idx="1323">183</cx:pt>
          <cx:pt idx="1324">183</cx:pt>
          <cx:pt idx="1325">183</cx:pt>
          <cx:pt idx="1326">181</cx:pt>
          <cx:pt idx="1327">185</cx:pt>
          <cx:pt idx="1328">189</cx:pt>
          <cx:pt idx="1329">191</cx:pt>
          <cx:pt idx="1330">190</cx:pt>
          <cx:pt idx="1331">190</cx:pt>
          <cx:pt idx="1332">190</cx:pt>
          <cx:pt idx="1333">190</cx:pt>
          <cx:pt idx="1334">189</cx:pt>
          <cx:pt idx="1335">191</cx:pt>
          <cx:pt idx="1336">191</cx:pt>
          <cx:pt idx="1337">189</cx:pt>
          <cx:pt idx="1338">188</cx:pt>
          <cx:pt idx="1339">188</cx:pt>
          <cx:pt idx="1340">186</cx:pt>
          <cx:pt idx="1341">184</cx:pt>
          <cx:pt idx="1342">182</cx:pt>
          <cx:pt idx="1343">180</cx:pt>
          <cx:pt idx="1344">180</cx:pt>
          <cx:pt idx="1345">180</cx:pt>
          <cx:pt idx="1346">180</cx:pt>
          <cx:pt idx="1347">180</cx:pt>
          <cx:pt idx="1348">180</cx:pt>
          <cx:pt idx="1349">183</cx:pt>
          <cx:pt idx="1350">183</cx:pt>
          <cx:pt idx="1351">184</cx:pt>
          <cx:pt idx="1352">185</cx:pt>
          <cx:pt idx="1353">186</cx:pt>
          <cx:pt idx="1354">183</cx:pt>
          <cx:pt idx="1355">180</cx:pt>
          <cx:pt idx="1356">180</cx:pt>
          <cx:pt idx="1357">178</cx:pt>
          <cx:pt idx="1358">177</cx:pt>
          <cx:pt idx="1359">177</cx:pt>
          <cx:pt idx="1360">177</cx:pt>
          <cx:pt idx="1361">176</cx:pt>
          <cx:pt idx="1362">176</cx:pt>
          <cx:pt idx="1363">176</cx:pt>
          <cx:pt idx="1364">175</cx:pt>
          <cx:pt idx="1365">175</cx:pt>
          <cx:pt idx="1366">175</cx:pt>
          <cx:pt idx="1367">174</cx:pt>
          <cx:pt idx="1368">170</cx:pt>
          <cx:pt idx="1369">170</cx:pt>
          <cx:pt idx="1370">170</cx:pt>
          <cx:pt idx="1371">170</cx:pt>
          <cx:pt idx="1372">170</cx:pt>
          <cx:pt idx="1373">170</cx:pt>
          <cx:pt idx="1374">169</cx:pt>
          <cx:pt idx="1375">169</cx:pt>
          <cx:pt idx="1376">169</cx:pt>
          <cx:pt idx="1377">169</cx:pt>
          <cx:pt idx="1378">169</cx:pt>
          <cx:pt idx="1379">168</cx:pt>
          <cx:pt idx="1380">167</cx:pt>
          <cx:pt idx="1381">167</cx:pt>
          <cx:pt idx="1382">168</cx:pt>
          <cx:pt idx="1383">168</cx:pt>
          <cx:pt idx="1384">167</cx:pt>
          <cx:pt idx="1385">166</cx:pt>
          <cx:pt idx="1386">165</cx:pt>
          <cx:pt idx="1387">163</cx:pt>
          <cx:pt idx="1388">163</cx:pt>
          <cx:pt idx="1389">159</cx:pt>
          <cx:pt idx="1390">158</cx:pt>
          <cx:pt idx="1391">159</cx:pt>
          <cx:pt idx="1392">160</cx:pt>
          <cx:pt idx="1393">159</cx:pt>
          <cx:pt idx="1394">159</cx:pt>
          <cx:pt idx="1395">160</cx:pt>
          <cx:pt idx="1396">160</cx:pt>
          <cx:pt idx="1397">160</cx:pt>
          <cx:pt idx="1398">160</cx:pt>
          <cx:pt idx="1399">160</cx:pt>
          <cx:pt idx="1400">160</cx:pt>
          <cx:pt idx="1401">160</cx:pt>
          <cx:pt idx="1402">161</cx:pt>
          <cx:pt idx="1403">161</cx:pt>
          <cx:pt idx="1404">165</cx:pt>
          <cx:pt idx="1405">165</cx:pt>
          <cx:pt idx="1406">165</cx:pt>
          <cx:pt idx="1407">166</cx:pt>
          <cx:pt idx="1408">171</cx:pt>
          <cx:pt idx="1409">171</cx:pt>
          <cx:pt idx="1410">171</cx:pt>
          <cx:pt idx="1411">172</cx:pt>
          <cx:pt idx="1412">172</cx:pt>
          <cx:pt idx="1413">172</cx:pt>
          <cx:pt idx="1414">172</cx:pt>
          <cx:pt idx="1415">171</cx:pt>
          <cx:pt idx="1416">171</cx:pt>
          <cx:pt idx="1417">170</cx:pt>
          <cx:pt idx="1418">169</cx:pt>
          <cx:pt idx="1419">164</cx:pt>
          <cx:pt idx="1420">163</cx:pt>
          <cx:pt idx="1421">159</cx:pt>
          <cx:pt idx="1422">157</cx:pt>
          <cx:pt idx="1423">157</cx:pt>
          <cx:pt idx="1424">157</cx:pt>
          <cx:pt idx="1425">159</cx:pt>
          <cx:pt idx="1426">161</cx:pt>
          <cx:pt idx="1427">162</cx:pt>
          <cx:pt idx="1428">159</cx:pt>
          <cx:pt idx="1429">157</cx:pt>
          <cx:pt idx="1430">157</cx:pt>
          <cx:pt idx="1431">154</cx:pt>
          <cx:pt idx="1432">153</cx:pt>
          <cx:pt idx="1433">153</cx:pt>
          <cx:pt idx="1434">153</cx:pt>
          <cx:pt idx="1435">153</cx:pt>
          <cx:pt idx="1436">152</cx:pt>
          <cx:pt idx="1437">152</cx:pt>
          <cx:pt idx="1438">152</cx:pt>
          <cx:pt idx="1439">152</cx:pt>
          <cx:pt idx="1440">151</cx:pt>
          <cx:pt idx="1441">151</cx:pt>
          <cx:pt idx="1442">151</cx:pt>
          <cx:pt idx="1443">151</cx:pt>
          <cx:pt idx="1444">151</cx:pt>
          <cx:pt idx="1445">151</cx:pt>
          <cx:pt idx="1446">151</cx:pt>
          <cx:pt idx="1447">152</cx:pt>
          <cx:pt idx="1448">152</cx:pt>
          <cx:pt idx="1449">152</cx:pt>
          <cx:pt idx="1450">152</cx:pt>
          <cx:pt idx="1451">152</cx:pt>
          <cx:pt idx="1452">152</cx:pt>
          <cx:pt idx="1453">153</cx:pt>
          <cx:pt idx="1454">162</cx:pt>
          <cx:pt idx="1455">162</cx:pt>
          <cx:pt idx="1456">162</cx:pt>
          <cx:pt idx="1457">162</cx:pt>
          <cx:pt idx="1458">162</cx:pt>
          <cx:pt idx="1459">162</cx:pt>
          <cx:pt idx="1460">161</cx:pt>
          <cx:pt idx="1461">161</cx:pt>
          <cx:pt idx="1462">161</cx:pt>
          <cx:pt idx="1463">162</cx:pt>
          <cx:pt idx="1464">162</cx:pt>
          <cx:pt idx="1465">162</cx:pt>
          <cx:pt idx="1466">162</cx:pt>
          <cx:pt idx="1467">162</cx:pt>
          <cx:pt idx="1468">162</cx:pt>
          <cx:pt idx="1469">162</cx:pt>
          <cx:pt idx="1470">163</cx:pt>
          <cx:pt idx="1471">163</cx:pt>
          <cx:pt idx="1472">171</cx:pt>
          <cx:pt idx="1473">171</cx:pt>
          <cx:pt idx="1474">171</cx:pt>
          <cx:pt idx="1475">171</cx:pt>
          <cx:pt idx="1476">170</cx:pt>
          <cx:pt idx="1477">170</cx:pt>
          <cx:pt idx="1478">170</cx:pt>
          <cx:pt idx="1479">170</cx:pt>
          <cx:pt idx="1480">171</cx:pt>
          <cx:pt idx="1481">172</cx:pt>
          <cx:pt idx="1482">172</cx:pt>
          <cx:pt idx="1483">172</cx:pt>
          <cx:pt idx="1484">172</cx:pt>
          <cx:pt idx="1485">172</cx:pt>
          <cx:pt idx="1486">172</cx:pt>
          <cx:pt idx="1487">172</cx:pt>
          <cx:pt idx="1488">172</cx:pt>
          <cx:pt idx="1489">172</cx:pt>
          <cx:pt idx="1490">172</cx:pt>
          <cx:pt idx="1491">172</cx:pt>
          <cx:pt idx="1492">172</cx:pt>
          <cx:pt idx="1493">171</cx:pt>
          <cx:pt idx="1494">170</cx:pt>
          <cx:pt idx="1495">172</cx:pt>
          <cx:pt idx="1496">173</cx:pt>
          <cx:pt idx="1497">173</cx:pt>
          <cx:pt idx="1498">173</cx:pt>
          <cx:pt idx="1499">174</cx:pt>
          <cx:pt idx="1500">176</cx:pt>
          <cx:pt idx="1501">177</cx:pt>
          <cx:pt idx="1502">175</cx:pt>
          <cx:pt idx="1503">175</cx:pt>
          <cx:pt idx="1504">175</cx:pt>
          <cx:pt idx="1505">175</cx:pt>
          <cx:pt idx="1506">175</cx:pt>
          <cx:pt idx="1507">178</cx:pt>
          <cx:pt idx="1508">179</cx:pt>
          <cx:pt idx="1509">181</cx:pt>
          <cx:pt idx="1510">181</cx:pt>
          <cx:pt idx="1511">180</cx:pt>
          <cx:pt idx="1512">179</cx:pt>
          <cx:pt idx="1513">169</cx:pt>
          <cx:pt idx="1514">168</cx:pt>
          <cx:pt idx="1515">168</cx:pt>
          <cx:pt idx="1516">167</cx:pt>
          <cx:pt idx="1517">169</cx:pt>
          <cx:pt idx="1518">169</cx:pt>
          <cx:pt idx="1519">169</cx:pt>
          <cx:pt idx="1520">170</cx:pt>
          <cx:pt idx="1521">170</cx:pt>
          <cx:pt idx="1522">169</cx:pt>
          <cx:pt idx="1523">167</cx:pt>
          <cx:pt idx="1524">167</cx:pt>
          <cx:pt idx="1525">167</cx:pt>
          <cx:pt idx="1526">167</cx:pt>
          <cx:pt idx="1527">167</cx:pt>
          <cx:pt idx="1528">167</cx:pt>
          <cx:pt idx="1529">167</cx:pt>
          <cx:pt idx="1530">165</cx:pt>
          <cx:pt idx="1531">164</cx:pt>
          <cx:pt idx="1532">163</cx:pt>
          <cx:pt idx="1533">163</cx:pt>
          <cx:pt idx="1534">163</cx:pt>
          <cx:pt idx="1535">163</cx:pt>
          <cx:pt idx="1536">163</cx:pt>
          <cx:pt idx="1537">163</cx:pt>
          <cx:pt idx="1538">163</cx:pt>
          <cx:pt idx="1539">163</cx:pt>
          <cx:pt idx="1540">163</cx:pt>
          <cx:pt idx="1541">163</cx:pt>
          <cx:pt idx="1542">163</cx:pt>
          <cx:pt idx="1543">163</cx:pt>
          <cx:pt idx="1544">163</cx:pt>
          <cx:pt idx="1545">165</cx:pt>
          <cx:pt idx="1546">165</cx:pt>
          <cx:pt idx="1547">165</cx:pt>
          <cx:pt idx="1548">166</cx:pt>
          <cx:pt idx="1549">166</cx:pt>
          <cx:pt idx="1550">166</cx:pt>
          <cx:pt idx="1551">168</cx:pt>
          <cx:pt idx="1552">168</cx:pt>
          <cx:pt idx="1553">166</cx:pt>
          <cx:pt idx="1554">170</cx:pt>
          <cx:pt idx="1555">170</cx:pt>
          <cx:pt idx="1556">170</cx:pt>
          <cx:pt idx="1557">169</cx:pt>
          <cx:pt idx="1558">170</cx:pt>
          <cx:pt idx="1559">170</cx:pt>
          <cx:pt idx="1560">170</cx:pt>
          <cx:pt idx="1561">175</cx:pt>
          <cx:pt idx="1562">179</cx:pt>
          <cx:pt idx="1563">185</cx:pt>
          <cx:pt idx="1564">193</cx:pt>
          <cx:pt idx="1565">194</cx:pt>
          <cx:pt idx="1566">190</cx:pt>
          <cx:pt idx="1567">194</cx:pt>
          <cx:pt idx="1568">197</cx:pt>
          <cx:pt idx="1569">199</cx:pt>
          <cx:pt idx="1570">200</cx:pt>
          <cx:pt idx="1571">200</cx:pt>
          <cx:pt idx="1572">197</cx:pt>
          <cx:pt idx="1573">193</cx:pt>
          <cx:pt idx="1574">189</cx:pt>
          <cx:pt idx="1575">184</cx:pt>
          <cx:pt idx="1576">184</cx:pt>
          <cx:pt idx="1577">186</cx:pt>
          <cx:pt idx="1578">190</cx:pt>
          <cx:pt idx="1579">197</cx:pt>
          <cx:pt idx="1580">204</cx:pt>
          <cx:pt idx="1581">204</cx:pt>
          <cx:pt idx="1582">204</cx:pt>
          <cx:pt idx="1583">204</cx:pt>
          <cx:pt idx="1584">204</cx:pt>
          <cx:pt idx="1585">204</cx:pt>
          <cx:pt idx="1586">204</cx:pt>
          <cx:pt idx="1587">204</cx:pt>
          <cx:pt idx="1588">204</cx:pt>
          <cx:pt idx="1589">204</cx:pt>
          <cx:pt idx="1590">204</cx:pt>
          <cx:pt idx="1591">204</cx:pt>
          <cx:pt idx="1592">204</cx:pt>
          <cx:pt idx="1593">204</cx:pt>
          <cx:pt idx="1594">204</cx:pt>
          <cx:pt idx="1595">207</cx:pt>
          <cx:pt idx="1596">207</cx:pt>
          <cx:pt idx="1597">207</cx:pt>
          <cx:pt idx="1598">207</cx:pt>
          <cx:pt idx="1599">207</cx:pt>
          <cx:pt idx="1600">207</cx:pt>
          <cx:pt idx="1601">207</cx:pt>
          <cx:pt idx="1602">207</cx:pt>
          <cx:pt idx="1603">207</cx:pt>
          <cx:pt idx="1604">200</cx:pt>
          <cx:pt idx="1605">198</cx:pt>
          <cx:pt idx="1606">196</cx:pt>
          <cx:pt idx="1607">192</cx:pt>
          <cx:pt idx="1608">188</cx:pt>
          <cx:pt idx="1609">186</cx:pt>
          <cx:pt idx="1610">183</cx:pt>
          <cx:pt idx="1611">182</cx:pt>
          <cx:pt idx="1612">182</cx:pt>
          <cx:pt idx="1613">182</cx:pt>
          <cx:pt idx="1614">182</cx:pt>
          <cx:pt idx="1615">183</cx:pt>
          <cx:pt idx="1616">182</cx:pt>
          <cx:pt idx="1617">183</cx:pt>
          <cx:pt idx="1618">182</cx:pt>
          <cx:pt idx="1619">180</cx:pt>
          <cx:pt idx="1620">176</cx:pt>
          <cx:pt idx="1621">175</cx:pt>
          <cx:pt idx="1622">174</cx:pt>
          <cx:pt idx="1623">173</cx:pt>
          <cx:pt idx="1624">173</cx:pt>
          <cx:pt idx="1625">173</cx:pt>
          <cx:pt idx="1626">174</cx:pt>
          <cx:pt idx="1627">174</cx:pt>
          <cx:pt idx="1628">174</cx:pt>
          <cx:pt idx="1629">177</cx:pt>
          <cx:pt idx="1630">177</cx:pt>
          <cx:pt idx="1631">178</cx:pt>
          <cx:pt idx="1632">182</cx:pt>
          <cx:pt idx="1633">182</cx:pt>
          <cx:pt idx="1634">186</cx:pt>
          <cx:pt idx="1635">194</cx:pt>
          <cx:pt idx="1636">201</cx:pt>
          <cx:pt idx="1637">204</cx:pt>
          <cx:pt idx="1638">207</cx:pt>
          <cx:pt idx="1639">217</cx:pt>
          <cx:pt idx="1640">217</cx:pt>
          <cx:pt idx="1641">217</cx:pt>
          <cx:pt idx="1642">217</cx:pt>
          <cx:pt idx="1643">221</cx:pt>
          <cx:pt idx="1644">221</cx:pt>
          <cx:pt idx="1645">221</cx:pt>
          <cx:pt idx="1646">221</cx:pt>
          <cx:pt idx="1647">221</cx:pt>
          <cx:pt idx="1648">221</cx:pt>
          <cx:pt idx="1649">221</cx:pt>
          <cx:pt idx="1650">221</cx:pt>
          <cx:pt idx="1651">221</cx:pt>
          <cx:pt idx="1652">221</cx:pt>
          <cx:pt idx="1653">221</cx:pt>
          <cx:pt idx="1654">221</cx:pt>
          <cx:pt idx="1655">221</cx:pt>
          <cx:pt idx="1656">221</cx:pt>
          <cx:pt idx="1657">221</cx:pt>
          <cx:pt idx="1658">221</cx:pt>
          <cx:pt idx="1659">221</cx:pt>
          <cx:pt idx="1660">227</cx:pt>
          <cx:pt idx="1661">227</cx:pt>
          <cx:pt idx="1662">227</cx:pt>
          <cx:pt idx="1663">227</cx:pt>
          <cx:pt idx="1664">227</cx:pt>
          <cx:pt idx="1665">227</cx:pt>
          <cx:pt idx="1666">227</cx:pt>
          <cx:pt idx="1667">227</cx:pt>
          <cx:pt idx="1668">227</cx:pt>
          <cx:pt idx="1669">227</cx:pt>
          <cx:pt idx="1670">227</cx:pt>
          <cx:pt idx="1671">227</cx:pt>
          <cx:pt idx="1672">227</cx:pt>
          <cx:pt idx="1673">227</cx:pt>
          <cx:pt idx="1674">227</cx:pt>
          <cx:pt idx="1675">227</cx:pt>
          <cx:pt idx="1676">227</cx:pt>
          <cx:pt idx="1677">227</cx:pt>
          <cx:pt idx="1678">227</cx:pt>
          <cx:pt idx="1679">227</cx:pt>
          <cx:pt idx="1680">227</cx:pt>
          <cx:pt idx="1681">229</cx:pt>
          <cx:pt idx="1682">229</cx:pt>
          <cx:pt idx="1683">229</cx:pt>
          <cx:pt idx="1684">229</cx:pt>
          <cx:pt idx="1685">229</cx:pt>
          <cx:pt idx="1686">229</cx:pt>
          <cx:pt idx="1687">229</cx:pt>
          <cx:pt idx="1688">229</cx:pt>
          <cx:pt idx="1689">229</cx:pt>
          <cx:pt idx="1690">229</cx:pt>
          <cx:pt idx="1691">229</cx:pt>
          <cx:pt idx="1692">229</cx:pt>
          <cx:pt idx="1693">229</cx:pt>
          <cx:pt idx="1694">229</cx:pt>
          <cx:pt idx="1695">222</cx:pt>
          <cx:pt idx="1696">221</cx:pt>
          <cx:pt idx="1697">217</cx:pt>
          <cx:pt idx="1698">215</cx:pt>
          <cx:pt idx="1699">212</cx:pt>
          <cx:pt idx="1700">208</cx:pt>
          <cx:pt idx="1701">206</cx:pt>
          <cx:pt idx="1702">203</cx:pt>
          <cx:pt idx="1703">204</cx:pt>
          <cx:pt idx="1704">202</cx:pt>
          <cx:pt idx="1705">201</cx:pt>
          <cx:pt idx="1706">201</cx:pt>
          <cx:pt idx="1707">198</cx:pt>
          <cx:pt idx="1708">200</cx:pt>
          <cx:pt idx="1709">199</cx:pt>
          <cx:pt idx="1710">200</cx:pt>
          <cx:pt idx="1711">200</cx:pt>
          <cx:pt idx="1712">200</cx:pt>
          <cx:pt idx="1713">199</cx:pt>
          <cx:pt idx="1714">199</cx:pt>
          <cx:pt idx="1715">199</cx:pt>
          <cx:pt idx="1716">199</cx:pt>
          <cx:pt idx="1717">198</cx:pt>
          <cx:pt idx="1718">198</cx:pt>
          <cx:pt idx="1719">197</cx:pt>
          <cx:pt idx="1720">197</cx:pt>
          <cx:pt idx="1721">196</cx:pt>
          <cx:pt idx="1722">200</cx:pt>
          <cx:pt idx="1723">201</cx:pt>
          <cx:pt idx="1724">199</cx:pt>
          <cx:pt idx="1725">198</cx:pt>
          <cx:pt idx="1726">198</cx:pt>
          <cx:pt idx="1727">198</cx:pt>
          <cx:pt idx="1728">198</cx:pt>
          <cx:pt idx="1729">197</cx:pt>
          <cx:pt idx="1730">197</cx:pt>
          <cx:pt idx="1731">197</cx:pt>
          <cx:pt idx="1732">197</cx:pt>
          <cx:pt idx="1733">196</cx:pt>
          <cx:pt idx="1734">196</cx:pt>
          <cx:pt idx="1735">196</cx:pt>
          <cx:pt idx="1736">196</cx:pt>
          <cx:pt idx="1737">196</cx:pt>
          <cx:pt idx="1738">196</cx:pt>
          <cx:pt idx="1739">197</cx:pt>
          <cx:pt idx="1740">197</cx:pt>
          <cx:pt idx="1741">199</cx:pt>
          <cx:pt idx="1742">203</cx:pt>
          <cx:pt idx="1743">210</cx:pt>
          <cx:pt idx="1744">217</cx:pt>
          <cx:pt idx="1745">217</cx:pt>
          <cx:pt idx="1746">217</cx:pt>
          <cx:pt idx="1747">220</cx:pt>
          <cx:pt idx="1748">222</cx:pt>
          <cx:pt idx="1749">221</cx:pt>
          <cx:pt idx="1750">223</cx:pt>
          <cx:pt idx="1751">223</cx:pt>
          <cx:pt idx="1752">223</cx:pt>
          <cx:pt idx="1753">223</cx:pt>
          <cx:pt idx="1754">224</cx:pt>
          <cx:pt idx="1755">227</cx:pt>
          <cx:pt idx="1756">229</cx:pt>
          <cx:pt idx="1757">231</cx:pt>
          <cx:pt idx="1758">232</cx:pt>
          <cx:pt idx="1759">233</cx:pt>
          <cx:pt idx="1760">236</cx:pt>
          <cx:pt idx="1761">236</cx:pt>
          <cx:pt idx="1762">240</cx:pt>
          <cx:pt idx="1763">241</cx:pt>
          <cx:pt idx="1764">241</cx:pt>
          <cx:pt idx="1765">240</cx:pt>
          <cx:pt idx="1766">239</cx:pt>
          <cx:pt idx="1767">235</cx:pt>
          <cx:pt idx="1768">233</cx:pt>
          <cx:pt idx="1769">228</cx:pt>
          <cx:pt idx="1770">228</cx:pt>
          <cx:pt idx="1771">228</cx:pt>
          <cx:pt idx="1772">230</cx:pt>
          <cx:pt idx="1773">232</cx:pt>
          <cx:pt idx="1774">235</cx:pt>
          <cx:pt idx="1775">238</cx:pt>
          <cx:pt idx="1776">240</cx:pt>
          <cx:pt idx="1777">240</cx:pt>
          <cx:pt idx="1778">240</cx:pt>
          <cx:pt idx="1779">240</cx:pt>
          <cx:pt idx="1780">240</cx:pt>
          <cx:pt idx="1781">242</cx:pt>
          <cx:pt idx="1782">243</cx:pt>
          <cx:pt idx="1783">243</cx:pt>
          <cx:pt idx="1784">243</cx:pt>
          <cx:pt idx="1785">242</cx:pt>
          <cx:pt idx="1786">242</cx:pt>
          <cx:pt idx="1787">241</cx:pt>
          <cx:pt idx="1788">240</cx:pt>
          <cx:pt idx="1789">242</cx:pt>
          <cx:pt idx="1790">242</cx:pt>
          <cx:pt idx="1791">242</cx:pt>
          <cx:pt idx="1792">243</cx:pt>
          <cx:pt idx="1793">242</cx:pt>
          <cx:pt idx="1794">242</cx:pt>
          <cx:pt idx="1795">241</cx:pt>
          <cx:pt idx="1796">240</cx:pt>
          <cx:pt idx="1797">240</cx:pt>
          <cx:pt idx="1798">241</cx:pt>
          <cx:pt idx="1799">240</cx:pt>
          <cx:pt idx="1800">240</cx:pt>
          <cx:pt idx="1801">240</cx:pt>
          <cx:pt idx="1802">239</cx:pt>
          <cx:pt idx="1803">239</cx:pt>
          <cx:pt idx="1804">242</cx:pt>
          <cx:pt idx="1805">245</cx:pt>
          <cx:pt idx="1806">245</cx:pt>
          <cx:pt idx="1807">246</cx:pt>
          <cx:pt idx="1808">249</cx:pt>
          <cx:pt idx="1809">249</cx:pt>
          <cx:pt idx="1810">249</cx:pt>
          <cx:pt idx="1811">249</cx:pt>
          <cx:pt idx="1812">249</cx:pt>
          <cx:pt idx="1813">249</cx:pt>
          <cx:pt idx="1814">249</cx:pt>
          <cx:pt idx="1815">249</cx:pt>
          <cx:pt idx="1816">249</cx:pt>
          <cx:pt idx="1817">249</cx:pt>
          <cx:pt idx="1818">249</cx:pt>
          <cx:pt idx="1819">249</cx:pt>
          <cx:pt idx="1820">249</cx:pt>
          <cx:pt idx="1821">246</cx:pt>
          <cx:pt idx="1822">246</cx:pt>
          <cx:pt idx="1823">245</cx:pt>
          <cx:pt idx="1824">245</cx:pt>
          <cx:pt idx="1825">245</cx:pt>
          <cx:pt idx="1826">244</cx:pt>
          <cx:pt idx="1827">244</cx:pt>
          <cx:pt idx="1828">242</cx:pt>
          <cx:pt idx="1829">240</cx:pt>
          <cx:pt idx="1830">238</cx:pt>
          <cx:pt idx="1831">236</cx:pt>
          <cx:pt idx="1832">233</cx:pt>
          <cx:pt idx="1833">232</cx:pt>
          <cx:pt idx="1834">232</cx:pt>
          <cx:pt idx="1835">232</cx:pt>
          <cx:pt idx="1836">226</cx:pt>
          <cx:pt idx="1837">226</cx:pt>
          <cx:pt idx="1838">223</cx:pt>
          <cx:pt idx="1839">220</cx:pt>
          <cx:pt idx="1840">219</cx:pt>
          <cx:pt idx="1841">217</cx:pt>
          <cx:pt idx="1842">213</cx:pt>
          <cx:pt idx="1843">214</cx:pt>
          <cx:pt idx="1844">214</cx:pt>
          <cx:pt idx="1845">211</cx:pt>
          <cx:pt idx="1846">212</cx:pt>
          <cx:pt idx="1847">215</cx:pt>
          <cx:pt idx="1848">212</cx:pt>
          <cx:pt idx="1849">212</cx:pt>
          <cx:pt idx="1850">212</cx:pt>
          <cx:pt idx="1851">211</cx:pt>
          <cx:pt idx="1852">211</cx:pt>
          <cx:pt idx="1853">211</cx:pt>
          <cx:pt idx="1854">211</cx:pt>
          <cx:pt idx="1855">211</cx:pt>
          <cx:pt idx="1856">211</cx:pt>
          <cx:pt idx="1857">211</cx:pt>
          <cx:pt idx="1858">212</cx:pt>
          <cx:pt idx="1859">212</cx:pt>
          <cx:pt idx="1860">211</cx:pt>
          <cx:pt idx="1861">211</cx:pt>
          <cx:pt idx="1862">209</cx:pt>
          <cx:pt idx="1863">207</cx:pt>
          <cx:pt idx="1864">207</cx:pt>
          <cx:pt idx="1865">206</cx:pt>
          <cx:pt idx="1866">205</cx:pt>
          <cx:pt idx="1867">199</cx:pt>
          <cx:pt idx="1868">200</cx:pt>
          <cx:pt idx="1869">200</cx:pt>
          <cx:pt idx="1870">200</cx:pt>
          <cx:pt idx="1871">201</cx:pt>
          <cx:pt idx="1872">201</cx:pt>
          <cx:pt idx="1873">202</cx:pt>
          <cx:pt idx="1874">202</cx:pt>
          <cx:pt idx="1875">202</cx:pt>
          <cx:pt idx="1876">202</cx:pt>
          <cx:pt idx="1877">202</cx:pt>
          <cx:pt idx="1878">202</cx:pt>
          <cx:pt idx="1879">202</cx:pt>
          <cx:pt idx="1880">202</cx:pt>
          <cx:pt idx="1881">202</cx:pt>
          <cx:pt idx="1882">203</cx:pt>
          <cx:pt idx="1883">203</cx:pt>
          <cx:pt idx="1884">205</cx:pt>
          <cx:pt idx="1885">205</cx:pt>
          <cx:pt idx="1886">205</cx:pt>
          <cx:pt idx="1887">205</cx:pt>
          <cx:pt idx="1888">212</cx:pt>
          <cx:pt idx="1889">212</cx:pt>
          <cx:pt idx="1890">212</cx:pt>
          <cx:pt idx="1891">212</cx:pt>
          <cx:pt idx="1892">212</cx:pt>
          <cx:pt idx="1893">212</cx:pt>
          <cx:pt idx="1894">213</cx:pt>
          <cx:pt idx="1895">212</cx:pt>
          <cx:pt idx="1896">211</cx:pt>
          <cx:pt idx="1897">209</cx:pt>
          <cx:pt idx="1898">208</cx:pt>
          <cx:pt idx="1899">207</cx:pt>
          <cx:pt idx="1900">208</cx:pt>
          <cx:pt idx="1901">207</cx:pt>
          <cx:pt idx="1902">207</cx:pt>
          <cx:pt idx="1903">207</cx:pt>
          <cx:pt idx="1904">207</cx:pt>
          <cx:pt idx="1905">207</cx:pt>
          <cx:pt idx="1906">208</cx:pt>
          <cx:pt idx="1907">209</cx:pt>
          <cx:pt idx="1908">209</cx:pt>
          <cx:pt idx="1909">209</cx:pt>
          <cx:pt idx="1910">219</cx:pt>
          <cx:pt idx="1911">218</cx:pt>
          <cx:pt idx="1912">218</cx:pt>
          <cx:pt idx="1913">218</cx:pt>
          <cx:pt idx="1914">218</cx:pt>
          <cx:pt idx="1915">217</cx:pt>
          <cx:pt idx="1916">217</cx:pt>
          <cx:pt idx="1917">218</cx:pt>
          <cx:pt idx="1918">219</cx:pt>
          <cx:pt idx="1919">219</cx:pt>
          <cx:pt idx="1920">220</cx:pt>
          <cx:pt idx="1921">220</cx:pt>
          <cx:pt idx="1922">219</cx:pt>
          <cx:pt idx="1923">219</cx:pt>
          <cx:pt idx="1924">219</cx:pt>
          <cx:pt idx="1925">219</cx:pt>
          <cx:pt idx="1926">220</cx:pt>
          <cx:pt idx="1927">220</cx:pt>
          <cx:pt idx="1928">220</cx:pt>
          <cx:pt idx="1929">220</cx:pt>
          <cx:pt idx="1930">222</cx:pt>
          <cx:pt idx="1931">216</cx:pt>
          <cx:pt idx="1932">216</cx:pt>
          <cx:pt idx="1933">216</cx:pt>
          <cx:pt idx="1934">218</cx:pt>
          <cx:pt idx="1935">218</cx:pt>
          <cx:pt idx="1936">221</cx:pt>
          <cx:pt idx="1937">225</cx:pt>
          <cx:pt idx="1938">227</cx:pt>
          <cx:pt idx="1939">228</cx:pt>
          <cx:pt idx="1940">228</cx:pt>
          <cx:pt idx="1941">228</cx:pt>
          <cx:pt idx="1942">225</cx:pt>
          <cx:pt idx="1943">225</cx:pt>
          <cx:pt idx="1944">225</cx:pt>
          <cx:pt idx="1945">228</cx:pt>
          <cx:pt idx="1946">227</cx:pt>
          <cx:pt idx="1947">225</cx:pt>
          <cx:pt idx="1948">225</cx:pt>
          <cx:pt idx="1949">225</cx:pt>
          <cx:pt idx="1950">225</cx:pt>
          <cx:pt idx="1951">224</cx:pt>
          <cx:pt idx="1952">226</cx:pt>
          <cx:pt idx="1953">225</cx:pt>
          <cx:pt idx="1954">225</cx:pt>
          <cx:pt idx="1955">227</cx:pt>
          <cx:pt idx="1956">228</cx:pt>
          <cx:pt idx="1957">231</cx:pt>
          <cx:pt idx="1958">233</cx:pt>
          <cx:pt idx="1959">233</cx:pt>
          <cx:pt idx="1960">233</cx:pt>
          <cx:pt idx="1961">233</cx:pt>
          <cx:pt idx="1962">233</cx:pt>
          <cx:pt idx="1963">230</cx:pt>
          <cx:pt idx="1964">229</cx:pt>
          <cx:pt idx="1965">228</cx:pt>
          <cx:pt idx="1966">226</cx:pt>
          <cx:pt idx="1967">225</cx:pt>
          <cx:pt idx="1968">225</cx:pt>
          <cx:pt idx="1969">225</cx:pt>
          <cx:pt idx="1970">222</cx:pt>
          <cx:pt idx="1971">218</cx:pt>
          <cx:pt idx="1972">219</cx:pt>
          <cx:pt idx="1973">220</cx:pt>
          <cx:pt idx="1974">220</cx:pt>
          <cx:pt idx="1975">221</cx:pt>
          <cx:pt idx="1976">225</cx:pt>
          <cx:pt idx="1977">226</cx:pt>
          <cx:pt idx="1978">226</cx:pt>
          <cx:pt idx="1979">227</cx:pt>
          <cx:pt idx="1980">230</cx:pt>
          <cx:pt idx="1981">232</cx:pt>
          <cx:pt idx="1982">233</cx:pt>
          <cx:pt idx="1983">234</cx:pt>
          <cx:pt idx="1984">235</cx:pt>
          <cx:pt idx="1985">240</cx:pt>
          <cx:pt idx="1986">244</cx:pt>
          <cx:pt idx="1987">254</cx:pt>
          <cx:pt idx="1988">258</cx:pt>
          <cx:pt idx="1989">258</cx:pt>
          <cx:pt idx="1990">258</cx:pt>
          <cx:pt idx="1991">258</cx:pt>
          <cx:pt idx="1992">258</cx:pt>
          <cx:pt idx="1993">258</cx:pt>
          <cx:pt idx="1994">254</cx:pt>
          <cx:pt idx="1995">255</cx:pt>
          <cx:pt idx="1996">257</cx:pt>
          <cx:pt idx="1997">257</cx:pt>
          <cx:pt idx="1998">258</cx:pt>
          <cx:pt idx="1999">258</cx:pt>
          <cx:pt idx="2000">259</cx:pt>
          <cx:pt idx="2001">259</cx:pt>
          <cx:pt idx="2002">259</cx:pt>
          <cx:pt idx="2003">260</cx:pt>
          <cx:pt idx="2004">260</cx:pt>
          <cx:pt idx="2005">260</cx:pt>
          <cx:pt idx="2006">260</cx:pt>
          <cx:pt idx="2007">260</cx:pt>
          <cx:pt idx="2008">260</cx:pt>
          <cx:pt idx="2009">260</cx:pt>
          <cx:pt idx="2010">260</cx:pt>
          <cx:pt idx="2011">260</cx:pt>
          <cx:pt idx="2012">260</cx:pt>
          <cx:pt idx="2013">260</cx:pt>
          <cx:pt idx="2014">263</cx:pt>
          <cx:pt idx="2015">263</cx:pt>
          <cx:pt idx="2016">263</cx:pt>
          <cx:pt idx="2017">263</cx:pt>
          <cx:pt idx="2018">263</cx:pt>
          <cx:pt idx="2019">263</cx:pt>
          <cx:pt idx="2020">263</cx:pt>
          <cx:pt idx="2021">263</cx:pt>
          <cx:pt idx="2022">263</cx:pt>
          <cx:pt idx="2023">263</cx:pt>
          <cx:pt idx="2024">263</cx:pt>
          <cx:pt idx="2025">263</cx:pt>
          <cx:pt idx="2026">263</cx:pt>
          <cx:pt idx="2027">263</cx:pt>
          <cx:pt idx="2028">263</cx:pt>
          <cx:pt idx="2029">263</cx:pt>
          <cx:pt idx="2030">263</cx:pt>
          <cx:pt idx="2031">263</cx:pt>
          <cx:pt idx="2032">263</cx:pt>
          <cx:pt idx="2033">264</cx:pt>
          <cx:pt idx="2034">260</cx:pt>
          <cx:pt idx="2035">259</cx:pt>
          <cx:pt idx="2036">258</cx:pt>
          <cx:pt idx="2037">253</cx:pt>
          <cx:pt idx="2038">252</cx:pt>
          <cx:pt idx="2039">252</cx:pt>
          <cx:pt idx="2040">250</cx:pt>
          <cx:pt idx="2041">253</cx:pt>
          <cx:pt idx="2042">255</cx:pt>
          <cx:pt idx="2043">253</cx:pt>
          <cx:pt idx="2044">249</cx:pt>
          <cx:pt idx="2045">253</cx:pt>
          <cx:pt idx="2046">254</cx:pt>
          <cx:pt idx="2047">253</cx:pt>
          <cx:pt idx="2048">253</cx:pt>
          <cx:pt idx="2049">254</cx:pt>
          <cx:pt idx="2050">254</cx:pt>
          <cx:pt idx="2051">254</cx:pt>
          <cx:pt idx="2052">253</cx:pt>
          <cx:pt idx="2053">252</cx:pt>
          <cx:pt idx="2054">248</cx:pt>
          <cx:pt idx="2055">245</cx:pt>
          <cx:pt idx="2056">246</cx:pt>
          <cx:pt idx="2057">244</cx:pt>
          <cx:pt idx="2058">244</cx:pt>
          <cx:pt idx="2059">245</cx:pt>
          <cx:pt idx="2060">247</cx:pt>
          <cx:pt idx="2061">253</cx:pt>
          <cx:pt idx="2062">256</cx:pt>
          <cx:pt idx="2063">258</cx:pt>
          <cx:pt idx="2064">254</cx:pt>
          <cx:pt idx="2065">251</cx:pt>
          <cx:pt idx="2066">250</cx:pt>
          <cx:pt idx="2067">246</cx:pt>
          <cx:pt idx="2068">245</cx:pt>
          <cx:pt idx="2069">245</cx:pt>
          <cx:pt idx="2070">244</cx:pt>
          <cx:pt idx="2071">244</cx:pt>
          <cx:pt idx="2072">245</cx:pt>
          <cx:pt idx="2073">245</cx:pt>
          <cx:pt idx="2074">244</cx:pt>
          <cx:pt idx="2075">244</cx:pt>
          <cx:pt idx="2076">245</cx:pt>
          <cx:pt idx="2077">244</cx:pt>
          <cx:pt idx="2078">244</cx:pt>
          <cx:pt idx="2079">243</cx:pt>
          <cx:pt idx="2080">239</cx:pt>
          <cx:pt idx="2081">236</cx:pt>
          <cx:pt idx="2082">236</cx:pt>
          <cx:pt idx="2083">236</cx:pt>
          <cx:pt idx="2084">235</cx:pt>
          <cx:pt idx="2085">235</cx:pt>
          <cx:pt idx="2086">235</cx:pt>
          <cx:pt idx="2087">234</cx:pt>
          <cx:pt idx="2088">234</cx:pt>
          <cx:pt idx="2089">233</cx:pt>
          <cx:pt idx="2090">233</cx:pt>
          <cx:pt idx="2091">231</cx:pt>
          <cx:pt idx="2092">231</cx:pt>
          <cx:pt idx="2093">229</cx:pt>
          <cx:pt idx="2094">226</cx:pt>
          <cx:pt idx="2095">225</cx:pt>
          <cx:pt idx="2096">228</cx:pt>
          <cx:pt idx="2097">231</cx:pt>
          <cx:pt idx="2098">231</cx:pt>
          <cx:pt idx="2099">230</cx:pt>
          <cx:pt idx="2100">228</cx:pt>
          <cx:pt idx="2101">228</cx:pt>
          <cx:pt idx="2102">228</cx:pt>
          <cx:pt idx="2103">227</cx:pt>
          <cx:pt idx="2104">227</cx:pt>
          <cx:pt idx="2105">225</cx:pt>
          <cx:pt idx="2106">226</cx:pt>
          <cx:pt idx="2107">225</cx:pt>
          <cx:pt idx="2108">222</cx:pt>
          <cx:pt idx="2109">222</cx:pt>
          <cx:pt idx="2110">222</cx:pt>
          <cx:pt idx="2111">222</cx:pt>
          <cx:pt idx="2112">223</cx:pt>
          <cx:pt idx="2113">223</cx:pt>
          <cx:pt idx="2114">222</cx:pt>
          <cx:pt idx="2115">222</cx:pt>
          <cx:pt idx="2116">221</cx:pt>
          <cx:pt idx="2117">221</cx:pt>
          <cx:pt idx="2118">222</cx:pt>
          <cx:pt idx="2119">220</cx:pt>
          <cx:pt idx="2120">221</cx:pt>
          <cx:pt idx="2121">221</cx:pt>
          <cx:pt idx="2122">221</cx:pt>
          <cx:pt idx="2123">221</cx:pt>
          <cx:pt idx="2124">221</cx:pt>
          <cx:pt idx="2125">221</cx:pt>
          <cx:pt idx="2126">221</cx:pt>
          <cx:pt idx="2127">221</cx:pt>
          <cx:pt idx="2128">220</cx:pt>
          <cx:pt idx="2129">220</cx:pt>
          <cx:pt idx="2130">220</cx:pt>
          <cx:pt idx="2131">220</cx:pt>
          <cx:pt idx="2132">221</cx:pt>
          <cx:pt idx="2133">221</cx:pt>
          <cx:pt idx="2134">221</cx:pt>
          <cx:pt idx="2135">221</cx:pt>
          <cx:pt idx="2136">220</cx:pt>
          <cx:pt idx="2137">219</cx:pt>
          <cx:pt idx="2138">217</cx:pt>
          <cx:pt idx="2139">220</cx:pt>
          <cx:pt idx="2140">220</cx:pt>
          <cx:pt idx="2141">219</cx:pt>
          <cx:pt idx="2142">218</cx:pt>
          <cx:pt idx="2143">219</cx:pt>
          <cx:pt idx="2144">218</cx:pt>
          <cx:pt idx="2145">217</cx:pt>
          <cx:pt idx="2146">216</cx:pt>
          <cx:pt idx="2147">218</cx:pt>
          <cx:pt idx="2148">219</cx:pt>
          <cx:pt idx="2149">219</cx:pt>
          <cx:pt idx="2150">220</cx:pt>
          <cx:pt idx="2151">220</cx:pt>
          <cx:pt idx="2152">220</cx:pt>
          <cx:pt idx="2153">219</cx:pt>
          <cx:pt idx="2154">219</cx:pt>
          <cx:pt idx="2155">219</cx:pt>
          <cx:pt idx="2156">219</cx:pt>
          <cx:pt idx="2157">219</cx:pt>
          <cx:pt idx="2158">219</cx:pt>
          <cx:pt idx="2159">219</cx:pt>
          <cx:pt idx="2160">219</cx:pt>
          <cx:pt idx="2161">219</cx:pt>
          <cx:pt idx="2162">216</cx:pt>
          <cx:pt idx="2163">216</cx:pt>
          <cx:pt idx="2164">216</cx:pt>
          <cx:pt idx="2165">216</cx:pt>
          <cx:pt idx="2166">216</cx:pt>
          <cx:pt idx="2167">216</cx:pt>
          <cx:pt idx="2168">216</cx:pt>
          <cx:pt idx="2169">216</cx:pt>
          <cx:pt idx="2170">216</cx:pt>
          <cx:pt idx="2171">216</cx:pt>
          <cx:pt idx="2172">216</cx:pt>
          <cx:pt idx="2173">216</cx:pt>
          <cx:pt idx="2174">217</cx:pt>
          <cx:pt idx="2175">217</cx:pt>
          <cx:pt idx="2176">217</cx:pt>
          <cx:pt idx="2177">217</cx:pt>
          <cx:pt idx="2178">217</cx:pt>
          <cx:pt idx="2179">217</cx:pt>
          <cx:pt idx="2180">217</cx:pt>
          <cx:pt idx="2181">217</cx:pt>
          <cx:pt idx="2182">217</cx:pt>
          <cx:pt idx="2183">215</cx:pt>
          <cx:pt idx="2184">215</cx:pt>
          <cx:pt idx="2185">215</cx:pt>
          <cx:pt idx="2186">216</cx:pt>
          <cx:pt idx="2187">217</cx:pt>
          <cx:pt idx="2188">219</cx:pt>
          <cx:pt idx="2189">219</cx:pt>
          <cx:pt idx="2190">219</cx:pt>
          <cx:pt idx="2191">219</cx:pt>
          <cx:pt idx="2192">220</cx:pt>
          <cx:pt idx="2193">220</cx:pt>
          <cx:pt idx="2194">220</cx:pt>
          <cx:pt idx="2195">220</cx:pt>
          <cx:pt idx="2196">220</cx:pt>
          <cx:pt idx="2197">220</cx:pt>
          <cx:pt idx="2198">222</cx:pt>
          <cx:pt idx="2199">220</cx:pt>
          <cx:pt idx="2200">220</cx:pt>
          <cx:pt idx="2201">221</cx:pt>
          <cx:pt idx="2202">222</cx:pt>
          <cx:pt idx="2203">222</cx:pt>
          <cx:pt idx="2204">219</cx:pt>
          <cx:pt idx="2205">221</cx:pt>
          <cx:pt idx="2206">221</cx:pt>
          <cx:pt idx="2207">221</cx:pt>
          <cx:pt idx="2208">221</cx:pt>
          <cx:pt idx="2209">221</cx:pt>
          <cx:pt idx="2210">221</cx:pt>
          <cx:pt idx="2211">221</cx:pt>
          <cx:pt idx="2212">222</cx:pt>
          <cx:pt idx="2213">222</cx:pt>
          <cx:pt idx="2214">222</cx:pt>
          <cx:pt idx="2215">222</cx:pt>
          <cx:pt idx="2216">222</cx:pt>
          <cx:pt idx="2217">222</cx:pt>
          <cx:pt idx="2218">222</cx:pt>
          <cx:pt idx="2219">221</cx:pt>
          <cx:pt idx="2220">220</cx:pt>
          <cx:pt idx="2221">219</cx:pt>
          <cx:pt idx="2222">219</cx:pt>
          <cx:pt idx="2223">220</cx:pt>
          <cx:pt idx="2224">218</cx:pt>
          <cx:pt idx="2225">218</cx:pt>
          <cx:pt idx="2226">220</cx:pt>
          <cx:pt idx="2227">223</cx:pt>
          <cx:pt idx="2228">223</cx:pt>
          <cx:pt idx="2229">223</cx:pt>
          <cx:pt idx="2230">223</cx:pt>
          <cx:pt idx="2231">223</cx:pt>
          <cx:pt idx="2232">223</cx:pt>
          <cx:pt idx="2233">220</cx:pt>
          <cx:pt idx="2234">220</cx:pt>
          <cx:pt idx="2235">219</cx:pt>
          <cx:pt idx="2236">218</cx:pt>
          <cx:pt idx="2237">218</cx:pt>
          <cx:pt idx="2238">218</cx:pt>
          <cx:pt idx="2239">218</cx:pt>
          <cx:pt idx="2240">218</cx:pt>
          <cx:pt idx="2241">218</cx:pt>
          <cx:pt idx="2242">219</cx:pt>
          <cx:pt idx="2243">219</cx:pt>
          <cx:pt idx="2244">220</cx:pt>
          <cx:pt idx="2245">222</cx:pt>
          <cx:pt idx="2246">224</cx:pt>
          <cx:pt idx="2247">226</cx:pt>
          <cx:pt idx="2248">227</cx:pt>
          <cx:pt idx="2249">228</cx:pt>
          <cx:pt idx="2250">227</cx:pt>
          <cx:pt idx="2251">229</cx:pt>
          <cx:pt idx="2252">236</cx:pt>
          <cx:pt idx="2253">239</cx:pt>
          <cx:pt idx="2254">250</cx:pt>
          <cx:pt idx="2255">254</cx:pt>
          <cx:pt idx="2256">256</cx:pt>
          <cx:pt idx="2257">253</cx:pt>
          <cx:pt idx="2258">254</cx:pt>
          <cx:pt idx="2259">259</cx:pt>
          <cx:pt idx="2260">257</cx:pt>
          <cx:pt idx="2261">255</cx:pt>
          <cx:pt idx="2262">256</cx:pt>
          <cx:pt idx="2263">257</cx:pt>
          <cx:pt idx="2264">253</cx:pt>
          <cx:pt idx="2265">253</cx:pt>
          <cx:pt idx="2266">255</cx:pt>
          <cx:pt idx="2267">255</cx:pt>
          <cx:pt idx="2268">256</cx:pt>
          <cx:pt idx="2269">259</cx:pt>
          <cx:pt idx="2270">262</cx:pt>
          <cx:pt idx="2271">265</cx:pt>
          <cx:pt idx="2272">265</cx:pt>
          <cx:pt idx="2273">265</cx:pt>
          <cx:pt idx="2274">265</cx:pt>
          <cx:pt idx="2275">265</cx:pt>
          <cx:pt idx="2276">265</cx:pt>
          <cx:pt idx="2277">264</cx:pt>
          <cx:pt idx="2278">265</cx:pt>
          <cx:pt idx="2279">265</cx:pt>
          <cx:pt idx="2280">265</cx:pt>
          <cx:pt idx="2281">264</cx:pt>
          <cx:pt idx="2282">265</cx:pt>
          <cx:pt idx="2283">265</cx:pt>
          <cx:pt idx="2284">263</cx:pt>
          <cx:pt idx="2285">263</cx:pt>
          <cx:pt idx="2286">264</cx:pt>
          <cx:pt idx="2287">261</cx:pt>
          <cx:pt idx="2288">251</cx:pt>
          <cx:pt idx="2289">244</cx:pt>
          <cx:pt idx="2290">243</cx:pt>
          <cx:pt idx="2291">242</cx:pt>
          <cx:pt idx="2292">243</cx:pt>
          <cx:pt idx="2293">244</cx:pt>
          <cx:pt idx="2294">248</cx:pt>
          <cx:pt idx="2295">255</cx:pt>
          <cx:pt idx="2296">261</cx:pt>
          <cx:pt idx="2297">264</cx:pt>
          <cx:pt idx="2298">265</cx:pt>
          <cx:pt idx="2299">265</cx:pt>
          <cx:pt idx="2300">264</cx:pt>
          <cx:pt idx="2301">264</cx:pt>
          <cx:pt idx="2302">263</cx:pt>
          <cx:pt idx="2303">262</cx:pt>
          <cx:pt idx="2304">261</cx:pt>
          <cx:pt idx="2305">257</cx:pt>
          <cx:pt idx="2306">248</cx:pt>
          <cx:pt idx="2307">245</cx:pt>
          <cx:pt idx="2308">243</cx:pt>
          <cx:pt idx="2309">240</cx:pt>
          <cx:pt idx="2310">237</cx:pt>
          <cx:pt idx="2311">235</cx:pt>
          <cx:pt idx="2312">233</cx:pt>
          <cx:pt idx="2313">230</cx:pt>
          <cx:pt idx="2314">230</cx:pt>
          <cx:pt idx="2315">230</cx:pt>
          <cx:pt idx="2316">230</cx:pt>
          <cx:pt idx="2317">230</cx:pt>
          <cx:pt idx="2318">230</cx:pt>
          <cx:pt idx="2319">229</cx:pt>
          <cx:pt idx="2320">229</cx:pt>
          <cx:pt idx="2321">228</cx:pt>
          <cx:pt idx="2322">228</cx:pt>
          <cx:pt idx="2323">229</cx:pt>
          <cx:pt idx="2324">229</cx:pt>
          <cx:pt idx="2325">229</cx:pt>
          <cx:pt idx="2326">228</cx:pt>
          <cx:pt idx="2327">232</cx:pt>
          <cx:pt idx="2328">231</cx:pt>
          <cx:pt idx="2329">230</cx:pt>
          <cx:pt idx="2330">229</cx:pt>
          <cx:pt idx="2331">229</cx:pt>
          <cx:pt idx="2332">226</cx:pt>
          <cx:pt idx="2333">226</cx:pt>
          <cx:pt idx="2334">225</cx:pt>
          <cx:pt idx="2335">225</cx:pt>
          <cx:pt idx="2336">225</cx:pt>
          <cx:pt idx="2337">225</cx:pt>
          <cx:pt idx="2338">224</cx:pt>
          <cx:pt idx="2339">222</cx:pt>
          <cx:pt idx="2340">222</cx:pt>
          <cx:pt idx="2341">222</cx:pt>
          <cx:pt idx="2342">222</cx:pt>
          <cx:pt idx="2343">222</cx:pt>
          <cx:pt idx="2344">222</cx:pt>
          <cx:pt idx="2345">222</cx:pt>
          <cx:pt idx="2346">222</cx:pt>
          <cx:pt idx="2347">222</cx:pt>
          <cx:pt idx="2348">221</cx:pt>
          <cx:pt idx="2349">208</cx:pt>
          <cx:pt idx="2350">208</cx:pt>
          <cx:pt idx="2351">208</cx:pt>
          <cx:pt idx="2352">208</cx:pt>
          <cx:pt idx="2353">208</cx:pt>
          <cx:pt idx="2354">208</cx:pt>
          <cx:pt idx="2355">208</cx:pt>
          <cx:pt idx="2356">208</cx:pt>
          <cx:pt idx="2357">208</cx:pt>
          <cx:pt idx="2358">208</cx:pt>
          <cx:pt idx="2359">208</cx:pt>
          <cx:pt idx="2360">208</cx:pt>
          <cx:pt idx="2361">208</cx:pt>
          <cx:pt idx="2362">210</cx:pt>
          <cx:pt idx="2363">210</cx:pt>
          <cx:pt idx="2364">210</cx:pt>
          <cx:pt idx="2365">210</cx:pt>
          <cx:pt idx="2366">208</cx:pt>
          <cx:pt idx="2367">208</cx:pt>
          <cx:pt idx="2368">208</cx:pt>
          <cx:pt idx="2369">210</cx:pt>
          <cx:pt idx="2370">207</cx:pt>
          <cx:pt idx="2371">207</cx:pt>
          <cx:pt idx="2372">207</cx:pt>
          <cx:pt idx="2373">207</cx:pt>
          <cx:pt idx="2374">207</cx:pt>
          <cx:pt idx="2375">207</cx:pt>
          <cx:pt idx="2376">207</cx:pt>
          <cx:pt idx="2377">207</cx:pt>
          <cx:pt idx="2378">207</cx:pt>
          <cx:pt idx="2379">207</cx:pt>
          <cx:pt idx="2380">207</cx:pt>
          <cx:pt idx="2381">209</cx:pt>
          <cx:pt idx="2382">211</cx:pt>
          <cx:pt idx="2383">211</cx:pt>
          <cx:pt idx="2384">209</cx:pt>
          <cx:pt idx="2385">208</cx:pt>
          <cx:pt idx="2386">207</cx:pt>
          <cx:pt idx="2387">206</cx:pt>
          <cx:pt idx="2388">207</cx:pt>
          <cx:pt idx="2389">210</cx:pt>
          <cx:pt idx="2390">205</cx:pt>
          <cx:pt idx="2391">206</cx:pt>
          <cx:pt idx="2392">207</cx:pt>
          <cx:pt idx="2393">208</cx:pt>
          <cx:pt idx="2394">210</cx:pt>
          <cx:pt idx="2395">210</cx:pt>
          <cx:pt idx="2396">214</cx:pt>
          <cx:pt idx="2397">216</cx:pt>
          <cx:pt idx="2398">220</cx:pt>
          <cx:pt idx="2399">221</cx:pt>
          <cx:pt idx="2400">224</cx:pt>
          <cx:pt idx="2401">226</cx:pt>
          <cx:pt idx="2402">227</cx:pt>
          <cx:pt idx="2403">229</cx:pt>
          <cx:pt idx="2404">229</cx:pt>
          <cx:pt idx="2405">230</cx:pt>
          <cx:pt idx="2406">229</cx:pt>
          <cx:pt idx="2407">229</cx:pt>
          <cx:pt idx="2408">229</cx:pt>
          <cx:pt idx="2409">229</cx:pt>
          <cx:pt idx="2410">231</cx:pt>
          <cx:pt idx="2411">232</cx:pt>
          <cx:pt idx="2412">235</cx:pt>
          <cx:pt idx="2413">233</cx:pt>
          <cx:pt idx="2414">235</cx:pt>
          <cx:pt idx="2415">237</cx:pt>
          <cx:pt idx="2416">240</cx:pt>
          <cx:pt idx="2417">241</cx:pt>
          <cx:pt idx="2418">244</cx:pt>
          <cx:pt idx="2419">246</cx:pt>
          <cx:pt idx="2420">246</cx:pt>
          <cx:pt idx="2421">246</cx:pt>
          <cx:pt idx="2422">246</cx:pt>
          <cx:pt idx="2423">246</cx:pt>
          <cx:pt idx="2424">246</cx:pt>
          <cx:pt idx="2425">246</cx:pt>
          <cx:pt idx="2426">246</cx:pt>
          <cx:pt idx="2427">246</cx:pt>
          <cx:pt idx="2428">246</cx:pt>
          <cx:pt idx="2429">246</cx:pt>
          <cx:pt idx="2430">246</cx:pt>
          <cx:pt idx="2431">246</cx:pt>
          <cx:pt idx="2432">251</cx:pt>
          <cx:pt idx="2433">251</cx:pt>
          <cx:pt idx="2434">251</cx:pt>
          <cx:pt idx="2435">250</cx:pt>
          <cx:pt idx="2436">249</cx:pt>
          <cx:pt idx="2437">247</cx:pt>
          <cx:pt idx="2438">247</cx:pt>
          <cx:pt idx="2439">248</cx:pt>
          <cx:pt idx="2440">250</cx:pt>
          <cx:pt idx="2441">251</cx:pt>
          <cx:pt idx="2442">251</cx:pt>
          <cx:pt idx="2443">251</cx:pt>
          <cx:pt idx="2444">251</cx:pt>
          <cx:pt idx="2445">251</cx:pt>
          <cx:pt idx="2446">251</cx:pt>
          <cx:pt idx="2447">251</cx:pt>
          <cx:pt idx="2448">251</cx:pt>
          <cx:pt idx="2449">251</cx:pt>
          <cx:pt idx="2450">251</cx:pt>
          <cx:pt idx="2451">251</cx:pt>
          <cx:pt idx="2452">251</cx:pt>
          <cx:pt idx="2453">254</cx:pt>
          <cx:pt idx="2454">251</cx:pt>
          <cx:pt idx="2455">249</cx:pt>
          <cx:pt idx="2456">245</cx:pt>
          <cx:pt idx="2457">240</cx:pt>
          <cx:pt idx="2458">236</cx:pt>
          <cx:pt idx="2459">234</cx:pt>
          <cx:pt idx="2460">228</cx:pt>
          <cx:pt idx="2461">222</cx:pt>
          <cx:pt idx="2462">220</cx:pt>
          <cx:pt idx="2463">217</cx:pt>
          <cx:pt idx="2464">216</cx:pt>
          <cx:pt idx="2465">217</cx:pt>
          <cx:pt idx="2466">219</cx:pt>
          <cx:pt idx="2467">221</cx:pt>
          <cx:pt idx="2468">224</cx:pt>
          <cx:pt idx="2469">232</cx:pt>
          <cx:pt idx="2470">233</cx:pt>
          <cx:pt idx="2471">234</cx:pt>
          <cx:pt idx="2472">238</cx:pt>
          <cx:pt idx="2473">240</cx:pt>
          <cx:pt idx="2474">237</cx:pt>
          <cx:pt idx="2475">236</cx:pt>
          <cx:pt idx="2476">236</cx:pt>
          <cx:pt idx="2477">236</cx:pt>
          <cx:pt idx="2478">236</cx:pt>
          <cx:pt idx="2479">240</cx:pt>
          <cx:pt idx="2480">239</cx:pt>
          <cx:pt idx="2481">240</cx:pt>
          <cx:pt idx="2482">237</cx:pt>
          <cx:pt idx="2483">236</cx:pt>
          <cx:pt idx="2484">236</cx:pt>
          <cx:pt idx="2485">240</cx:pt>
          <cx:pt idx="2486">243</cx:pt>
          <cx:pt idx="2487">247</cx:pt>
          <cx:pt idx="2488">250</cx:pt>
          <cx:pt idx="2489">250</cx:pt>
          <cx:pt idx="2490">249</cx:pt>
          <cx:pt idx="2491">248</cx:pt>
          <cx:pt idx="2492">248</cx:pt>
          <cx:pt idx="2493">249</cx:pt>
          <cx:pt idx="2494">249</cx:pt>
          <cx:pt idx="2495">253</cx:pt>
          <cx:pt idx="2496">253</cx:pt>
          <cx:pt idx="2497">253</cx:pt>
          <cx:pt idx="2498">253</cx:pt>
          <cx:pt idx="2499">253</cx:pt>
          <cx:pt idx="2500">253</cx:pt>
          <cx:pt idx="2501">253</cx:pt>
          <cx:pt idx="2502">253</cx:pt>
          <cx:pt idx="2503">253</cx:pt>
          <cx:pt idx="2504">253</cx:pt>
          <cx:pt idx="2505">253</cx:pt>
          <cx:pt idx="2506">253</cx:pt>
          <cx:pt idx="2507">253</cx:pt>
          <cx:pt idx="2508">253</cx:pt>
          <cx:pt idx="2509">253</cx:pt>
          <cx:pt idx="2510">253</cx:pt>
          <cx:pt idx="2511">253</cx:pt>
          <cx:pt idx="2512">253</cx:pt>
          <cx:pt idx="2513">248</cx:pt>
          <cx:pt idx="2514">248</cx:pt>
          <cx:pt idx="2515">248</cx:pt>
          <cx:pt idx="2516">248</cx:pt>
          <cx:pt idx="2517">248</cx:pt>
          <cx:pt idx="2518">248</cx:pt>
          <cx:pt idx="2519">248</cx:pt>
          <cx:pt idx="2520">248</cx:pt>
          <cx:pt idx="2521">248</cx:pt>
          <cx:pt idx="2522">248</cx:pt>
          <cx:pt idx="2523">248</cx:pt>
          <cx:pt idx="2524">248</cx:pt>
          <cx:pt idx="2525">248</cx:pt>
          <cx:pt idx="2526">248</cx:pt>
          <cx:pt idx="2527">248</cx:pt>
          <cx:pt idx="2528">248</cx:pt>
          <cx:pt idx="2529">248</cx:pt>
          <cx:pt idx="2530">248</cx:pt>
          <cx:pt idx="2531">248</cx:pt>
          <cx:pt idx="2532">247</cx:pt>
          <cx:pt idx="2533">247</cx:pt>
          <cx:pt idx="2534">244</cx:pt>
          <cx:pt idx="2535">242</cx:pt>
          <cx:pt idx="2536">244</cx:pt>
          <cx:pt idx="2537">244</cx:pt>
          <cx:pt idx="2538">247</cx:pt>
          <cx:pt idx="2539">249</cx:pt>
          <cx:pt idx="2540">250</cx:pt>
          <cx:pt idx="2541">250</cx:pt>
          <cx:pt idx="2542">250</cx:pt>
          <cx:pt idx="2543">250</cx:pt>
          <cx:pt idx="2544">249</cx:pt>
          <cx:pt idx="2545">248</cx:pt>
          <cx:pt idx="2546">248</cx:pt>
          <cx:pt idx="2547">247</cx:pt>
          <cx:pt idx="2548">243</cx:pt>
          <cx:pt idx="2549">243</cx:pt>
          <cx:pt idx="2550">240</cx:pt>
          <cx:pt idx="2551">239</cx:pt>
          <cx:pt idx="2552">232</cx:pt>
          <cx:pt idx="2553">227</cx:pt>
          <cx:pt idx="2554">225</cx:pt>
          <cx:pt idx="2555">223</cx:pt>
          <cx:pt idx="2556">221</cx:pt>
          <cx:pt idx="2557">221</cx:pt>
          <cx:pt idx="2558">221</cx:pt>
          <cx:pt idx="2559">225</cx:pt>
          <cx:pt idx="2560">225</cx:pt>
          <cx:pt idx="2561">223</cx:pt>
          <cx:pt idx="2562">220</cx:pt>
          <cx:pt idx="2563">219</cx:pt>
          <cx:pt idx="2564">216</cx:pt>
          <cx:pt idx="2565">214</cx:pt>
          <cx:pt idx="2566">214</cx:pt>
          <cx:pt idx="2567">213</cx:pt>
          <cx:pt idx="2568">213</cx:pt>
          <cx:pt idx="2569">214</cx:pt>
          <cx:pt idx="2570">216</cx:pt>
          <cx:pt idx="2571">218</cx:pt>
          <cx:pt idx="2572">219</cx:pt>
          <cx:pt idx="2573">222</cx:pt>
          <cx:pt idx="2574">222</cx:pt>
          <cx:pt idx="2575">222</cx:pt>
          <cx:pt idx="2576">222</cx:pt>
          <cx:pt idx="2577">222</cx:pt>
          <cx:pt idx="2578">222</cx:pt>
          <cx:pt idx="2579">223</cx:pt>
          <cx:pt idx="2580">225</cx:pt>
          <cx:pt idx="2581">228</cx:pt>
          <cx:pt idx="2582">228</cx:pt>
          <cx:pt idx="2583">228</cx:pt>
          <cx:pt idx="2584">228</cx:pt>
          <cx:pt idx="2585">230</cx:pt>
          <cx:pt idx="2586">233</cx:pt>
          <cx:pt idx="2587">234</cx:pt>
          <cx:pt idx="2588">237</cx:pt>
          <cx:pt idx="2589">240</cx:pt>
          <cx:pt idx="2590">240</cx:pt>
          <cx:pt idx="2591">240</cx:pt>
          <cx:pt idx="2592">240</cx:pt>
          <cx:pt idx="2593">242</cx:pt>
          <cx:pt idx="2594">242</cx:pt>
          <cx:pt idx="2595">242</cx:pt>
          <cx:pt idx="2596">240</cx:pt>
          <cx:pt idx="2597">240</cx:pt>
          <cx:pt idx="2598">240</cx:pt>
          <cx:pt idx="2599">240</cx:pt>
          <cx:pt idx="2600">240</cx:pt>
          <cx:pt idx="2601">240</cx:pt>
          <cx:pt idx="2602">240</cx:pt>
          <cx:pt idx="2603">240</cx:pt>
          <cx:pt idx="2604">240</cx:pt>
          <cx:pt idx="2605">240</cx:pt>
          <cx:pt idx="2606">240</cx:pt>
          <cx:pt idx="2607">240</cx:pt>
          <cx:pt idx="2608">240</cx:pt>
          <cx:pt idx="2609">240</cx:pt>
          <cx:pt idx="2610">240</cx:pt>
          <cx:pt idx="2611">235</cx:pt>
          <cx:pt idx="2612">235</cx:pt>
          <cx:pt idx="2613">234</cx:pt>
          <cx:pt idx="2614">235</cx:pt>
          <cx:pt idx="2615">234</cx:pt>
          <cx:pt idx="2616">235</cx:pt>
          <cx:pt idx="2617">235</cx:pt>
          <cx:pt idx="2618">235</cx:pt>
          <cx:pt idx="2619">231</cx:pt>
          <cx:pt idx="2620">234</cx:pt>
          <cx:pt idx="2621">234</cx:pt>
          <cx:pt idx="2622">235</cx:pt>
          <cx:pt idx="2623">235</cx:pt>
          <cx:pt idx="2624">237</cx:pt>
          <cx:pt idx="2625">238</cx:pt>
          <cx:pt idx="2626">237</cx:pt>
          <cx:pt idx="2627">235</cx:pt>
          <cx:pt idx="2628">233</cx:pt>
          <cx:pt idx="2629">233</cx:pt>
          <cx:pt idx="2630">233</cx:pt>
          <cx:pt idx="2631">236</cx:pt>
          <cx:pt idx="2632">234</cx:pt>
          <cx:pt idx="2633">236</cx:pt>
          <cx:pt idx="2634">235</cx:pt>
          <cx:pt idx="2635">235</cx:pt>
          <cx:pt idx="2636">235</cx:pt>
          <cx:pt idx="2637">254</cx:pt>
          <cx:pt idx="2638">253</cx:pt>
          <cx:pt idx="2639">255</cx:pt>
          <cx:pt idx="2640">249</cx:pt>
          <cx:pt idx="2641">249</cx:pt>
          <cx:pt idx="2642">249</cx:pt>
          <cx:pt idx="2643">252</cx:pt>
          <cx:pt idx="2644">254</cx:pt>
          <cx:pt idx="2645">260</cx:pt>
          <cx:pt idx="2646">261</cx:pt>
          <cx:pt idx="2647">261</cx:pt>
          <cx:pt idx="2648">259</cx:pt>
          <cx:pt idx="2649">255</cx:pt>
          <cx:pt idx="2650">257</cx:pt>
          <cx:pt idx="2651">254</cx:pt>
          <cx:pt idx="2652">255</cx:pt>
          <cx:pt idx="2653">257</cx:pt>
          <cx:pt idx="2654">260</cx:pt>
          <cx:pt idx="2655">260</cx:pt>
          <cx:pt idx="2656">261</cx:pt>
          <cx:pt idx="2657">260</cx:pt>
          <cx:pt idx="2658">256</cx:pt>
          <cx:pt idx="2659">252</cx:pt>
          <cx:pt idx="2660">251</cx:pt>
          <cx:pt idx="2661">251</cx:pt>
          <cx:pt idx="2662">252</cx:pt>
          <cx:pt idx="2663">252</cx:pt>
          <cx:pt idx="2664">255</cx:pt>
          <cx:pt idx="2665">256</cx:pt>
          <cx:pt idx="2666">258</cx:pt>
          <cx:pt idx="2667">261</cx:pt>
          <cx:pt idx="2668">261</cx:pt>
          <cx:pt idx="2669">261</cx:pt>
          <cx:pt idx="2670">261</cx:pt>
          <cx:pt idx="2671">261</cx:pt>
          <cx:pt idx="2672">261</cx:pt>
          <cx:pt idx="2673">261</cx:pt>
          <cx:pt idx="2674">261</cx:pt>
          <cx:pt idx="2675">261</cx:pt>
          <cx:pt idx="2676">259</cx:pt>
          <cx:pt idx="2677">249</cx:pt>
          <cx:pt idx="2678">242</cx:pt>
          <cx:pt idx="2679">244</cx:pt>
          <cx:pt idx="2680">244</cx:pt>
          <cx:pt idx="2681">243</cx:pt>
          <cx:pt idx="2682">246</cx:pt>
          <cx:pt idx="2683">247</cx:pt>
          <cx:pt idx="2684">242</cx:pt>
          <cx:pt idx="2685">238</cx:pt>
          <cx:pt idx="2686">235</cx:pt>
          <cx:pt idx="2687">237</cx:pt>
          <cx:pt idx="2688">240</cx:pt>
          <cx:pt idx="2689">242</cx:pt>
          <cx:pt idx="2690">246</cx:pt>
          <cx:pt idx="2691">246</cx:pt>
          <cx:pt idx="2692">247</cx:pt>
          <cx:pt idx="2693">247</cx:pt>
          <cx:pt idx="2694">248</cx:pt>
          <cx:pt idx="2695">248</cx:pt>
          <cx:pt idx="2696">248</cx:pt>
          <cx:pt idx="2697">248</cx:pt>
          <cx:pt idx="2698">249</cx:pt>
          <cx:pt idx="2699">248</cx:pt>
          <cx:pt idx="2700">247</cx:pt>
          <cx:pt idx="2701">246</cx:pt>
          <cx:pt idx="2702">244</cx:pt>
          <cx:pt idx="2703">243</cx:pt>
          <cx:pt idx="2704">241</cx:pt>
          <cx:pt idx="2705">239</cx:pt>
          <cx:pt idx="2706">239</cx:pt>
          <cx:pt idx="2707">239</cx:pt>
          <cx:pt idx="2708">239</cx:pt>
          <cx:pt idx="2709">240</cx:pt>
          <cx:pt idx="2710">243</cx:pt>
          <cx:pt idx="2711">243</cx:pt>
          <cx:pt idx="2712">243</cx:pt>
          <cx:pt idx="2713">243</cx:pt>
          <cx:pt idx="2714">243</cx:pt>
          <cx:pt idx="2715">243</cx:pt>
          <cx:pt idx="2716">244</cx:pt>
          <cx:pt idx="2717">244</cx:pt>
          <cx:pt idx="2718">244</cx:pt>
          <cx:pt idx="2719">244</cx:pt>
          <cx:pt idx="2720">244</cx:pt>
          <cx:pt idx="2721">242</cx:pt>
          <cx:pt idx="2722">242</cx:pt>
          <cx:pt idx="2723">242</cx:pt>
          <cx:pt idx="2724">241</cx:pt>
          <cx:pt idx="2725">240</cx:pt>
          <cx:pt idx="2726">238</cx:pt>
          <cx:pt idx="2727">238</cx:pt>
          <cx:pt idx="2728">233</cx:pt>
          <cx:pt idx="2729">233</cx:pt>
          <cx:pt idx="2730">230</cx:pt>
          <cx:pt idx="2731">229</cx:pt>
          <cx:pt idx="2732">229</cx:pt>
          <cx:pt idx="2733">229</cx:pt>
          <cx:pt idx="2734">230</cx:pt>
          <cx:pt idx="2735">236</cx:pt>
          <cx:pt idx="2736">238</cx:pt>
          <cx:pt idx="2737">240</cx:pt>
          <cx:pt idx="2738">243</cx:pt>
          <cx:pt idx="2739">244</cx:pt>
          <cx:pt idx="2740">245</cx:pt>
          <cx:pt idx="2741">251</cx:pt>
          <cx:pt idx="2742">248</cx:pt>
          <cx:pt idx="2743">248</cx:pt>
          <cx:pt idx="2744">246</cx:pt>
          <cx:pt idx="2745">244</cx:pt>
          <cx:pt idx="2746">243</cx:pt>
          <cx:pt idx="2747">243</cx:pt>
          <cx:pt idx="2748">241</cx:pt>
          <cx:pt idx="2749">240</cx:pt>
          <cx:pt idx="2750">240</cx:pt>
          <cx:pt idx="2751">240</cx:pt>
          <cx:pt idx="2752">241</cx:pt>
          <cx:pt idx="2753">245</cx:pt>
          <cx:pt idx="2754">246</cx:pt>
          <cx:pt idx="2755">245</cx:pt>
          <cx:pt idx="2756">242</cx:pt>
          <cx:pt idx="2757">242</cx:pt>
          <cx:pt idx="2758">240</cx:pt>
          <cx:pt idx="2759">238</cx:pt>
          <cx:pt idx="2760">235</cx:pt>
          <cx:pt idx="2761">235</cx:pt>
          <cx:pt idx="2762">235</cx:pt>
          <cx:pt idx="2763">235</cx:pt>
          <cx:pt idx="2764">234</cx:pt>
          <cx:pt idx="2765">233</cx:pt>
          <cx:pt idx="2766">233</cx:pt>
          <cx:pt idx="2767">235</cx:pt>
          <cx:pt idx="2768">235</cx:pt>
          <cx:pt idx="2769">236</cx:pt>
          <cx:pt idx="2770">237</cx:pt>
          <cx:pt idx="2771">237</cx:pt>
          <cx:pt idx="2772">238</cx:pt>
          <cx:pt idx="2773">238</cx:pt>
          <cx:pt idx="2774">239</cx:pt>
          <cx:pt idx="2775">239</cx:pt>
          <cx:pt idx="2776">239</cx:pt>
          <cx:pt idx="2777">239</cx:pt>
          <cx:pt idx="2778">239</cx:pt>
          <cx:pt idx="2779">239</cx:pt>
          <cx:pt idx="2780">239</cx:pt>
          <cx:pt idx="2781">240</cx:pt>
          <cx:pt idx="2782">238</cx:pt>
          <cx:pt idx="2783">238</cx:pt>
          <cx:pt idx="2784">240</cx:pt>
          <cx:pt idx="2785">242</cx:pt>
          <cx:pt idx="2786">240</cx:pt>
          <cx:pt idx="2787">240</cx:pt>
          <cx:pt idx="2788">238</cx:pt>
          <cx:pt idx="2789">238</cx:pt>
          <cx:pt idx="2790">235</cx:pt>
          <cx:pt idx="2791">235</cx:pt>
          <cx:pt idx="2792">235</cx:pt>
          <cx:pt idx="2793">235</cx:pt>
          <cx:pt idx="2794">238</cx:pt>
          <cx:pt idx="2795">244</cx:pt>
          <cx:pt idx="2796">251</cx:pt>
          <cx:pt idx="2797">255</cx:pt>
          <cx:pt idx="2798">257</cx:pt>
          <cx:pt idx="2799">264</cx:pt>
          <cx:pt idx="2800">265</cx:pt>
          <cx:pt idx="2801">265</cx:pt>
          <cx:pt idx="2802">270</cx:pt>
          <cx:pt idx="2803">270</cx:pt>
          <cx:pt idx="2804">270</cx:pt>
          <cx:pt idx="2805">270</cx:pt>
          <cx:pt idx="2806">270</cx:pt>
          <cx:pt idx="2807">270</cx:pt>
          <cx:pt idx="2808">270</cx:pt>
          <cx:pt idx="2809">270</cx:pt>
          <cx:pt idx="2810">270</cx:pt>
          <cx:pt idx="2811">270</cx:pt>
          <cx:pt idx="2812">270</cx:pt>
          <cx:pt idx="2813">270</cx:pt>
          <cx:pt idx="2814">270</cx:pt>
          <cx:pt idx="2815">270</cx:pt>
          <cx:pt idx="2816">270</cx:pt>
          <cx:pt idx="2817">270</cx:pt>
          <cx:pt idx="2818">270</cx:pt>
          <cx:pt idx="2819">270</cx:pt>
          <cx:pt idx="2820">270</cx:pt>
          <cx:pt idx="2821">270</cx:pt>
          <cx:pt idx="2822">270</cx:pt>
          <cx:pt idx="2823">266</cx:pt>
          <cx:pt idx="2824">266</cx:pt>
          <cx:pt idx="2825">266</cx:pt>
          <cx:pt idx="2826">266</cx:pt>
          <cx:pt idx="2827">266</cx:pt>
          <cx:pt idx="2828">266</cx:pt>
          <cx:pt idx="2829">266</cx:pt>
          <cx:pt idx="2830">266</cx:pt>
          <cx:pt idx="2831">266</cx:pt>
          <cx:pt idx="2832">266</cx:pt>
          <cx:pt idx="2833">266</cx:pt>
          <cx:pt idx="2834">266</cx:pt>
          <cx:pt idx="2835">266</cx:pt>
          <cx:pt idx="2836">266</cx:pt>
          <cx:pt idx="2837">266</cx:pt>
          <cx:pt idx="2838">265</cx:pt>
          <cx:pt idx="2839">265</cx:pt>
          <cx:pt idx="2840">264</cx:pt>
          <cx:pt idx="2841">264</cx:pt>
          <cx:pt idx="2842">264</cx:pt>
          <cx:pt idx="2843">262</cx:pt>
          <cx:pt idx="2844">269</cx:pt>
          <cx:pt idx="2845">268</cx:pt>
          <cx:pt idx="2846">268</cx:pt>
          <cx:pt idx="2847">267</cx:pt>
          <cx:pt idx="2848">268</cx:pt>
          <cx:pt idx="2849">272</cx:pt>
          <cx:pt idx="2850">273</cx:pt>
          <cx:pt idx="2851">275</cx:pt>
          <cx:pt idx="2852">277</cx:pt>
          <cx:pt idx="2853">277</cx:pt>
          <cx:pt idx="2854">277</cx:pt>
          <cx:pt idx="2855">277</cx:pt>
          <cx:pt idx="2856">277</cx:pt>
          <cx:pt idx="2857">277</cx:pt>
          <cx:pt idx="2858">277</cx:pt>
          <cx:pt idx="2859">277</cx:pt>
          <cx:pt idx="2860">277</cx:pt>
          <cx:pt idx="2861">277</cx:pt>
          <cx:pt idx="2862">277</cx:pt>
          <cx:pt idx="2863">277</cx:pt>
          <cx:pt idx="2864">277</cx:pt>
          <cx:pt idx="2865">278</cx:pt>
          <cx:pt idx="2866">278</cx:pt>
          <cx:pt idx="2867">278</cx:pt>
          <cx:pt idx="2868">278</cx:pt>
          <cx:pt idx="2869">278</cx:pt>
          <cx:pt idx="2870">278</cx:pt>
          <cx:pt idx="2871">278</cx:pt>
          <cx:pt idx="2872">278</cx:pt>
          <cx:pt idx="2873">278</cx:pt>
          <cx:pt idx="2874">278</cx:pt>
          <cx:pt idx="2875">278</cx:pt>
          <cx:pt idx="2876">278</cx:pt>
          <cx:pt idx="2877">278</cx:pt>
          <cx:pt idx="2878">278</cx:pt>
          <cx:pt idx="2879">278</cx:pt>
          <cx:pt idx="2880">278</cx:pt>
          <cx:pt idx="2881">278</cx:pt>
          <cx:pt idx="2882">278</cx:pt>
          <cx:pt idx="2883">278</cx:pt>
          <cx:pt idx="2884">278</cx:pt>
          <cx:pt idx="2885">278</cx:pt>
          <cx:pt idx="2886">286</cx:pt>
          <cx:pt idx="2887">286</cx:pt>
          <cx:pt idx="2888">286</cx:pt>
          <cx:pt idx="2889">282</cx:pt>
          <cx:pt idx="2890">280</cx:pt>
          <cx:pt idx="2891">280</cx:pt>
          <cx:pt idx="2892">280</cx:pt>
          <cx:pt idx="2893">281</cx:pt>
          <cx:pt idx="2894">280</cx:pt>
          <cx:pt idx="2895">281</cx:pt>
          <cx:pt idx="2896">279</cx:pt>
          <cx:pt idx="2897">279</cx:pt>
          <cx:pt idx="2898">279</cx:pt>
          <cx:pt idx="2899">279</cx:pt>
          <cx:pt idx="2900">279</cx:pt>
          <cx:pt idx="2901">279</cx:pt>
          <cx:pt idx="2902">279</cx:pt>
          <cx:pt idx="2903">279</cx:pt>
          <cx:pt idx="2904">279</cx:pt>
          <cx:pt idx="2905">279</cx:pt>
          <cx:pt idx="2906">279</cx:pt>
          <cx:pt idx="2907">279</cx:pt>
          <cx:pt idx="2908">279</cx:pt>
          <cx:pt idx="2909">281</cx:pt>
          <cx:pt idx="2910">281</cx:pt>
          <cx:pt idx="2911">280</cx:pt>
          <cx:pt idx="2912">277</cx:pt>
          <cx:pt idx="2913">275</cx:pt>
          <cx:pt idx="2914">274</cx:pt>
          <cx:pt idx="2915">274</cx:pt>
          <cx:pt idx="2916">273</cx:pt>
          <cx:pt idx="2917">272</cx:pt>
          <cx:pt idx="2918">270</cx:pt>
          <cx:pt idx="2919">270</cx:pt>
          <cx:pt idx="2920">269</cx:pt>
          <cx:pt idx="2921">265</cx:pt>
          <cx:pt idx="2922">264</cx:pt>
          <cx:pt idx="2923">259</cx:pt>
          <cx:pt idx="2924">256</cx:pt>
          <cx:pt idx="2925">254</cx:pt>
          <cx:pt idx="2926">253</cx:pt>
          <cx:pt idx="2927">253</cx:pt>
          <cx:pt idx="2928">249</cx:pt>
          <cx:pt idx="2929">249</cx:pt>
          <cx:pt idx="2930">248</cx:pt>
          <cx:pt idx="2931">248</cx:pt>
          <cx:pt idx="2932">246</cx:pt>
          <cx:pt idx="2933">246</cx:pt>
          <cx:pt idx="2934">245</cx:pt>
          <cx:pt idx="2935">244</cx:pt>
          <cx:pt idx="2936">244</cx:pt>
          <cx:pt idx="2937">243</cx:pt>
          <cx:pt idx="2938">241</cx:pt>
          <cx:pt idx="2939">239</cx:pt>
          <cx:pt idx="2940">238</cx:pt>
          <cx:pt idx="2941">238</cx:pt>
          <cx:pt idx="2942">238</cx:pt>
          <cx:pt idx="2943">239</cx:pt>
          <cx:pt idx="2944">241</cx:pt>
          <cx:pt idx="2945">242</cx:pt>
          <cx:pt idx="2946">242</cx:pt>
          <cx:pt idx="2947">242</cx:pt>
          <cx:pt idx="2948">242</cx:pt>
          <cx:pt idx="2949">242</cx:pt>
          <cx:pt idx="2950">242</cx:pt>
          <cx:pt idx="2951">223</cx:pt>
          <cx:pt idx="2952">223</cx:pt>
          <cx:pt idx="2953">223</cx:pt>
          <cx:pt idx="2954">223</cx:pt>
          <cx:pt idx="2955">224</cx:pt>
          <cx:pt idx="2956">224</cx:pt>
          <cx:pt idx="2957">226</cx:pt>
          <cx:pt idx="2958">226</cx:pt>
          <cx:pt idx="2959">226</cx:pt>
          <cx:pt idx="2960">226</cx:pt>
          <cx:pt idx="2961">226</cx:pt>
          <cx:pt idx="2962">226</cx:pt>
          <cx:pt idx="2963">225</cx:pt>
          <cx:pt idx="2964">226</cx:pt>
          <cx:pt idx="2965">227</cx:pt>
          <cx:pt idx="2966">228</cx:pt>
          <cx:pt idx="2967">228</cx:pt>
          <cx:pt idx="2968">228</cx:pt>
          <cx:pt idx="2969">232</cx:pt>
          <cx:pt idx="2970">231</cx:pt>
          <cx:pt idx="2971">230</cx:pt>
          <cx:pt idx="2972">233</cx:pt>
          <cx:pt idx="2973">233</cx:pt>
          <cx:pt idx="2974">234</cx:pt>
          <cx:pt idx="2975">234</cx:pt>
          <cx:pt idx="2976">232</cx:pt>
          <cx:pt idx="2977">232</cx:pt>
          <cx:pt idx="2978">228</cx:pt>
          <cx:pt idx="2979">224</cx:pt>
          <cx:pt idx="2980">223</cx:pt>
          <cx:pt idx="2981">223</cx:pt>
          <cx:pt idx="2982">223</cx:pt>
          <cx:pt idx="2983">225</cx:pt>
          <cx:pt idx="2984">231</cx:pt>
          <cx:pt idx="2985">233</cx:pt>
          <cx:pt idx="2986">235</cx:pt>
          <cx:pt idx="2987">238</cx:pt>
          <cx:pt idx="2988">238</cx:pt>
          <cx:pt idx="2989">238</cx:pt>
          <cx:pt idx="2990">249</cx:pt>
          <cx:pt idx="2991">245</cx:pt>
          <cx:pt idx="2992">240</cx:pt>
          <cx:pt idx="2993">236</cx:pt>
          <cx:pt idx="2994">236</cx:pt>
          <cx:pt idx="2995">236</cx:pt>
          <cx:pt idx="2996">235</cx:pt>
          <cx:pt idx="2997">235</cx:pt>
          <cx:pt idx="2998">234</cx:pt>
          <cx:pt idx="2999">233</cx:pt>
          <cx:pt idx="3000">232</cx:pt>
          <cx:pt idx="3001">232</cx:pt>
          <cx:pt idx="3002">233</cx:pt>
          <cx:pt idx="3003">233</cx:pt>
          <cx:pt idx="3004">234</cx:pt>
          <cx:pt idx="3005">234</cx:pt>
          <cx:pt idx="3006">234</cx:pt>
          <cx:pt idx="3007">234</cx:pt>
          <cx:pt idx="3008">234</cx:pt>
          <cx:pt idx="3009">233</cx:pt>
          <cx:pt idx="3010">227</cx:pt>
          <cx:pt idx="3011">230</cx:pt>
          <cx:pt idx="3012">230</cx:pt>
          <cx:pt idx="3013">235</cx:pt>
          <cx:pt idx="3014">242</cx:pt>
          <cx:pt idx="3015">245</cx:pt>
          <cx:pt idx="3016">245</cx:pt>
          <cx:pt idx="3017">248</cx:pt>
          <cx:pt idx="3018">250</cx:pt>
          <cx:pt idx="3019">251</cx:pt>
          <cx:pt idx="3020">252</cx:pt>
          <cx:pt idx="3021">253</cx:pt>
          <cx:pt idx="3022">253</cx:pt>
          <cx:pt idx="3023">252</cx:pt>
          <cx:pt idx="3024">250</cx:pt>
          <cx:pt idx="3025">245</cx:pt>
          <cx:pt idx="3026">245</cx:pt>
          <cx:pt idx="3027">242</cx:pt>
          <cx:pt idx="3028">241</cx:pt>
          <cx:pt idx="3029">249</cx:pt>
          <cx:pt idx="3030">249</cx:pt>
          <cx:pt idx="3031">248</cx:pt>
          <cx:pt idx="3032">245</cx:pt>
          <cx:pt idx="3033">244</cx:pt>
          <cx:pt idx="3034">242</cx:pt>
          <cx:pt idx="3035">242</cx:pt>
          <cx:pt idx="3036">240</cx:pt>
          <cx:pt idx="3037">240</cx:pt>
          <cx:pt idx="3038">240</cx:pt>
          <cx:pt idx="3039">240</cx:pt>
          <cx:pt idx="3040">240</cx:pt>
          <cx:pt idx="3041">240</cx:pt>
          <cx:pt idx="3042">239</cx:pt>
          <cx:pt idx="3043">239</cx:pt>
          <cx:pt idx="3044">239</cx:pt>
          <cx:pt idx="3045">239</cx:pt>
          <cx:pt idx="3046">239</cx:pt>
          <cx:pt idx="3047">239</cx:pt>
          <cx:pt idx="3048">239</cx:pt>
          <cx:pt idx="3049">239</cx:pt>
          <cx:pt idx="3050">239</cx:pt>
          <cx:pt idx="3051">234</cx:pt>
          <cx:pt idx="3052">234</cx:pt>
          <cx:pt idx="3053">235</cx:pt>
          <cx:pt idx="3054">235</cx:pt>
          <cx:pt idx="3055">238</cx:pt>
          <cx:pt idx="3056">241</cx:pt>
          <cx:pt idx="3057">243</cx:pt>
          <cx:pt idx="3058">246</cx:pt>
          <cx:pt idx="3059">248</cx:pt>
          <cx:pt idx="3060">253</cx:pt>
          <cx:pt idx="3061">253</cx:pt>
          <cx:pt idx="3062">256</cx:pt>
          <cx:pt idx="3063">259</cx:pt>
          <cx:pt idx="3064">258</cx:pt>
          <cx:pt idx="3065">254</cx:pt>
          <cx:pt idx="3066">254</cx:pt>
          <cx:pt idx="3067">255</cx:pt>
          <cx:pt idx="3068">255</cx:pt>
          <cx:pt idx="3069">260</cx:pt>
          <cx:pt idx="3070">262</cx:pt>
          <cx:pt idx="3071">267</cx:pt>
          <cx:pt idx="3072">273</cx:pt>
          <cx:pt idx="3073">278</cx:pt>
          <cx:pt idx="3074">278</cx:pt>
          <cx:pt idx="3075">275</cx:pt>
          <cx:pt idx="3076">267</cx:pt>
          <cx:pt idx="3077">266</cx:pt>
          <cx:pt idx="3078">259</cx:pt>
          <cx:pt idx="3079">253</cx:pt>
          <cx:pt idx="3080">251</cx:pt>
          <cx:pt idx="3081">251</cx:pt>
          <cx:pt idx="3082">248</cx:pt>
          <cx:pt idx="3083">250</cx:pt>
          <cx:pt idx="3084">249</cx:pt>
          <cx:pt idx="3085">249</cx:pt>
          <cx:pt idx="3086">250</cx:pt>
          <cx:pt idx="3087">251</cx:pt>
          <cx:pt idx="3088">249</cx:pt>
          <cx:pt idx="3089">249</cx:pt>
          <cx:pt idx="3090">249</cx:pt>
          <cx:pt idx="3091">244</cx:pt>
          <cx:pt idx="3092">241</cx:pt>
          <cx:pt idx="3093">241</cx:pt>
          <cx:pt idx="3094">241</cx:pt>
          <cx:pt idx="3095">240</cx:pt>
          <cx:pt idx="3096">238</cx:pt>
          <cx:pt idx="3097">238</cx:pt>
          <cx:pt idx="3098">238</cx:pt>
          <cx:pt idx="3099">233</cx:pt>
          <cx:pt idx="3100">231</cx:pt>
          <cx:pt idx="3101">231</cx:pt>
          <cx:pt idx="3102">231</cx:pt>
          <cx:pt idx="3103">228</cx:pt>
          <cx:pt idx="3104">228</cx:pt>
          <cx:pt idx="3105">228</cx:pt>
          <cx:pt idx="3106">228</cx:pt>
          <cx:pt idx="3107">229</cx:pt>
          <cx:pt idx="3108">230</cx:pt>
          <cx:pt idx="3109">230</cx:pt>
          <cx:pt idx="3110">230</cx:pt>
          <cx:pt idx="3111">230</cx:pt>
          <cx:pt idx="3112">229</cx:pt>
          <cx:pt idx="3113">228</cx:pt>
          <cx:pt idx="3114">216</cx:pt>
          <cx:pt idx="3115">216</cx:pt>
          <cx:pt idx="3116">216</cx:pt>
          <cx:pt idx="3117">217</cx:pt>
          <cx:pt idx="3118">221</cx:pt>
          <cx:pt idx="3119">221</cx:pt>
          <cx:pt idx="3120">219</cx:pt>
          <cx:pt idx="3121">220</cx:pt>
          <cx:pt idx="3122">219</cx:pt>
          <cx:pt idx="3123">219</cx:pt>
          <cx:pt idx="3124">219</cx:pt>
          <cx:pt idx="3125">219</cx:pt>
          <cx:pt idx="3126">219</cx:pt>
          <cx:pt idx="3127">220</cx:pt>
          <cx:pt idx="3128">220</cx:pt>
          <cx:pt idx="3129">220</cx:pt>
          <cx:pt idx="3130">220</cx:pt>
          <cx:pt idx="3131">219</cx:pt>
          <cx:pt idx="3132">219</cx:pt>
          <cx:pt idx="3133">219</cx:pt>
          <cx:pt idx="3134">219</cx:pt>
          <cx:pt idx="3135">220</cx:pt>
          <cx:pt idx="3136">212</cx:pt>
          <cx:pt idx="3137">212</cx:pt>
          <cx:pt idx="3138">212</cx:pt>
          <cx:pt idx="3139">212</cx:pt>
          <cx:pt idx="3140">212</cx:pt>
          <cx:pt idx="3141">212</cx:pt>
          <cx:pt idx="3142">212</cx:pt>
          <cx:pt idx="3143">212</cx:pt>
          <cx:pt idx="3144">212</cx:pt>
          <cx:pt idx="3145">212</cx:pt>
          <cx:pt idx="3146">212</cx:pt>
          <cx:pt idx="3147">212</cx:pt>
          <cx:pt idx="3148">212</cx:pt>
          <cx:pt idx="3149">212</cx:pt>
          <cx:pt idx="3150">212</cx:pt>
          <cx:pt idx="3151">212</cx:pt>
          <cx:pt idx="3152">212</cx:pt>
          <cx:pt idx="3153">212</cx:pt>
          <cx:pt idx="3154">212</cx:pt>
          <cx:pt idx="3155">212</cx:pt>
          <cx:pt idx="3156">213</cx:pt>
          <cx:pt idx="3157">203</cx:pt>
          <cx:pt idx="3158">204</cx:pt>
          <cx:pt idx="3159">204</cx:pt>
          <cx:pt idx="3160">204</cx:pt>
          <cx:pt idx="3161">204</cx:pt>
          <cx:pt idx="3162">204</cx:pt>
          <cx:pt idx="3163">204</cx:pt>
          <cx:pt idx="3164">204</cx:pt>
          <cx:pt idx="3165">204</cx:pt>
          <cx:pt idx="3166">204</cx:pt>
          <cx:pt idx="3167">204</cx:pt>
          <cx:pt idx="3168">204</cx:pt>
          <cx:pt idx="3169">204</cx:pt>
          <cx:pt idx="3170">204</cx:pt>
          <cx:pt idx="3171">204</cx:pt>
          <cx:pt idx="3172">204</cx:pt>
          <cx:pt idx="3173">204</cx:pt>
          <cx:pt idx="3174">204</cx:pt>
          <cx:pt idx="3175">204</cx:pt>
          <cx:pt idx="3176">204</cx:pt>
          <cx:pt idx="3177">204</cx:pt>
          <cx:pt idx="3178">203</cx:pt>
          <cx:pt idx="3179">203</cx:pt>
          <cx:pt idx="3180">205</cx:pt>
          <cx:pt idx="3181">207</cx:pt>
          <cx:pt idx="3182">207</cx:pt>
          <cx:pt idx="3183">207</cx:pt>
          <cx:pt idx="3184">208</cx:pt>
          <cx:pt idx="3185">208</cx:pt>
          <cx:pt idx="3186">208</cx:pt>
          <cx:pt idx="3187">208</cx:pt>
          <cx:pt idx="3188">208</cx:pt>
          <cx:pt idx="3189">208</cx:pt>
          <cx:pt idx="3190">208</cx:pt>
          <cx:pt idx="3191">209</cx:pt>
          <cx:pt idx="3192">210</cx:pt>
          <cx:pt idx="3193">211</cx:pt>
          <cx:pt idx="3194">211</cx:pt>
          <cx:pt idx="3195">211</cx:pt>
          <cx:pt idx="3196">211</cx:pt>
          <cx:pt idx="3197">211</cx:pt>
          <cx:pt idx="3198">211</cx:pt>
          <cx:pt idx="3199">211</cx:pt>
          <cx:pt idx="3200">207</cx:pt>
          <cx:pt idx="3201">210</cx:pt>
          <cx:pt idx="3202">210</cx:pt>
          <cx:pt idx="3203">211</cx:pt>
          <cx:pt idx="3204">211</cx:pt>
          <cx:pt idx="3205">211</cx:pt>
          <cx:pt idx="3206">211</cx:pt>
          <cx:pt idx="3207">210</cx:pt>
          <cx:pt idx="3208">209</cx:pt>
          <cx:pt idx="3209">207</cx:pt>
          <cx:pt idx="3210">209</cx:pt>
          <cx:pt idx="3211">209</cx:pt>
          <cx:pt idx="3212">210</cx:pt>
          <cx:pt idx="3213">212</cx:pt>
          <cx:pt idx="3214">213</cx:pt>
          <cx:pt idx="3215">213</cx:pt>
          <cx:pt idx="3216">213</cx:pt>
          <cx:pt idx="3217">213</cx:pt>
          <cx:pt idx="3218">213</cx:pt>
          <cx:pt idx="3219">214</cx:pt>
          <cx:pt idx="3220">213</cx:pt>
          <cx:pt idx="3221">212</cx:pt>
          <cx:pt idx="3222">210</cx:pt>
          <cx:pt idx="3223">210</cx:pt>
          <cx:pt idx="3224">210</cx:pt>
          <cx:pt idx="3225">209</cx:pt>
          <cx:pt idx="3226">209</cx:pt>
          <cx:pt idx="3227">209</cx:pt>
          <cx:pt idx="3228">208</cx:pt>
          <cx:pt idx="3229">208</cx:pt>
          <cx:pt idx="3230">209</cx:pt>
          <cx:pt idx="3231">209</cx:pt>
          <cx:pt idx="3232">209</cx:pt>
          <cx:pt idx="3233">209</cx:pt>
          <cx:pt idx="3234">210</cx:pt>
          <cx:pt idx="3235">210</cx:pt>
          <cx:pt idx="3236">210</cx:pt>
          <cx:pt idx="3237">210</cx:pt>
          <cx:pt idx="3238">210</cx:pt>
          <cx:pt idx="3239">210</cx:pt>
          <cx:pt idx="3240">205</cx:pt>
          <cx:pt idx="3241">204</cx:pt>
          <cx:pt idx="3242">204</cx:pt>
          <cx:pt idx="3243">201</cx:pt>
          <cx:pt idx="3244">199</cx:pt>
          <cx:pt idx="3245">198</cx:pt>
          <cx:pt idx="3246">198</cx:pt>
          <cx:pt idx="3247">197</cx:pt>
          <cx:pt idx="3248">197</cx:pt>
          <cx:pt idx="3249">197</cx:pt>
          <cx:pt idx="3250">196</cx:pt>
          <cx:pt idx="3251">195</cx:pt>
          <cx:pt idx="3252">198</cx:pt>
          <cx:pt idx="3253">198</cx:pt>
          <cx:pt idx="3254">199</cx:pt>
          <cx:pt idx="3255">200</cx:pt>
          <cx:pt idx="3256">201</cx:pt>
          <cx:pt idx="3257">202</cx:pt>
          <cx:pt idx="3258">202</cx:pt>
          <cx:pt idx="3259">195</cx:pt>
          <cx:pt idx="3260">194</cx:pt>
          <cx:pt idx="3261">194</cx:pt>
          <cx:pt idx="3262">194</cx:pt>
          <cx:pt idx="3263">194</cx:pt>
          <cx:pt idx="3264">190</cx:pt>
          <cx:pt idx="3265">190</cx:pt>
          <cx:pt idx="3266">189</cx:pt>
          <cx:pt idx="3267">189</cx:pt>
          <cx:pt idx="3268">189</cx:pt>
          <cx:pt idx="3269">189</cx:pt>
          <cx:pt idx="3270">190</cx:pt>
          <cx:pt idx="3271">192</cx:pt>
          <cx:pt idx="3272">193</cx:pt>
          <cx:pt idx="3273">193</cx:pt>
          <cx:pt idx="3274">194</cx:pt>
          <cx:pt idx="3275">195</cx:pt>
          <cx:pt idx="3276">195</cx:pt>
          <cx:pt idx="3277">196</cx:pt>
          <cx:pt idx="3278">195</cx:pt>
          <cx:pt idx="3279">191</cx:pt>
          <cx:pt idx="3280">191</cx:pt>
          <cx:pt idx="3281">193</cx:pt>
          <cx:pt idx="3282">196</cx:pt>
          <cx:pt idx="3283">206</cx:pt>
          <cx:pt idx="3284">206</cx:pt>
          <cx:pt idx="3285">207</cx:pt>
          <cx:pt idx="3286">210</cx:pt>
          <cx:pt idx="3287">211</cx:pt>
          <cx:pt idx="3288">211</cx:pt>
          <cx:pt idx="3289">212</cx:pt>
          <cx:pt idx="3290">214</cx:pt>
          <cx:pt idx="3291">215</cx:pt>
          <cx:pt idx="3292">216</cx:pt>
          <cx:pt idx="3293">216</cx:pt>
          <cx:pt idx="3294">216</cx:pt>
          <cx:pt idx="3295">216</cx:pt>
          <cx:pt idx="3296">215</cx:pt>
          <cx:pt idx="3297">215</cx:pt>
          <cx:pt idx="3298">214</cx:pt>
          <cx:pt idx="3299">214</cx:pt>
          <cx:pt idx="3300">214</cx:pt>
          <cx:pt idx="3301">216</cx:pt>
          <cx:pt idx="3302">216</cx:pt>
          <cx:pt idx="3303">216</cx:pt>
          <cx:pt idx="3304">216</cx:pt>
          <cx:pt idx="3305">215</cx:pt>
          <cx:pt idx="3306">216</cx:pt>
          <cx:pt idx="3307">217</cx:pt>
          <cx:pt idx="3308">218</cx:pt>
          <cx:pt idx="3309">218</cx:pt>
          <cx:pt idx="3310">218</cx:pt>
          <cx:pt idx="3311">219</cx:pt>
          <cx:pt idx="3312">219</cx:pt>
          <cx:pt idx="3313">219</cx:pt>
          <cx:pt idx="3314">219</cx:pt>
          <cx:pt idx="3315">219</cx:pt>
          <cx:pt idx="3316">219</cx:pt>
          <cx:pt idx="3317">219</cx:pt>
          <cx:pt idx="3318">219</cx:pt>
          <cx:pt idx="3319">219</cx:pt>
          <cx:pt idx="3320">219</cx:pt>
          <cx:pt idx="3321">219</cx:pt>
          <cx:pt idx="3322">218</cx:pt>
          <cx:pt idx="3323">218</cx:pt>
          <cx:pt idx="3324">218</cx:pt>
          <cx:pt idx="3325">218</cx:pt>
          <cx:pt idx="3326">218</cx:pt>
          <cx:pt idx="3327">218</cx:pt>
          <cx:pt idx="3328">218</cx:pt>
          <cx:pt idx="3329">218</cx:pt>
          <cx:pt idx="3330">218</cx:pt>
          <cx:pt idx="3331">218</cx:pt>
          <cx:pt idx="3332">217</cx:pt>
          <cx:pt idx="3333">217</cx:pt>
          <cx:pt idx="3334">217</cx:pt>
          <cx:pt idx="3335">217</cx:pt>
          <cx:pt idx="3336">218</cx:pt>
          <cx:pt idx="3337">218</cx:pt>
          <cx:pt idx="3338">218</cx:pt>
          <cx:pt idx="3339">218</cx:pt>
          <cx:pt idx="3340">218</cx:pt>
          <cx:pt idx="3341">218</cx:pt>
          <cx:pt idx="3342">218</cx:pt>
          <cx:pt idx="3343">211</cx:pt>
          <cx:pt idx="3344">211</cx:pt>
          <cx:pt idx="3345">211</cx:pt>
          <cx:pt idx="3346">211</cx:pt>
          <cx:pt idx="3347">211</cx:pt>
          <cx:pt idx="3348">211</cx:pt>
          <cx:pt idx="3349">211</cx:pt>
          <cx:pt idx="3350">211</cx:pt>
          <cx:pt idx="3351">211</cx:pt>
          <cx:pt idx="3352">211</cx:pt>
          <cx:pt idx="3353">209</cx:pt>
          <cx:pt idx="3354">209</cx:pt>
          <cx:pt idx="3355">209</cx:pt>
          <cx:pt idx="3356">209</cx:pt>
          <cx:pt idx="3357">209</cx:pt>
          <cx:pt idx="3358">209</cx:pt>
          <cx:pt idx="3359">209</cx:pt>
          <cx:pt idx="3360">209</cx:pt>
          <cx:pt idx="3361">205</cx:pt>
          <cx:pt idx="3362">203</cx:pt>
          <cx:pt idx="3363">202</cx:pt>
          <cx:pt idx="3364">201</cx:pt>
          <cx:pt idx="3365">198</cx:pt>
          <cx:pt idx="3366">198</cx:pt>
          <cx:pt idx="3367">198</cx:pt>
          <cx:pt idx="3368">198</cx:pt>
          <cx:pt idx="3369">198</cx:pt>
          <cx:pt idx="3370">199</cx:pt>
          <cx:pt idx="3371">201</cx:pt>
          <cx:pt idx="3372">203</cx:pt>
          <cx:pt idx="3373">204</cx:pt>
          <cx:pt idx="3374">204</cx:pt>
          <cx:pt idx="3375">204</cx:pt>
          <cx:pt idx="3376">204</cx:pt>
          <cx:pt idx="3377">204</cx:pt>
          <cx:pt idx="3378">203</cx:pt>
          <cx:pt idx="3379">203</cx:pt>
          <cx:pt idx="3380">203</cx:pt>
          <cx:pt idx="3381">203</cx:pt>
          <cx:pt idx="3382">203</cx:pt>
          <cx:pt idx="3383">203</cx:pt>
          <cx:pt idx="3384">203</cx:pt>
          <cx:pt idx="3385">201</cx:pt>
          <cx:pt idx="3386">201</cx:pt>
          <cx:pt idx="3387">200</cx:pt>
          <cx:pt idx="3388">200</cx:pt>
          <cx:pt idx="3389">200</cx:pt>
          <cx:pt idx="3390">201</cx:pt>
          <cx:pt idx="3391">202</cx:pt>
          <cx:pt idx="3392">203</cx:pt>
          <cx:pt idx="3393">206</cx:pt>
          <cx:pt idx="3394">205</cx:pt>
          <cx:pt idx="3395">204</cx:pt>
          <cx:pt idx="3396">204</cx:pt>
          <cx:pt idx="3397">206</cx:pt>
          <cx:pt idx="3398">205</cx:pt>
          <cx:pt idx="3399">207</cx:pt>
          <cx:pt idx="3400">207</cx:pt>
          <cx:pt idx="3401">207</cx:pt>
          <cx:pt idx="3402">207</cx:pt>
          <cx:pt idx="3403">207</cx:pt>
          <cx:pt idx="3404">207</cx:pt>
          <cx:pt idx="3405">207</cx:pt>
          <cx:pt idx="3406">207</cx:pt>
          <cx:pt idx="3407">207</cx:pt>
          <cx:pt idx="3408">204</cx:pt>
          <cx:pt idx="3409">204</cx:pt>
          <cx:pt idx="3410">204</cx:pt>
          <cx:pt idx="3411">204</cx:pt>
          <cx:pt idx="3412">204</cx:pt>
          <cx:pt idx="3413">201</cx:pt>
          <cx:pt idx="3414">197</cx:pt>
          <cx:pt idx="3415">196</cx:pt>
          <cx:pt idx="3416">195</cx:pt>
          <cx:pt idx="3417">193</cx:pt>
          <cx:pt idx="3418">193</cx:pt>
          <cx:pt idx="3419">192</cx:pt>
          <cx:pt idx="3420">192</cx:pt>
          <cx:pt idx="3421">193</cx:pt>
          <cx:pt idx="3422">194</cx:pt>
          <cx:pt idx="3423">196</cx:pt>
          <cx:pt idx="3424">196</cx:pt>
          <cx:pt idx="3425">196</cx:pt>
          <cx:pt idx="3426">197</cx:pt>
          <cx:pt idx="3427">197</cx:pt>
          <cx:pt idx="3428">198</cx:pt>
          <cx:pt idx="3429">200</cx:pt>
          <cx:pt idx="3430">199</cx:pt>
          <cx:pt idx="3431">197</cx:pt>
          <cx:pt idx="3432">196</cx:pt>
          <cx:pt idx="3433">194</cx:pt>
          <cx:pt idx="3434">193</cx:pt>
          <cx:pt idx="3435">192</cx:pt>
          <cx:pt idx="3436">190</cx:pt>
          <cx:pt idx="3437">186</cx:pt>
          <cx:pt idx="3438">185</cx:pt>
          <cx:pt idx="3439">185</cx:pt>
          <cx:pt idx="3440">185</cx:pt>
          <cx:pt idx="3441">185</cx:pt>
          <cx:pt idx="3442">185</cx:pt>
          <cx:pt idx="3443">185</cx:pt>
          <cx:pt idx="3444">185</cx:pt>
          <cx:pt idx="3445">187</cx:pt>
          <cx:pt idx="3446">188</cx:pt>
          <cx:pt idx="3447">187</cx:pt>
          <cx:pt idx="3448">185</cx:pt>
          <cx:pt idx="3449">184</cx:pt>
          <cx:pt idx="3450">184</cx:pt>
          <cx:pt idx="3451">179</cx:pt>
          <cx:pt idx="3452">177</cx:pt>
          <cx:pt idx="3453">177</cx:pt>
          <cx:pt idx="3454">177</cx:pt>
          <cx:pt idx="3455">178</cx:pt>
          <cx:pt idx="3456">182</cx:pt>
          <cx:pt idx="3457">187</cx:pt>
          <cx:pt idx="3458">190</cx:pt>
          <cx:pt idx="3459">193</cx:pt>
          <cx:pt idx="3460">197</cx:pt>
          <cx:pt idx="3461">198</cx:pt>
          <cx:pt idx="3462">201</cx:pt>
          <cx:pt idx="3463">202</cx:pt>
          <cx:pt idx="3464">204</cx:pt>
          <cx:pt idx="3465">204</cx:pt>
          <cx:pt idx="3466">205</cx:pt>
          <cx:pt idx="3467">206</cx:pt>
          <cx:pt idx="3468">207</cx:pt>
          <cx:pt idx="3469">207</cx:pt>
          <cx:pt idx="3470">209</cx:pt>
          <cx:pt idx="3471">208</cx:pt>
          <cx:pt idx="3472">208</cx:pt>
          <cx:pt idx="3473">208</cx:pt>
          <cx:pt idx="3474">208</cx:pt>
          <cx:pt idx="3475">209</cx:pt>
          <cx:pt idx="3476">209</cx:pt>
          <cx:pt idx="3477">209</cx:pt>
          <cx:pt idx="3478">209</cx:pt>
          <cx:pt idx="3479">209</cx:pt>
          <cx:pt idx="3480">209</cx:pt>
          <cx:pt idx="3481">209</cx:pt>
          <cx:pt idx="3482">209</cx:pt>
          <cx:pt idx="3483">209</cx:pt>
          <cx:pt idx="3484">209</cx:pt>
          <cx:pt idx="3485">209</cx:pt>
          <cx:pt idx="3486">209</cx:pt>
          <cx:pt idx="3487">209</cx:pt>
          <cx:pt idx="3488">209</cx:pt>
          <cx:pt idx="3489">209</cx:pt>
          <cx:pt idx="3490">209</cx:pt>
          <cx:pt idx="3491">209</cx:pt>
          <cx:pt idx="3492">209</cx:pt>
          <cx:pt idx="3493">209</cx:pt>
          <cx:pt idx="3494">209</cx:pt>
          <cx:pt idx="3495">209</cx:pt>
          <cx:pt idx="3496">209</cx:pt>
          <cx:pt idx="3497">209</cx:pt>
          <cx:pt idx="3498">209</cx:pt>
          <cx:pt idx="3499">209</cx:pt>
          <cx:pt idx="3500">209</cx:pt>
          <cx:pt idx="3501">209</cx:pt>
          <cx:pt idx="3502">209</cx:pt>
          <cx:pt idx="3503">209</cx:pt>
          <cx:pt idx="3504">209</cx:pt>
          <cx:pt idx="3505">209</cx:pt>
          <cx:pt idx="3506">209</cx:pt>
          <cx:pt idx="3507">209</cx:pt>
          <cx:pt idx="3508">208</cx:pt>
          <cx:pt idx="3509">206</cx:pt>
          <cx:pt idx="3510">203</cx:pt>
          <cx:pt idx="3511">197</cx:pt>
          <cx:pt idx="3512">197</cx:pt>
          <cx:pt idx="3513">196</cx:pt>
          <cx:pt idx="3514">196</cx:pt>
          <cx:pt idx="3515">196</cx:pt>
          <cx:pt idx="3516">196</cx:pt>
          <cx:pt idx="3517">196</cx:pt>
          <cx:pt idx="3518">196</cx:pt>
          <cx:pt idx="3519">196</cx:pt>
          <cx:pt idx="3520">196</cx:pt>
          <cx:pt idx="3521">196</cx:pt>
          <cx:pt idx="3522">196</cx:pt>
          <cx:pt idx="3523">197</cx:pt>
          <cx:pt idx="3524">197</cx:pt>
          <cx:pt idx="3525">197</cx:pt>
          <cx:pt idx="3526">197</cx:pt>
          <cx:pt idx="3527">198</cx:pt>
          <cx:pt idx="3528">199</cx:pt>
          <cx:pt idx="3529">196</cx:pt>
          <cx:pt idx="3530">195</cx:pt>
          <cx:pt idx="3531">195</cx:pt>
          <cx:pt idx="3532">193</cx:pt>
          <cx:pt idx="3533">191</cx:pt>
          <cx:pt idx="3534">191</cx:pt>
          <cx:pt idx="3535">190</cx:pt>
          <cx:pt idx="3536">188</cx:pt>
          <cx:pt idx="3537">187</cx:pt>
          <cx:pt idx="3538">187</cx:pt>
          <cx:pt idx="3539">187</cx:pt>
          <cx:pt idx="3540">187</cx:pt>
          <cx:pt idx="3541">187</cx:pt>
          <cx:pt idx="3542">187</cx:pt>
          <cx:pt idx="3543">187</cx:pt>
          <cx:pt idx="3544">187</cx:pt>
          <cx:pt idx="3545">187</cx:pt>
          <cx:pt idx="3546">187</cx:pt>
          <cx:pt idx="3547">186</cx:pt>
          <cx:pt idx="3548">186</cx:pt>
          <cx:pt idx="3549">186</cx:pt>
          <cx:pt idx="3550">186</cx:pt>
          <cx:pt idx="3551">186</cx:pt>
          <cx:pt idx="3552">186</cx:pt>
          <cx:pt idx="3553">193</cx:pt>
          <cx:pt idx="3554">193</cx:pt>
          <cx:pt idx="3555">193</cx:pt>
          <cx:pt idx="3556">193</cx:pt>
          <cx:pt idx="3557">193</cx:pt>
          <cx:pt idx="3558">193</cx:pt>
          <cx:pt idx="3559">193</cx:pt>
          <cx:pt idx="3560">193</cx:pt>
          <cx:pt idx="3561">192</cx:pt>
          <cx:pt idx="3562">191</cx:pt>
          <cx:pt idx="3563">191</cx:pt>
          <cx:pt idx="3564">190</cx:pt>
          <cx:pt idx="3565">191</cx:pt>
          <cx:pt idx="3566">191</cx:pt>
          <cx:pt idx="3567">191</cx:pt>
          <cx:pt idx="3568">192</cx:pt>
          <cx:pt idx="3569">193</cx:pt>
          <cx:pt idx="3570">193</cx:pt>
          <cx:pt idx="3571">193</cx:pt>
          <cx:pt idx="3572">196</cx:pt>
          <cx:pt idx="3573">196</cx:pt>
          <cx:pt idx="3574">196</cx:pt>
          <cx:pt idx="3575">196</cx:pt>
          <cx:pt idx="3576">196</cx:pt>
          <cx:pt idx="3577">196</cx:pt>
          <cx:pt idx="3578">196</cx:pt>
          <cx:pt idx="3579">196</cx:pt>
          <cx:pt idx="3580">196</cx:pt>
          <cx:pt idx="3581">196</cx:pt>
          <cx:pt idx="3582">195</cx:pt>
          <cx:pt idx="3583">193</cx:pt>
          <cx:pt idx="3584">192</cx:pt>
          <cx:pt idx="3585">190</cx:pt>
          <cx:pt idx="3586">190</cx:pt>
          <cx:pt idx="3587">190</cx:pt>
          <cx:pt idx="3588">190</cx:pt>
          <cx:pt idx="3589">190</cx:pt>
          <cx:pt idx="3590">190</cx:pt>
          <cx:pt idx="3591">190</cx:pt>
          <cx:pt idx="3592">190</cx:pt>
          <cx:pt idx="3593">191</cx:pt>
          <cx:pt idx="3594">204</cx:pt>
          <cx:pt idx="3595">204</cx:pt>
          <cx:pt idx="3596">204</cx:pt>
          <cx:pt idx="3597">205</cx:pt>
          <cx:pt idx="3598">206</cx:pt>
          <cx:pt idx="3599">206</cx:pt>
          <cx:pt idx="3600">206</cx:pt>
          <cx:pt idx="3601">206</cx:pt>
          <cx:pt idx="3602">206</cx:pt>
          <cx:pt idx="3603">207</cx:pt>
          <cx:pt idx="3604">207</cx:pt>
          <cx:pt idx="3605">208</cx:pt>
          <cx:pt idx="3606">208</cx:pt>
          <cx:pt idx="3607">208</cx:pt>
          <cx:pt idx="3608">207</cx:pt>
          <cx:pt idx="3609">206</cx:pt>
          <cx:pt idx="3610">206</cx:pt>
          <cx:pt idx="3611">206</cx:pt>
          <cx:pt idx="3612">207</cx:pt>
          <cx:pt idx="3613">207</cx:pt>
          <cx:pt idx="3614">208</cx:pt>
          <cx:pt idx="3615">211</cx:pt>
          <cx:pt idx="3616">214</cx:pt>
          <cx:pt idx="3617">213</cx:pt>
          <cx:pt idx="3618">211</cx:pt>
          <cx:pt idx="3619">211</cx:pt>
          <cx:pt idx="3620">210</cx:pt>
          <cx:pt idx="3621">208</cx:pt>
          <cx:pt idx="3622">211</cx:pt>
          <cx:pt idx="3623">211</cx:pt>
          <cx:pt idx="3624">211</cx:pt>
          <cx:pt idx="3625">215</cx:pt>
          <cx:pt idx="3626">218</cx:pt>
          <cx:pt idx="3627">220</cx:pt>
          <cx:pt idx="3628">220</cx:pt>
          <cx:pt idx="3629">219</cx:pt>
          <cx:pt idx="3630">220</cx:pt>
          <cx:pt idx="3631">219</cx:pt>
          <cx:pt idx="3632">220</cx:pt>
          <cx:pt idx="3633">221</cx:pt>
          <cx:pt idx="3634">223</cx:pt>
          <cx:pt idx="3635">238</cx:pt>
          <cx:pt idx="3636">238</cx:pt>
          <cx:pt idx="3637">237</cx:pt>
          <cx:pt idx="3638">234</cx:pt>
          <cx:pt idx="3639">233</cx:pt>
          <cx:pt idx="3640">231</cx:pt>
          <cx:pt idx="3641">231</cx:pt>
          <cx:pt idx="3642">227</cx:pt>
          <cx:pt idx="3643">224</cx:pt>
          <cx:pt idx="3644">224</cx:pt>
          <cx:pt idx="3645">223</cx:pt>
          <cx:pt idx="3646">221</cx:pt>
          <cx:pt idx="3647">219</cx:pt>
          <cx:pt idx="3648">217</cx:pt>
          <cx:pt idx="3649">212</cx:pt>
          <cx:pt idx="3650">211</cx:pt>
          <cx:pt idx="3651">210</cx:pt>
          <cx:pt idx="3652">211</cx:pt>
          <cx:pt idx="3653">211</cx:pt>
          <cx:pt idx="3654">211</cx:pt>
          <cx:pt idx="3655">211</cx:pt>
          <cx:pt idx="3656">211</cx:pt>
          <cx:pt idx="3657">211</cx:pt>
          <cx:pt idx="3658">216</cx:pt>
          <cx:pt idx="3659">219</cx:pt>
          <cx:pt idx="3660">220</cx:pt>
          <cx:pt idx="3661">221</cx:pt>
          <cx:pt idx="3662">221</cx:pt>
          <cx:pt idx="3663">221</cx:pt>
          <cx:pt idx="3664">225</cx:pt>
          <cx:pt idx="3665">225</cx:pt>
          <cx:pt idx="3666">229</cx:pt>
          <cx:pt idx="3667">239</cx:pt>
          <cx:pt idx="3668">242</cx:pt>
          <cx:pt idx="3669">242</cx:pt>
          <cx:pt idx="3670">238</cx:pt>
          <cx:pt idx="3671">235</cx:pt>
          <cx:pt idx="3672">231</cx:pt>
          <cx:pt idx="3673">229</cx:pt>
          <cx:pt idx="3674">232</cx:pt>
          <cx:pt idx="3675">235</cx:pt>
          <cx:pt idx="3676">239</cx:pt>
          <cx:pt idx="3677">245</cx:pt>
          <cx:pt idx="3678">248</cx:pt>
          <cx:pt idx="3679">251</cx:pt>
          <cx:pt idx="3680">252</cx:pt>
          <cx:pt idx="3681">253</cx:pt>
          <cx:pt idx="3682">252</cx:pt>
          <cx:pt idx="3683">250</cx:pt>
          <cx:pt idx="3684">249</cx:pt>
          <cx:pt idx="3685">245</cx:pt>
          <cx:pt idx="3686">243</cx:pt>
          <cx:pt idx="3687">242</cx:pt>
          <cx:pt idx="3688">244</cx:pt>
          <cx:pt idx="3689">242</cx:pt>
          <cx:pt idx="3690">242</cx:pt>
          <cx:pt idx="3691">242</cx:pt>
          <cx:pt idx="3692">240</cx:pt>
          <cx:pt idx="3693">239</cx:pt>
          <cx:pt idx="3694">239</cx:pt>
          <cx:pt idx="3695">237</cx:pt>
          <cx:pt idx="3696">237</cx:pt>
          <cx:pt idx="3697">237</cx:pt>
          <cx:pt idx="3698">238</cx:pt>
          <cx:pt idx="3699">236</cx:pt>
          <cx:pt idx="3700">238</cx:pt>
          <cx:pt idx="3701">238</cx:pt>
          <cx:pt idx="3702">237</cx:pt>
          <cx:pt idx="3703">237</cx:pt>
          <cx:pt idx="3704">237</cx:pt>
          <cx:pt idx="3705">237</cx:pt>
          <cx:pt idx="3706">238</cx:pt>
          <cx:pt idx="3707">239</cx:pt>
          <cx:pt idx="3708">241</cx:pt>
          <cx:pt idx="3709">243</cx:pt>
          <cx:pt idx="3710">244</cx:pt>
          <cx:pt idx="3711">244</cx:pt>
          <cx:pt idx="3712">244</cx:pt>
          <cx:pt idx="3713">245</cx:pt>
          <cx:pt idx="3714">245</cx:pt>
          <cx:pt idx="3715">248</cx:pt>
          <cx:pt idx="3716">248</cx:pt>
          <cx:pt idx="3717">249</cx:pt>
          <cx:pt idx="3718">252</cx:pt>
          <cx:pt idx="3719">256</cx:pt>
          <cx:pt idx="3720">267</cx:pt>
          <cx:pt idx="3721">270</cx:pt>
          <cx:pt idx="3722">270</cx:pt>
          <cx:pt idx="3723">270</cx:pt>
          <cx:pt idx="3724">269</cx:pt>
          <cx:pt idx="3725">269</cx:pt>
          <cx:pt idx="3726">269</cx:pt>
          <cx:pt idx="3727">269</cx:pt>
          <cx:pt idx="3728">270</cx:pt>
          <cx:pt idx="3729">271</cx:pt>
          <cx:pt idx="3730">271</cx:pt>
          <cx:pt idx="3731">271</cx:pt>
          <cx:pt idx="3732">271</cx:pt>
          <cx:pt idx="3733">271</cx:pt>
          <cx:pt idx="3734">271</cx:pt>
          <cx:pt idx="3735">271</cx:pt>
          <cx:pt idx="3736">271</cx:pt>
          <cx:pt idx="3737">271</cx:pt>
          <cx:pt idx="3738">271</cx:pt>
          <cx:pt idx="3739">271</cx:pt>
          <cx:pt idx="3740">275</cx:pt>
          <cx:pt idx="3741">275</cx:pt>
          <cx:pt idx="3742">275</cx:pt>
          <cx:pt idx="3743">275</cx:pt>
          <cx:pt idx="3744">275</cx:pt>
          <cx:pt idx="3745">275</cx:pt>
          <cx:pt idx="3746">275</cx:pt>
          <cx:pt idx="3747">275</cx:pt>
          <cx:pt idx="3748">275</cx:pt>
          <cx:pt idx="3749">275</cx:pt>
          <cx:pt idx="3750">275</cx:pt>
          <cx:pt idx="3751">275</cx:pt>
          <cx:pt idx="3752">275</cx:pt>
          <cx:pt idx="3753">275</cx:pt>
          <cx:pt idx="3754">275</cx:pt>
          <cx:pt idx="3755">275</cx:pt>
          <cx:pt idx="3756">275</cx:pt>
          <cx:pt idx="3757">275</cx:pt>
          <cx:pt idx="3758">275</cx:pt>
          <cx:pt idx="3759">275</cx:pt>
          <cx:pt idx="3760">275</cx:pt>
          <cx:pt idx="3761">265</cx:pt>
          <cx:pt idx="3762">265</cx:pt>
          <cx:pt idx="3763">258</cx:pt>
          <cx:pt idx="3764">253</cx:pt>
          <cx:pt idx="3765">247</cx:pt>
          <cx:pt idx="3766">240</cx:pt>
          <cx:pt idx="3767">232</cx:pt>
          <cx:pt idx="3768">228</cx:pt>
          <cx:pt idx="3769">225</cx:pt>
          <cx:pt idx="3770">220</cx:pt>
          <cx:pt idx="3771">227</cx:pt>
          <cx:pt idx="3772">231</cx:pt>
          <cx:pt idx="3773">230</cx:pt>
          <cx:pt idx="3774">230</cx:pt>
          <cx:pt idx="3775">230</cx:pt>
          <cx:pt idx="3776">227</cx:pt>
          <cx:pt idx="3777">227</cx:pt>
          <cx:pt idx="3778">228</cx:pt>
          <cx:pt idx="3779">225</cx:pt>
          <cx:pt idx="3780">229</cx:pt>
          <cx:pt idx="3781">227</cx:pt>
          <cx:pt idx="3782">227</cx:pt>
          <cx:pt idx="3783">228</cx:pt>
          <cx:pt idx="3784">227</cx:pt>
          <cx:pt idx="3785">228</cx:pt>
          <cx:pt idx="3786">229</cx:pt>
          <cx:pt idx="3787">229</cx:pt>
          <cx:pt idx="3788">228</cx:pt>
          <cx:pt idx="3789">228</cx:pt>
          <cx:pt idx="3790">227</cx:pt>
          <cx:pt idx="3791">226</cx:pt>
          <cx:pt idx="3792">225</cx:pt>
          <cx:pt idx="3793">223</cx:pt>
          <cx:pt idx="3794">223</cx:pt>
          <cx:pt idx="3795">223</cx:pt>
          <cx:pt idx="3796">221</cx:pt>
          <cx:pt idx="3797">219</cx:pt>
          <cx:pt idx="3798">217</cx:pt>
          <cx:pt idx="3799">217</cx:pt>
          <cx:pt idx="3800">217</cx:pt>
          <cx:pt idx="3801">217</cx:pt>
          <cx:pt idx="3802">217</cx:pt>
          <cx:pt idx="3803">217</cx:pt>
          <cx:pt idx="3804">218</cx:pt>
          <cx:pt idx="3805">218</cx:pt>
          <cx:pt idx="3806">218</cx:pt>
          <cx:pt idx="3807">220</cx:pt>
          <cx:pt idx="3808">220</cx:pt>
          <cx:pt idx="3809">220</cx:pt>
          <cx:pt idx="3810">219</cx:pt>
          <cx:pt idx="3811">219</cx:pt>
          <cx:pt idx="3812">219</cx:pt>
          <cx:pt idx="3813">219</cx:pt>
          <cx:pt idx="3814">219</cx:pt>
          <cx:pt idx="3815">219</cx:pt>
          <cx:pt idx="3816">219</cx:pt>
          <cx:pt idx="3817">217</cx:pt>
          <cx:pt idx="3818">217</cx:pt>
          <cx:pt idx="3819">217</cx:pt>
          <cx:pt idx="3820">217</cx:pt>
          <cx:pt idx="3821">217</cx:pt>
          <cx:pt idx="3822">216</cx:pt>
          <cx:pt idx="3823">217</cx:pt>
          <cx:pt idx="3824">216</cx:pt>
          <cx:pt idx="3825">216</cx:pt>
          <cx:pt idx="3826">216</cx:pt>
          <cx:pt idx="3827">216</cx:pt>
          <cx:pt idx="3828">216</cx:pt>
          <cx:pt idx="3829">217</cx:pt>
          <cx:pt idx="3830">218</cx:pt>
          <cx:pt idx="3831">219</cx:pt>
          <cx:pt idx="3832">223</cx:pt>
          <cx:pt idx="3833">224</cx:pt>
          <cx:pt idx="3834">225</cx:pt>
          <cx:pt idx="3835">228</cx:pt>
          <cx:pt idx="3836">230</cx:pt>
          <cx:pt idx="3837">231</cx:pt>
          <cx:pt idx="3838">231</cx:pt>
          <cx:pt idx="3839">230</cx:pt>
          <cx:pt idx="3840">231</cx:pt>
          <cx:pt idx="3841">233</cx:pt>
          <cx:pt idx="3842">235</cx:pt>
          <cx:pt idx="3843">235</cx:pt>
          <cx:pt idx="3844">237</cx:pt>
          <cx:pt idx="3845">239</cx:pt>
          <cx:pt idx="3846">246</cx:pt>
          <cx:pt idx="3847">246</cx:pt>
          <cx:pt idx="3848">251</cx:pt>
          <cx:pt idx="3849">255</cx:pt>
          <cx:pt idx="3850">262</cx:pt>
          <cx:pt idx="3851">270</cx:pt>
          <cx:pt idx="3852">274</cx:pt>
          <cx:pt idx="3853">276</cx:pt>
          <cx:pt idx="3854">276</cx:pt>
          <cx:pt idx="3855">276</cx:pt>
          <cx:pt idx="3856">276</cx:pt>
          <cx:pt idx="3857">277</cx:pt>
          <cx:pt idx="3858">278</cx:pt>
          <cx:pt idx="3859">278</cx:pt>
          <cx:pt idx="3860">278</cx:pt>
          <cx:pt idx="3861">278</cx:pt>
          <cx:pt idx="3862">278</cx:pt>
          <cx:pt idx="3863">278</cx:pt>
          <cx:pt idx="3864">278</cx:pt>
          <cx:pt idx="3865">278</cx:pt>
          <cx:pt idx="3866">278</cx:pt>
          <cx:pt idx="3867">278</cx:pt>
          <cx:pt idx="3868">278</cx:pt>
          <cx:pt idx="3869">278</cx:pt>
          <cx:pt idx="3870">278</cx:pt>
          <cx:pt idx="3871">278</cx:pt>
          <cx:pt idx="3872">278</cx:pt>
          <cx:pt idx="3873">276</cx:pt>
          <cx:pt idx="3874">276</cx:pt>
          <cx:pt idx="3875">275</cx:pt>
          <cx:pt idx="3876">274</cx:pt>
          <cx:pt idx="3877">274</cx:pt>
          <cx:pt idx="3878">274</cx:pt>
          <cx:pt idx="3879">275</cx:pt>
          <cx:pt idx="3880">275</cx:pt>
          <cx:pt idx="3881">275</cx:pt>
          <cx:pt idx="3882">275</cx:pt>
          <cx:pt idx="3883">276</cx:pt>
          <cx:pt idx="3884">277</cx:pt>
          <cx:pt idx="3885">281</cx:pt>
          <cx:pt idx="3886">281</cx:pt>
          <cx:pt idx="3887">281</cx:pt>
          <cx:pt idx="3888">280</cx:pt>
          <cx:pt idx="3889">277</cx:pt>
          <cx:pt idx="3890">277</cx:pt>
          <cx:pt idx="3891">273</cx:pt>
          <cx:pt idx="3892">271</cx:pt>
          <cx:pt idx="3893">266</cx:pt>
          <cx:pt idx="3894">266</cx:pt>
          <cx:pt idx="3895">263</cx:pt>
          <cx:pt idx="3896">263</cx:pt>
          <cx:pt idx="3897">263</cx:pt>
          <cx:pt idx="3898">264</cx:pt>
          <cx:pt idx="3899">265</cx:pt>
          <cx:pt idx="3900">268</cx:pt>
          <cx:pt idx="3901">270</cx:pt>
          <cx:pt idx="3902">271</cx:pt>
          <cx:pt idx="3903">271</cx:pt>
          <cx:pt idx="3904">271</cx:pt>
          <cx:pt idx="3905">271</cx:pt>
          <cx:pt idx="3906">272</cx:pt>
          <cx:pt idx="3907">270</cx:pt>
          <cx:pt idx="3908">264</cx:pt>
          <cx:pt idx="3909">258</cx:pt>
          <cx:pt idx="3910">253</cx:pt>
          <cx:pt idx="3911">249</cx:pt>
          <cx:pt idx="3912">248</cx:pt>
          <cx:pt idx="3913">252</cx:pt>
          <cx:pt idx="3914">254</cx:pt>
          <cx:pt idx="3915">254</cx:pt>
          <cx:pt idx="3916">260</cx:pt>
          <cx:pt idx="3917">262</cx:pt>
          <cx:pt idx="3918">266</cx:pt>
          <cx:pt idx="3919">268</cx:pt>
          <cx:pt idx="3920">271</cx:pt>
          <cx:pt idx="3921">276</cx:pt>
          <cx:pt idx="3922">277</cx:pt>
          <cx:pt idx="3923">275</cx:pt>
          <cx:pt idx="3924">274</cx:pt>
          <cx:pt idx="3925">272</cx:pt>
          <cx:pt idx="3926">267</cx:pt>
          <cx:pt idx="3927">262</cx:pt>
          <cx:pt idx="3928">262</cx:pt>
          <cx:pt idx="3929">259</cx:pt>
          <cx:pt idx="3930">255</cx:pt>
          <cx:pt idx="3931">253</cx:pt>
          <cx:pt idx="3932">255</cx:pt>
          <cx:pt idx="3933">254</cx:pt>
          <cx:pt idx="3934">242</cx:pt>
          <cx:pt idx="3935">231</cx:pt>
          <cx:pt idx="3936">222</cx:pt>
          <cx:pt idx="3937">212</cx:pt>
          <cx:pt idx="3938">205</cx:pt>
          <cx:pt idx="3939">205</cx:pt>
          <cx:pt idx="3940">206</cx:pt>
          <cx:pt idx="3941">208</cx:pt>
          <cx:pt idx="3942">211</cx:pt>
          <cx:pt idx="3943">206</cx:pt>
          <cx:pt idx="3944">205</cx:pt>
          <cx:pt idx="3945">203</cx:pt>
          <cx:pt idx="3946">202</cx:pt>
          <cx:pt idx="3947">201</cx:pt>
          <cx:pt idx="3948">200</cx:pt>
          <cx:pt idx="3949">200</cx:pt>
          <cx:pt idx="3950">196</cx:pt>
          <cx:pt idx="3951">196</cx:pt>
          <cx:pt idx="3952">196</cx:pt>
          <cx:pt idx="3953">199</cx:pt>
          <cx:pt idx="3954">203</cx:pt>
          <cx:pt idx="3955">203</cx:pt>
          <cx:pt idx="3956">204</cx:pt>
          <cx:pt idx="3957">204</cx:pt>
          <cx:pt idx="3958">204</cx:pt>
          <cx:pt idx="3959">203</cx:pt>
          <cx:pt idx="3960">201</cx:pt>
          <cx:pt idx="3961">198</cx:pt>
          <cx:pt idx="3962">197</cx:pt>
          <cx:pt idx="3963">197</cx:pt>
          <cx:pt idx="3964">197</cx:pt>
          <cx:pt idx="3965">197</cx:pt>
          <cx:pt idx="3966">195</cx:pt>
          <cx:pt idx="3967">197</cx:pt>
          <cx:pt idx="3968">197</cx:pt>
          <cx:pt idx="3969">197</cx:pt>
          <cx:pt idx="3970">197</cx:pt>
          <cx:pt idx="3971">197</cx:pt>
          <cx:pt idx="3972">197</cx:pt>
          <cx:pt idx="3973">197</cx:pt>
          <cx:pt idx="3974">198</cx:pt>
          <cx:pt idx="3975">198</cx:pt>
          <cx:pt idx="3976">199</cx:pt>
          <cx:pt idx="3977">199</cx:pt>
          <cx:pt idx="3978">199</cx:pt>
          <cx:pt idx="3979">199</cx:pt>
          <cx:pt idx="3980">199</cx:pt>
          <cx:pt idx="3981">199</cx:pt>
          <cx:pt idx="3982">199</cx:pt>
          <cx:pt idx="3983">199</cx:pt>
          <cx:pt idx="3984">199</cx:pt>
          <cx:pt idx="3985">199</cx:pt>
          <cx:pt idx="3986">199</cx:pt>
          <cx:pt idx="3987">200</cx:pt>
          <cx:pt idx="3988">200</cx:pt>
          <cx:pt idx="3989">199</cx:pt>
          <cx:pt idx="3990">197</cx:pt>
          <cx:pt idx="3991">197</cx:pt>
          <cx:pt idx="3992">196</cx:pt>
          <cx:pt idx="3993">195</cx:pt>
          <cx:pt idx="3994">195</cx:pt>
          <cx:pt idx="3995">195</cx:pt>
          <cx:pt idx="3996">195</cx:pt>
          <cx:pt idx="3997">196</cx:pt>
          <cx:pt idx="3998">199</cx:pt>
          <cx:pt idx="3999">200</cx:pt>
          <cx:pt idx="4000">202</cx:pt>
          <cx:pt idx="4001">203</cx:pt>
          <cx:pt idx="4002">203</cx:pt>
          <cx:pt idx="4003">204</cx:pt>
          <cx:pt idx="4004">204</cx:pt>
          <cx:pt idx="4005">204</cx:pt>
          <cx:pt idx="4006">204</cx:pt>
          <cx:pt idx="4007">204</cx:pt>
          <cx:pt idx="4008">204</cx:pt>
          <cx:pt idx="4009">206</cx:pt>
          <cx:pt idx="4010">206</cx:pt>
          <cx:pt idx="4011">206</cx:pt>
          <cx:pt idx="4012">206</cx:pt>
          <cx:pt idx="4013">206</cx:pt>
          <cx:pt idx="4014">206</cx:pt>
          <cx:pt idx="4015">209</cx:pt>
          <cx:pt idx="4016">209</cx:pt>
          <cx:pt idx="4017">210</cx:pt>
          <cx:pt idx="4018">210</cx:pt>
          <cx:pt idx="4019">210</cx:pt>
          <cx:pt idx="4020">212</cx:pt>
          <cx:pt idx="4021">212</cx:pt>
          <cx:pt idx="4022">212</cx:pt>
          <cx:pt idx="4023">212</cx:pt>
          <cx:pt idx="4024">213</cx:pt>
          <cx:pt idx="4025">214</cx:pt>
          <cx:pt idx="4026">215</cx:pt>
          <cx:pt idx="4027">215</cx:pt>
          <cx:pt idx="4028">214</cx:pt>
          <cx:pt idx="4029">214</cx:pt>
          <cx:pt idx="4030">214</cx:pt>
          <cx:pt idx="4031">214</cx:pt>
          <cx:pt idx="4032">214</cx:pt>
          <cx:pt idx="4033">213</cx:pt>
          <cx:pt idx="4034">213</cx:pt>
          <cx:pt idx="4035">213</cx:pt>
          <cx:pt idx="4036">213</cx:pt>
          <cx:pt idx="4037">213</cx:pt>
          <cx:pt idx="4038">213</cx:pt>
          <cx:pt idx="4039">215</cx:pt>
          <cx:pt idx="4040">215</cx:pt>
          <cx:pt idx="4041">216</cx:pt>
          <cx:pt idx="4042">217</cx:pt>
          <cx:pt idx="4043">217</cx:pt>
          <cx:pt idx="4044">217</cx:pt>
          <cx:pt idx="4045">217</cx:pt>
          <cx:pt idx="4046">217</cx:pt>
          <cx:pt idx="4047">217</cx:pt>
          <cx:pt idx="4048">217</cx:pt>
          <cx:pt idx="4049">217</cx:pt>
          <cx:pt idx="4050">217</cx:pt>
          <cx:pt idx="4051">217</cx:pt>
          <cx:pt idx="4052">217</cx:pt>
          <cx:pt idx="4053">219</cx:pt>
          <cx:pt idx="4054">220</cx:pt>
          <cx:pt idx="4055">220</cx:pt>
          <cx:pt idx="4056">227</cx:pt>
          <cx:pt idx="4057">226</cx:pt>
          <cx:pt idx="4058">227</cx:pt>
          <cx:pt idx="4059">227</cx:pt>
          <cx:pt idx="4060">231</cx:pt>
          <cx:pt idx="4061">233</cx:pt>
          <cx:pt idx="4062">234</cx:pt>
          <cx:pt idx="4063">234</cx:pt>
          <cx:pt idx="4064">234</cx:pt>
          <cx:pt idx="4065">234</cx:pt>
          <cx:pt idx="4066">234</cx:pt>
          <cx:pt idx="4067">234</cx:pt>
          <cx:pt idx="4068">233</cx:pt>
          <cx:pt idx="4069">233</cx:pt>
          <cx:pt idx="4070">228</cx:pt>
          <cx:pt idx="4071">228</cx:pt>
          <cx:pt idx="4072">228</cx:pt>
          <cx:pt idx="4073">229</cx:pt>
          <cx:pt idx="4074">228</cx:pt>
          <cx:pt idx="4075">227</cx:pt>
          <cx:pt idx="4076">227</cx:pt>
          <cx:pt idx="4077">225</cx:pt>
          <cx:pt idx="4078">216</cx:pt>
          <cx:pt idx="4079">212</cx:pt>
          <cx:pt idx="4080">210</cx:pt>
          <cx:pt idx="4081">210</cx:pt>
          <cx:pt idx="4082">210</cx:pt>
          <cx:pt idx="4083">210</cx:pt>
          <cx:pt idx="4084">210</cx:pt>
          <cx:pt idx="4085">210</cx:pt>
          <cx:pt idx="4086">209</cx:pt>
          <cx:pt idx="4087">207</cx:pt>
          <cx:pt idx="4088">205</cx:pt>
          <cx:pt idx="4089">204</cx:pt>
          <cx:pt idx="4090">204</cx:pt>
          <cx:pt idx="4091">204</cx:pt>
          <cx:pt idx="4092">205</cx:pt>
          <cx:pt idx="4093">205</cx:pt>
          <cx:pt idx="4094">206</cx:pt>
          <cx:pt idx="4095">208</cx:pt>
          <cx:pt idx="4096">209</cx:pt>
          <cx:pt idx="4097">209</cx:pt>
          <cx:pt idx="4098">209</cx:pt>
          <cx:pt idx="4099">208</cx:pt>
          <cx:pt idx="4100">209</cx:pt>
          <cx:pt idx="4101">209</cx:pt>
          <cx:pt idx="4102">209</cx:pt>
          <cx:pt idx="4103">210</cx:pt>
          <cx:pt idx="4104">211</cx:pt>
          <cx:pt idx="4105">211</cx:pt>
          <cx:pt idx="4106">211</cx:pt>
          <cx:pt idx="4107">211</cx:pt>
          <cx:pt idx="4108">211</cx:pt>
          <cx:pt idx="4109">211</cx:pt>
          <cx:pt idx="4110">211</cx:pt>
          <cx:pt idx="4111">211</cx:pt>
          <cx:pt idx="4112">214</cx:pt>
          <cx:pt idx="4113">216</cx:pt>
          <cx:pt idx="4114">216</cx:pt>
          <cx:pt idx="4115">216</cx:pt>
          <cx:pt idx="4116">216</cx:pt>
          <cx:pt idx="4117">217</cx:pt>
          <cx:pt idx="4118">218</cx:pt>
          <cx:pt idx="4119">218</cx:pt>
          <cx:pt idx="4120">218</cx:pt>
          <cx:pt idx="4121">218</cx:pt>
          <cx:pt idx="4122">218</cx:pt>
          <cx:pt idx="4123">218</cx:pt>
          <cx:pt idx="4124">217</cx:pt>
          <cx:pt idx="4125">216</cx:pt>
          <cx:pt idx="4126">217</cx:pt>
          <cx:pt idx="4127">218</cx:pt>
          <cx:pt idx="4128">218</cx:pt>
          <cx:pt idx="4129">218</cx:pt>
          <cx:pt idx="4130">220</cx:pt>
          <cx:pt idx="4131">221</cx:pt>
          <cx:pt idx="4132">220</cx:pt>
          <cx:pt idx="4133">219</cx:pt>
          <cx:pt idx="4134">219</cx:pt>
          <cx:pt idx="4135">214</cx:pt>
          <cx:pt idx="4136">213</cx:pt>
          <cx:pt idx="4137">210</cx:pt>
          <cx:pt idx="4138">209</cx:pt>
          <cx:pt idx="4139">209</cx:pt>
          <cx:pt idx="4140">209</cx:pt>
          <cx:pt idx="4141">210</cx:pt>
          <cx:pt idx="4142">209</cx:pt>
          <cx:pt idx="4143">209</cx:pt>
          <cx:pt idx="4144">209</cx:pt>
          <cx:pt idx="4145">209</cx:pt>
          <cx:pt idx="4146">209</cx:pt>
          <cx:pt idx="4147">209</cx:pt>
          <cx:pt idx="4148">210</cx:pt>
          <cx:pt idx="4149">210</cx:pt>
          <cx:pt idx="4150">210</cx:pt>
          <cx:pt idx="4151">210</cx:pt>
          <cx:pt idx="4152">210</cx:pt>
          <cx:pt idx="4153">210</cx:pt>
          <cx:pt idx="4154">210</cx:pt>
          <cx:pt idx="4155">206</cx:pt>
          <cx:pt idx="4156">206</cx:pt>
          <cx:pt idx="4157">206</cx:pt>
          <cx:pt idx="4158">208</cx:pt>
          <cx:pt idx="4159">208</cx:pt>
          <cx:pt idx="4160">209</cx:pt>
          <cx:pt idx="4161">211</cx:pt>
          <cx:pt idx="4162">212</cx:pt>
          <cx:pt idx="4163">219</cx:pt>
          <cx:pt idx="4164">223</cx:pt>
          <cx:pt idx="4165">225</cx:pt>
          <cx:pt idx="4166">225</cx:pt>
          <cx:pt idx="4167">223</cx:pt>
          <cx:pt idx="4168">223</cx:pt>
          <cx:pt idx="4169">220</cx:pt>
          <cx:pt idx="4170">217</cx:pt>
          <cx:pt idx="4171">214</cx:pt>
          <cx:pt idx="4172">212</cx:pt>
          <cx:pt idx="4173">212</cx:pt>
          <cx:pt idx="4174">212</cx:pt>
          <cx:pt idx="4175">218</cx:pt>
          <cx:pt idx="4176">214</cx:pt>
          <cx:pt idx="4177">210</cx:pt>
          <cx:pt idx="4178">210</cx:pt>
          <cx:pt idx="4179">208</cx:pt>
          <cx:pt idx="4180">207</cx:pt>
          <cx:pt idx="4181">207</cx:pt>
          <cx:pt idx="4182">207</cx:pt>
          <cx:pt idx="4183">207</cx:pt>
          <cx:pt idx="4184">207</cx:pt>
          <cx:pt idx="4185">209</cx:pt>
          <cx:pt idx="4186">209</cx:pt>
          <cx:pt idx="4187">209</cx:pt>
          <cx:pt idx="4188">209</cx:pt>
          <cx:pt idx="4189">212</cx:pt>
          <cx:pt idx="4190">214</cx:pt>
          <cx:pt idx="4191">216</cx:pt>
          <cx:pt idx="4192">217</cx:pt>
          <cx:pt idx="4193">219</cx:pt>
          <cx:pt idx="4194">219</cx:pt>
          <cx:pt idx="4195">219</cx:pt>
          <cx:pt idx="4196">220</cx:pt>
          <cx:pt idx="4197">221</cx:pt>
          <cx:pt idx="4198">225</cx:pt>
          <cx:pt idx="4199">227</cx:pt>
          <cx:pt idx="4200">228</cx:pt>
          <cx:pt idx="4201">229</cx:pt>
          <cx:pt idx="4202">231</cx:pt>
          <cx:pt idx="4203">233</cx:pt>
          <cx:pt idx="4204">234</cx:pt>
          <cx:pt idx="4205">235</cx:pt>
          <cx:pt idx="4206">234</cx:pt>
          <cx:pt idx="4207">234</cx:pt>
          <cx:pt idx="4208">234</cx:pt>
          <cx:pt idx="4209">237</cx:pt>
          <cx:pt idx="4210">237</cx:pt>
          <cx:pt idx="4211">238</cx:pt>
          <cx:pt idx="4212">238</cx:pt>
          <cx:pt idx="4213">238</cx:pt>
          <cx:pt idx="4214">239</cx:pt>
          <cx:pt idx="4215">241</cx:pt>
          <cx:pt idx="4216">243</cx:pt>
          <cx:pt idx="4217">245</cx:pt>
          <cx:pt idx="4218">245</cx:pt>
          <cx:pt idx="4219">245</cx:pt>
          <cx:pt idx="4220">244</cx:pt>
          <cx:pt idx="4221">244</cx:pt>
          <cx:pt idx="4222">244</cx:pt>
          <cx:pt idx="4223">244</cx:pt>
          <cx:pt idx="4224">244</cx:pt>
          <cx:pt idx="4225">244</cx:pt>
          <cx:pt idx="4226">244</cx:pt>
          <cx:pt idx="4227">244</cx:pt>
          <cx:pt idx="4228">245</cx:pt>
          <cx:pt idx="4229">245</cx:pt>
          <cx:pt idx="4230">245</cx:pt>
          <cx:pt idx="4231">245</cx:pt>
          <cx:pt idx="4232">245</cx:pt>
          <cx:pt idx="4233">245</cx:pt>
          <cx:pt idx="4234">245</cx:pt>
          <cx:pt idx="4235">245</cx:pt>
          <cx:pt idx="4236">245</cx:pt>
          <cx:pt idx="4237">247</cx:pt>
          <cx:pt idx="4238">247</cx:pt>
          <cx:pt idx="4239">246</cx:pt>
          <cx:pt idx="4240">245</cx:pt>
          <cx:pt idx="4241">244</cx:pt>
          <cx:pt idx="4242">244</cx:pt>
          <cx:pt idx="4243">241</cx:pt>
          <cx:pt idx="4244">242</cx:pt>
          <cx:pt idx="4245">243</cx:pt>
          <cx:pt idx="4246">244</cx:pt>
          <cx:pt idx="4247">244</cx:pt>
          <cx:pt idx="4248">246</cx:pt>
          <cx:pt idx="4249">247</cx:pt>
          <cx:pt idx="4250">247</cx:pt>
          <cx:pt idx="4251">247</cx:pt>
          <cx:pt idx="4252">245</cx:pt>
          <cx:pt idx="4253">239</cx:pt>
          <cx:pt idx="4254">235</cx:pt>
          <cx:pt idx="4255">230</cx:pt>
          <cx:pt idx="4256">227</cx:pt>
          <cx:pt idx="4257">224</cx:pt>
          <cx:pt idx="4258">227</cx:pt>
          <cx:pt idx="4259">227</cx:pt>
          <cx:pt idx="4260">227</cx:pt>
          <cx:pt idx="4261">227</cx:pt>
          <cx:pt idx="4262">227</cx:pt>
          <cx:pt idx="4263">227</cx:pt>
          <cx:pt idx="4264">227</cx:pt>
          <cx:pt idx="4265">227</cx:pt>
          <cx:pt idx="4266">227</cx:pt>
          <cx:pt idx="4267">227</cx:pt>
          <cx:pt idx="4268">227</cx:pt>
          <cx:pt idx="4269">227</cx:pt>
          <cx:pt idx="4270">227</cx:pt>
          <cx:pt idx="4271">227</cx:pt>
          <cx:pt idx="4272">225</cx:pt>
          <cx:pt idx="4273">220</cx:pt>
          <cx:pt idx="4274">213</cx:pt>
          <cx:pt idx="4275">212</cx:pt>
          <cx:pt idx="4276">211</cx:pt>
          <cx:pt idx="4277">210</cx:pt>
          <cx:pt idx="4278">205</cx:pt>
          <cx:pt idx="4279">205</cx:pt>
          <cx:pt idx="4280">205</cx:pt>
          <cx:pt idx="4281">205</cx:pt>
          <cx:pt idx="4282">205</cx:pt>
          <cx:pt idx="4283">206</cx:pt>
          <cx:pt idx="4284">206</cx:pt>
          <cx:pt idx="4285">206</cx:pt>
          <cx:pt idx="4286">207</cx:pt>
          <cx:pt idx="4287">207</cx:pt>
          <cx:pt idx="4288">205</cx:pt>
          <cx:pt idx="4289">205</cx:pt>
          <cx:pt idx="4290">205</cx:pt>
          <cx:pt idx="4291">204</cx:pt>
          <cx:pt idx="4292">204</cx:pt>
          <cx:pt idx="4293">204</cx:pt>
          <cx:pt idx="4294">204</cx:pt>
          <cx:pt idx="4295">205</cx:pt>
          <cx:pt idx="4296">206</cx:pt>
          <cx:pt idx="4297">206</cx:pt>
          <cx:pt idx="4298">207</cx:pt>
          <cx:pt idx="4299">197</cx:pt>
          <cx:pt idx="4300">196</cx:pt>
          <cx:pt idx="4301">196</cx:pt>
          <cx:pt idx="4302">196</cx:pt>
          <cx:pt idx="4303">196</cx:pt>
          <cx:pt idx="4304">196</cx:pt>
          <cx:pt idx="4305">196</cx:pt>
          <cx:pt idx="4306">196</cx:pt>
          <cx:pt idx="4307">196</cx:pt>
          <cx:pt idx="4308">196</cx:pt>
          <cx:pt idx="4309">196</cx:pt>
          <cx:pt idx="4310">196</cx:pt>
          <cx:pt idx="4311">196</cx:pt>
          <cx:pt idx="4312">196</cx:pt>
          <cx:pt idx="4313">196</cx:pt>
          <cx:pt idx="4314">196</cx:pt>
          <cx:pt idx="4315">196</cx:pt>
          <cx:pt idx="4316">196</cx:pt>
          <cx:pt idx="4317">196</cx:pt>
          <cx:pt idx="4318">196</cx:pt>
          <cx:pt idx="4319">196</cx:pt>
          <cx:pt idx="4320">188</cx:pt>
          <cx:pt idx="4321">188</cx:pt>
          <cx:pt idx="4322">188</cx:pt>
          <cx:pt idx="4323">188</cx:pt>
          <cx:pt idx="4324">188</cx:pt>
          <cx:pt idx="4325">188</cx:pt>
          <cx:pt idx="4326">188</cx:pt>
          <cx:pt idx="4327">189</cx:pt>
          <cx:pt idx="4328">189</cx:pt>
          <cx:pt idx="4329">189</cx:pt>
          <cx:pt idx="4330">189</cx:pt>
          <cx:pt idx="4331">189</cx:pt>
          <cx:pt idx="4332">189</cx:pt>
          <cx:pt idx="4333">189</cx:pt>
          <cx:pt idx="4334">188</cx:pt>
          <cx:pt idx="4335">190</cx:pt>
          <cx:pt idx="4336">190</cx:pt>
          <cx:pt idx="4337">190</cx:pt>
          <cx:pt idx="4338">191</cx:pt>
          <cx:pt idx="4339">191</cx:pt>
          <cx:pt idx="4340">189</cx:pt>
          <cx:pt idx="4341">190</cx:pt>
          <cx:pt idx="4342">191</cx:pt>
          <cx:pt idx="4343">191</cx:pt>
          <cx:pt idx="4344">191</cx:pt>
          <cx:pt idx="4345">191</cx:pt>
          <cx:pt idx="4346">191</cx:pt>
          <cx:pt idx="4347">192</cx:pt>
          <cx:pt idx="4348">195</cx:pt>
          <cx:pt idx="4349">195</cx:pt>
          <cx:pt idx="4350">194</cx:pt>
          <cx:pt idx="4351">195</cx:pt>
          <cx:pt idx="4352">195</cx:pt>
          <cx:pt idx="4353">195</cx:pt>
          <cx:pt idx="4354">195</cx:pt>
          <cx:pt idx="4355">195</cx:pt>
          <cx:pt idx="4356">195</cx:pt>
          <cx:pt idx="4357">195</cx:pt>
          <cx:pt idx="4358">193</cx:pt>
          <cx:pt idx="4359">193</cx:pt>
          <cx:pt idx="4360">193</cx:pt>
          <cx:pt idx="4361">195</cx:pt>
          <cx:pt idx="4362">194</cx:pt>
          <cx:pt idx="4363">194</cx:pt>
          <cx:pt idx="4364">194</cx:pt>
          <cx:pt idx="4365">196</cx:pt>
          <cx:pt idx="4366">196</cx:pt>
          <cx:pt idx="4367">196</cx:pt>
          <cx:pt idx="4368">196</cx:pt>
          <cx:pt idx="4369">198</cx:pt>
          <cx:pt idx="4370">198</cx:pt>
          <cx:pt idx="4371">201</cx:pt>
          <cx:pt idx="4372">202</cx:pt>
          <cx:pt idx="4373">202</cx:pt>
          <cx:pt idx="4374">202</cx:pt>
          <cx:pt idx="4375">202</cx:pt>
          <cx:pt idx="4376">200</cx:pt>
          <cx:pt idx="4377">198</cx:pt>
          <cx:pt idx="4378">198</cx:pt>
          <cx:pt idx="4379">198</cx:pt>
          <cx:pt idx="4380">198</cx:pt>
          <cx:pt idx="4381">198</cx:pt>
          <cx:pt idx="4382">198</cx:pt>
          <cx:pt idx="4383">196</cx:pt>
          <cx:pt idx="4384">190</cx:pt>
          <cx:pt idx="4385">190</cx:pt>
          <cx:pt idx="4386">189</cx:pt>
          <cx:pt idx="4387">190</cx:pt>
          <cx:pt idx="4388">190</cx:pt>
          <cx:pt idx="4389">193</cx:pt>
          <cx:pt idx="4390">197</cx:pt>
          <cx:pt idx="4391">201</cx:pt>
          <cx:pt idx="4392">202</cx:pt>
          <cx:pt idx="4393">202</cx:pt>
          <cx:pt idx="4394">202</cx:pt>
          <cx:pt idx="4395">202</cx:pt>
          <cx:pt idx="4396">202</cx:pt>
          <cx:pt idx="4397">201</cx:pt>
          <cx:pt idx="4398">201</cx:pt>
          <cx:pt idx="4399">201</cx:pt>
          <cx:pt idx="4400">201</cx:pt>
          <cx:pt idx="4401">201</cx:pt>
          <cx:pt idx="4402">201</cx:pt>
          <cx:pt idx="4403">200</cx:pt>
          <cx:pt idx="4404">197</cx:pt>
          <cx:pt idx="4405">200</cx:pt>
          <cx:pt idx="4406">199</cx:pt>
          <cx:pt idx="4407">200</cx:pt>
          <cx:pt idx="4408">200</cx:pt>
          <cx:pt idx="4409">203</cx:pt>
          <cx:pt idx="4410">203</cx:pt>
          <cx:pt idx="4411">203</cx:pt>
          <cx:pt idx="4412">203</cx:pt>
          <cx:pt idx="4413">203</cx:pt>
          <cx:pt idx="4414">202</cx:pt>
          <cx:pt idx="4415">203</cx:pt>
          <cx:pt idx="4416">204</cx:pt>
          <cx:pt idx="4417">205</cx:pt>
          <cx:pt idx="4418">203</cx:pt>
          <cx:pt idx="4419">201</cx:pt>
          <cx:pt idx="4420">195</cx:pt>
          <cx:pt idx="4421">193</cx:pt>
          <cx:pt idx="4422">190</cx:pt>
          <cx:pt idx="4423">190</cx:pt>
          <cx:pt idx="4424">188</cx:pt>
          <cx:pt idx="4425">188</cx:pt>
          <cx:pt idx="4426">190</cx:pt>
          <cx:pt idx="4427">190</cx:pt>
          <cx:pt idx="4428">190</cx:pt>
          <cx:pt idx="4429">191</cx:pt>
          <cx:pt idx="4430">191</cx:pt>
          <cx:pt idx="4431">194</cx:pt>
          <cx:pt idx="4432">194</cx:pt>
          <cx:pt idx="4433">195</cx:pt>
          <cx:pt idx="4434">195</cx:pt>
          <cx:pt idx="4435">195</cx:pt>
          <cx:pt idx="4436">195</cx:pt>
          <cx:pt idx="4437">197</cx:pt>
          <cx:pt idx="4438">196</cx:pt>
          <cx:pt idx="4439">196</cx:pt>
          <cx:pt idx="4440">196</cx:pt>
          <cx:pt idx="4441">196</cx:pt>
          <cx:pt idx="4442">197</cx:pt>
          <cx:pt idx="4443">198</cx:pt>
          <cx:pt idx="4444">194</cx:pt>
          <cx:pt idx="4445">192</cx:pt>
          <cx:pt idx="4446">190</cx:pt>
          <cx:pt idx="4447">187</cx:pt>
          <cx:pt idx="4448">189</cx:pt>
          <cx:pt idx="4449">190</cx:pt>
          <cx:pt idx="4450">191</cx:pt>
          <cx:pt idx="4451">194</cx:pt>
          <cx:pt idx="4452">195</cx:pt>
          <cx:pt idx="4453">198</cx:pt>
          <cx:pt idx="4454">202</cx:pt>
          <cx:pt idx="4455">206</cx:pt>
          <cx:pt idx="4456">210</cx:pt>
          <cx:pt idx="4457">217</cx:pt>
          <cx:pt idx="4458">217</cx:pt>
          <cx:pt idx="4459">217</cx:pt>
          <cx:pt idx="4460">217</cx:pt>
          <cx:pt idx="4461">217</cx:pt>
          <cx:pt idx="4462">217</cx:pt>
          <cx:pt idx="4463">217</cx:pt>
          <cx:pt idx="4464">217</cx:pt>
          <cx:pt idx="4465">217</cx:pt>
          <cx:pt idx="4466">217</cx:pt>
          <cx:pt idx="4467">219</cx:pt>
          <cx:pt idx="4468">219</cx:pt>
          <cx:pt idx="4469">219</cx:pt>
          <cx:pt idx="4470">219</cx:pt>
          <cx:pt idx="4471">219</cx:pt>
          <cx:pt idx="4472">219</cx:pt>
          <cx:pt idx="4473">219</cx:pt>
          <cx:pt idx="4474">219</cx:pt>
          <cx:pt idx="4475">219</cx:pt>
          <cx:pt idx="4476">219</cx:pt>
          <cx:pt idx="4477">219</cx:pt>
          <cx:pt idx="4478">219</cx:pt>
          <cx:pt idx="4479">219</cx:pt>
          <cx:pt idx="4480">219</cx:pt>
          <cx:pt idx="4481">219</cx:pt>
          <cx:pt idx="4482">219</cx:pt>
          <cx:pt idx="4483">219</cx:pt>
          <cx:pt idx="4484">219</cx:pt>
          <cx:pt idx="4485">219</cx:pt>
          <cx:pt idx="4486">219</cx:pt>
        </cx:lvl>
      </cx:numDim>
    </cx:data>
    <cx:data id="1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aq10pct_stats!$C$2:$C$4488</cx:f>
        <cx:lvl ptCount="4487" formatCode="General">
          <cx:pt idx="0">171</cx:pt>
          <cx:pt idx="1">178</cx:pt>
          <cx:pt idx="2">178</cx:pt>
          <cx:pt idx="3">45</cx:pt>
          <cx:pt idx="4">45</cx:pt>
          <cx:pt idx="5">25</cx:pt>
          <cx:pt idx="6">25</cx:pt>
          <cx:pt idx="7">0</cx:pt>
          <cx:pt idx="8">0</cx:pt>
          <cx:pt idx="9">0</cx:pt>
          <cx:pt idx="10">0</cx:pt>
          <cx:pt idx="11">0</cx:pt>
          <cx:pt idx="12">151</cx:pt>
          <cx:pt idx="13">151</cx:pt>
          <cx:pt idx="14">179</cx:pt>
          <cx:pt idx="15">194</cx:pt>
          <cx:pt idx="16">201</cx:pt>
          <cx:pt idx="17">207</cx:pt>
          <cx:pt idx="18">213</cx:pt>
          <cx:pt idx="19">214</cx:pt>
          <cx:pt idx="20">213</cx:pt>
          <cx:pt idx="21">215</cx:pt>
          <cx:pt idx="22">217</cx:pt>
          <cx:pt idx="23">218</cx:pt>
          <cx:pt idx="24">221</cx:pt>
          <cx:pt idx="25">222</cx:pt>
          <cx:pt idx="26">223</cx:pt>
          <cx:pt idx="27">223</cx:pt>
          <cx:pt idx="28">223</cx:pt>
          <cx:pt idx="29">223</cx:pt>
          <cx:pt idx="30">220</cx:pt>
          <cx:pt idx="31">221</cx:pt>
          <cx:pt idx="32">223</cx:pt>
          <cx:pt idx="33">223</cx:pt>
          <cx:pt idx="34">224</cx:pt>
          <cx:pt idx="35">225</cx:pt>
          <cx:pt idx="36">227</cx:pt>
          <cx:pt idx="37">228</cx:pt>
          <cx:pt idx="38">229</cx:pt>
          <cx:pt idx="39">230</cx:pt>
          <cx:pt idx="40">230</cx:pt>
          <cx:pt idx="41">229</cx:pt>
          <cx:pt idx="42">230</cx:pt>
          <cx:pt idx="43">230</cx:pt>
          <cx:pt idx="44">230</cx:pt>
          <cx:pt idx="45">230</cx:pt>
          <cx:pt idx="46">231</cx:pt>
          <cx:pt idx="47">230</cx:pt>
          <cx:pt idx="48">230</cx:pt>
          <cx:pt idx="49">230</cx:pt>
          <cx:pt idx="50">230</cx:pt>
          <cx:pt idx="51">230</cx:pt>
          <cx:pt idx="52">230</cx:pt>
          <cx:pt idx="53">226</cx:pt>
          <cx:pt idx="54">227</cx:pt>
          <cx:pt idx="55">228</cx:pt>
          <cx:pt idx="56">228</cx:pt>
          <cx:pt idx="57">228</cx:pt>
          <cx:pt idx="58">230</cx:pt>
          <cx:pt idx="59">229</cx:pt>
          <cx:pt idx="60">228</cx:pt>
          <cx:pt idx="61">227</cx:pt>
          <cx:pt idx="62">227</cx:pt>
          <cx:pt idx="63">227</cx:pt>
          <cx:pt idx="64">226</cx:pt>
          <cx:pt idx="65">226</cx:pt>
          <cx:pt idx="66">226</cx:pt>
          <cx:pt idx="67">226</cx:pt>
          <cx:pt idx="68">226</cx:pt>
          <cx:pt idx="69">227</cx:pt>
          <cx:pt idx="70">225</cx:pt>
          <cx:pt idx="71">225</cx:pt>
          <cx:pt idx="72">225</cx:pt>
          <cx:pt idx="73">224</cx:pt>
          <cx:pt idx="74">222</cx:pt>
          <cx:pt idx="75">222</cx:pt>
          <cx:pt idx="76">221</cx:pt>
          <cx:pt idx="77">219</cx:pt>
          <cx:pt idx="78">212</cx:pt>
          <cx:pt idx="79">212</cx:pt>
          <cx:pt idx="80">212</cx:pt>
          <cx:pt idx="81">210</cx:pt>
          <cx:pt idx="82">183</cx:pt>
          <cx:pt idx="83">192</cx:pt>
          <cx:pt idx="84">190</cx:pt>
          <cx:pt idx="85">190</cx:pt>
          <cx:pt idx="86">188</cx:pt>
          <cx:pt idx="87">187</cx:pt>
          <cx:pt idx="88">201</cx:pt>
          <cx:pt idx="89">201</cx:pt>
          <cx:pt idx="90">201</cx:pt>
          <cx:pt idx="91">200</cx:pt>
          <cx:pt idx="92">200</cx:pt>
          <cx:pt idx="93">199</cx:pt>
          <cx:pt idx="94">198</cx:pt>
          <cx:pt idx="95">170</cx:pt>
          <cx:pt idx="96">149</cx:pt>
          <cx:pt idx="97">149</cx:pt>
          <cx:pt idx="98">148</cx:pt>
          <cx:pt idx="99">145</cx:pt>
          <cx:pt idx="100">131</cx:pt>
          <cx:pt idx="101">131</cx:pt>
          <cx:pt idx="102">135</cx:pt>
          <cx:pt idx="103">134</cx:pt>
          <cx:pt idx="104">131</cx:pt>
          <cx:pt idx="105">131</cx:pt>
          <cx:pt idx="106">133</cx:pt>
          <cx:pt idx="107">133</cx:pt>
          <cx:pt idx="108">131</cx:pt>
          <cx:pt idx="109">129</cx:pt>
          <cx:pt idx="110">129</cx:pt>
          <cx:pt idx="111">81</cx:pt>
          <cx:pt idx="112">81</cx:pt>
          <cx:pt idx="113">81</cx:pt>
          <cx:pt idx="114">45</cx:pt>
          <cx:pt idx="115">45</cx:pt>
          <cx:pt idx="116">45</cx:pt>
          <cx:pt idx="117">45</cx:pt>
          <cx:pt idx="118">45</cx:pt>
          <cx:pt idx="119">51</cx:pt>
          <cx:pt idx="120">51</cx:pt>
          <cx:pt idx="121">46</cx:pt>
          <cx:pt idx="122">46</cx:pt>
          <cx:pt idx="123">46</cx:pt>
          <cx:pt idx="124">46</cx:pt>
          <cx:pt idx="125">47</cx:pt>
          <cx:pt idx="126">47</cx:pt>
          <cx:pt idx="127">47</cx:pt>
          <cx:pt idx="128">47</cx:pt>
          <cx:pt idx="129">64</cx:pt>
          <cx:pt idx="130">65</cx:pt>
          <cx:pt idx="131">65</cx:pt>
          <cx:pt idx="132">65</cx:pt>
          <cx:pt idx="133">65</cx:pt>
          <cx:pt idx="134">65</cx:pt>
          <cx:pt idx="135">63</cx:pt>
          <cx:pt idx="136">63</cx:pt>
          <cx:pt idx="137">63</cx:pt>
          <cx:pt idx="138">67</cx:pt>
          <cx:pt idx="139">119</cx:pt>
          <cx:pt idx="140">120</cx:pt>
          <cx:pt idx="141">120</cx:pt>
          <cx:pt idx="142">120</cx:pt>
          <cx:pt idx="143">120</cx:pt>
          <cx:pt idx="144">166</cx:pt>
          <cx:pt idx="145">198</cx:pt>
          <cx:pt idx="146">198</cx:pt>
          <cx:pt idx="147">201</cx:pt>
          <cx:pt idx="148">202</cx:pt>
          <cx:pt idx="149">207</cx:pt>
          <cx:pt idx="150">206</cx:pt>
          <cx:pt idx="151">207</cx:pt>
          <cx:pt idx="152">209</cx:pt>
          <cx:pt idx="153">210</cx:pt>
          <cx:pt idx="154">204</cx:pt>
          <cx:pt idx="155">203</cx:pt>
          <cx:pt idx="156">201</cx:pt>
          <cx:pt idx="157">199</cx:pt>
          <cx:pt idx="158">147</cx:pt>
          <cx:pt idx="159">101</cx:pt>
          <cx:pt idx="160">0</cx:pt>
          <cx:pt idx="161">0</cx:pt>
          <cx:pt idx="162">0</cx:pt>
          <cx:pt idx="163">0</cx:pt>
          <cx:pt idx="164">0</cx:pt>
          <cx:pt idx="165">0</cx:pt>
          <cx:pt idx="166">0</cx:pt>
          <cx:pt idx="167">0</cx:pt>
          <cx:pt idx="168">0</cx:pt>
          <cx:pt idx="169">0</cx:pt>
          <cx:pt idx="170">0</cx:pt>
          <cx:pt idx="171">0</cx:pt>
          <cx:pt idx="172">0</cx:pt>
          <cx:pt idx="173">0</cx:pt>
          <cx:pt idx="174">0</cx:pt>
          <cx:pt idx="175">0</cx:pt>
          <cx:pt idx="176">0</cx:pt>
          <cx:pt idx="177">0</cx:pt>
          <cx:pt idx="178">0</cx:pt>
          <cx:pt idx="179">0</cx:pt>
          <cx:pt idx="180">0</cx:pt>
          <cx:pt idx="181">0</cx:pt>
          <cx:pt idx="182">0</cx:pt>
          <cx:pt idx="183">133</cx:pt>
          <cx:pt idx="184">186</cx:pt>
          <cx:pt idx="185">188</cx:pt>
          <cx:pt idx="186">185</cx:pt>
          <cx:pt idx="187">187</cx:pt>
          <cx:pt idx="188">187</cx:pt>
          <cx:pt idx="189">185</cx:pt>
          <cx:pt idx="190">182</cx:pt>
          <cx:pt idx="191">173</cx:pt>
          <cx:pt idx="192">152</cx:pt>
          <cx:pt idx="193">153</cx:pt>
          <cx:pt idx="194">141</cx:pt>
          <cx:pt idx="195">162</cx:pt>
          <cx:pt idx="196">171</cx:pt>
          <cx:pt idx="197">178</cx:pt>
          <cx:pt idx="198">187</cx:pt>
          <cx:pt idx="199">190</cx:pt>
          <cx:pt idx="200">191</cx:pt>
          <cx:pt idx="201">195</cx:pt>
          <cx:pt idx="202">198</cx:pt>
          <cx:pt idx="203">199</cx:pt>
          <cx:pt idx="204">204</cx:pt>
          <cx:pt idx="205">204</cx:pt>
          <cx:pt idx="206">205</cx:pt>
          <cx:pt idx="207">205</cx:pt>
          <cx:pt idx="208">205</cx:pt>
          <cx:pt idx="209">199</cx:pt>
          <cx:pt idx="210">198</cx:pt>
          <cx:pt idx="211">196</cx:pt>
          <cx:pt idx="212">196</cx:pt>
          <cx:pt idx="213">197</cx:pt>
          <cx:pt idx="214">196</cx:pt>
          <cx:pt idx="215">196</cx:pt>
          <cx:pt idx="216">195</cx:pt>
          <cx:pt idx="217">195</cx:pt>
          <cx:pt idx="218">195</cx:pt>
          <cx:pt idx="219">196</cx:pt>
          <cx:pt idx="220">199</cx:pt>
          <cx:pt idx="221">199</cx:pt>
          <cx:pt idx="222">200</cx:pt>
          <cx:pt idx="223">200</cx:pt>
          <cx:pt idx="224">199</cx:pt>
          <cx:pt idx="225">199</cx:pt>
          <cx:pt idx="226">199</cx:pt>
          <cx:pt idx="227">195</cx:pt>
          <cx:pt idx="228">195</cx:pt>
          <cx:pt idx="229">194</cx:pt>
          <cx:pt idx="230">194</cx:pt>
          <cx:pt idx="231">194</cx:pt>
          <cx:pt idx="232">194</cx:pt>
          <cx:pt idx="233">194</cx:pt>
          <cx:pt idx="234">194</cx:pt>
          <cx:pt idx="235">193</cx:pt>
          <cx:pt idx="236">191</cx:pt>
          <cx:pt idx="237">190</cx:pt>
          <cx:pt idx="238">188</cx:pt>
          <cx:pt idx="239">188</cx:pt>
          <cx:pt idx="240">188</cx:pt>
          <cx:pt idx="241">188</cx:pt>
          <cx:pt idx="242">180</cx:pt>
          <cx:pt idx="243">179</cx:pt>
          <cx:pt idx="244">173</cx:pt>
          <cx:pt idx="245">173</cx:pt>
          <cx:pt idx="246">172</cx:pt>
          <cx:pt idx="247">175</cx:pt>
          <cx:pt idx="248">173</cx:pt>
          <cx:pt idx="249">171</cx:pt>
          <cx:pt idx="250">169</cx:pt>
          <cx:pt idx="251">167</cx:pt>
          <cx:pt idx="252">161</cx:pt>
          <cx:pt idx="253">161</cx:pt>
          <cx:pt idx="254">161</cx:pt>
          <cx:pt idx="255">156</cx:pt>
          <cx:pt idx="256">156</cx:pt>
          <cx:pt idx="257">156</cx:pt>
          <cx:pt idx="258">129</cx:pt>
          <cx:pt idx="259">129</cx:pt>
          <cx:pt idx="260">129</cx:pt>
          <cx:pt idx="261">129</cx:pt>
          <cx:pt idx="262">129</cx:pt>
          <cx:pt idx="263">91</cx:pt>
          <cx:pt idx="264">25</cx:pt>
          <cx:pt idx="265">20</cx:pt>
          <cx:pt idx="266">20</cx:pt>
          <cx:pt idx="267">31</cx:pt>
          <cx:pt idx="268">31</cx:pt>
          <cx:pt idx="269">38</cx:pt>
          <cx:pt idx="270">38</cx:pt>
          <cx:pt idx="271">38</cx:pt>
          <cx:pt idx="272">30</cx:pt>
          <cx:pt idx="273">30</cx:pt>
          <cx:pt idx="274">20</cx:pt>
          <cx:pt idx="275">20</cx:pt>
          <cx:pt idx="276">30</cx:pt>
          <cx:pt idx="277">29</cx:pt>
          <cx:pt idx="278">92</cx:pt>
          <cx:pt idx="279">122</cx:pt>
          <cx:pt idx="280">137</cx:pt>
          <cx:pt idx="281">137</cx:pt>
          <cx:pt idx="282">137</cx:pt>
          <cx:pt idx="283">140</cx:pt>
          <cx:pt idx="284">140</cx:pt>
          <cx:pt idx="285">141</cx:pt>
          <cx:pt idx="286">153</cx:pt>
          <cx:pt idx="287">167</cx:pt>
          <cx:pt idx="288">175</cx:pt>
          <cx:pt idx="289">176</cx:pt>
          <cx:pt idx="290">181</cx:pt>
          <cx:pt idx="291">184</cx:pt>
          <cx:pt idx="292">186</cx:pt>
          <cx:pt idx="293">192</cx:pt>
          <cx:pt idx="294">195</cx:pt>
          <cx:pt idx="295">196</cx:pt>
          <cx:pt idx="296">200</cx:pt>
          <cx:pt idx="297">200</cx:pt>
          <cx:pt idx="298">202</cx:pt>
          <cx:pt idx="299">202</cx:pt>
          <cx:pt idx="300">202</cx:pt>
          <cx:pt idx="301">203</cx:pt>
          <cx:pt idx="302">203</cx:pt>
          <cx:pt idx="303">203</cx:pt>
          <cx:pt idx="304">203</cx:pt>
          <cx:pt idx="305">203</cx:pt>
          <cx:pt idx="306">203</cx:pt>
          <cx:pt idx="307">201</cx:pt>
          <cx:pt idx="308">201</cx:pt>
          <cx:pt idx="309">200</cx:pt>
          <cx:pt idx="310">200</cx:pt>
          <cx:pt idx="311">200</cx:pt>
          <cx:pt idx="312">200</cx:pt>
          <cx:pt idx="313">200</cx:pt>
          <cx:pt idx="314">201</cx:pt>
          <cx:pt idx="315">201</cx:pt>
          <cx:pt idx="316">202</cx:pt>
          <cx:pt idx="317">202</cx:pt>
          <cx:pt idx="318">202</cx:pt>
          <cx:pt idx="319">202</cx:pt>
          <cx:pt idx="320">200</cx:pt>
          <cx:pt idx="321">200</cx:pt>
          <cx:pt idx="322">198</cx:pt>
          <cx:pt idx="323">198</cx:pt>
          <cx:pt idx="324">198</cx:pt>
          <cx:pt idx="325">199</cx:pt>
          <cx:pt idx="326">202</cx:pt>
          <cx:pt idx="327">203</cx:pt>
          <cx:pt idx="328">201</cx:pt>
          <cx:pt idx="329">203</cx:pt>
          <cx:pt idx="330">203</cx:pt>
          <cx:pt idx="331">203</cx:pt>
          <cx:pt idx="332">203</cx:pt>
          <cx:pt idx="333">205</cx:pt>
          <cx:pt idx="334">205</cx:pt>
          <cx:pt idx="335">207</cx:pt>
          <cx:pt idx="336">209</cx:pt>
          <cx:pt idx="337">210</cx:pt>
          <cx:pt idx="338">209</cx:pt>
          <cx:pt idx="339">209</cx:pt>
          <cx:pt idx="340">208</cx:pt>
          <cx:pt idx="341">209</cx:pt>
          <cx:pt idx="342">208</cx:pt>
          <cx:pt idx="343">208</cx:pt>
          <cx:pt idx="344">207</cx:pt>
          <cx:pt idx="345">208</cx:pt>
          <cx:pt idx="346">206</cx:pt>
          <cx:pt idx="347">206</cx:pt>
          <cx:pt idx="348">200</cx:pt>
          <cx:pt idx="349">199</cx:pt>
          <cx:pt idx="350">199</cx:pt>
          <cx:pt idx="351">198</cx:pt>
          <cx:pt idx="352">197</cx:pt>
          <cx:pt idx="353">195</cx:pt>
          <cx:pt idx="354">193</cx:pt>
          <cx:pt idx="355">192</cx:pt>
          <cx:pt idx="356">190</cx:pt>
          <cx:pt idx="357">190</cx:pt>
          <cx:pt idx="358">190</cx:pt>
          <cx:pt idx="359">189</cx:pt>
          <cx:pt idx="360">189</cx:pt>
          <cx:pt idx="361">186</cx:pt>
          <cx:pt idx="362">186</cx:pt>
          <cx:pt idx="363">185</cx:pt>
          <cx:pt idx="364">185</cx:pt>
          <cx:pt idx="365">185</cx:pt>
          <cx:pt idx="366">184</cx:pt>
          <cx:pt idx="367">184</cx:pt>
          <cx:pt idx="368">184</cx:pt>
          <cx:pt idx="369">184</cx:pt>
          <cx:pt idx="370">184</cx:pt>
          <cx:pt idx="371">184</cx:pt>
          <cx:pt idx="372">186</cx:pt>
          <cx:pt idx="373">188</cx:pt>
          <cx:pt idx="374">189</cx:pt>
          <cx:pt idx="375">191</cx:pt>
          <cx:pt idx="376">189</cx:pt>
          <cx:pt idx="377">188</cx:pt>
          <cx:pt idx="378">187</cx:pt>
          <cx:pt idx="379">189</cx:pt>
          <cx:pt idx="380">189</cx:pt>
          <cx:pt idx="381">190</cx:pt>
          <cx:pt idx="382">190</cx:pt>
          <cx:pt idx="383">191</cx:pt>
          <cx:pt idx="384">193</cx:pt>
          <cx:pt idx="385">196</cx:pt>
          <cx:pt idx="386">198</cx:pt>
          <cx:pt idx="387">199</cx:pt>
          <cx:pt idx="388">199</cx:pt>
          <cx:pt idx="389">199</cx:pt>
          <cx:pt idx="390">195</cx:pt>
          <cx:pt idx="391">193</cx:pt>
          <cx:pt idx="392">193</cx:pt>
          <cx:pt idx="393">193</cx:pt>
          <cx:pt idx="394">193</cx:pt>
          <cx:pt idx="395">193</cx:pt>
          <cx:pt idx="396">193</cx:pt>
          <cx:pt idx="397">193</cx:pt>
          <cx:pt idx="398">193</cx:pt>
          <cx:pt idx="399">193</cx:pt>
          <cx:pt idx="400">193</cx:pt>
          <cx:pt idx="401">192</cx:pt>
          <cx:pt idx="402">190</cx:pt>
          <cx:pt idx="403">190</cx:pt>
          <cx:pt idx="404">189</cx:pt>
          <cx:pt idx="405">189</cx:pt>
          <cx:pt idx="406">189</cx:pt>
          <cx:pt idx="407">189</cx:pt>
          <cx:pt idx="408">189</cx:pt>
          <cx:pt idx="409">189</cx:pt>
          <cx:pt idx="410">189</cx:pt>
          <cx:pt idx="411">189</cx:pt>
          <cx:pt idx="412">190</cx:pt>
          <cx:pt idx="413">189</cx:pt>
          <cx:pt idx="414">188</cx:pt>
          <cx:pt idx="415">186</cx:pt>
          <cx:pt idx="416">186</cx:pt>
          <cx:pt idx="417">186</cx:pt>
          <cx:pt idx="418">186</cx:pt>
          <cx:pt idx="419">186</cx:pt>
          <cx:pt idx="420">186</cx:pt>
          <cx:pt idx="421">186</cx:pt>
          <cx:pt idx="422">186</cx:pt>
          <cx:pt idx="423">186</cx:pt>
          <cx:pt idx="424">186</cx:pt>
          <cx:pt idx="425">186</cx:pt>
          <cx:pt idx="426">187</cx:pt>
          <cx:pt idx="427">187</cx:pt>
          <cx:pt idx="428">188</cx:pt>
          <cx:pt idx="429">188</cx:pt>
          <cx:pt idx="430">188</cx:pt>
          <cx:pt idx="431">188</cx:pt>
          <cx:pt idx="432">188</cx:pt>
          <cx:pt idx="433">182</cx:pt>
          <cx:pt idx="434">181</cx:pt>
          <cx:pt idx="435">180</cx:pt>
          <cx:pt idx="436">179</cx:pt>
          <cx:pt idx="437">178</cx:pt>
          <cx:pt idx="438">178</cx:pt>
          <cx:pt idx="439">178</cx:pt>
          <cx:pt idx="440">178</cx:pt>
          <cx:pt idx="441">180</cx:pt>
          <cx:pt idx="442">180</cx:pt>
          <cx:pt idx="443">181</cx:pt>
          <cx:pt idx="444">182</cx:pt>
          <cx:pt idx="445">182</cx:pt>
          <cx:pt idx="446">182</cx:pt>
          <cx:pt idx="447">182</cx:pt>
          <cx:pt idx="448">182</cx:pt>
          <cx:pt idx="449">182</cx:pt>
          <cx:pt idx="450">181</cx:pt>
          <cx:pt idx="451">181</cx:pt>
          <cx:pt idx="452">178</cx:pt>
          <cx:pt idx="453">175</cx:pt>
          <cx:pt idx="454">174</cx:pt>
          <cx:pt idx="455">174</cx:pt>
          <cx:pt idx="456">174</cx:pt>
          <cx:pt idx="457">173</cx:pt>
          <cx:pt idx="458">173</cx:pt>
          <cx:pt idx="459">172</cx:pt>
          <cx:pt idx="460">169</cx:pt>
          <cx:pt idx="461">168</cx:pt>
          <cx:pt idx="462">168</cx:pt>
          <cx:pt idx="463">169</cx:pt>
          <cx:pt idx="464">168</cx:pt>
          <cx:pt idx="465">165</cx:pt>
          <cx:pt idx="466">165</cx:pt>
          <cx:pt idx="467">165</cx:pt>
          <cx:pt idx="468">165</cx:pt>
          <cx:pt idx="469">166</cx:pt>
          <cx:pt idx="470">166</cx:pt>
          <cx:pt idx="471">165</cx:pt>
          <cx:pt idx="472">165</cx:pt>
          <cx:pt idx="473">168</cx:pt>
          <cx:pt idx="474">164</cx:pt>
          <cx:pt idx="475">162</cx:pt>
          <cx:pt idx="476">160</cx:pt>
          <cx:pt idx="477">160</cx:pt>
          <cx:pt idx="478">158</cx:pt>
          <cx:pt idx="479">159</cx:pt>
          <cx:pt idx="480">160</cx:pt>
          <cx:pt idx="481">162</cx:pt>
          <cx:pt idx="482">162</cx:pt>
          <cx:pt idx="483">162</cx:pt>
          <cx:pt idx="484">158</cx:pt>
          <cx:pt idx="485">156</cx:pt>
          <cx:pt idx="486">156</cx:pt>
          <cx:pt idx="487">156</cx:pt>
          <cx:pt idx="488">156</cx:pt>
          <cx:pt idx="489">156</cx:pt>
          <cx:pt idx="490">153</cx:pt>
          <cx:pt idx="491">152</cx:pt>
          <cx:pt idx="492">151</cx:pt>
          <cx:pt idx="493">148</cx:pt>
          <cx:pt idx="494">147</cx:pt>
          <cx:pt idx="495">151</cx:pt>
          <cx:pt idx="496">149</cx:pt>
          <cx:pt idx="497">147</cx:pt>
          <cx:pt idx="498">148</cx:pt>
          <cx:pt idx="499">148</cx:pt>
          <cx:pt idx="500">148</cx:pt>
          <cx:pt idx="501">150</cx:pt>
          <cx:pt idx="502">154</cx:pt>
          <cx:pt idx="503">159</cx:pt>
          <cx:pt idx="504">161</cx:pt>
          <cx:pt idx="505">163</cx:pt>
          <cx:pt idx="506">165</cx:pt>
          <cx:pt idx="507">165</cx:pt>
          <cx:pt idx="508">166</cx:pt>
          <cx:pt idx="509">171</cx:pt>
          <cx:pt idx="510">176</cx:pt>
          <cx:pt idx="511">177</cx:pt>
          <cx:pt idx="512">181</cx:pt>
          <cx:pt idx="513">183</cx:pt>
          <cx:pt idx="514">183</cx:pt>
          <cx:pt idx="515">180</cx:pt>
          <cx:pt idx="516">180</cx:pt>
          <cx:pt idx="517">181</cx:pt>
          <cx:pt idx="518">178</cx:pt>
          <cx:pt idx="519">177</cx:pt>
          <cx:pt idx="520">177</cx:pt>
          <cx:pt idx="521">177</cx:pt>
          <cx:pt idx="522">177</cx:pt>
          <cx:pt idx="523">177</cx:pt>
          <cx:pt idx="524">179</cx:pt>
          <cx:pt idx="525">180</cx:pt>
          <cx:pt idx="526">181</cx:pt>
          <cx:pt idx="527">181</cx:pt>
          <cx:pt idx="528">181</cx:pt>
          <cx:pt idx="529">182</cx:pt>
          <cx:pt idx="530">182</cx:pt>
          <cx:pt idx="531">182</cx:pt>
          <cx:pt idx="532">185</cx:pt>
          <cx:pt idx="533">185</cx:pt>
          <cx:pt idx="534">185</cx:pt>
          <cx:pt idx="535">185</cx:pt>
          <cx:pt idx="536">184</cx:pt>
          <cx:pt idx="537">184</cx:pt>
          <cx:pt idx="538">183</cx:pt>
          <cx:pt idx="539">183</cx:pt>
          <cx:pt idx="540">184</cx:pt>
          <cx:pt idx="541">184</cx:pt>
          <cx:pt idx="542">186</cx:pt>
          <cx:pt idx="543">189</cx:pt>
          <cx:pt idx="544">191</cx:pt>
          <cx:pt idx="545">192</cx:pt>
          <cx:pt idx="546">192</cx:pt>
          <cx:pt idx="547">192</cx:pt>
          <cx:pt idx="548">192</cx:pt>
          <cx:pt idx="549">192</cx:pt>
          <cx:pt idx="550">192</cx:pt>
          <cx:pt idx="551">193</cx:pt>
          <cx:pt idx="552">193</cx:pt>
          <cx:pt idx="553">193</cx:pt>
          <cx:pt idx="554">193</cx:pt>
          <cx:pt idx="555">193</cx:pt>
          <cx:pt idx="556">193</cx:pt>
          <cx:pt idx="557">191</cx:pt>
          <cx:pt idx="558">191</cx:pt>
          <cx:pt idx="559">190</cx:pt>
          <cx:pt idx="560">189</cx:pt>
          <cx:pt idx="561">189</cx:pt>
          <cx:pt idx="562">189</cx:pt>
          <cx:pt idx="563">189</cx:pt>
          <cx:pt idx="564">189</cx:pt>
          <cx:pt idx="565">190</cx:pt>
          <cx:pt idx="566">192</cx:pt>
          <cx:pt idx="567">192</cx:pt>
          <cx:pt idx="568">192</cx:pt>
          <cx:pt idx="569">193</cx:pt>
          <cx:pt idx="570">193</cx:pt>
          <cx:pt idx="571">193</cx:pt>
          <cx:pt idx="572">193</cx:pt>
          <cx:pt idx="573">194</cx:pt>
          <cx:pt idx="574">194</cx:pt>
          <cx:pt idx="575">194</cx:pt>
          <cx:pt idx="576">194</cx:pt>
          <cx:pt idx="577">195</cx:pt>
          <cx:pt idx="578">195</cx:pt>
          <cx:pt idx="579">194</cx:pt>
          <cx:pt idx="580">193</cx:pt>
          <cx:pt idx="581">193</cx:pt>
          <cx:pt idx="582">193</cx:pt>
          <cx:pt idx="583">193</cx:pt>
          <cx:pt idx="584">193</cx:pt>
          <cx:pt idx="585">193</cx:pt>
          <cx:pt idx="586">194</cx:pt>
          <cx:pt idx="587">194</cx:pt>
          <cx:pt idx="588">192</cx:pt>
          <cx:pt idx="589">189</cx:pt>
          <cx:pt idx="590">186</cx:pt>
          <cx:pt idx="591">183</cx:pt>
          <cx:pt idx="592">171</cx:pt>
          <cx:pt idx="593">164</cx:pt>
          <cx:pt idx="594">162</cx:pt>
          <cx:pt idx="595">160</cx:pt>
          <cx:pt idx="596">160</cx:pt>
          <cx:pt idx="597">161</cx:pt>
          <cx:pt idx="598">157</cx:pt>
          <cx:pt idx="599">154</cx:pt>
          <cx:pt idx="600">154</cx:pt>
          <cx:pt idx="601">152</cx:pt>
          <cx:pt idx="602">152</cx:pt>
          <cx:pt idx="603">150</cx:pt>
          <cx:pt idx="604">152</cx:pt>
          <cx:pt idx="605">151</cx:pt>
          <cx:pt idx="606">149</cx:pt>
          <cx:pt idx="607">147</cx:pt>
          <cx:pt idx="608">143</cx:pt>
          <cx:pt idx="609">139</cx:pt>
          <cx:pt idx="610">134</cx:pt>
          <cx:pt idx="611">132</cx:pt>
          <cx:pt idx="612">128</cx:pt>
          <cx:pt idx="613">125</cx:pt>
          <cx:pt idx="614">128</cx:pt>
          <cx:pt idx="615">132</cx:pt>
          <cx:pt idx="616">151</cx:pt>
          <cx:pt idx="617">158</cx:pt>
          <cx:pt idx="618">158</cx:pt>
          <cx:pt idx="619">158</cx:pt>
          <cx:pt idx="620">159</cx:pt>
          <cx:pt idx="621">157</cx:pt>
          <cx:pt idx="622">154</cx:pt>
          <cx:pt idx="623">157</cx:pt>
          <cx:pt idx="624">146</cx:pt>
          <cx:pt idx="625">136</cx:pt>
          <cx:pt idx="626">135</cx:pt>
          <cx:pt idx="627">135</cx:pt>
          <cx:pt idx="628">127</cx:pt>
          <cx:pt idx="629">126</cx:pt>
          <cx:pt idx="630">126</cx:pt>
          <cx:pt idx="631">119</cx:pt>
          <cx:pt idx="632">117</cx:pt>
          <cx:pt idx="633">117</cx:pt>
          <cx:pt idx="634">119</cx:pt>
          <cx:pt idx="635">123</cx:pt>
          <cx:pt idx="636">125</cx:pt>
          <cx:pt idx="637">126</cx:pt>
          <cx:pt idx="638">147</cx:pt>
          <cx:pt idx="639">147</cx:pt>
          <cx:pt idx="640">145</cx:pt>
          <cx:pt idx="641">149</cx:pt>
          <cx:pt idx="642">149</cx:pt>
          <cx:pt idx="643">134</cx:pt>
          <cx:pt idx="644">138</cx:pt>
          <cx:pt idx="645">139</cx:pt>
          <cx:pt idx="646">139</cx:pt>
          <cx:pt idx="647">141</cx:pt>
          <cx:pt idx="648">141</cx:pt>
          <cx:pt idx="649">141</cx:pt>
          <cx:pt idx="650">142</cx:pt>
          <cx:pt idx="651">144</cx:pt>
          <cx:pt idx="652">144</cx:pt>
          <cx:pt idx="653">144</cx:pt>
          <cx:pt idx="654">144</cx:pt>
          <cx:pt idx="655">143</cx:pt>
          <cx:pt idx="656">143</cx:pt>
          <cx:pt idx="657">144</cx:pt>
          <cx:pt idx="658">144</cx:pt>
          <cx:pt idx="659">145</cx:pt>
          <cx:pt idx="660">145</cx:pt>
          <cx:pt idx="661">148</cx:pt>
          <cx:pt idx="662">145</cx:pt>
          <cx:pt idx="663">168</cx:pt>
          <cx:pt idx="664">172</cx:pt>
          <cx:pt idx="665">173</cx:pt>
          <cx:pt idx="666">173</cx:pt>
          <cx:pt idx="667">175</cx:pt>
          <cx:pt idx="668">174</cx:pt>
          <cx:pt idx="669">174</cx:pt>
          <cx:pt idx="670">174</cx:pt>
          <cx:pt idx="671">176</cx:pt>
          <cx:pt idx="672">176</cx:pt>
          <cx:pt idx="673">176</cx:pt>
          <cx:pt idx="674">178</cx:pt>
          <cx:pt idx="675">178</cx:pt>
          <cx:pt idx="676">178</cx:pt>
          <cx:pt idx="677">179</cx:pt>
          <cx:pt idx="678">180</cx:pt>
          <cx:pt idx="679">181</cx:pt>
          <cx:pt idx="680">181</cx:pt>
          <cx:pt idx="681">181</cx:pt>
          <cx:pt idx="682">180</cx:pt>
          <cx:pt idx="683">179</cx:pt>
          <cx:pt idx="684">176</cx:pt>
          <cx:pt idx="685">176</cx:pt>
          <cx:pt idx="686">177</cx:pt>
          <cx:pt idx="687">185</cx:pt>
          <cx:pt idx="688">191</cx:pt>
          <cx:pt idx="689">197</cx:pt>
          <cx:pt idx="690">198</cx:pt>
          <cx:pt idx="691">198</cx:pt>
          <cx:pt idx="692">199</cx:pt>
          <cx:pt idx="693">200</cx:pt>
          <cx:pt idx="694">200</cx:pt>
          <cx:pt idx="695">200</cx:pt>
          <cx:pt idx="696">200</cx:pt>
          <cx:pt idx="697">200</cx:pt>
          <cx:pt idx="698">200</cx:pt>
          <cx:pt idx="699">200</cx:pt>
          <cx:pt idx="700">199</cx:pt>
          <cx:pt idx="701">200</cx:pt>
          <cx:pt idx="702">200</cx:pt>
          <cx:pt idx="703">200</cx:pt>
          <cx:pt idx="704">200</cx:pt>
          <cx:pt idx="705">198</cx:pt>
          <cx:pt idx="706">198</cx:pt>
          <cx:pt idx="707">196</cx:pt>
          <cx:pt idx="708">196</cx:pt>
          <cx:pt idx="709">196</cx:pt>
          <cx:pt idx="710">196</cx:pt>
          <cx:pt idx="711">196</cx:pt>
          <cx:pt idx="712">195</cx:pt>
          <cx:pt idx="713">195</cx:pt>
          <cx:pt idx="714">195</cx:pt>
          <cx:pt idx="715">193</cx:pt>
          <cx:pt idx="716">191</cx:pt>
          <cx:pt idx="717">190</cx:pt>
          <cx:pt idx="718">190</cx:pt>
          <cx:pt idx="719">185</cx:pt>
          <cx:pt idx="720">184</cx:pt>
          <cx:pt idx="721">183</cx:pt>
          <cx:pt idx="722">183</cx:pt>
          <cx:pt idx="723">183</cx:pt>
          <cx:pt idx="724">183</cx:pt>
          <cx:pt idx="725">185</cx:pt>
          <cx:pt idx="726">185</cx:pt>
          <cx:pt idx="727">184</cx:pt>
          <cx:pt idx="728">182</cx:pt>
          <cx:pt idx="729">181</cx:pt>
          <cx:pt idx="730">181</cx:pt>
          <cx:pt idx="731">181</cx:pt>
          <cx:pt idx="732">181</cx:pt>
          <cx:pt idx="733">180</cx:pt>
          <cx:pt idx="734">180</cx:pt>
          <cx:pt idx="735">180</cx:pt>
          <cx:pt idx="736">179</cx:pt>
          <cx:pt idx="737">178</cx:pt>
          <cx:pt idx="738">178</cx:pt>
          <cx:pt idx="739">177</cx:pt>
          <cx:pt idx="740">177</cx:pt>
          <cx:pt idx="741">177</cx:pt>
          <cx:pt idx="742">176</cx:pt>
          <cx:pt idx="743">175</cx:pt>
          <cx:pt idx="744">175</cx:pt>
          <cx:pt idx="745">175</cx:pt>
          <cx:pt idx="746">181</cx:pt>
          <cx:pt idx="747">181</cx:pt>
          <cx:pt idx="748">181</cx:pt>
          <cx:pt idx="749">179</cx:pt>
          <cx:pt idx="750">178</cx:pt>
          <cx:pt idx="751">176</cx:pt>
          <cx:pt idx="752">174</cx:pt>
          <cx:pt idx="753">173</cx:pt>
          <cx:pt idx="754">173</cx:pt>
          <cx:pt idx="755">173</cx:pt>
          <cx:pt idx="756">172</cx:pt>
          <cx:pt idx="757">173</cx:pt>
          <cx:pt idx="758">176</cx:pt>
          <cx:pt idx="759">176</cx:pt>
          <cx:pt idx="760">177</cx:pt>
          <cx:pt idx="761">177</cx:pt>
          <cx:pt idx="762">174</cx:pt>
          <cx:pt idx="763">164</cx:pt>
          <cx:pt idx="764">159</cx:pt>
          <cx:pt idx="765">156</cx:pt>
          <cx:pt idx="766">155</cx:pt>
          <cx:pt idx="767">156</cx:pt>
          <cx:pt idx="768">157</cx:pt>
          <cx:pt idx="769">155</cx:pt>
          <cx:pt idx="770">152</cx:pt>
          <cx:pt idx="771">150</cx:pt>
          <cx:pt idx="772">148</cx:pt>
          <cx:pt idx="773">144</cx:pt>
          <cx:pt idx="774">141</cx:pt>
          <cx:pt idx="775">137</cx:pt>
          <cx:pt idx="776">137</cx:pt>
          <cx:pt idx="777">135</cx:pt>
          <cx:pt idx="778">132</cx:pt>
          <cx:pt idx="779">130</cx:pt>
          <cx:pt idx="780">129</cx:pt>
          <cx:pt idx="781">129</cx:pt>
          <cx:pt idx="782">129</cx:pt>
          <cx:pt idx="783">129</cx:pt>
          <cx:pt idx="784">130</cx:pt>
          <cx:pt idx="785">134</cx:pt>
          <cx:pt idx="786">136</cx:pt>
          <cx:pt idx="787">146</cx:pt>
          <cx:pt idx="788">152</cx:pt>
          <cx:pt idx="789">163</cx:pt>
          <cx:pt idx="790">170</cx:pt>
          <cx:pt idx="791">181</cx:pt>
          <cx:pt idx="792">183</cx:pt>
          <cx:pt idx="793">183</cx:pt>
          <cx:pt idx="794">173</cx:pt>
          <cx:pt idx="795">167</cx:pt>
          <cx:pt idx="796">157</cx:pt>
          <cx:pt idx="797">151</cx:pt>
          <cx:pt idx="798">143</cx:pt>
          <cx:pt idx="799">140</cx:pt>
          <cx:pt idx="800">139</cx:pt>
          <cx:pt idx="801">138</cx:pt>
          <cx:pt idx="802">138</cx:pt>
          <cx:pt idx="803">139</cx:pt>
          <cx:pt idx="804">139</cx:pt>
          <cx:pt idx="805">140</cx:pt>
          <cx:pt idx="806">140</cx:pt>
          <cx:pt idx="807">141</cx:pt>
          <cx:pt idx="808">149</cx:pt>
          <cx:pt idx="809">141</cx:pt>
          <cx:pt idx="810">146</cx:pt>
          <cx:pt idx="811">149</cx:pt>
          <cx:pt idx="812">154</cx:pt>
          <cx:pt idx="813">160</cx:pt>
          <cx:pt idx="814">167</cx:pt>
          <cx:pt idx="815">173</cx:pt>
          <cx:pt idx="816">184</cx:pt>
          <cx:pt idx="817">191</cx:pt>
          <cx:pt idx="818">192</cx:pt>
          <cx:pt idx="819">190</cx:pt>
          <cx:pt idx="820">189</cx:pt>
          <cx:pt idx="821">187</cx:pt>
          <cx:pt idx="822">188</cx:pt>
          <cx:pt idx="823">191</cx:pt>
          <cx:pt idx="824">189</cx:pt>
          <cx:pt idx="825">184</cx:pt>
          <cx:pt idx="826">173</cx:pt>
          <cx:pt idx="827">164</cx:pt>
          <cx:pt idx="828">141</cx:pt>
          <cx:pt idx="829">142</cx:pt>
          <cx:pt idx="830">145</cx:pt>
          <cx:pt idx="831">155</cx:pt>
          <cx:pt idx="832">149</cx:pt>
          <cx:pt idx="833">146</cx:pt>
          <cx:pt idx="834">145</cx:pt>
          <cx:pt idx="835">158</cx:pt>
          <cx:pt idx="836">175</cx:pt>
          <cx:pt idx="837">186</cx:pt>
          <cx:pt idx="838">199</cx:pt>
          <cx:pt idx="839">206</cx:pt>
          <cx:pt idx="840">208</cx:pt>
          <cx:pt idx="841">210</cx:pt>
          <cx:pt idx="842">210</cx:pt>
          <cx:pt idx="843">215</cx:pt>
          <cx:pt idx="844">215</cx:pt>
          <cx:pt idx="845">215</cx:pt>
          <cx:pt idx="846">215</cx:pt>
          <cx:pt idx="847">214</cx:pt>
          <cx:pt idx="848">211</cx:pt>
          <cx:pt idx="849">208</cx:pt>
          <cx:pt idx="850">207</cx:pt>
          <cx:pt idx="851">207</cx:pt>
          <cx:pt idx="852">207</cx:pt>
          <cx:pt idx="853">208</cx:pt>
          <cx:pt idx="854">211</cx:pt>
          <cx:pt idx="855">214</cx:pt>
          <cx:pt idx="856">214</cx:pt>
          <cx:pt idx="857">214</cx:pt>
          <cx:pt idx="858">214</cx:pt>
          <cx:pt idx="859">214</cx:pt>
          <cx:pt idx="860">214</cx:pt>
          <cx:pt idx="861">214</cx:pt>
          <cx:pt idx="862">214</cx:pt>
          <cx:pt idx="863">214</cx:pt>
          <cx:pt idx="864">214</cx:pt>
          <cx:pt idx="865">214</cx:pt>
          <cx:pt idx="866">214</cx:pt>
          <cx:pt idx="867">214</cx:pt>
          <cx:pt idx="868">214</cx:pt>
          <cx:pt idx="869">214</cx:pt>
          <cx:pt idx="870">213</cx:pt>
          <cx:pt idx="871">207</cx:pt>
          <cx:pt idx="872">202</cx:pt>
          <cx:pt idx="873">200</cx:pt>
          <cx:pt idx="874">200</cx:pt>
          <cx:pt idx="875">199</cx:pt>
          <cx:pt idx="876">199</cx:pt>
          <cx:pt idx="877">199</cx:pt>
          <cx:pt idx="878">200</cx:pt>
          <cx:pt idx="879">199</cx:pt>
          <cx:pt idx="880">199</cx:pt>
          <cx:pt idx="881">199</cx:pt>
          <cx:pt idx="882">199</cx:pt>
          <cx:pt idx="883">199</cx:pt>
          <cx:pt idx="884">197</cx:pt>
          <cx:pt idx="885">196</cx:pt>
          <cx:pt idx="886">195</cx:pt>
          <cx:pt idx="887">195</cx:pt>
          <cx:pt idx="888">195</cx:pt>
          <cx:pt idx="889">196</cx:pt>
          <cx:pt idx="890">195</cx:pt>
          <cx:pt idx="891">195</cx:pt>
          <cx:pt idx="892">195</cx:pt>
          <cx:pt idx="893">195</cx:pt>
          <cx:pt idx="894">194</cx:pt>
          <cx:pt idx="895">194</cx:pt>
          <cx:pt idx="896">194</cx:pt>
          <cx:pt idx="897">193</cx:pt>
          <cx:pt idx="898">193</cx:pt>
          <cx:pt idx="899">193</cx:pt>
          <cx:pt idx="900">193</cx:pt>
          <cx:pt idx="901">192</cx:pt>
          <cx:pt idx="902">191</cx:pt>
          <cx:pt idx="903">189</cx:pt>
          <cx:pt idx="904">188</cx:pt>
          <cx:pt idx="905">187</cx:pt>
          <cx:pt idx="906">187</cx:pt>
          <cx:pt idx="907">186</cx:pt>
          <cx:pt idx="908">185</cx:pt>
          <cx:pt idx="909">185</cx:pt>
          <cx:pt idx="910">182</cx:pt>
          <cx:pt idx="911">181</cx:pt>
          <cx:pt idx="912">180</cx:pt>
          <cx:pt idx="913">184</cx:pt>
          <cx:pt idx="914">178</cx:pt>
          <cx:pt idx="915">176</cx:pt>
          <cx:pt idx="916">176</cx:pt>
          <cx:pt idx="917">172</cx:pt>
          <cx:pt idx="918">164</cx:pt>
          <cx:pt idx="919">163</cx:pt>
          <cx:pt idx="920">159</cx:pt>
          <cx:pt idx="921">151</cx:pt>
          <cx:pt idx="922">101</cx:pt>
          <cx:pt idx="923">96</cx:pt>
          <cx:pt idx="924">96</cx:pt>
          <cx:pt idx="925">96</cx:pt>
          <cx:pt idx="926">96</cx:pt>
          <cx:pt idx="927">96</cx:pt>
          <cx:pt idx="928">96</cx:pt>
          <cx:pt idx="929">0</cx:pt>
          <cx:pt idx="930">98</cx:pt>
          <cx:pt idx="931">98</cx:pt>
          <cx:pt idx="932">98</cx:pt>
          <cx:pt idx="933">94</cx:pt>
          <cx:pt idx="934">94</cx:pt>
          <cx:pt idx="935">94</cx:pt>
          <cx:pt idx="936">94</cx:pt>
          <cx:pt idx="937">0</cx:pt>
          <cx:pt idx="938">0</cx:pt>
          <cx:pt idx="939">0</cx:pt>
          <cx:pt idx="940">0</cx:pt>
          <cx:pt idx="941">0</cx:pt>
          <cx:pt idx="942">79</cx:pt>
          <cx:pt idx="943">94</cx:pt>
          <cx:pt idx="944">94</cx:pt>
          <cx:pt idx="945">94</cx:pt>
          <cx:pt idx="946">94</cx:pt>
          <cx:pt idx="947">87</cx:pt>
          <cx:pt idx="948">0</cx:pt>
          <cx:pt idx="949">27</cx:pt>
          <cx:pt idx="950">27</cx:pt>
          <cx:pt idx="951">28</cx:pt>
          <cx:pt idx="952">28</cx:pt>
          <cx:pt idx="953">27</cx:pt>
          <cx:pt idx="954">0</cx:pt>
          <cx:pt idx="955">0</cx:pt>
          <cx:pt idx="956">0</cx:pt>
          <cx:pt idx="957">0</cx:pt>
          <cx:pt idx="958">0</cx:pt>
          <cx:pt idx="959">0</cx:pt>
          <cx:pt idx="960">0</cx:pt>
          <cx:pt idx="961">0</cx:pt>
          <cx:pt idx="962">0</cx:pt>
          <cx:pt idx="963">0</cx:pt>
          <cx:pt idx="964">0</cx:pt>
          <cx:pt idx="965">0</cx:pt>
          <cx:pt idx="966">0</cx:pt>
          <cx:pt idx="967">0</cx:pt>
          <cx:pt idx="968">0</cx:pt>
          <cx:pt idx="969">0</cx:pt>
          <cx:pt idx="970">0</cx:pt>
          <cx:pt idx="971">0</cx:pt>
          <cx:pt idx="972">0</cx:pt>
          <cx:pt idx="973">94</cx:pt>
          <cx:pt idx="974">100</cx:pt>
          <cx:pt idx="975">103</cx:pt>
          <cx:pt idx="976">103</cx:pt>
          <cx:pt idx="977">103</cx:pt>
          <cx:pt idx="978">104</cx:pt>
          <cx:pt idx="979">104</cx:pt>
          <cx:pt idx="980">104</cx:pt>
          <cx:pt idx="981">103</cx:pt>
          <cx:pt idx="982">104</cx:pt>
          <cx:pt idx="983">103</cx:pt>
          <cx:pt idx="984">103</cx:pt>
          <cx:pt idx="985">103</cx:pt>
          <cx:pt idx="986">103</cx:pt>
          <cx:pt idx="987">80</cx:pt>
          <cx:pt idx="988">80</cx:pt>
          <cx:pt idx="989">80</cx:pt>
          <cx:pt idx="990">80</cx:pt>
          <cx:pt idx="991">80</cx:pt>
          <cx:pt idx="992">0</cx:pt>
          <cx:pt idx="993">0</cx:pt>
          <cx:pt idx="994">94</cx:pt>
          <cx:pt idx="995">89</cx:pt>
          <cx:pt idx="996">89</cx:pt>
          <cx:pt idx="997">89</cx:pt>
          <cx:pt idx="998">89</cx:pt>
          <cx:pt idx="999">0</cx:pt>
          <cx:pt idx="1000">0</cx:pt>
          <cx:pt idx="1001">0</cx:pt>
          <cx:pt idx="1002">79</cx:pt>
          <cx:pt idx="1003">79</cx:pt>
          <cx:pt idx="1004">79</cx:pt>
          <cx:pt idx="1005">104</cx:pt>
          <cx:pt idx="1006">105</cx:pt>
          <cx:pt idx="1007">105</cx:pt>
          <cx:pt idx="1008">116</cx:pt>
          <cx:pt idx="1009">145</cx:pt>
          <cx:pt idx="1010">147</cx:pt>
          <cx:pt idx="1011">147</cx:pt>
          <cx:pt idx="1012">145</cx:pt>
          <cx:pt idx="1013">140</cx:pt>
          <cx:pt idx="1014">107</cx:pt>
          <cx:pt idx="1015">103</cx:pt>
          <cx:pt idx="1016">103</cx:pt>
          <cx:pt idx="1017">103</cx:pt>
          <cx:pt idx="1018">114</cx:pt>
          <cx:pt idx="1019">114</cx:pt>
          <cx:pt idx="1020">114</cx:pt>
          <cx:pt idx="1021">114</cx:pt>
          <cx:pt idx="1022">96</cx:pt>
          <cx:pt idx="1023">81</cx:pt>
          <cx:pt idx="1024">103</cx:pt>
          <cx:pt idx="1025">118</cx:pt>
          <cx:pt idx="1026">134</cx:pt>
          <cx:pt idx="1027">134</cx:pt>
          <cx:pt idx="1028">134</cx:pt>
          <cx:pt idx="1029">136</cx:pt>
          <cx:pt idx="1030">136</cx:pt>
          <cx:pt idx="1031">135</cx:pt>
          <cx:pt idx="1032">138</cx:pt>
          <cx:pt idx="1033">145</cx:pt>
          <cx:pt idx="1034">143</cx:pt>
          <cx:pt idx="1035">153</cx:pt>
          <cx:pt idx="1036">175</cx:pt>
          <cx:pt idx="1037">181</cx:pt>
          <cx:pt idx="1038">188</cx:pt>
          <cx:pt idx="1039">190</cx:pt>
          <cx:pt idx="1040">190</cx:pt>
          <cx:pt idx="1041">189</cx:pt>
          <cx:pt idx="1042">190</cx:pt>
          <cx:pt idx="1043">193</cx:pt>
          <cx:pt idx="1044">195</cx:pt>
          <cx:pt idx="1045">195</cx:pt>
          <cx:pt idx="1046">195</cx:pt>
          <cx:pt idx="1047">195</cx:pt>
          <cx:pt idx="1048">195</cx:pt>
          <cx:pt idx="1049">194</cx:pt>
          <cx:pt idx="1050">192</cx:pt>
          <cx:pt idx="1051">193</cx:pt>
          <cx:pt idx="1052">193</cx:pt>
          <cx:pt idx="1053">194</cx:pt>
          <cx:pt idx="1054">195</cx:pt>
          <cx:pt idx="1055">195</cx:pt>
          <cx:pt idx="1056">199</cx:pt>
          <cx:pt idx="1057">199</cx:pt>
          <cx:pt idx="1058">199</cx:pt>
          <cx:pt idx="1059">199</cx:pt>
          <cx:pt idx="1060">199</cx:pt>
          <cx:pt idx="1061">199</cx:pt>
          <cx:pt idx="1062">198</cx:pt>
          <cx:pt idx="1063">198</cx:pt>
          <cx:pt idx="1064">198</cx:pt>
          <cx:pt idx="1065">197</cx:pt>
          <cx:pt idx="1066">196</cx:pt>
          <cx:pt idx="1067">195</cx:pt>
          <cx:pt idx="1068">194</cx:pt>
          <cx:pt idx="1069">193</cx:pt>
          <cx:pt idx="1070">192</cx:pt>
          <cx:pt idx="1071">191</cx:pt>
          <cx:pt idx="1072">191</cx:pt>
          <cx:pt idx="1073">189</cx:pt>
          <cx:pt idx="1074">189</cx:pt>
          <cx:pt idx="1075">189</cx:pt>
          <cx:pt idx="1076">176</cx:pt>
          <cx:pt idx="1077">174</cx:pt>
          <cx:pt idx="1078">174</cx:pt>
          <cx:pt idx="1079">173</cx:pt>
          <cx:pt idx="1080">173</cx:pt>
          <cx:pt idx="1081">172</cx:pt>
          <cx:pt idx="1082">172</cx:pt>
          <cx:pt idx="1083">173</cx:pt>
          <cx:pt idx="1084">173</cx:pt>
          <cx:pt idx="1085">173</cx:pt>
          <cx:pt idx="1086">173</cx:pt>
          <cx:pt idx="1087">173</cx:pt>
          <cx:pt idx="1088">173</cx:pt>
          <cx:pt idx="1089">173</cx:pt>
          <cx:pt idx="1090">173</cx:pt>
          <cx:pt idx="1091">172</cx:pt>
          <cx:pt idx="1092">171</cx:pt>
          <cx:pt idx="1093">169</cx:pt>
          <cx:pt idx="1094">164</cx:pt>
          <cx:pt idx="1095">156</cx:pt>
          <cx:pt idx="1096">154</cx:pt>
          <cx:pt idx="1097">154</cx:pt>
          <cx:pt idx="1098">159</cx:pt>
          <cx:pt idx="1099">158</cx:pt>
          <cx:pt idx="1100">156</cx:pt>
          <cx:pt idx="1101">155</cx:pt>
          <cx:pt idx="1102">155</cx:pt>
          <cx:pt idx="1103">156</cx:pt>
          <cx:pt idx="1104">160</cx:pt>
          <cx:pt idx="1105">163</cx:pt>
          <cx:pt idx="1106">163</cx:pt>
          <cx:pt idx="1107">163</cx:pt>
          <cx:pt idx="1108">163</cx:pt>
          <cx:pt idx="1109">163</cx:pt>
          <cx:pt idx="1110">158</cx:pt>
          <cx:pt idx="1111">159</cx:pt>
          <cx:pt idx="1112">158</cx:pt>
          <cx:pt idx="1113">160</cx:pt>
          <cx:pt idx="1114">166</cx:pt>
          <cx:pt idx="1115">171</cx:pt>
          <cx:pt idx="1116">177</cx:pt>
          <cx:pt idx="1117">177</cx:pt>
          <cx:pt idx="1118">179</cx:pt>
          <cx:pt idx="1119">183</cx:pt>
          <cx:pt idx="1120">182</cx:pt>
          <cx:pt idx="1121">180</cx:pt>
          <cx:pt idx="1122">175</cx:pt>
          <cx:pt idx="1123">172</cx:pt>
          <cx:pt idx="1124">172</cx:pt>
          <cx:pt idx="1125">172</cx:pt>
          <cx:pt idx="1126">168</cx:pt>
          <cx:pt idx="1127">169</cx:pt>
          <cx:pt idx="1128">165</cx:pt>
          <cx:pt idx="1129">165</cx:pt>
          <cx:pt idx="1130">166</cx:pt>
          <cx:pt idx="1131">176</cx:pt>
          <cx:pt idx="1132">182</cx:pt>
          <cx:pt idx="1133">190</cx:pt>
          <cx:pt idx="1134">196</cx:pt>
          <cx:pt idx="1135">200</cx:pt>
          <cx:pt idx="1136">203</cx:pt>
          <cx:pt idx="1137">206</cx:pt>
          <cx:pt idx="1138">209</cx:pt>
          <cx:pt idx="1139">211</cx:pt>
          <cx:pt idx="1140">211</cx:pt>
          <cx:pt idx="1141">211</cx:pt>
          <cx:pt idx="1142">211</cx:pt>
          <cx:pt idx="1143">211</cx:pt>
          <cx:pt idx="1144">211</cx:pt>
          <cx:pt idx="1145">211</cx:pt>
          <cx:pt idx="1146">211</cx:pt>
          <cx:pt idx="1147">212</cx:pt>
          <cx:pt idx="1148">212</cx:pt>
          <cx:pt idx="1149">214</cx:pt>
          <cx:pt idx="1150">213</cx:pt>
          <cx:pt idx="1151">214</cx:pt>
          <cx:pt idx="1152">213</cx:pt>
          <cx:pt idx="1153">213</cx:pt>
          <cx:pt idx="1154">212</cx:pt>
          <cx:pt idx="1155">212</cx:pt>
          <cx:pt idx="1156">212</cx:pt>
          <cx:pt idx="1157">212</cx:pt>
          <cx:pt idx="1158">212</cx:pt>
          <cx:pt idx="1159">212</cx:pt>
          <cx:pt idx="1160">212</cx:pt>
          <cx:pt idx="1161">212</cx:pt>
          <cx:pt idx="1162">214</cx:pt>
          <cx:pt idx="1163">214</cx:pt>
          <cx:pt idx="1164">214</cx:pt>
          <cx:pt idx="1165">213</cx:pt>
          <cx:pt idx="1166">212</cx:pt>
          <cx:pt idx="1167">212</cx:pt>
          <cx:pt idx="1168">212</cx:pt>
          <cx:pt idx="1169">212</cx:pt>
          <cx:pt idx="1170">212</cx:pt>
          <cx:pt idx="1171">212</cx:pt>
          <cx:pt idx="1172">212</cx:pt>
          <cx:pt idx="1173">212</cx:pt>
          <cx:pt idx="1174">212</cx:pt>
          <cx:pt idx="1175">212</cx:pt>
          <cx:pt idx="1176">212</cx:pt>
          <cx:pt idx="1177">212</cx:pt>
          <cx:pt idx="1178">212</cx:pt>
          <cx:pt idx="1179">211</cx:pt>
          <cx:pt idx="1180">211</cx:pt>
          <cx:pt idx="1181">212</cx:pt>
          <cx:pt idx="1182">212</cx:pt>
          <cx:pt idx="1183">212</cx:pt>
          <cx:pt idx="1184">212</cx:pt>
          <cx:pt idx="1185">212</cx:pt>
          <cx:pt idx="1186">212</cx:pt>
          <cx:pt idx="1187">212</cx:pt>
          <cx:pt idx="1188">212</cx:pt>
          <cx:pt idx="1189">212</cx:pt>
          <cx:pt idx="1190">212</cx:pt>
          <cx:pt idx="1191">212</cx:pt>
          <cx:pt idx="1192">212</cx:pt>
          <cx:pt idx="1193">212</cx:pt>
          <cx:pt idx="1194">212</cx:pt>
          <cx:pt idx="1195">212</cx:pt>
          <cx:pt idx="1196">212</cx:pt>
          <cx:pt idx="1197">212</cx:pt>
          <cx:pt idx="1198">212</cx:pt>
          <cx:pt idx="1199">212</cx:pt>
          <cx:pt idx="1200">212</cx:pt>
          <cx:pt idx="1201">212</cx:pt>
          <cx:pt idx="1202">212</cx:pt>
          <cx:pt idx="1203">212</cx:pt>
          <cx:pt idx="1204">213</cx:pt>
          <cx:pt idx="1205">212</cx:pt>
          <cx:pt idx="1206">212</cx:pt>
          <cx:pt idx="1207">212</cx:pt>
          <cx:pt idx="1208">212</cx:pt>
          <cx:pt idx="1209">211</cx:pt>
          <cx:pt idx="1210">211</cx:pt>
          <cx:pt idx="1211">211</cx:pt>
          <cx:pt idx="1212">211</cx:pt>
          <cx:pt idx="1213">211</cx:pt>
          <cx:pt idx="1214">213</cx:pt>
          <cx:pt idx="1215">213</cx:pt>
          <cx:pt idx="1216">214</cx:pt>
          <cx:pt idx="1217">213</cx:pt>
          <cx:pt idx="1218">213</cx:pt>
          <cx:pt idx="1219">213</cx:pt>
          <cx:pt idx="1220">213</cx:pt>
          <cx:pt idx="1221">213</cx:pt>
          <cx:pt idx="1222">211</cx:pt>
          <cx:pt idx="1223">208</cx:pt>
          <cx:pt idx="1224">213</cx:pt>
          <cx:pt idx="1225">213</cx:pt>
          <cx:pt idx="1226">213</cx:pt>
          <cx:pt idx="1227">212</cx:pt>
          <cx:pt idx="1228">212</cx:pt>
          <cx:pt idx="1229">211</cx:pt>
          <cx:pt idx="1230">211</cx:pt>
          <cx:pt idx="1231">210</cx:pt>
          <cx:pt idx="1232">211</cx:pt>
          <cx:pt idx="1233">211</cx:pt>
          <cx:pt idx="1234">211</cx:pt>
          <cx:pt idx="1235">211</cx:pt>
          <cx:pt idx="1236">211</cx:pt>
          <cx:pt idx="1237">211</cx:pt>
          <cx:pt idx="1238">211</cx:pt>
          <cx:pt idx="1239">211</cx:pt>
          <cx:pt idx="1240">211</cx:pt>
          <cx:pt idx="1241">211</cx:pt>
          <cx:pt idx="1242">211</cx:pt>
          <cx:pt idx="1243">210</cx:pt>
          <cx:pt idx="1244">211</cx:pt>
          <cx:pt idx="1245">211</cx:pt>
          <cx:pt idx="1246">211</cx:pt>
          <cx:pt idx="1247">211</cx:pt>
          <cx:pt idx="1248">210</cx:pt>
          <cx:pt idx="1249">210</cx:pt>
          <cx:pt idx="1250">210</cx:pt>
          <cx:pt idx="1251">210</cx:pt>
          <cx:pt idx="1252">210</cx:pt>
          <cx:pt idx="1253">210</cx:pt>
          <cx:pt idx="1254">211</cx:pt>
          <cx:pt idx="1255">214</cx:pt>
          <cx:pt idx="1256">217</cx:pt>
          <cx:pt idx="1257">221</cx:pt>
          <cx:pt idx="1258">223</cx:pt>
          <cx:pt idx="1259">223</cx:pt>
          <cx:pt idx="1260">223</cx:pt>
          <cx:pt idx="1261">223</cx:pt>
          <cx:pt idx="1262">223</cx:pt>
          <cx:pt idx="1263">221</cx:pt>
          <cx:pt idx="1264">222</cx:pt>
          <cx:pt idx="1265">222</cx:pt>
          <cx:pt idx="1266">222</cx:pt>
          <cx:pt idx="1267">222</cx:pt>
          <cx:pt idx="1268">222</cx:pt>
          <cx:pt idx="1269">222</cx:pt>
          <cx:pt idx="1270">222</cx:pt>
          <cx:pt idx="1271">222</cx:pt>
          <cx:pt idx="1272">222</cx:pt>
          <cx:pt idx="1273">222</cx:pt>
          <cx:pt idx="1274">222</cx:pt>
          <cx:pt idx="1275">222</cx:pt>
          <cx:pt idx="1276">222</cx:pt>
          <cx:pt idx="1277">222</cx:pt>
          <cx:pt idx="1278">222</cx:pt>
          <cx:pt idx="1279">222</cx:pt>
          <cx:pt idx="1280">222</cx:pt>
          <cx:pt idx="1281">222</cx:pt>
          <cx:pt idx="1282">222</cx:pt>
          <cx:pt idx="1283">222</cx:pt>
          <cx:pt idx="1284">223</cx:pt>
          <cx:pt idx="1285">223</cx:pt>
          <cx:pt idx="1286">223</cx:pt>
          <cx:pt idx="1287">223</cx:pt>
          <cx:pt idx="1288">223</cx:pt>
          <cx:pt idx="1289">223</cx:pt>
          <cx:pt idx="1290">224</cx:pt>
          <cx:pt idx="1291">224</cx:pt>
          <cx:pt idx="1292">224</cx:pt>
          <cx:pt idx="1293">224</cx:pt>
          <cx:pt idx="1294">223</cx:pt>
          <cx:pt idx="1295">223</cx:pt>
          <cx:pt idx="1296">222</cx:pt>
          <cx:pt idx="1297">222</cx:pt>
          <cx:pt idx="1298">222</cx:pt>
          <cx:pt idx="1299">220</cx:pt>
          <cx:pt idx="1300">220</cx:pt>
          <cx:pt idx="1301">222</cx:pt>
          <cx:pt idx="1302">222</cx:pt>
          <cx:pt idx="1303">222</cx:pt>
          <cx:pt idx="1304">224</cx:pt>
          <cx:pt idx="1305">224</cx:pt>
          <cx:pt idx="1306">223</cx:pt>
          <cx:pt idx="1307">221</cx:pt>
          <cx:pt idx="1308">219</cx:pt>
          <cx:pt idx="1309">219</cx:pt>
          <cx:pt idx="1310">219</cx:pt>
          <cx:pt idx="1311">219</cx:pt>
          <cx:pt idx="1312">219</cx:pt>
          <cx:pt idx="1313">220</cx:pt>
          <cx:pt idx="1314">220</cx:pt>
          <cx:pt idx="1315">219</cx:pt>
          <cx:pt idx="1316">219</cx:pt>
          <cx:pt idx="1317">219</cx:pt>
          <cx:pt idx="1318">219</cx:pt>
          <cx:pt idx="1319">219</cx:pt>
          <cx:pt idx="1320">219</cx:pt>
          <cx:pt idx="1321">219</cx:pt>
          <cx:pt idx="1322">219</cx:pt>
          <cx:pt idx="1323">219</cx:pt>
          <cx:pt idx="1324">219</cx:pt>
          <cx:pt idx="1325">219</cx:pt>
          <cx:pt idx="1326">216</cx:pt>
          <cx:pt idx="1327">212</cx:pt>
          <cx:pt idx="1328">208</cx:pt>
          <cx:pt idx="1329">206</cx:pt>
          <cx:pt idx="1330">207</cx:pt>
          <cx:pt idx="1331">207</cx:pt>
          <cx:pt idx="1332">207</cx:pt>
          <cx:pt idx="1333">207</cx:pt>
          <cx:pt idx="1334">208</cx:pt>
          <cx:pt idx="1335">206</cx:pt>
          <cx:pt idx="1336">206</cx:pt>
          <cx:pt idx="1337">208</cx:pt>
          <cx:pt idx="1338">209</cx:pt>
          <cx:pt idx="1339">209</cx:pt>
          <cx:pt idx="1340">211</cx:pt>
          <cx:pt idx="1341">213</cx:pt>
          <cx:pt idx="1342">215</cx:pt>
          <cx:pt idx="1343">217</cx:pt>
          <cx:pt idx="1344">217</cx:pt>
          <cx:pt idx="1345">217</cx:pt>
          <cx:pt idx="1346">217</cx:pt>
          <cx:pt idx="1347">222</cx:pt>
          <cx:pt idx="1348">222</cx:pt>
          <cx:pt idx="1349">219</cx:pt>
          <cx:pt idx="1350">219</cx:pt>
          <cx:pt idx="1351">218</cx:pt>
          <cx:pt idx="1352">217</cx:pt>
          <cx:pt idx="1353">216</cx:pt>
          <cx:pt idx="1354">219</cx:pt>
          <cx:pt idx="1355">222</cx:pt>
          <cx:pt idx="1356">222</cx:pt>
          <cx:pt idx="1357">224</cx:pt>
          <cx:pt idx="1358">225</cx:pt>
          <cx:pt idx="1359">225</cx:pt>
          <cx:pt idx="1360">225</cx:pt>
          <cx:pt idx="1361">226</cx:pt>
          <cx:pt idx="1362">226</cx:pt>
          <cx:pt idx="1363">226</cx:pt>
          <cx:pt idx="1364">227</cx:pt>
          <cx:pt idx="1365">227</cx:pt>
          <cx:pt idx="1366">227</cx:pt>
          <cx:pt idx="1367">228</cx:pt>
          <cx:pt idx="1368">232</cx:pt>
          <cx:pt idx="1369">232</cx:pt>
          <cx:pt idx="1370">232</cx:pt>
          <cx:pt idx="1371">232</cx:pt>
          <cx:pt idx="1372">232</cx:pt>
          <cx:pt idx="1373">232</cx:pt>
          <cx:pt idx="1374">233</cx:pt>
          <cx:pt idx="1375">233</cx:pt>
          <cx:pt idx="1376">233</cx:pt>
          <cx:pt idx="1377">233</cx:pt>
          <cx:pt idx="1378">233</cx:pt>
          <cx:pt idx="1379">234</cx:pt>
          <cx:pt idx="1380">234</cx:pt>
          <cx:pt idx="1381">234</cx:pt>
          <cx:pt idx="1382">234</cx:pt>
          <cx:pt idx="1383">234</cx:pt>
          <cx:pt idx="1384">235</cx:pt>
          <cx:pt idx="1385">236</cx:pt>
          <cx:pt idx="1386">237</cx:pt>
          <cx:pt idx="1387">239</cx:pt>
          <cx:pt idx="1388">239</cx:pt>
          <cx:pt idx="1389">234</cx:pt>
          <cx:pt idx="1390">235</cx:pt>
          <cx:pt idx="1391">233</cx:pt>
          <cx:pt idx="1392">233</cx:pt>
          <cx:pt idx="1393">233</cx:pt>
          <cx:pt idx="1394">233</cx:pt>
          <cx:pt idx="1395">233</cx:pt>
          <cx:pt idx="1396">233</cx:pt>
          <cx:pt idx="1397">233</cx:pt>
          <cx:pt idx="1398">233</cx:pt>
          <cx:pt idx="1399">233</cx:pt>
          <cx:pt idx="1400">233</cx:pt>
          <cx:pt idx="1401">233</cx:pt>
          <cx:pt idx="1402">232</cx:pt>
          <cx:pt idx="1403">232</cx:pt>
          <cx:pt idx="1404">228</cx:pt>
          <cx:pt idx="1405">228</cx:pt>
          <cx:pt idx="1406">228</cx:pt>
          <cx:pt idx="1407">227</cx:pt>
          <cx:pt idx="1408">222</cx:pt>
          <cx:pt idx="1409">222</cx:pt>
          <cx:pt idx="1410">222</cx:pt>
          <cx:pt idx="1411">221</cx:pt>
          <cx:pt idx="1412">221</cx:pt>
          <cx:pt idx="1413">221</cx:pt>
          <cx:pt idx="1414">221</cx:pt>
          <cx:pt idx="1415">222</cx:pt>
          <cx:pt idx="1416">222</cx:pt>
          <cx:pt idx="1417">223</cx:pt>
          <cx:pt idx="1418">224</cx:pt>
          <cx:pt idx="1419">229</cx:pt>
          <cx:pt idx="1420">230</cx:pt>
          <cx:pt idx="1421">234</cx:pt>
          <cx:pt idx="1422">236</cx:pt>
          <cx:pt idx="1423">236</cx:pt>
          <cx:pt idx="1424">236</cx:pt>
          <cx:pt idx="1425">233</cx:pt>
          <cx:pt idx="1426">232</cx:pt>
          <cx:pt idx="1427">231</cx:pt>
          <cx:pt idx="1428">234</cx:pt>
          <cx:pt idx="1429">236</cx:pt>
          <cx:pt idx="1430">236</cx:pt>
          <cx:pt idx="1431">235</cx:pt>
          <cx:pt idx="1432">235</cx:pt>
          <cx:pt idx="1433">236</cx:pt>
          <cx:pt idx="1434">236</cx:pt>
          <cx:pt idx="1435">236</cx:pt>
          <cx:pt idx="1436">237</cx:pt>
          <cx:pt idx="1437">237</cx:pt>
          <cx:pt idx="1438">237</cx:pt>
          <cx:pt idx="1439">237</cx:pt>
          <cx:pt idx="1440">238</cx:pt>
          <cx:pt idx="1441">238</cx:pt>
          <cx:pt idx="1442">238</cx:pt>
          <cx:pt idx="1443">238</cx:pt>
          <cx:pt idx="1444">238</cx:pt>
          <cx:pt idx="1445">238</cx:pt>
          <cx:pt idx="1446">238</cx:pt>
          <cx:pt idx="1447">237</cx:pt>
          <cx:pt idx="1448">237</cx:pt>
          <cx:pt idx="1449">237</cx:pt>
          <cx:pt idx="1450">237</cx:pt>
          <cx:pt idx="1451">237</cx:pt>
          <cx:pt idx="1452">237</cx:pt>
          <cx:pt idx="1453">236</cx:pt>
          <cx:pt idx="1454">221</cx:pt>
          <cx:pt idx="1455">221</cx:pt>
          <cx:pt idx="1456">221</cx:pt>
          <cx:pt idx="1457">221</cx:pt>
          <cx:pt idx="1458">221</cx:pt>
          <cx:pt idx="1459">221</cx:pt>
          <cx:pt idx="1460">222</cx:pt>
          <cx:pt idx="1461">222</cx:pt>
          <cx:pt idx="1462">222</cx:pt>
          <cx:pt idx="1463">221</cx:pt>
          <cx:pt idx="1464">221</cx:pt>
          <cx:pt idx="1465">221</cx:pt>
          <cx:pt idx="1466">221</cx:pt>
          <cx:pt idx="1467">221</cx:pt>
          <cx:pt idx="1468">221</cx:pt>
          <cx:pt idx="1469">221</cx:pt>
          <cx:pt idx="1470">220</cx:pt>
          <cx:pt idx="1471">220</cx:pt>
          <cx:pt idx="1472">212</cx:pt>
          <cx:pt idx="1473">212</cx:pt>
          <cx:pt idx="1474">212</cx:pt>
          <cx:pt idx="1475">212</cx:pt>
          <cx:pt idx="1476">212</cx:pt>
          <cx:pt idx="1477">213</cx:pt>
          <cx:pt idx="1478">213</cx:pt>
          <cx:pt idx="1479">213</cx:pt>
          <cx:pt idx="1480">212</cx:pt>
          <cx:pt idx="1481">211</cx:pt>
          <cx:pt idx="1482">211</cx:pt>
          <cx:pt idx="1483">211</cx:pt>
          <cx:pt idx="1484">211</cx:pt>
          <cx:pt idx="1485">211</cx:pt>
          <cx:pt idx="1486">211</cx:pt>
          <cx:pt idx="1487">211</cx:pt>
          <cx:pt idx="1488">211</cx:pt>
          <cx:pt idx="1489">211</cx:pt>
          <cx:pt idx="1490">211</cx:pt>
          <cx:pt idx="1491">211</cx:pt>
          <cx:pt idx="1492">211</cx:pt>
          <cx:pt idx="1493">211</cx:pt>
          <cx:pt idx="1494">212</cx:pt>
          <cx:pt idx="1495">210</cx:pt>
          <cx:pt idx="1496">209</cx:pt>
          <cx:pt idx="1497">209</cx:pt>
          <cx:pt idx="1498">209</cx:pt>
          <cx:pt idx="1499">208</cx:pt>
          <cx:pt idx="1500">206</cx:pt>
          <cx:pt idx="1501">205</cx:pt>
          <cx:pt idx="1502">207</cx:pt>
          <cx:pt idx="1503">207</cx:pt>
          <cx:pt idx="1504">207</cx:pt>
          <cx:pt idx="1505">207</cx:pt>
          <cx:pt idx="1506">207</cx:pt>
          <cx:pt idx="1507">204</cx:pt>
          <cx:pt idx="1508">203</cx:pt>
          <cx:pt idx="1509">201</cx:pt>
          <cx:pt idx="1510">201</cx:pt>
          <cx:pt idx="1511">202</cx:pt>
          <cx:pt idx="1512">203</cx:pt>
          <cx:pt idx="1513">215</cx:pt>
          <cx:pt idx="1514">216</cx:pt>
          <cx:pt idx="1515">216</cx:pt>
          <cx:pt idx="1516">217</cx:pt>
          <cx:pt idx="1517">215</cx:pt>
          <cx:pt idx="1518">215</cx:pt>
          <cx:pt idx="1519">215</cx:pt>
          <cx:pt idx="1520">214</cx:pt>
          <cx:pt idx="1521">214</cx:pt>
          <cx:pt idx="1522">215</cx:pt>
          <cx:pt idx="1523">217</cx:pt>
          <cx:pt idx="1524">217</cx:pt>
          <cx:pt idx="1525">217</cx:pt>
          <cx:pt idx="1526">217</cx:pt>
          <cx:pt idx="1527">217</cx:pt>
          <cx:pt idx="1528">217</cx:pt>
          <cx:pt idx="1529">217</cx:pt>
          <cx:pt idx="1530">219</cx:pt>
          <cx:pt idx="1531">220</cx:pt>
          <cx:pt idx="1532">219</cx:pt>
          <cx:pt idx="1533">219</cx:pt>
          <cx:pt idx="1534">219</cx:pt>
          <cx:pt idx="1535">219</cx:pt>
          <cx:pt idx="1536">219</cx:pt>
          <cx:pt idx="1537">219</cx:pt>
          <cx:pt idx="1538">219</cx:pt>
          <cx:pt idx="1539">219</cx:pt>
          <cx:pt idx="1540">219</cx:pt>
          <cx:pt idx="1541">219</cx:pt>
          <cx:pt idx="1542">219</cx:pt>
          <cx:pt idx="1543">219</cx:pt>
          <cx:pt idx="1544">219</cx:pt>
          <cx:pt idx="1545">217</cx:pt>
          <cx:pt idx="1546">217</cx:pt>
          <cx:pt idx="1547">217</cx:pt>
          <cx:pt idx="1548">216</cx:pt>
          <cx:pt idx="1549">216</cx:pt>
          <cx:pt idx="1550">216</cx:pt>
          <cx:pt idx="1551">214</cx:pt>
          <cx:pt idx="1552">214</cx:pt>
          <cx:pt idx="1553">216</cx:pt>
          <cx:pt idx="1554">218</cx:pt>
          <cx:pt idx="1555">218</cx:pt>
          <cx:pt idx="1556">218</cx:pt>
          <cx:pt idx="1557">219</cx:pt>
          <cx:pt idx="1558">218</cx:pt>
          <cx:pt idx="1559">218</cx:pt>
          <cx:pt idx="1560">218</cx:pt>
          <cx:pt idx="1561">213</cx:pt>
          <cx:pt idx="1562">209</cx:pt>
          <cx:pt idx="1563">203</cx:pt>
          <cx:pt idx="1564">195</cx:pt>
          <cx:pt idx="1565">194</cx:pt>
          <cx:pt idx="1566">198</cx:pt>
          <cx:pt idx="1567">194</cx:pt>
          <cx:pt idx="1568">188</cx:pt>
          <cx:pt idx="1569">171</cx:pt>
          <cx:pt idx="1570">170</cx:pt>
          <cx:pt idx="1571">170</cx:pt>
          <cx:pt idx="1572">191</cx:pt>
          <cx:pt idx="1573">195</cx:pt>
          <cx:pt idx="1574">199</cx:pt>
          <cx:pt idx="1575">200</cx:pt>
          <cx:pt idx="1576">200</cx:pt>
          <cx:pt idx="1577">198</cx:pt>
          <cx:pt idx="1578">193</cx:pt>
          <cx:pt idx="1579">186</cx:pt>
          <cx:pt idx="1580">149</cx:pt>
          <cx:pt idx="1581">105</cx:pt>
          <cx:pt idx="1582">66</cx:pt>
          <cx:pt idx="1583">66</cx:pt>
          <cx:pt idx="1584">66</cx:pt>
          <cx:pt idx="1585">66</cx:pt>
          <cx:pt idx="1586">66</cx:pt>
          <cx:pt idx="1587">0</cx:pt>
          <cx:pt idx="1588">65</cx:pt>
          <cx:pt idx="1589">91</cx:pt>
          <cx:pt idx="1590">91</cx:pt>
          <cx:pt idx="1591">91</cx:pt>
          <cx:pt idx="1592">91</cx:pt>
          <cx:pt idx="1593">91</cx:pt>
          <cx:pt idx="1594">91</cx:pt>
          <cx:pt idx="1595">61</cx:pt>
          <cx:pt idx="1596">61</cx:pt>
          <cx:pt idx="1597">61</cx:pt>
          <cx:pt idx="1598">61</cx:pt>
          <cx:pt idx="1599">61</cx:pt>
          <cx:pt idx="1600">127</cx:pt>
          <cx:pt idx="1601">148</cx:pt>
          <cx:pt idx="1602">148</cx:pt>
          <cx:pt idx="1603">167</cx:pt>
          <cx:pt idx="1604">176</cx:pt>
          <cx:pt idx="1605">178</cx:pt>
          <cx:pt idx="1606">180</cx:pt>
          <cx:pt idx="1607">191</cx:pt>
          <cx:pt idx="1608">194</cx:pt>
          <cx:pt idx="1609">197</cx:pt>
          <cx:pt idx="1610">200</cx:pt>
          <cx:pt idx="1611">201</cx:pt>
          <cx:pt idx="1612">201</cx:pt>
          <cx:pt idx="1613">201</cx:pt>
          <cx:pt idx="1614">201</cx:pt>
          <cx:pt idx="1615">200</cx:pt>
          <cx:pt idx="1616">201</cx:pt>
          <cx:pt idx="1617">204</cx:pt>
          <cx:pt idx="1618">205</cx:pt>
          <cx:pt idx="1619">207</cx:pt>
          <cx:pt idx="1620">211</cx:pt>
          <cx:pt idx="1621">212</cx:pt>
          <cx:pt idx="1622">213</cx:pt>
          <cx:pt idx="1623">214</cx:pt>
          <cx:pt idx="1624">214</cx:pt>
          <cx:pt idx="1625">214</cx:pt>
          <cx:pt idx="1626">213</cx:pt>
          <cx:pt idx="1627">213</cx:pt>
          <cx:pt idx="1628">213</cx:pt>
          <cx:pt idx="1629">210</cx:pt>
          <cx:pt idx="1630">210</cx:pt>
          <cx:pt idx="1631">209</cx:pt>
          <cx:pt idx="1632">205</cx:pt>
          <cx:pt idx="1633">205</cx:pt>
          <cx:pt idx="1634">201</cx:pt>
          <cx:pt idx="1635">193</cx:pt>
          <cx:pt idx="1636">180</cx:pt>
          <cx:pt idx="1637">174</cx:pt>
          <cx:pt idx="1638">164</cx:pt>
          <cx:pt idx="1639">161</cx:pt>
          <cx:pt idx="1640">161</cx:pt>
          <cx:pt idx="1641">161</cx:pt>
          <cx:pt idx="1642">161</cx:pt>
          <cx:pt idx="1643">136</cx:pt>
          <cx:pt idx="1644">136</cx:pt>
          <cx:pt idx="1645">0</cx:pt>
          <cx:pt idx="1646">0</cx:pt>
          <cx:pt idx="1647">0</cx:pt>
          <cx:pt idx="1648">0</cx:pt>
          <cx:pt idx="1649">0</cx:pt>
          <cx:pt idx="1650">0</cx:pt>
          <cx:pt idx="1651">0</cx:pt>
          <cx:pt idx="1652">0</cx:pt>
          <cx:pt idx="1653">0</cx:pt>
          <cx:pt idx="1654">0</cx:pt>
          <cx:pt idx="1655">0</cx:pt>
          <cx:pt idx="1656">0</cx:pt>
          <cx:pt idx="1657">0</cx:pt>
          <cx:pt idx="1658">0</cx:pt>
          <cx:pt idx="1659">0</cx:pt>
          <cx:pt idx="1660">0</cx:pt>
          <cx:pt idx="1661">0</cx:pt>
          <cx:pt idx="1662">0</cx:pt>
          <cx:pt idx="1663">0</cx:pt>
          <cx:pt idx="1664">0</cx:pt>
          <cx:pt idx="1665">0</cx:pt>
          <cx:pt idx="1666">0</cx:pt>
          <cx:pt idx="1667">0</cx:pt>
          <cx:pt idx="1668">0</cx:pt>
          <cx:pt idx="1669">0</cx:pt>
          <cx:pt idx="1670">0</cx:pt>
          <cx:pt idx="1671">0</cx:pt>
          <cx:pt idx="1672">0</cx:pt>
          <cx:pt idx="1673">0</cx:pt>
          <cx:pt idx="1674">0</cx:pt>
          <cx:pt idx="1675">0</cx:pt>
          <cx:pt idx="1676">0</cx:pt>
          <cx:pt idx="1677">0</cx:pt>
          <cx:pt idx="1678">0</cx:pt>
          <cx:pt idx="1679">0</cx:pt>
          <cx:pt idx="1680">0</cx:pt>
          <cx:pt idx="1681">0</cx:pt>
          <cx:pt idx="1682">0</cx:pt>
          <cx:pt idx="1683">0</cx:pt>
          <cx:pt idx="1684">0</cx:pt>
          <cx:pt idx="1685">0</cx:pt>
          <cx:pt idx="1686">0</cx:pt>
          <cx:pt idx="1687">0</cx:pt>
          <cx:pt idx="1688">0</cx:pt>
          <cx:pt idx="1689">0</cx:pt>
          <cx:pt idx="1690">0</cx:pt>
          <cx:pt idx="1691">0</cx:pt>
          <cx:pt idx="1692">100</cx:pt>
          <cx:pt idx="1693">137</cx:pt>
          <cx:pt idx="1694">137</cx:pt>
          <cx:pt idx="1695">162</cx:pt>
          <cx:pt idx="1696">163</cx:pt>
          <cx:pt idx="1697">171</cx:pt>
          <cx:pt idx="1698">183</cx:pt>
          <cx:pt idx="1699">186</cx:pt>
          <cx:pt idx="1700">190</cx:pt>
          <cx:pt idx="1701">192</cx:pt>
          <cx:pt idx="1702">195</cx:pt>
          <cx:pt idx="1703">190</cx:pt>
          <cx:pt idx="1704">192</cx:pt>
          <cx:pt idx="1705">193</cx:pt>
          <cx:pt idx="1706">193</cx:pt>
          <cx:pt idx="1707">196</cx:pt>
          <cx:pt idx="1708">194</cx:pt>
          <cx:pt idx="1709">195</cx:pt>
          <cx:pt idx="1710">194</cx:pt>
          <cx:pt idx="1711">194</cx:pt>
          <cx:pt idx="1712">194</cx:pt>
          <cx:pt idx="1713">195</cx:pt>
          <cx:pt idx="1714">195</cx:pt>
          <cx:pt idx="1715">195</cx:pt>
          <cx:pt idx="1716">195</cx:pt>
          <cx:pt idx="1717">196</cx:pt>
          <cx:pt idx="1718">196</cx:pt>
          <cx:pt idx="1719">197</cx:pt>
          <cx:pt idx="1720">197</cx:pt>
          <cx:pt idx="1721">198</cx:pt>
          <cx:pt idx="1722">195</cx:pt>
          <cx:pt idx="1723">194</cx:pt>
          <cx:pt idx="1724">196</cx:pt>
          <cx:pt idx="1725">197</cx:pt>
          <cx:pt idx="1726">197</cx:pt>
          <cx:pt idx="1727">197</cx:pt>
          <cx:pt idx="1728">197</cx:pt>
          <cx:pt idx="1729">198</cx:pt>
          <cx:pt idx="1730">198</cx:pt>
          <cx:pt idx="1731">198</cx:pt>
          <cx:pt idx="1732">198</cx:pt>
          <cx:pt idx="1733">199</cx:pt>
          <cx:pt idx="1734">199</cx:pt>
          <cx:pt idx="1735">199</cx:pt>
          <cx:pt idx="1736">199</cx:pt>
          <cx:pt idx="1737">199</cx:pt>
          <cx:pt idx="1738">199</cx:pt>
          <cx:pt idx="1739">198</cx:pt>
          <cx:pt idx="1740">198</cx:pt>
          <cx:pt idx="1741">196</cx:pt>
          <cx:pt idx="1742">192</cx:pt>
          <cx:pt idx="1743">187</cx:pt>
          <cx:pt idx="1744">180</cx:pt>
          <cx:pt idx="1745">180</cx:pt>
          <cx:pt idx="1746">180</cx:pt>
          <cx:pt idx="1747">177</cx:pt>
          <cx:pt idx="1748">163</cx:pt>
          <cx:pt idx="1749">175</cx:pt>
          <cx:pt idx="1750">173</cx:pt>
          <cx:pt idx="1751">173</cx:pt>
          <cx:pt idx="1752">173</cx:pt>
          <cx:pt idx="1753">173</cx:pt>
          <cx:pt idx="1754">170</cx:pt>
          <cx:pt idx="1755">166</cx:pt>
          <cx:pt idx="1756">165</cx:pt>
          <cx:pt idx="1757">163</cx:pt>
          <cx:pt idx="1758">150</cx:pt>
          <cx:pt idx="1759">149</cx:pt>
          <cx:pt idx="1760">146</cx:pt>
          <cx:pt idx="1761">146</cx:pt>
          <cx:pt idx="1762">144</cx:pt>
          <cx:pt idx="1763">128</cx:pt>
          <cx:pt idx="1764">98</cx:pt>
          <cx:pt idx="1765">161</cx:pt>
          <cx:pt idx="1766">162</cx:pt>
          <cx:pt idx="1767">166</cx:pt>
          <cx:pt idx="1768">168</cx:pt>
          <cx:pt idx="1769">173</cx:pt>
          <cx:pt idx="1770">173</cx:pt>
          <cx:pt idx="1771">173</cx:pt>
          <cx:pt idx="1772">171</cx:pt>
          <cx:pt idx="1773">169</cx:pt>
          <cx:pt idx="1774">166</cx:pt>
          <cx:pt idx="1775">163</cx:pt>
          <cx:pt idx="1776">124</cx:pt>
          <cx:pt idx="1777">132</cx:pt>
          <cx:pt idx="1778">160</cx:pt>
          <cx:pt idx="1779">159</cx:pt>
          <cx:pt idx="1780">159</cx:pt>
          <cx:pt idx="1781">161</cx:pt>
          <cx:pt idx="1782">160</cx:pt>
          <cx:pt idx="1783">117</cx:pt>
          <cx:pt idx="1784">94</cx:pt>
          <cx:pt idx="1785">95</cx:pt>
          <cx:pt idx="1786">95</cx:pt>
          <cx:pt idx="1787">96</cx:pt>
          <cx:pt idx="1788">97</cx:pt>
          <cx:pt idx="1789">95</cx:pt>
          <cx:pt idx="1790">95</cx:pt>
          <cx:pt idx="1791">95</cx:pt>
          <cx:pt idx="1792">94</cx:pt>
          <cx:pt idx="1793">95</cx:pt>
          <cx:pt idx="1794">95</cx:pt>
          <cx:pt idx="1795">96</cx:pt>
          <cx:pt idx="1796">97</cx:pt>
          <cx:pt idx="1797">97</cx:pt>
          <cx:pt idx="1798">96</cx:pt>
          <cx:pt idx="1799">97</cx:pt>
          <cx:pt idx="1800">97</cx:pt>
          <cx:pt idx="1801">97</cx:pt>
          <cx:pt idx="1802">98</cx:pt>
          <cx:pt idx="1803">98</cx:pt>
          <cx:pt idx="1804">98</cx:pt>
          <cx:pt idx="1805">95</cx:pt>
          <cx:pt idx="1806">95</cx:pt>
          <cx:pt idx="1807">94</cx:pt>
          <cx:pt idx="1808">91</cx:pt>
          <cx:pt idx="1809">91</cx:pt>
          <cx:pt idx="1810">91</cx:pt>
          <cx:pt idx="1811">91</cx:pt>
          <cx:pt idx="1812">91</cx:pt>
          <cx:pt idx="1813">91</cx:pt>
          <cx:pt idx="1814">96</cx:pt>
          <cx:pt idx="1815">96</cx:pt>
          <cx:pt idx="1816">96</cx:pt>
          <cx:pt idx="1817">96</cx:pt>
          <cx:pt idx="1818">96</cx:pt>
          <cx:pt idx="1819">91</cx:pt>
          <cx:pt idx="1820">106</cx:pt>
          <cx:pt idx="1821">109</cx:pt>
          <cx:pt idx="1822">109</cx:pt>
          <cx:pt idx="1823">110</cx:pt>
          <cx:pt idx="1824">110</cx:pt>
          <cx:pt idx="1825">75</cx:pt>
          <cx:pt idx="1826">76</cx:pt>
          <cx:pt idx="1827">76</cx:pt>
          <cx:pt idx="1828">120</cx:pt>
          <cx:pt idx="1829">169</cx:pt>
          <cx:pt idx="1830">171</cx:pt>
          <cx:pt idx="1831">173</cx:pt>
          <cx:pt idx="1832">176</cx:pt>
          <cx:pt idx="1833">177</cx:pt>
          <cx:pt idx="1834">177</cx:pt>
          <cx:pt idx="1835">177</cx:pt>
          <cx:pt idx="1836">183</cx:pt>
          <cx:pt idx="1837">183</cx:pt>
          <cx:pt idx="1838">185</cx:pt>
          <cx:pt idx="1839">189</cx:pt>
          <cx:pt idx="1840">190</cx:pt>
          <cx:pt idx="1841">192</cx:pt>
          <cx:pt idx="1842">196</cx:pt>
          <cx:pt idx="1843">195</cx:pt>
          <cx:pt idx="1844">195</cx:pt>
          <cx:pt idx="1845">196</cx:pt>
          <cx:pt idx="1846">195</cx:pt>
          <cx:pt idx="1847">192</cx:pt>
          <cx:pt idx="1848">195</cx:pt>
          <cx:pt idx="1849">195</cx:pt>
          <cx:pt idx="1850">195</cx:pt>
          <cx:pt idx="1851">196</cx:pt>
          <cx:pt idx="1852">196</cx:pt>
          <cx:pt idx="1853">196</cx:pt>
          <cx:pt idx="1854">196</cx:pt>
          <cx:pt idx="1855">196</cx:pt>
          <cx:pt idx="1856">196</cx:pt>
          <cx:pt idx="1857">196</cx:pt>
          <cx:pt idx="1858">195</cx:pt>
          <cx:pt idx="1859">195</cx:pt>
          <cx:pt idx="1860">196</cx:pt>
          <cx:pt idx="1861">196</cx:pt>
          <cx:pt idx="1862">198</cx:pt>
          <cx:pt idx="1863">200</cx:pt>
          <cx:pt idx="1864">200</cx:pt>
          <cx:pt idx="1865">201</cx:pt>
          <cx:pt idx="1866">202</cx:pt>
          <cx:pt idx="1867">204</cx:pt>
          <cx:pt idx="1868">203</cx:pt>
          <cx:pt idx="1869">203</cx:pt>
          <cx:pt idx="1870">203</cx:pt>
          <cx:pt idx="1871">202</cx:pt>
          <cx:pt idx="1872">202</cx:pt>
          <cx:pt idx="1873">201</cx:pt>
          <cx:pt idx="1874">201</cx:pt>
          <cx:pt idx="1875">201</cx:pt>
          <cx:pt idx="1876">201</cx:pt>
          <cx:pt idx="1877">201</cx:pt>
          <cx:pt idx="1878">201</cx:pt>
          <cx:pt idx="1879">201</cx:pt>
          <cx:pt idx="1880">201</cx:pt>
          <cx:pt idx="1881">201</cx:pt>
          <cx:pt idx="1882">200</cx:pt>
          <cx:pt idx="1883">200</cx:pt>
          <cx:pt idx="1884">198</cx:pt>
          <cx:pt idx="1885">198</cx:pt>
          <cx:pt idx="1886">198</cx:pt>
          <cx:pt idx="1887">198</cx:pt>
          <cx:pt idx="1888">189</cx:pt>
          <cx:pt idx="1889">189</cx:pt>
          <cx:pt idx="1890">189</cx:pt>
          <cx:pt idx="1891">189</cx:pt>
          <cx:pt idx="1892">189</cx:pt>
          <cx:pt idx="1893">189</cx:pt>
          <cx:pt idx="1894">188</cx:pt>
          <cx:pt idx="1895">189</cx:pt>
          <cx:pt idx="1896">190</cx:pt>
          <cx:pt idx="1897">192</cx:pt>
          <cx:pt idx="1898">193</cx:pt>
          <cx:pt idx="1899">194</cx:pt>
          <cx:pt idx="1900">193</cx:pt>
          <cx:pt idx="1901">194</cx:pt>
          <cx:pt idx="1902">194</cx:pt>
          <cx:pt idx="1903">194</cx:pt>
          <cx:pt idx="1904">194</cx:pt>
          <cx:pt idx="1905">194</cx:pt>
          <cx:pt idx="1906">193</cx:pt>
          <cx:pt idx="1907">192</cx:pt>
          <cx:pt idx="1908">192</cx:pt>
          <cx:pt idx="1909">192</cx:pt>
          <cx:pt idx="1910">186</cx:pt>
          <cx:pt idx="1911">187</cx:pt>
          <cx:pt idx="1912">187</cx:pt>
          <cx:pt idx="1913">187</cx:pt>
          <cx:pt idx="1914">187</cx:pt>
          <cx:pt idx="1915">188</cx:pt>
          <cx:pt idx="1916">188</cx:pt>
          <cx:pt idx="1917">187</cx:pt>
          <cx:pt idx="1918">186</cx:pt>
          <cx:pt idx="1919">186</cx:pt>
          <cx:pt idx="1920">185</cx:pt>
          <cx:pt idx="1921">185</cx:pt>
          <cx:pt idx="1922">186</cx:pt>
          <cx:pt idx="1923">186</cx:pt>
          <cx:pt idx="1924">186</cx:pt>
          <cx:pt idx="1925">186</cx:pt>
          <cx:pt idx="1926">185</cx:pt>
          <cx:pt idx="1927">185</cx:pt>
          <cx:pt idx="1928">185</cx:pt>
          <cx:pt idx="1929">185</cx:pt>
          <cx:pt idx="1930">183</cx:pt>
          <cx:pt idx="1931">181</cx:pt>
          <cx:pt idx="1932">181</cx:pt>
          <cx:pt idx="1933">181</cx:pt>
          <cx:pt idx="1934">179</cx:pt>
          <cx:pt idx="1935">179</cx:pt>
          <cx:pt idx="1936">176</cx:pt>
          <cx:pt idx="1937">172</cx:pt>
          <cx:pt idx="1938">170</cx:pt>
          <cx:pt idx="1939">169</cx:pt>
          <cx:pt idx="1940">169</cx:pt>
          <cx:pt idx="1941">169</cx:pt>
          <cx:pt idx="1942">172</cx:pt>
          <cx:pt idx="1943">172</cx:pt>
          <cx:pt idx="1944">172</cx:pt>
          <cx:pt idx="1945">169</cx:pt>
          <cx:pt idx="1946">170</cx:pt>
          <cx:pt idx="1947">172</cx:pt>
          <cx:pt idx="1948">172</cx:pt>
          <cx:pt idx="1949">172</cx:pt>
          <cx:pt idx="1950">172</cx:pt>
          <cx:pt idx="1951">173</cx:pt>
          <cx:pt idx="1952">170</cx:pt>
          <cx:pt idx="1953">171</cx:pt>
          <cx:pt idx="1954">171</cx:pt>
          <cx:pt idx="1955">169</cx:pt>
          <cx:pt idx="1956">168</cx:pt>
          <cx:pt idx="1957">165</cx:pt>
          <cx:pt idx="1958">163</cx:pt>
          <cx:pt idx="1959">163</cx:pt>
          <cx:pt idx="1960">163</cx:pt>
          <cx:pt idx="1961">163</cx:pt>
          <cx:pt idx="1962">163</cx:pt>
          <cx:pt idx="1963">166</cx:pt>
          <cx:pt idx="1964">167</cx:pt>
          <cx:pt idx="1965">168</cx:pt>
          <cx:pt idx="1966">170</cx:pt>
          <cx:pt idx="1967">171</cx:pt>
          <cx:pt idx="1968">171</cx:pt>
          <cx:pt idx="1969">171</cx:pt>
          <cx:pt idx="1970">174</cx:pt>
          <cx:pt idx="1971">178</cx:pt>
          <cx:pt idx="1972">180</cx:pt>
          <cx:pt idx="1973">179</cx:pt>
          <cx:pt idx="1974">179</cx:pt>
          <cx:pt idx="1975">178</cx:pt>
          <cx:pt idx="1976">174</cx:pt>
          <cx:pt idx="1977">173</cx:pt>
          <cx:pt idx="1978">173</cx:pt>
          <cx:pt idx="1979">172</cx:pt>
          <cx:pt idx="1980">169</cx:pt>
          <cx:pt idx="1981">167</cx:pt>
          <cx:pt idx="1982">149</cx:pt>
          <cx:pt idx="1983">148</cx:pt>
          <cx:pt idx="1984">147</cx:pt>
          <cx:pt idx="1985">142</cx:pt>
          <cx:pt idx="1986">138</cx:pt>
          <cx:pt idx="1987">112</cx:pt>
          <cx:pt idx="1988">108</cx:pt>
          <cx:pt idx="1989">100</cx:pt>
          <cx:pt idx="1990">89</cx:pt>
          <cx:pt idx="1991">69</cx:pt>
          <cx:pt idx="1992">69</cx:pt>
          <cx:pt idx="1993">85</cx:pt>
          <cx:pt idx="1994">88</cx:pt>
          <cx:pt idx="1995">87</cx:pt>
          <cx:pt idx="1996">85</cx:pt>
          <cx:pt idx="1997">85</cx:pt>
          <cx:pt idx="1998">81</cx:pt>
          <cx:pt idx="1999">45</cx:pt>
          <cx:pt idx="2000">44</cx:pt>
          <cx:pt idx="2001">44</cx:pt>
          <cx:pt idx="2002">38</cx:pt>
          <cx:pt idx="2003">31</cx:pt>
          <cx:pt idx="2004">23</cx:pt>
          <cx:pt idx="2005">24</cx:pt>
          <cx:pt idx="2006">24</cx:pt>
          <cx:pt idx="2007">24</cx:pt>
          <cx:pt idx="2008">31</cx:pt>
          <cx:pt idx="2009">31</cx:pt>
          <cx:pt idx="2010">31</cx:pt>
          <cx:pt idx="2011">31</cx:pt>
          <cx:pt idx="2012">31</cx:pt>
          <cx:pt idx="2013">36</cx:pt>
          <cx:pt idx="2014">33</cx:pt>
          <cx:pt idx="2015">33</cx:pt>
          <cx:pt idx="2016">33</cx:pt>
          <cx:pt idx="2017">35</cx:pt>
          <cx:pt idx="2018">35</cx:pt>
          <cx:pt idx="2019">35</cx:pt>
          <cx:pt idx="2020">35</cx:pt>
          <cx:pt idx="2021">35</cx:pt>
          <cx:pt idx="2022">28</cx:pt>
          <cx:pt idx="2023">27</cx:pt>
          <cx:pt idx="2024">25</cx:pt>
          <cx:pt idx="2025">25</cx:pt>
          <cx:pt idx="2026">25</cx:pt>
          <cx:pt idx="2027">0</cx:pt>
          <cx:pt idx="2028">0</cx:pt>
          <cx:pt idx="2029">105</cx:pt>
          <cx:pt idx="2030">106</cx:pt>
          <cx:pt idx="2031">106</cx:pt>
          <cx:pt idx="2032">106</cx:pt>
          <cx:pt idx="2033">117</cx:pt>
          <cx:pt idx="2034">121</cx:pt>
          <cx:pt idx="2035">122</cx:pt>
          <cx:pt idx="2036">123</cx:pt>
          <cx:pt idx="2037">128</cx:pt>
          <cx:pt idx="2038">129</cx:pt>
          <cx:pt idx="2039">142</cx:pt>
          <cx:pt idx="2040">144</cx:pt>
          <cx:pt idx="2041">141</cx:pt>
          <cx:pt idx="2042">139</cx:pt>
          <cx:pt idx="2043">141</cx:pt>
          <cx:pt idx="2044">145</cx:pt>
          <cx:pt idx="2045">141</cx:pt>
          <cx:pt idx="2046">140</cx:pt>
          <cx:pt idx="2047">141</cx:pt>
          <cx:pt idx="2048">141</cx:pt>
          <cx:pt idx="2049">140</cx:pt>
          <cx:pt idx="2050">140</cx:pt>
          <cx:pt idx="2051">140</cx:pt>
          <cx:pt idx="2052">141</cx:pt>
          <cx:pt idx="2053">145</cx:pt>
          <cx:pt idx="2054">149</cx:pt>
          <cx:pt idx="2055">152</cx:pt>
          <cx:pt idx="2056">155</cx:pt>
          <cx:pt idx="2057">157</cx:pt>
          <cx:pt idx="2058">157</cx:pt>
          <cx:pt idx="2059">156</cx:pt>
          <cx:pt idx="2060">154</cx:pt>
          <cx:pt idx="2061">148</cx:pt>
          <cx:pt idx="2062">144</cx:pt>
          <cx:pt idx="2063">136</cx:pt>
          <cx:pt idx="2064">140</cx:pt>
          <cx:pt idx="2065">146</cx:pt>
          <cx:pt idx="2066">151</cx:pt>
          <cx:pt idx="2067">155</cx:pt>
          <cx:pt idx="2068">156</cx:pt>
          <cx:pt idx="2069">156</cx:pt>
          <cx:pt idx="2070">157</cx:pt>
          <cx:pt idx="2071">157</cx:pt>
          <cx:pt idx="2072">156</cx:pt>
          <cx:pt idx="2073">156</cx:pt>
          <cx:pt idx="2074">157</cx:pt>
          <cx:pt idx="2075">157</cx:pt>
          <cx:pt idx="2076">164</cx:pt>
          <cx:pt idx="2077">165</cx:pt>
          <cx:pt idx="2078">165</cx:pt>
          <cx:pt idx="2079">166</cx:pt>
          <cx:pt idx="2080">170</cx:pt>
          <cx:pt idx="2081">173</cx:pt>
          <cx:pt idx="2082">173</cx:pt>
          <cx:pt idx="2083">173</cx:pt>
          <cx:pt idx="2084">174</cx:pt>
          <cx:pt idx="2085">174</cx:pt>
          <cx:pt idx="2086">174</cx:pt>
          <cx:pt idx="2087">175</cx:pt>
          <cx:pt idx="2088">175</cx:pt>
          <cx:pt idx="2089">176</cx:pt>
          <cx:pt idx="2090">176</cx:pt>
          <cx:pt idx="2091">178</cx:pt>
          <cx:pt idx="2092">178</cx:pt>
          <cx:pt idx="2093">180</cx:pt>
          <cx:pt idx="2094">183</cx:pt>
          <cx:pt idx="2095">184</cx:pt>
          <cx:pt idx="2096">180</cx:pt>
          <cx:pt idx="2097">181</cx:pt>
          <cx:pt idx="2098">181</cx:pt>
          <cx:pt idx="2099">182</cx:pt>
          <cx:pt idx="2100">184</cx:pt>
          <cx:pt idx="2101">184</cx:pt>
          <cx:pt idx="2102">184</cx:pt>
          <cx:pt idx="2103">185</cx:pt>
          <cx:pt idx="2104">185</cx:pt>
          <cx:pt idx="2105">187</cx:pt>
          <cx:pt idx="2106">186</cx:pt>
          <cx:pt idx="2107">187</cx:pt>
          <cx:pt idx="2108">189</cx:pt>
          <cx:pt idx="2109">190</cx:pt>
          <cx:pt idx="2110">189</cx:pt>
          <cx:pt idx="2111">190</cx:pt>
          <cx:pt idx="2112">189</cx:pt>
          <cx:pt idx="2113">189</cx:pt>
          <cx:pt idx="2114">190</cx:pt>
          <cx:pt idx="2115">190</cx:pt>
          <cx:pt idx="2116">191</cx:pt>
          <cx:pt idx="2117">191</cx:pt>
          <cx:pt idx="2118">190</cx:pt>
          <cx:pt idx="2119">190</cx:pt>
          <cx:pt idx="2120">189</cx:pt>
          <cx:pt idx="2121">189</cx:pt>
          <cx:pt idx="2122">189</cx:pt>
          <cx:pt idx="2123">189</cx:pt>
          <cx:pt idx="2124">189</cx:pt>
          <cx:pt idx="2125">189</cx:pt>
          <cx:pt idx="2126">189</cx:pt>
          <cx:pt idx="2127">189</cx:pt>
          <cx:pt idx="2128">190</cx:pt>
          <cx:pt idx="2129">190</cx:pt>
          <cx:pt idx="2130">190</cx:pt>
          <cx:pt idx="2131">190</cx:pt>
          <cx:pt idx="2132">189</cx:pt>
          <cx:pt idx="2133">189</cx:pt>
          <cx:pt idx="2134">189</cx:pt>
          <cx:pt idx="2135">189</cx:pt>
          <cx:pt idx="2136">190</cx:pt>
          <cx:pt idx="2137">191</cx:pt>
          <cx:pt idx="2138">193</cx:pt>
          <cx:pt idx="2139">197</cx:pt>
          <cx:pt idx="2140">197</cx:pt>
          <cx:pt idx="2141">198</cx:pt>
          <cx:pt idx="2142">199</cx:pt>
          <cx:pt idx="2143">198</cx:pt>
          <cx:pt idx="2144">199</cx:pt>
          <cx:pt idx="2145">200</cx:pt>
          <cx:pt idx="2146">201</cx:pt>
          <cx:pt idx="2147">199</cx:pt>
          <cx:pt idx="2148">198</cx:pt>
          <cx:pt idx="2149">198</cx:pt>
          <cx:pt idx="2150">197</cx:pt>
          <cx:pt idx="2151">197</cx:pt>
          <cx:pt idx="2152">197</cx:pt>
          <cx:pt idx="2153">198</cx:pt>
          <cx:pt idx="2154">198</cx:pt>
          <cx:pt idx="2155">198</cx:pt>
          <cx:pt idx="2156">198</cx:pt>
          <cx:pt idx="2157">198</cx:pt>
          <cx:pt idx="2158">198</cx:pt>
          <cx:pt idx="2159">198</cx:pt>
          <cx:pt idx="2160">198</cx:pt>
          <cx:pt idx="2161">198</cx:pt>
          <cx:pt idx="2162">200</cx:pt>
          <cx:pt idx="2163">200</cx:pt>
          <cx:pt idx="2164">200</cx:pt>
          <cx:pt idx="2165">200</cx:pt>
          <cx:pt idx="2166">200</cx:pt>
          <cx:pt idx="2167">200</cx:pt>
          <cx:pt idx="2168">200</cx:pt>
          <cx:pt idx="2169">200</cx:pt>
          <cx:pt idx="2170">200</cx:pt>
          <cx:pt idx="2171">200</cx:pt>
          <cx:pt idx="2172">200</cx:pt>
          <cx:pt idx="2173">200</cx:pt>
          <cx:pt idx="2174">199</cx:pt>
          <cx:pt idx="2175">199</cx:pt>
          <cx:pt idx="2176">199</cx:pt>
          <cx:pt idx="2177">199</cx:pt>
          <cx:pt idx="2178">199</cx:pt>
          <cx:pt idx="2179">199</cx:pt>
          <cx:pt idx="2180">199</cx:pt>
          <cx:pt idx="2181">199</cx:pt>
          <cx:pt idx="2182">199</cx:pt>
          <cx:pt idx="2183">195</cx:pt>
          <cx:pt idx="2184">195</cx:pt>
          <cx:pt idx="2185">195</cx:pt>
          <cx:pt idx="2186">194</cx:pt>
          <cx:pt idx="2187">193</cx:pt>
          <cx:pt idx="2188">191</cx:pt>
          <cx:pt idx="2189">191</cx:pt>
          <cx:pt idx="2190">191</cx:pt>
          <cx:pt idx="2191">191</cx:pt>
          <cx:pt idx="2192">190</cx:pt>
          <cx:pt idx="2193">190</cx:pt>
          <cx:pt idx="2194">190</cx:pt>
          <cx:pt idx="2195">190</cx:pt>
          <cx:pt idx="2196">190</cx:pt>
          <cx:pt idx="2197">190</cx:pt>
          <cx:pt idx="2198">178</cx:pt>
          <cx:pt idx="2199">180</cx:pt>
          <cx:pt idx="2200">180</cx:pt>
          <cx:pt idx="2201">179</cx:pt>
          <cx:pt idx="2202">178</cx:pt>
          <cx:pt idx="2203">178</cx:pt>
          <cx:pt idx="2204">185</cx:pt>
          <cx:pt idx="2205">183</cx:pt>
          <cx:pt idx="2206">183</cx:pt>
          <cx:pt idx="2207">183</cx:pt>
          <cx:pt idx="2208">183</cx:pt>
          <cx:pt idx="2209">183</cx:pt>
          <cx:pt idx="2210">183</cx:pt>
          <cx:pt idx="2211">183</cx:pt>
          <cx:pt idx="2212">182</cx:pt>
          <cx:pt idx="2213">182</cx:pt>
          <cx:pt idx="2214">182</cx:pt>
          <cx:pt idx="2215">182</cx:pt>
          <cx:pt idx="2216">182</cx:pt>
          <cx:pt idx="2217">182</cx:pt>
          <cx:pt idx="2218">182</cx:pt>
          <cx:pt idx="2219">183</cx:pt>
          <cx:pt idx="2220">188</cx:pt>
          <cx:pt idx="2221">189</cx:pt>
          <cx:pt idx="2222">189</cx:pt>
          <cx:pt idx="2223">188</cx:pt>
          <cx:pt idx="2224">187</cx:pt>
          <cx:pt idx="2225">187</cx:pt>
          <cx:pt idx="2226">185</cx:pt>
          <cx:pt idx="2227">182</cx:pt>
          <cx:pt idx="2228">182</cx:pt>
          <cx:pt idx="2229">182</cx:pt>
          <cx:pt idx="2230">182</cx:pt>
          <cx:pt idx="2231">182</cx:pt>
          <cx:pt idx="2232">182</cx:pt>
          <cx:pt idx="2233">185</cx:pt>
          <cx:pt idx="2234">185</cx:pt>
          <cx:pt idx="2235">186</cx:pt>
          <cx:pt idx="2236">187</cx:pt>
          <cx:pt idx="2237">187</cx:pt>
          <cx:pt idx="2238">187</cx:pt>
          <cx:pt idx="2239">187</cx:pt>
          <cx:pt idx="2240">187</cx:pt>
          <cx:pt idx="2241">187</cx:pt>
          <cx:pt idx="2242">186</cx:pt>
          <cx:pt idx="2243">186</cx:pt>
          <cx:pt idx="2244">185</cx:pt>
          <cx:pt idx="2245">189</cx:pt>
          <cx:pt idx="2246">187</cx:pt>
          <cx:pt idx="2247">184</cx:pt>
          <cx:pt idx="2248">182</cx:pt>
          <cx:pt idx="2249">181</cx:pt>
          <cx:pt idx="2250">182</cx:pt>
          <cx:pt idx="2251">172</cx:pt>
          <cx:pt idx="2252">165</cx:pt>
          <cx:pt idx="2253">162</cx:pt>
          <cx:pt idx="2254">146</cx:pt>
          <cx:pt idx="2255">142</cx:pt>
          <cx:pt idx="2256">135</cx:pt>
          <cx:pt idx="2257">138</cx:pt>
          <cx:pt idx="2258">136</cx:pt>
          <cx:pt idx="2259">132</cx:pt>
          <cx:pt idx="2260">134</cx:pt>
          <cx:pt idx="2261">136</cx:pt>
          <cx:pt idx="2262">135</cx:pt>
          <cx:pt idx="2263">134</cx:pt>
          <cx:pt idx="2264">137</cx:pt>
          <cx:pt idx="2265">136</cx:pt>
          <cx:pt idx="2266">134</cx:pt>
          <cx:pt idx="2267">134</cx:pt>
          <cx:pt idx="2268">133</cx:pt>
          <cx:pt idx="2269">130</cx:pt>
          <cx:pt idx="2270">127</cx:pt>
          <cx:pt idx="2271">115</cx:pt>
          <cx:pt idx="2272">115</cx:pt>
          <cx:pt idx="2273">115</cx:pt>
          <cx:pt idx="2274">115</cx:pt>
          <cx:pt idx="2275">115</cx:pt>
          <cx:pt idx="2276">115</cx:pt>
          <cx:pt idx="2277">116</cx:pt>
          <cx:pt idx="2278">115</cx:pt>
          <cx:pt idx="2279">115</cx:pt>
          <cx:pt idx="2280">111</cx:pt>
          <cx:pt idx="2281">124</cx:pt>
          <cx:pt idx="2282">123</cx:pt>
          <cx:pt idx="2283">123</cx:pt>
          <cx:pt idx="2284">125</cx:pt>
          <cx:pt idx="2285">128</cx:pt>
          <cx:pt idx="2286">111</cx:pt>
          <cx:pt idx="2287">128</cx:pt>
          <cx:pt idx="2288">150</cx:pt>
          <cx:pt idx="2289">167</cx:pt>
          <cx:pt idx="2290">170</cx:pt>
          <cx:pt idx="2291">171</cx:pt>
          <cx:pt idx="2292">170</cx:pt>
          <cx:pt idx="2293">169</cx:pt>
          <cx:pt idx="2294">165</cx:pt>
          <cx:pt idx="2295">158</cx:pt>
          <cx:pt idx="2296">152</cx:pt>
          <cx:pt idx="2297">146</cx:pt>
          <cx:pt idx="2298">122</cx:pt>
          <cx:pt idx="2299">147</cx:pt>
          <cx:pt idx="2300">148</cx:pt>
          <cx:pt idx="2301">149</cx:pt>
          <cx:pt idx="2302">150</cx:pt>
          <cx:pt idx="2303">151</cx:pt>
          <cx:pt idx="2304">152</cx:pt>
          <cx:pt idx="2305">156</cx:pt>
          <cx:pt idx="2306">165</cx:pt>
          <cx:pt idx="2307">169</cx:pt>
          <cx:pt idx="2308">171</cx:pt>
          <cx:pt idx="2309">174</cx:pt>
          <cx:pt idx="2310">177</cx:pt>
          <cx:pt idx="2311">179</cx:pt>
          <cx:pt idx="2312">181</cx:pt>
          <cx:pt idx="2313">184</cx:pt>
          <cx:pt idx="2314">184</cx:pt>
          <cx:pt idx="2315">184</cx:pt>
          <cx:pt idx="2316">184</cx:pt>
          <cx:pt idx="2317">184</cx:pt>
          <cx:pt idx="2318">184</cx:pt>
          <cx:pt idx="2319">185</cx:pt>
          <cx:pt idx="2320">184</cx:pt>
          <cx:pt idx="2321">186</cx:pt>
          <cx:pt idx="2322">186</cx:pt>
          <cx:pt idx="2323">185</cx:pt>
          <cx:pt idx="2324">185</cx:pt>
          <cx:pt idx="2325">185</cx:pt>
          <cx:pt idx="2326">186</cx:pt>
          <cx:pt idx="2327">184</cx:pt>
          <cx:pt idx="2328">185</cx:pt>
          <cx:pt idx="2329">186</cx:pt>
          <cx:pt idx="2330">187</cx:pt>
          <cx:pt idx="2331">187</cx:pt>
          <cx:pt idx="2332">190</cx:pt>
          <cx:pt idx="2333">190</cx:pt>
          <cx:pt idx="2334">191</cx:pt>
          <cx:pt idx="2335">191</cx:pt>
          <cx:pt idx="2336">191</cx:pt>
          <cx:pt idx="2337">191</cx:pt>
          <cx:pt idx="2338">192</cx:pt>
          <cx:pt idx="2339">194</cx:pt>
          <cx:pt idx="2340">194</cx:pt>
          <cx:pt idx="2341">194</cx:pt>
          <cx:pt idx="2342">194</cx:pt>
          <cx:pt idx="2343">194</cx:pt>
          <cx:pt idx="2344">194</cx:pt>
          <cx:pt idx="2345">194</cx:pt>
          <cx:pt idx="2346">194</cx:pt>
          <cx:pt idx="2347">194</cx:pt>
          <cx:pt idx="2348">195</cx:pt>
          <cx:pt idx="2349">206</cx:pt>
          <cx:pt idx="2350">206</cx:pt>
          <cx:pt idx="2351">206</cx:pt>
          <cx:pt idx="2352">206</cx:pt>
          <cx:pt idx="2353">206</cx:pt>
          <cx:pt idx="2354">206</cx:pt>
          <cx:pt idx="2355">206</cx:pt>
          <cx:pt idx="2356">206</cx:pt>
          <cx:pt idx="2357">206</cx:pt>
          <cx:pt idx="2358">206</cx:pt>
          <cx:pt idx="2359">206</cx:pt>
          <cx:pt idx="2360">206</cx:pt>
          <cx:pt idx="2361">206</cx:pt>
          <cx:pt idx="2362">204</cx:pt>
          <cx:pt idx="2363">204</cx:pt>
          <cx:pt idx="2364">204</cx:pt>
          <cx:pt idx="2365">204</cx:pt>
          <cx:pt idx="2366">206</cx:pt>
          <cx:pt idx="2367">206</cx:pt>
          <cx:pt idx="2368">206</cx:pt>
          <cx:pt idx="2369">204</cx:pt>
          <cx:pt idx="2370">204</cx:pt>
          <cx:pt idx="2371">204</cx:pt>
          <cx:pt idx="2372">204</cx:pt>
          <cx:pt idx="2373">204</cx:pt>
          <cx:pt idx="2374">204</cx:pt>
          <cx:pt idx="2375">204</cx:pt>
          <cx:pt idx="2376">204</cx:pt>
          <cx:pt idx="2377">204</cx:pt>
          <cx:pt idx="2378">204</cx:pt>
          <cx:pt idx="2379">204</cx:pt>
          <cx:pt idx="2380">204</cx:pt>
          <cx:pt idx="2381">202</cx:pt>
          <cx:pt idx="2382">200</cx:pt>
          <cx:pt idx="2383">200</cx:pt>
          <cx:pt idx="2384">202</cx:pt>
          <cx:pt idx="2385">203</cx:pt>
          <cx:pt idx="2386">204</cx:pt>
          <cx:pt idx="2387">205</cx:pt>
          <cx:pt idx="2388">204</cx:pt>
          <cx:pt idx="2389">201</cx:pt>
          <cx:pt idx="2390">206</cx:pt>
          <cx:pt idx="2391">205</cx:pt>
          <cx:pt idx="2392">204</cx:pt>
          <cx:pt idx="2393">203</cx:pt>
          <cx:pt idx="2394">201</cx:pt>
          <cx:pt idx="2395">201</cx:pt>
          <cx:pt idx="2396">197</cx:pt>
          <cx:pt idx="2397">195</cx:pt>
          <cx:pt idx="2398">187</cx:pt>
          <cx:pt idx="2399">186</cx:pt>
          <cx:pt idx="2400">182</cx:pt>
          <cx:pt idx="2401">181</cx:pt>
          <cx:pt idx="2402">180</cx:pt>
          <cx:pt idx="2403">178</cx:pt>
          <cx:pt idx="2404">178</cx:pt>
          <cx:pt idx="2405">177</cx:pt>
          <cx:pt idx="2406">178</cx:pt>
          <cx:pt idx="2407">178</cx:pt>
          <cx:pt idx="2408">178</cx:pt>
          <cx:pt idx="2409">178</cx:pt>
          <cx:pt idx="2410">176</cx:pt>
          <cx:pt idx="2411">174</cx:pt>
          <cx:pt idx="2412">172</cx:pt>
          <cx:pt idx="2413">169</cx:pt>
          <cx:pt idx="2414">167</cx:pt>
          <cx:pt idx="2415">165</cx:pt>
          <cx:pt idx="2416">162</cx:pt>
          <cx:pt idx="2417">161</cx:pt>
          <cx:pt idx="2418">156</cx:pt>
          <cx:pt idx="2419">145</cx:pt>
          <cx:pt idx="2420">95</cx:pt>
          <cx:pt idx="2421">95</cx:pt>
          <cx:pt idx="2422">95</cx:pt>
          <cx:pt idx="2423">95</cx:pt>
          <cx:pt idx="2424">95</cx:pt>
          <cx:pt idx="2425">95</cx:pt>
          <cx:pt idx="2426">95</cx:pt>
          <cx:pt idx="2427">95</cx:pt>
          <cx:pt idx="2428">95</cx:pt>
          <cx:pt idx="2429">95</cx:pt>
          <cx:pt idx="2430">95</cx:pt>
          <cx:pt idx="2431">95</cx:pt>
          <cx:pt idx="2432">93</cx:pt>
          <cx:pt idx="2433">93</cx:pt>
          <cx:pt idx="2434">162</cx:pt>
          <cx:pt idx="2435">163</cx:pt>
          <cx:pt idx="2436">164</cx:pt>
          <cx:pt idx="2437">166</cx:pt>
          <cx:pt idx="2438">166</cx:pt>
          <cx:pt idx="2439">165</cx:pt>
          <cx:pt idx="2440">163</cx:pt>
          <cx:pt idx="2441">162</cx:pt>
          <cx:pt idx="2442">103</cx:pt>
          <cx:pt idx="2443">158</cx:pt>
          <cx:pt idx="2444">158</cx:pt>
          <cx:pt idx="2445">158</cx:pt>
          <cx:pt idx="2446">158</cx:pt>
          <cx:pt idx="2447">158</cx:pt>
          <cx:pt idx="2448">137</cx:pt>
          <cx:pt idx="2449">0</cx:pt>
          <cx:pt idx="2450">0</cx:pt>
          <cx:pt idx="2451">0</cx:pt>
          <cx:pt idx="2452">0</cx:pt>
          <cx:pt idx="2453">0</cx:pt>
          <cx:pt idx="2454">87</cx:pt>
          <cx:pt idx="2455">166</cx:pt>
          <cx:pt idx="2456">170</cx:pt>
          <cx:pt idx="2457">177</cx:pt>
          <cx:pt idx="2458">181</cx:pt>
          <cx:pt idx="2459">183</cx:pt>
          <cx:pt idx="2460">189</cx:pt>
          <cx:pt idx="2461">195</cx:pt>
          <cx:pt idx="2462">197</cx:pt>
          <cx:pt idx="2463">200</cx:pt>
          <cx:pt idx="2464">201</cx:pt>
          <cx:pt idx="2465">200</cx:pt>
          <cx:pt idx="2466">198</cx:pt>
          <cx:pt idx="2467">196</cx:pt>
          <cx:pt idx="2468">193</cx:pt>
          <cx:pt idx="2469">185</cx:pt>
          <cx:pt idx="2470">184</cx:pt>
          <cx:pt idx="2471">183</cx:pt>
          <cx:pt idx="2472">179</cx:pt>
          <cx:pt idx="2473">178</cx:pt>
          <cx:pt idx="2474">181</cx:pt>
          <cx:pt idx="2475">182</cx:pt>
          <cx:pt idx="2476">182</cx:pt>
          <cx:pt idx="2477">182</cx:pt>
          <cx:pt idx="2478">182</cx:pt>
          <cx:pt idx="2479">178</cx:pt>
          <cx:pt idx="2480">179</cx:pt>
          <cx:pt idx="2481">178</cx:pt>
          <cx:pt idx="2482">181</cx:pt>
          <cx:pt idx="2483">182</cx:pt>
          <cx:pt idx="2484">182</cx:pt>
          <cx:pt idx="2485">178</cx:pt>
          <cx:pt idx="2486">175</cx:pt>
          <cx:pt idx="2487">171</cx:pt>
          <cx:pt idx="2488">140</cx:pt>
          <cx:pt idx="2489">140</cx:pt>
          <cx:pt idx="2490">141</cx:pt>
          <cx:pt idx="2491">142</cx:pt>
          <cx:pt idx="2492">92</cx:pt>
          <cx:pt idx="2493">91</cx:pt>
          <cx:pt idx="2494">91</cx:pt>
          <cx:pt idx="2495">59</cx:pt>
          <cx:pt idx="2496">20</cx:pt>
          <cx:pt idx="2497">20</cx:pt>
          <cx:pt idx="2498">20</cx:pt>
          <cx:pt idx="2499">20</cx:pt>
          <cx:pt idx="2500">115</cx:pt>
          <cx:pt idx="2501">115</cx:pt>
          <cx:pt idx="2502">115</cx:pt>
          <cx:pt idx="2503">115</cx:pt>
          <cx:pt idx="2504">115</cx:pt>
          <cx:pt idx="2505">0</cx:pt>
          <cx:pt idx="2506">0</cx:pt>
          <cx:pt idx="2507">0</cx:pt>
          <cx:pt idx="2508">0</cx:pt>
          <cx:pt idx="2509">0</cx:pt>
          <cx:pt idx="2510">0</cx:pt>
          <cx:pt idx="2511">0</cx:pt>
          <cx:pt idx="2512">0</cx:pt>
          <cx:pt idx="2513">0</cx:pt>
          <cx:pt idx="2514">0</cx:pt>
          <cx:pt idx="2515">0</cx:pt>
          <cx:pt idx="2516">0</cx:pt>
          <cx:pt idx="2517">0</cx:pt>
          <cx:pt idx="2518">0</cx:pt>
          <cx:pt idx="2519">0</cx:pt>
          <cx:pt idx="2520">0</cx:pt>
          <cx:pt idx="2521">0</cx:pt>
          <cx:pt idx="2522">0</cx:pt>
          <cx:pt idx="2523">0</cx:pt>
          <cx:pt idx="2524">0</cx:pt>
          <cx:pt idx="2525">0</cx:pt>
          <cx:pt idx="2526">0</cx:pt>
          <cx:pt idx="2527">0</cx:pt>
          <cx:pt idx="2528">64</cx:pt>
          <cx:pt idx="2529">113</cx:pt>
          <cx:pt idx="2530">148</cx:pt>
          <cx:pt idx="2531">151</cx:pt>
          <cx:pt idx="2532">161</cx:pt>
          <cx:pt idx="2533">167</cx:pt>
          <cx:pt idx="2534">170</cx:pt>
          <cx:pt idx="2535">172</cx:pt>
          <cx:pt idx="2536">170</cx:pt>
          <cx:pt idx="2537">170</cx:pt>
          <cx:pt idx="2538">167</cx:pt>
          <cx:pt idx="2539">165</cx:pt>
          <cx:pt idx="2540">119</cx:pt>
          <cx:pt idx="2541">129</cx:pt>
          <cx:pt idx="2542">111</cx:pt>
          <cx:pt idx="2543">157</cx:pt>
          <cx:pt idx="2544">165</cx:pt>
          <cx:pt idx="2545">166</cx:pt>
          <cx:pt idx="2546">166</cx:pt>
          <cx:pt idx="2547">167</cx:pt>
          <cx:pt idx="2548">171</cx:pt>
          <cx:pt idx="2549">171</cx:pt>
          <cx:pt idx="2550">174</cx:pt>
          <cx:pt idx="2551">175</cx:pt>
          <cx:pt idx="2552">189</cx:pt>
          <cx:pt idx="2553">194</cx:pt>
          <cx:pt idx="2554">196</cx:pt>
          <cx:pt idx="2555">198</cx:pt>
          <cx:pt idx="2556">200</cx:pt>
          <cx:pt idx="2557">200</cx:pt>
          <cx:pt idx="2558">200</cx:pt>
          <cx:pt idx="2559">196</cx:pt>
          <cx:pt idx="2560">196</cx:pt>
          <cx:pt idx="2561">198</cx:pt>
          <cx:pt idx="2562">201</cx:pt>
          <cx:pt idx="2563">202</cx:pt>
          <cx:pt idx="2564">205</cx:pt>
          <cx:pt idx="2565">207</cx:pt>
          <cx:pt idx="2566">207</cx:pt>
          <cx:pt idx="2567">208</cx:pt>
          <cx:pt idx="2568">208</cx:pt>
          <cx:pt idx="2569">207</cx:pt>
          <cx:pt idx="2570">205</cx:pt>
          <cx:pt idx="2571">203</cx:pt>
          <cx:pt idx="2572">202</cx:pt>
          <cx:pt idx="2573">199</cx:pt>
          <cx:pt idx="2574">201</cx:pt>
          <cx:pt idx="2575">201</cx:pt>
          <cx:pt idx="2576">201</cx:pt>
          <cx:pt idx="2577">201</cx:pt>
          <cx:pt idx="2578">201</cx:pt>
          <cx:pt idx="2579">200</cx:pt>
          <cx:pt idx="2580">198</cx:pt>
          <cx:pt idx="2581">195</cx:pt>
          <cx:pt idx="2582">195</cx:pt>
          <cx:pt idx="2583">195</cx:pt>
          <cx:pt idx="2584">195</cx:pt>
          <cx:pt idx="2585">193</cx:pt>
          <cx:pt idx="2586">190</cx:pt>
          <cx:pt idx="2587">189</cx:pt>
          <cx:pt idx="2588">186</cx:pt>
          <cx:pt idx="2589">183</cx:pt>
          <cx:pt idx="2590">183</cx:pt>
          <cx:pt idx="2591">183</cx:pt>
          <cx:pt idx="2592">183</cx:pt>
          <cx:pt idx="2593">181</cx:pt>
          <cx:pt idx="2594">181</cx:pt>
          <cx:pt idx="2595">181</cx:pt>
          <cx:pt idx="2596">182</cx:pt>
          <cx:pt idx="2597">159</cx:pt>
          <cx:pt idx="2598">125</cx:pt>
          <cx:pt idx="2599">174</cx:pt>
          <cx:pt idx="2600">178</cx:pt>
          <cx:pt idx="2601">179</cx:pt>
          <cx:pt idx="2602">179</cx:pt>
          <cx:pt idx="2603">179</cx:pt>
          <cx:pt idx="2604">177</cx:pt>
          <cx:pt idx="2605">176</cx:pt>
          <cx:pt idx="2606">176</cx:pt>
          <cx:pt idx="2607">176</cx:pt>
          <cx:pt idx="2608">151</cx:pt>
          <cx:pt idx="2609">157</cx:pt>
          <cx:pt idx="2610">157</cx:pt>
          <cx:pt idx="2611">187</cx:pt>
          <cx:pt idx="2612">187</cx:pt>
          <cx:pt idx="2613">188</cx:pt>
          <cx:pt idx="2614">187</cx:pt>
          <cx:pt idx="2615">188</cx:pt>
          <cx:pt idx="2616">145</cx:pt>
          <cx:pt idx="2617">123</cx:pt>
          <cx:pt idx="2618">139</cx:pt>
          <cx:pt idx="2619">142</cx:pt>
          <cx:pt idx="2620">140</cx:pt>
          <cx:pt idx="2621">140</cx:pt>
          <cx:pt idx="2622">141</cx:pt>
          <cx:pt idx="2623">120</cx:pt>
          <cx:pt idx="2624">156</cx:pt>
          <cx:pt idx="2625">156</cx:pt>
          <cx:pt idx="2626">158</cx:pt>
          <cx:pt idx="2627">160</cx:pt>
          <cx:pt idx="2628">162</cx:pt>
          <cx:pt idx="2629">162</cx:pt>
          <cx:pt idx="2630">162</cx:pt>
          <cx:pt idx="2631">159</cx:pt>
          <cx:pt idx="2632">161</cx:pt>
          <cx:pt idx="2633">158</cx:pt>
          <cx:pt idx="2634">174</cx:pt>
          <cx:pt idx="2635">174</cx:pt>
          <cx:pt idx="2636">174</cx:pt>
          <cx:pt idx="2637">167</cx:pt>
          <cx:pt idx="2638">168</cx:pt>
          <cx:pt idx="2639">151</cx:pt>
          <cx:pt idx="2640">172</cx:pt>
          <cx:pt idx="2641">172</cx:pt>
          <cx:pt idx="2642">172</cx:pt>
          <cx:pt idx="2643">169</cx:pt>
          <cx:pt idx="2644">167</cx:pt>
          <cx:pt idx="2645">146</cx:pt>
          <cx:pt idx="2646">145</cx:pt>
          <cx:pt idx="2647">145</cx:pt>
          <cx:pt idx="2648">163</cx:pt>
          <cx:pt idx="2649">168</cx:pt>
          <cx:pt idx="2650">166</cx:pt>
          <cx:pt idx="2651">169</cx:pt>
          <cx:pt idx="2652">168</cx:pt>
          <cx:pt idx="2653">151</cx:pt>
          <cx:pt idx="2654">148</cx:pt>
          <cx:pt idx="2655">148</cx:pt>
          <cx:pt idx="2656">145</cx:pt>
          <cx:pt idx="2657">146</cx:pt>
          <cx:pt idx="2658">150</cx:pt>
          <cx:pt idx="2659">110</cx:pt>
          <cx:pt idx="2660">115</cx:pt>
          <cx:pt idx="2661">176</cx:pt>
          <cx:pt idx="2662">175</cx:pt>
          <cx:pt idx="2663">175</cx:pt>
          <cx:pt idx="2664">172</cx:pt>
          <cx:pt idx="2665">171</cx:pt>
          <cx:pt idx="2666">171</cx:pt>
          <cx:pt idx="2667">147</cx:pt>
          <cx:pt idx="2668">147</cx:pt>
          <cx:pt idx="2669">147</cx:pt>
          <cx:pt idx="2670">147</cx:pt>
          <cx:pt idx="2671">139</cx:pt>
          <cx:pt idx="2672">139</cx:pt>
          <cx:pt idx="2673">152</cx:pt>
          <cx:pt idx="2674">151</cx:pt>
          <cx:pt idx="2675">152</cx:pt>
          <cx:pt idx="2676">158</cx:pt>
          <cx:pt idx="2677">182</cx:pt>
          <cx:pt idx="2678">189</cx:pt>
          <cx:pt idx="2679">192</cx:pt>
          <cx:pt idx="2680">192</cx:pt>
          <cx:pt idx="2681">193</cx:pt>
          <cx:pt idx="2682">190</cx:pt>
          <cx:pt idx="2683">189</cx:pt>
          <cx:pt idx="2684">194</cx:pt>
          <cx:pt idx="2685">198</cx:pt>
          <cx:pt idx="2686">201</cx:pt>
          <cx:pt idx="2687">199</cx:pt>
          <cx:pt idx="2688">196</cx:pt>
          <cx:pt idx="2689">194</cx:pt>
          <cx:pt idx="2690">190</cx:pt>
          <cx:pt idx="2691">190</cx:pt>
          <cx:pt idx="2692">189</cx:pt>
          <cx:pt idx="2693">189</cx:pt>
          <cx:pt idx="2694">188</cx:pt>
          <cx:pt idx="2695">188</cx:pt>
          <cx:pt idx="2696">188</cx:pt>
          <cx:pt idx="2697">188</cx:pt>
          <cx:pt idx="2698">187</cx:pt>
          <cx:pt idx="2699">188</cx:pt>
          <cx:pt idx="2700">189</cx:pt>
          <cx:pt idx="2701">189</cx:pt>
          <cx:pt idx="2702">192</cx:pt>
          <cx:pt idx="2703">193</cx:pt>
          <cx:pt idx="2704">195</cx:pt>
          <cx:pt idx="2705">197</cx:pt>
          <cx:pt idx="2706">197</cx:pt>
          <cx:pt idx="2707">197</cx:pt>
          <cx:pt idx="2708">197</cx:pt>
          <cx:pt idx="2709">196</cx:pt>
          <cx:pt idx="2710">193</cx:pt>
          <cx:pt idx="2711">193</cx:pt>
          <cx:pt idx="2712">193</cx:pt>
          <cx:pt idx="2713">193</cx:pt>
          <cx:pt idx="2714">193</cx:pt>
          <cx:pt idx="2715">193</cx:pt>
          <cx:pt idx="2716">192</cx:pt>
          <cx:pt idx="2717">192</cx:pt>
          <cx:pt idx="2718">192</cx:pt>
          <cx:pt idx="2719">192</cx:pt>
          <cx:pt idx="2720">192</cx:pt>
          <cx:pt idx="2721">193</cx:pt>
          <cx:pt idx="2722">193</cx:pt>
          <cx:pt idx="2723">193</cx:pt>
          <cx:pt idx="2724">194</cx:pt>
          <cx:pt idx="2725">195</cx:pt>
          <cx:pt idx="2726">197</cx:pt>
          <cx:pt idx="2727">197</cx:pt>
          <cx:pt idx="2728">202</cx:pt>
          <cx:pt idx="2729">202</cx:pt>
          <cx:pt idx="2730">205</cx:pt>
          <cx:pt idx="2731">206</cx:pt>
          <cx:pt idx="2732">206</cx:pt>
          <cx:pt idx="2733">206</cx:pt>
          <cx:pt idx="2734">205</cx:pt>
          <cx:pt idx="2735">199</cx:pt>
          <cx:pt idx="2736">197</cx:pt>
          <cx:pt idx="2737">195</cx:pt>
          <cx:pt idx="2738">192</cx:pt>
          <cx:pt idx="2739">191</cx:pt>
          <cx:pt idx="2740">188</cx:pt>
          <cx:pt idx="2741">186</cx:pt>
          <cx:pt idx="2742">189</cx:pt>
          <cx:pt idx="2743">191</cx:pt>
          <cx:pt idx="2744">193</cx:pt>
          <cx:pt idx="2745">195</cx:pt>
          <cx:pt idx="2746">196</cx:pt>
          <cx:pt idx="2747">196</cx:pt>
          <cx:pt idx="2748">198</cx:pt>
          <cx:pt idx="2749">199</cx:pt>
          <cx:pt idx="2750">199</cx:pt>
          <cx:pt idx="2751">199</cx:pt>
          <cx:pt idx="2752">198</cx:pt>
          <cx:pt idx="2753">192</cx:pt>
          <cx:pt idx="2754">191</cx:pt>
          <cx:pt idx="2755">192</cx:pt>
          <cx:pt idx="2756">197</cx:pt>
          <cx:pt idx="2757">197</cx:pt>
          <cx:pt idx="2758">199</cx:pt>
          <cx:pt idx="2759">201</cx:pt>
          <cx:pt idx="2760">204</cx:pt>
          <cx:pt idx="2761">203</cx:pt>
          <cx:pt idx="2762">206</cx:pt>
          <cx:pt idx="2763">206</cx:pt>
          <cx:pt idx="2764">207</cx:pt>
          <cx:pt idx="2765">208</cx:pt>
          <cx:pt idx="2766">208</cx:pt>
          <cx:pt idx="2767">206</cx:pt>
          <cx:pt idx="2768">206</cx:pt>
          <cx:pt idx="2769">205</cx:pt>
          <cx:pt idx="2770">204</cx:pt>
          <cx:pt idx="2771">204</cx:pt>
          <cx:pt idx="2772">203</cx:pt>
          <cx:pt idx="2773">203</cx:pt>
          <cx:pt idx="2774">202</cx:pt>
          <cx:pt idx="2775">202</cx:pt>
          <cx:pt idx="2776">202</cx:pt>
          <cx:pt idx="2777">202</cx:pt>
          <cx:pt idx="2778">202</cx:pt>
          <cx:pt idx="2779">202</cx:pt>
          <cx:pt idx="2780">202</cx:pt>
          <cx:pt idx="2781">197</cx:pt>
          <cx:pt idx="2782">199</cx:pt>
          <cx:pt idx="2783">199</cx:pt>
          <cx:pt idx="2784">197</cx:pt>
          <cx:pt idx="2785">195</cx:pt>
          <cx:pt idx="2786">197</cx:pt>
          <cx:pt idx="2787">197</cx:pt>
          <cx:pt idx="2788">199</cx:pt>
          <cx:pt idx="2789">199</cx:pt>
          <cx:pt idx="2790">202</cx:pt>
          <cx:pt idx="2791">202</cx:pt>
          <cx:pt idx="2792">202</cx:pt>
          <cx:pt idx="2793">202</cx:pt>
          <cx:pt idx="2794">198</cx:pt>
          <cx:pt idx="2795">193</cx:pt>
          <cx:pt idx="2796">186</cx:pt>
          <cx:pt idx="2797">182</cx:pt>
          <cx:pt idx="2798">179</cx:pt>
          <cx:pt idx="2799">160</cx:pt>
          <cx:pt idx="2800">153</cx:pt>
          <cx:pt idx="2801">140</cx:pt>
          <cx:pt idx="2802">134</cx:pt>
          <cx:pt idx="2803">114</cx:pt>
          <cx:pt idx="2804">114</cx:pt>
          <cx:pt idx="2805">114</cx:pt>
          <cx:pt idx="2806">114</cx:pt>
          <cx:pt idx="2807">114</cx:pt>
          <cx:pt idx="2808">94</cx:pt>
          <cx:pt idx="2809">94</cx:pt>
          <cx:pt idx="2810">94</cx:pt>
          <cx:pt idx="2811">94</cx:pt>
          <cx:pt idx="2812">94</cx:pt>
          <cx:pt idx="2813">94</cx:pt>
          <cx:pt idx="2814">94</cx:pt>
          <cx:pt idx="2815">94</cx:pt>
          <cx:pt idx="2816">94</cx:pt>
          <cx:pt idx="2817">94</cx:pt>
          <cx:pt idx="2818">94</cx:pt>
          <cx:pt idx="2819">94</cx:pt>
          <cx:pt idx="2820">131</cx:pt>
          <cx:pt idx="2821">131</cx:pt>
          <cx:pt idx="2822">131</cx:pt>
          <cx:pt idx="2823">119</cx:pt>
          <cx:pt idx="2824">119</cx:pt>
          <cx:pt idx="2825">119</cx:pt>
          <cx:pt idx="2826">119</cx:pt>
          <cx:pt idx="2827">119</cx:pt>
          <cx:pt idx="2828">119</cx:pt>
          <cx:pt idx="2829">119</cx:pt>
          <cx:pt idx="2830">119</cx:pt>
          <cx:pt idx="2831">82</cx:pt>
          <cx:pt idx="2832">82</cx:pt>
          <cx:pt idx="2833">82</cx:pt>
          <cx:pt idx="2834">82</cx:pt>
          <cx:pt idx="2835">82</cx:pt>
          <cx:pt idx="2836">144</cx:pt>
          <cx:pt idx="2837">144</cx:pt>
          <cx:pt idx="2838">145</cx:pt>
          <cx:pt idx="2839">135</cx:pt>
          <cx:pt idx="2840">136</cx:pt>
          <cx:pt idx="2841">136</cx:pt>
          <cx:pt idx="2842">136</cx:pt>
          <cx:pt idx="2843">138</cx:pt>
          <cx:pt idx="2844">144</cx:pt>
          <cx:pt idx="2845">145</cx:pt>
          <cx:pt idx="2846">158</cx:pt>
          <cx:pt idx="2847">159</cx:pt>
          <cx:pt idx="2848">158</cx:pt>
          <cx:pt idx="2849">153</cx:pt>
          <cx:pt idx="2850">152</cx:pt>
          <cx:pt idx="2851">134</cx:pt>
          <cx:pt idx="2852">0</cx:pt>
          <cx:pt idx="2853">0</cx:pt>
          <cx:pt idx="2854">0</cx:pt>
          <cx:pt idx="2855">0</cx:pt>
          <cx:pt idx="2856">0</cx:pt>
          <cx:pt idx="2857">75</cx:pt>
          <cx:pt idx="2858">75</cx:pt>
          <cx:pt idx="2859">75</cx:pt>
          <cx:pt idx="2860">75</cx:pt>
          <cx:pt idx="2861">75</cx:pt>
          <cx:pt idx="2862">74</cx:pt>
          <cx:pt idx="2863">75</cx:pt>
          <cx:pt idx="2864">75</cx:pt>
          <cx:pt idx="2865">70</cx:pt>
          <cx:pt idx="2866">70</cx:pt>
          <cx:pt idx="2867">70</cx:pt>
          <cx:pt idx="2868">70</cx:pt>
          <cx:pt idx="2869">70</cx:pt>
          <cx:pt idx="2870">70</cx:pt>
          <cx:pt idx="2871">70</cx:pt>
          <cx:pt idx="2872">70</cx:pt>
          <cx:pt idx="2873">0</cx:pt>
          <cx:pt idx="2874">0</cx:pt>
          <cx:pt idx="2875">0</cx:pt>
          <cx:pt idx="2876">0</cx:pt>
          <cx:pt idx="2877">70</cx:pt>
          <cx:pt idx="2878">70</cx:pt>
          <cx:pt idx="2879">70</cx:pt>
          <cx:pt idx="2880">70</cx:pt>
          <cx:pt idx="2881">70</cx:pt>
          <cx:pt idx="2882">0</cx:pt>
          <cx:pt idx="2883">70</cx:pt>
          <cx:pt idx="2884">70</cx:pt>
          <cx:pt idx="2885">70</cx:pt>
          <cx:pt idx="2886">136</cx:pt>
          <cx:pt idx="2887">144</cx:pt>
          <cx:pt idx="2888">146</cx:pt>
          <cx:pt idx="2889">150</cx:pt>
          <cx:pt idx="2890">152</cx:pt>
          <cx:pt idx="2891">152</cx:pt>
          <cx:pt idx="2892">152</cx:pt>
          <cx:pt idx="2893">151</cx:pt>
          <cx:pt idx="2894">152</cx:pt>
          <cx:pt idx="2895">132</cx:pt>
          <cx:pt idx="2896">134</cx:pt>
          <cx:pt idx="2897">134</cx:pt>
          <cx:pt idx="2898">134</cx:pt>
          <cx:pt idx="2899">135</cx:pt>
          <cx:pt idx="2900">135</cx:pt>
          <cx:pt idx="2901">135</cx:pt>
          <cx:pt idx="2902">135</cx:pt>
          <cx:pt idx="2903">135</cx:pt>
          <cx:pt idx="2904">135</cx:pt>
          <cx:pt idx="2905">135</cx:pt>
          <cx:pt idx="2906">135</cx:pt>
          <cx:pt idx="2907">132</cx:pt>
          <cx:pt idx="2908">132</cx:pt>
          <cx:pt idx="2909">130</cx:pt>
          <cx:pt idx="2910">130</cx:pt>
          <cx:pt idx="2911">131</cx:pt>
          <cx:pt idx="2912">134</cx:pt>
          <cx:pt idx="2913">143</cx:pt>
          <cx:pt idx="2914">144</cx:pt>
          <cx:pt idx="2915">144</cx:pt>
          <cx:pt idx="2916">145</cx:pt>
          <cx:pt idx="2917">146</cx:pt>
          <cx:pt idx="2918">148</cx:pt>
          <cx:pt idx="2919">148</cx:pt>
          <cx:pt idx="2920">149</cx:pt>
          <cx:pt idx="2921">165</cx:pt>
          <cx:pt idx="2922">166</cx:pt>
          <cx:pt idx="2923">171</cx:pt>
          <cx:pt idx="2924">174</cx:pt>
          <cx:pt idx="2925">176</cx:pt>
          <cx:pt idx="2926">177</cx:pt>
          <cx:pt idx="2927">177</cx:pt>
          <cx:pt idx="2928">182</cx:pt>
          <cx:pt idx="2929">182</cx:pt>
          <cx:pt idx="2930">183</cx:pt>
          <cx:pt idx="2931">183</cx:pt>
          <cx:pt idx="2932">185</cx:pt>
          <cx:pt idx="2933">185</cx:pt>
          <cx:pt idx="2934">186</cx:pt>
          <cx:pt idx="2935">187</cx:pt>
          <cx:pt idx="2936">187</cx:pt>
          <cx:pt idx="2937">188</cx:pt>
          <cx:pt idx="2938">190</cx:pt>
          <cx:pt idx="2939">192</cx:pt>
          <cx:pt idx="2940">193</cx:pt>
          <cx:pt idx="2941">193</cx:pt>
          <cx:pt idx="2942">193</cx:pt>
          <cx:pt idx="2943">192</cx:pt>
          <cx:pt idx="2944">190</cx:pt>
          <cx:pt idx="2945">189</cx:pt>
          <cx:pt idx="2946">189</cx:pt>
          <cx:pt idx="2947">189</cx:pt>
          <cx:pt idx="2948">189</cx:pt>
          <cx:pt idx="2949">189</cx:pt>
          <cx:pt idx="2950">189</cx:pt>
          <cx:pt idx="2951">193</cx:pt>
          <cx:pt idx="2952">193</cx:pt>
          <cx:pt idx="2953">193</cx:pt>
          <cx:pt idx="2954">193</cx:pt>
          <cx:pt idx="2955">192</cx:pt>
          <cx:pt idx="2956">192</cx:pt>
          <cx:pt idx="2957">190</cx:pt>
          <cx:pt idx="2958">190</cx:pt>
          <cx:pt idx="2959">190</cx:pt>
          <cx:pt idx="2960">190</cx:pt>
          <cx:pt idx="2961">190</cx:pt>
          <cx:pt idx="2962">190</cx:pt>
          <cx:pt idx="2963">191</cx:pt>
          <cx:pt idx="2964">190</cx:pt>
          <cx:pt idx="2965">188</cx:pt>
          <cx:pt idx="2966">188</cx:pt>
          <cx:pt idx="2967">188</cx:pt>
          <cx:pt idx="2968">188</cx:pt>
          <cx:pt idx="2969">187</cx:pt>
          <cx:pt idx="2970">188</cx:pt>
          <cx:pt idx="2971">189</cx:pt>
          <cx:pt idx="2972">186</cx:pt>
          <cx:pt idx="2973">186</cx:pt>
          <cx:pt idx="2974">185</cx:pt>
          <cx:pt idx="2975">185</cx:pt>
          <cx:pt idx="2976">187</cx:pt>
          <cx:pt idx="2977">187</cx:pt>
          <cx:pt idx="2978">191</cx:pt>
          <cx:pt idx="2979">195</cx:pt>
          <cx:pt idx="2980">196</cx:pt>
          <cx:pt idx="2981">196</cx:pt>
          <cx:pt idx="2982">196</cx:pt>
          <cx:pt idx="2983">194</cx:pt>
          <cx:pt idx="2984">188</cx:pt>
          <cx:pt idx="2985">186</cx:pt>
          <cx:pt idx="2986">184</cx:pt>
          <cx:pt idx="2987">181</cx:pt>
          <cx:pt idx="2988">181</cx:pt>
          <cx:pt idx="2989">181</cx:pt>
          <cx:pt idx="2990">179</cx:pt>
          <cx:pt idx="2991">183</cx:pt>
          <cx:pt idx="2992">188</cx:pt>
          <cx:pt idx="2993">192</cx:pt>
          <cx:pt idx="2994">192</cx:pt>
          <cx:pt idx="2995">192</cx:pt>
          <cx:pt idx="2996">193</cx:pt>
          <cx:pt idx="2997">193</cx:pt>
          <cx:pt idx="2998">194</cx:pt>
          <cx:pt idx="2999">195</cx:pt>
          <cx:pt idx="3000">196</cx:pt>
          <cx:pt idx="3001">196</cx:pt>
          <cx:pt idx="3002">195</cx:pt>
          <cx:pt idx="3003">195</cx:pt>
          <cx:pt idx="3004">194</cx:pt>
          <cx:pt idx="3005">194</cx:pt>
          <cx:pt idx="3006">194</cx:pt>
          <cx:pt idx="3007">194</cx:pt>
          <cx:pt idx="3008">194</cx:pt>
          <cx:pt idx="3009">195</cx:pt>
          <cx:pt idx="3010">203</cx:pt>
          <cx:pt idx="3011">200</cx:pt>
          <cx:pt idx="3012">200</cx:pt>
          <cx:pt idx="3013">195</cx:pt>
          <cx:pt idx="3014">188</cx:pt>
          <cx:pt idx="3015">185</cx:pt>
          <cx:pt idx="3016">185</cx:pt>
          <cx:pt idx="3017">182</cx:pt>
          <cx:pt idx="3018">180</cx:pt>
          <cx:pt idx="3019">179</cx:pt>
          <cx:pt idx="3020">178</cx:pt>
          <cx:pt idx="3021">177</cx:pt>
          <cx:pt idx="3022">177</cx:pt>
          <cx:pt idx="3023">178</cx:pt>
          <cx:pt idx="3024">180</cx:pt>
          <cx:pt idx="3025">185</cx:pt>
          <cx:pt idx="3026">185</cx:pt>
          <cx:pt idx="3027">188</cx:pt>
          <cx:pt idx="3028">189</cx:pt>
          <cx:pt idx="3029">186</cx:pt>
          <cx:pt idx="3030">186</cx:pt>
          <cx:pt idx="3031">187</cx:pt>
          <cx:pt idx="3032">190</cx:pt>
          <cx:pt idx="3033">191</cx:pt>
          <cx:pt idx="3034">193</cx:pt>
          <cx:pt idx="3035">193</cx:pt>
          <cx:pt idx="3036">195</cx:pt>
          <cx:pt idx="3037">195</cx:pt>
          <cx:pt idx="3038">195</cx:pt>
          <cx:pt idx="3039">195</cx:pt>
          <cx:pt idx="3040">195</cx:pt>
          <cx:pt idx="3041">195</cx:pt>
          <cx:pt idx="3042">196</cx:pt>
          <cx:pt idx="3043">196</cx:pt>
          <cx:pt idx="3044">196</cx:pt>
          <cx:pt idx="3045">196</cx:pt>
          <cx:pt idx="3046">196</cx:pt>
          <cx:pt idx="3047">196</cx:pt>
          <cx:pt idx="3048">196</cx:pt>
          <cx:pt idx="3049">196</cx:pt>
          <cx:pt idx="3050">196</cx:pt>
          <cx:pt idx="3051">199</cx:pt>
          <cx:pt idx="3052">199</cx:pt>
          <cx:pt idx="3053">198</cx:pt>
          <cx:pt idx="3054">198</cx:pt>
          <cx:pt idx="3055">195</cx:pt>
          <cx:pt idx="3056">192</cx:pt>
          <cx:pt idx="3057">190</cx:pt>
          <cx:pt idx="3058">187</cx:pt>
          <cx:pt idx="3059">185</cx:pt>
          <cx:pt idx="3060">180</cx:pt>
          <cx:pt idx="3061">180</cx:pt>
          <cx:pt idx="3062">177</cx:pt>
          <cx:pt idx="3063">174</cx:pt>
          <cx:pt idx="3064">175</cx:pt>
          <cx:pt idx="3065">179</cx:pt>
          <cx:pt idx="3066">179</cx:pt>
          <cx:pt idx="3067">178</cx:pt>
          <cx:pt idx="3068">178</cx:pt>
          <cx:pt idx="3069">173</cx:pt>
          <cx:pt idx="3070">171</cx:pt>
          <cx:pt idx="3071">166</cx:pt>
          <cx:pt idx="3072">157</cx:pt>
          <cx:pt idx="3073">152</cx:pt>
          <cx:pt idx="3074">140</cx:pt>
          <cx:pt idx="3075">143</cx:pt>
          <cx:pt idx="3076">143</cx:pt>
          <cx:pt idx="3077">153</cx:pt>
          <cx:pt idx="3078">160</cx:pt>
          <cx:pt idx="3079">166</cx:pt>
          <cx:pt idx="3080">179</cx:pt>
          <cx:pt idx="3081">179</cx:pt>
          <cx:pt idx="3082">182</cx:pt>
          <cx:pt idx="3083">180</cx:pt>
          <cx:pt idx="3084">181</cx:pt>
          <cx:pt idx="3085">181</cx:pt>
          <cx:pt idx="3086">180</cx:pt>
          <cx:pt idx="3087">179</cx:pt>
          <cx:pt idx="3088">181</cx:pt>
          <cx:pt idx="3089">181</cx:pt>
          <cx:pt idx="3090">181</cx:pt>
          <cx:pt idx="3091">186</cx:pt>
          <cx:pt idx="3092">186</cx:pt>
          <cx:pt idx="3093">186</cx:pt>
          <cx:pt idx="3094">186</cx:pt>
          <cx:pt idx="3095">187</cx:pt>
          <cx:pt idx="3096">189</cx:pt>
          <cx:pt idx="3097">189</cx:pt>
          <cx:pt idx="3098">189</cx:pt>
          <cx:pt idx="3099">194</cx:pt>
          <cx:pt idx="3100">196</cx:pt>
          <cx:pt idx="3101">196</cx:pt>
          <cx:pt idx="3102">196</cx:pt>
          <cx:pt idx="3103">199</cx:pt>
          <cx:pt idx="3104">199</cx:pt>
          <cx:pt idx="3105">199</cx:pt>
          <cx:pt idx="3106">199</cx:pt>
          <cx:pt idx="3107">198</cx:pt>
          <cx:pt idx="3108">197</cx:pt>
          <cx:pt idx="3109">197</cx:pt>
          <cx:pt idx="3110">197</cx:pt>
          <cx:pt idx="3111">197</cx:pt>
          <cx:pt idx="3112">198</cx:pt>
          <cx:pt idx="3113">199</cx:pt>
          <cx:pt idx="3114">208</cx:pt>
          <cx:pt idx="3115">208</cx:pt>
          <cx:pt idx="3116">208</cx:pt>
          <cx:pt idx="3117">207</cx:pt>
          <cx:pt idx="3118">203</cx:pt>
          <cx:pt idx="3119">203</cx:pt>
          <cx:pt idx="3120">205</cx:pt>
          <cx:pt idx="3121">204</cx:pt>
          <cx:pt idx="3122">205</cx:pt>
          <cx:pt idx="3123">205</cx:pt>
          <cx:pt idx="3124">205</cx:pt>
          <cx:pt idx="3125">205</cx:pt>
          <cx:pt idx="3126">205</cx:pt>
          <cx:pt idx="3127">204</cx:pt>
          <cx:pt idx="3128">204</cx:pt>
          <cx:pt idx="3129">204</cx:pt>
          <cx:pt idx="3130">204</cx:pt>
          <cx:pt idx="3131">205</cx:pt>
          <cx:pt idx="3132">205</cx:pt>
          <cx:pt idx="3133">205</cx:pt>
          <cx:pt idx="3134">205</cx:pt>
          <cx:pt idx="3135">204</cx:pt>
          <cx:pt idx="3136">208</cx:pt>
          <cx:pt idx="3137">208</cx:pt>
          <cx:pt idx="3138">208</cx:pt>
          <cx:pt idx="3139">208</cx:pt>
          <cx:pt idx="3140">208</cx:pt>
          <cx:pt idx="3141">208</cx:pt>
          <cx:pt idx="3142">208</cx:pt>
          <cx:pt idx="3143">208</cx:pt>
          <cx:pt idx="3144">208</cx:pt>
          <cx:pt idx="3145">208</cx:pt>
          <cx:pt idx="3146">208</cx:pt>
          <cx:pt idx="3147">208</cx:pt>
          <cx:pt idx="3148">208</cx:pt>
          <cx:pt idx="3149">208</cx:pt>
          <cx:pt idx="3150">208</cx:pt>
          <cx:pt idx="3151">208</cx:pt>
          <cx:pt idx="3152">208</cx:pt>
          <cx:pt idx="3153">208</cx:pt>
          <cx:pt idx="3154">208</cx:pt>
          <cx:pt idx="3155">208</cx:pt>
          <cx:pt idx="3156">207</cx:pt>
          <cx:pt idx="3157">210</cx:pt>
          <cx:pt idx="3158">209</cx:pt>
          <cx:pt idx="3159">209</cx:pt>
          <cx:pt idx="3160">209</cx:pt>
          <cx:pt idx="3161">209</cx:pt>
          <cx:pt idx="3162">209</cx:pt>
          <cx:pt idx="3163">209</cx:pt>
          <cx:pt idx="3164">209</cx:pt>
          <cx:pt idx="3165">209</cx:pt>
          <cx:pt idx="3166">209</cx:pt>
          <cx:pt idx="3167">209</cx:pt>
          <cx:pt idx="3168">209</cx:pt>
          <cx:pt idx="3169">209</cx:pt>
          <cx:pt idx="3170">209</cx:pt>
          <cx:pt idx="3171">209</cx:pt>
          <cx:pt idx="3172">209</cx:pt>
          <cx:pt idx="3173">209</cx:pt>
          <cx:pt idx="3174">209</cx:pt>
          <cx:pt idx="3175">209</cx:pt>
          <cx:pt idx="3176">209</cx:pt>
          <cx:pt idx="3177">209</cx:pt>
          <cx:pt idx="3178">202</cx:pt>
          <cx:pt idx="3179">202</cx:pt>
          <cx:pt idx="3180">200</cx:pt>
          <cx:pt idx="3181">198</cx:pt>
          <cx:pt idx="3182">198</cx:pt>
          <cx:pt idx="3183">198</cx:pt>
          <cx:pt idx="3184">197</cx:pt>
          <cx:pt idx="3185">197</cx:pt>
          <cx:pt idx="3186">197</cx:pt>
          <cx:pt idx="3187">197</cx:pt>
          <cx:pt idx="3188">197</cx:pt>
          <cx:pt idx="3189">197</cx:pt>
          <cx:pt idx="3190">197</cx:pt>
          <cx:pt idx="3191">196</cx:pt>
          <cx:pt idx="3192">195</cx:pt>
          <cx:pt idx="3193">194</cx:pt>
          <cx:pt idx="3194">194</cx:pt>
          <cx:pt idx="3195">194</cx:pt>
          <cx:pt idx="3196">194</cx:pt>
          <cx:pt idx="3197">194</cx:pt>
          <cx:pt idx="3198">194</cx:pt>
          <cx:pt idx="3199">194</cx:pt>
          <cx:pt idx="3200">194</cx:pt>
          <cx:pt idx="3201">191</cx:pt>
          <cx:pt idx="3202">191</cx:pt>
          <cx:pt idx="3203">190</cx:pt>
          <cx:pt idx="3204">190</cx:pt>
          <cx:pt idx="3205">190</cx:pt>
          <cx:pt idx="3206">190</cx:pt>
          <cx:pt idx="3207">191</cx:pt>
          <cx:pt idx="3208">192</cx:pt>
          <cx:pt idx="3209">194</cx:pt>
          <cx:pt idx="3210">192</cx:pt>
          <cx:pt idx="3211">192</cx:pt>
          <cx:pt idx="3212">191</cx:pt>
          <cx:pt idx="3213">189</cx:pt>
          <cx:pt idx="3214">188</cx:pt>
          <cx:pt idx="3215">188</cx:pt>
          <cx:pt idx="3216">188</cx:pt>
          <cx:pt idx="3217">188</cx:pt>
          <cx:pt idx="3218">188</cx:pt>
          <cx:pt idx="3219">185</cx:pt>
          <cx:pt idx="3220">186</cx:pt>
          <cx:pt idx="3221">187</cx:pt>
          <cx:pt idx="3222">189</cx:pt>
          <cx:pt idx="3223">189</cx:pt>
          <cx:pt idx="3224">189</cx:pt>
          <cx:pt idx="3225">190</cx:pt>
          <cx:pt idx="3226">190</cx:pt>
          <cx:pt idx="3227">190</cx:pt>
          <cx:pt idx="3228">191</cx:pt>
          <cx:pt idx="3229">191</cx:pt>
          <cx:pt idx="3230">190</cx:pt>
          <cx:pt idx="3231">190</cx:pt>
          <cx:pt idx="3232">190</cx:pt>
          <cx:pt idx="3233">190</cx:pt>
          <cx:pt idx="3234">189</cx:pt>
          <cx:pt idx="3235">189</cx:pt>
          <cx:pt idx="3236">189</cx:pt>
          <cx:pt idx="3237">189</cx:pt>
          <cx:pt idx="3238">189</cx:pt>
          <cx:pt idx="3239">189</cx:pt>
          <cx:pt idx="3240">196</cx:pt>
          <cx:pt idx="3241">196</cx:pt>
          <cx:pt idx="3242">197</cx:pt>
          <cx:pt idx="3243">200</cx:pt>
          <cx:pt idx="3244">202</cx:pt>
          <cx:pt idx="3245">203</cx:pt>
          <cx:pt idx="3246">203</cx:pt>
          <cx:pt idx="3247">204</cx:pt>
          <cx:pt idx="3248">204</cx:pt>
          <cx:pt idx="3249">204</cx:pt>
          <cx:pt idx="3250">205</cx:pt>
          <cx:pt idx="3251">206</cx:pt>
          <cx:pt idx="3252">203</cx:pt>
          <cx:pt idx="3253">203</cx:pt>
          <cx:pt idx="3254">202</cx:pt>
          <cx:pt idx="3255">201</cx:pt>
          <cx:pt idx="3256">199</cx:pt>
          <cx:pt idx="3257">199</cx:pt>
          <cx:pt idx="3258">199</cx:pt>
          <cx:pt idx="3259">196</cx:pt>
          <cx:pt idx="3260">197</cx:pt>
          <cx:pt idx="3261">197</cx:pt>
          <cx:pt idx="3262">197</cx:pt>
          <cx:pt idx="3263">197</cx:pt>
          <cx:pt idx="3264">201</cx:pt>
          <cx:pt idx="3265">201</cx:pt>
          <cx:pt idx="3266">202</cx:pt>
          <cx:pt idx="3267">202</cx:pt>
          <cx:pt idx="3268">202</cx:pt>
          <cx:pt idx="3269">202</cx:pt>
          <cx:pt idx="3270">201</cx:pt>
          <cx:pt idx="3271">199</cx:pt>
          <cx:pt idx="3272">198</cx:pt>
          <cx:pt idx="3273">198</cx:pt>
          <cx:pt idx="3274">197</cx:pt>
          <cx:pt idx="3275">196</cx:pt>
          <cx:pt idx="3276">196</cx:pt>
          <cx:pt idx="3277">195</cx:pt>
          <cx:pt idx="3278">195</cx:pt>
          <cx:pt idx="3279">191</cx:pt>
          <cx:pt idx="3280">191</cx:pt>
          <cx:pt idx="3281">189</cx:pt>
          <cx:pt idx="3282">186</cx:pt>
          <cx:pt idx="3283">172</cx:pt>
          <cx:pt idx="3284">170</cx:pt>
          <cx:pt idx="3285">169</cx:pt>
          <cx:pt idx="3286">160</cx:pt>
          <cx:pt idx="3287">157</cx:pt>
          <cx:pt idx="3288">157</cx:pt>
          <cx:pt idx="3289">156</cx:pt>
          <cx:pt idx="3290">154</cx:pt>
          <cx:pt idx="3291">152</cx:pt>
          <cx:pt idx="3292">152</cx:pt>
          <cx:pt idx="3293">152</cx:pt>
          <cx:pt idx="3294">124</cx:pt>
          <cx:pt idx="3295">152</cx:pt>
          <cx:pt idx="3296">152</cx:pt>
          <cx:pt idx="3297">153</cx:pt>
          <cx:pt idx="3298">154</cx:pt>
          <cx:pt idx="3299">154</cx:pt>
          <cx:pt idx="3300">154</cx:pt>
          <cx:pt idx="3301">162</cx:pt>
          <cx:pt idx="3302">171</cx:pt>
          <cx:pt idx="3303">171</cx:pt>
          <cx:pt idx="3304">171</cx:pt>
          <cx:pt idx="3305">172</cx:pt>
          <cx:pt idx="3306">171</cx:pt>
          <cx:pt idx="3307">170</cx:pt>
          <cx:pt idx="3308">169</cx:pt>
          <cx:pt idx="3309">169</cx:pt>
          <cx:pt idx="3310">169</cx:pt>
          <cx:pt idx="3311">166</cx:pt>
          <cx:pt idx="3312">150</cx:pt>
          <cx:pt idx="3313">0</cx:pt>
          <cx:pt idx="3314">0</cx:pt>
          <cx:pt idx="3315">0</cx:pt>
          <cx:pt idx="3316">0</cx:pt>
          <cx:pt idx="3317">0</cx:pt>
          <cx:pt idx="3318">0</cx:pt>
          <cx:pt idx="3319">0</cx:pt>
          <cx:pt idx="3320">0</cx:pt>
          <cx:pt idx="3321">0</cx:pt>
          <cx:pt idx="3322">0</cx:pt>
          <cx:pt idx="3323">0</cx:pt>
          <cx:pt idx="3324">0</cx:pt>
          <cx:pt idx="3325">0</cx:pt>
          <cx:pt idx="3326">0</cx:pt>
          <cx:pt idx="3327">0</cx:pt>
          <cx:pt idx="3328">0</cx:pt>
          <cx:pt idx="3329">0</cx:pt>
          <cx:pt idx="3330">165</cx:pt>
          <cx:pt idx="3331">174</cx:pt>
          <cx:pt idx="3332">175</cx:pt>
          <cx:pt idx="3333">175</cx:pt>
          <cx:pt idx="3334">175</cx:pt>
          <cx:pt idx="3335">175</cx:pt>
          <cx:pt idx="3336">174</cx:pt>
          <cx:pt idx="3337">165</cx:pt>
          <cx:pt idx="3338">0</cx:pt>
          <cx:pt idx="3339">0</cx:pt>
          <cx:pt idx="3340">0</cx:pt>
          <cx:pt idx="3341">0</cx:pt>
          <cx:pt idx="3342">0</cx:pt>
          <cx:pt idx="3343">0</cx:pt>
          <cx:pt idx="3344">0</cx:pt>
          <cx:pt idx="3345">0</cx:pt>
          <cx:pt idx="3346">0</cx:pt>
          <cx:pt idx="3347">0</cx:pt>
          <cx:pt idx="3348">0</cx:pt>
          <cx:pt idx="3349">0</cx:pt>
          <cx:pt idx="3350">0</cx:pt>
          <cx:pt idx="3351">0</cx:pt>
          <cx:pt idx="3352">184</cx:pt>
          <cx:pt idx="3353">186</cx:pt>
          <cx:pt idx="3354">186</cx:pt>
          <cx:pt idx="3355">186</cx:pt>
          <cx:pt idx="3356">186</cx:pt>
          <cx:pt idx="3357">186</cx:pt>
          <cx:pt idx="3358">186</cx:pt>
          <cx:pt idx="3359">186</cx:pt>
          <cx:pt idx="3360">186</cx:pt>
          <cx:pt idx="3361">190</cx:pt>
          <cx:pt idx="3362">192</cx:pt>
          <cx:pt idx="3363">193</cx:pt>
          <cx:pt idx="3364">194</cx:pt>
          <cx:pt idx="3365">197</cx:pt>
          <cx:pt idx="3366">197</cx:pt>
          <cx:pt idx="3367">197</cx:pt>
          <cx:pt idx="3368">197</cx:pt>
          <cx:pt idx="3369">197</cx:pt>
          <cx:pt idx="3370">196</cx:pt>
          <cx:pt idx="3371">194</cx:pt>
          <cx:pt idx="3372">192</cx:pt>
          <cx:pt idx="3373">191</cx:pt>
          <cx:pt idx="3374">191</cx:pt>
          <cx:pt idx="3375">191</cx:pt>
          <cx:pt idx="3376">191</cx:pt>
          <cx:pt idx="3377">191</cx:pt>
          <cx:pt idx="3378">192</cx:pt>
          <cx:pt idx="3379">192</cx:pt>
          <cx:pt idx="3380">192</cx:pt>
          <cx:pt idx="3381">192</cx:pt>
          <cx:pt idx="3382">192</cx:pt>
          <cx:pt idx="3383">192</cx:pt>
          <cx:pt idx="3384">192</cx:pt>
          <cx:pt idx="3385">200</cx:pt>
          <cx:pt idx="3386">200</cx:pt>
          <cx:pt idx="3387">201</cx:pt>
          <cx:pt idx="3388">201</cx:pt>
          <cx:pt idx="3389">201</cx:pt>
          <cx:pt idx="3390">200</cx:pt>
          <cx:pt idx="3391">199</cx:pt>
          <cx:pt idx="3392">198</cx:pt>
          <cx:pt idx="3393">195</cx:pt>
          <cx:pt idx="3394">196</cx:pt>
          <cx:pt idx="3395">197</cx:pt>
          <cx:pt idx="3396">197</cx:pt>
          <cx:pt idx="3397">195</cx:pt>
          <cx:pt idx="3398">195</cx:pt>
          <cx:pt idx="3399">194</cx:pt>
          <cx:pt idx="3400">194</cx:pt>
          <cx:pt idx="3401">194</cx:pt>
          <cx:pt idx="3402">194</cx:pt>
          <cx:pt idx="3403">194</cx:pt>
          <cx:pt idx="3404">194</cx:pt>
          <cx:pt idx="3405">186</cx:pt>
          <cx:pt idx="3406">0</cx:pt>
          <cx:pt idx="3407">190</cx:pt>
          <cx:pt idx="3408">198</cx:pt>
          <cx:pt idx="3409">198</cx:pt>
          <cx:pt idx="3410">198</cx:pt>
          <cx:pt idx="3411">198</cx:pt>
          <cx:pt idx="3412">197</cx:pt>
          <cx:pt idx="3413">206</cx:pt>
          <cx:pt idx="3414">210</cx:pt>
          <cx:pt idx="3415">211</cx:pt>
          <cx:pt idx="3416">212</cx:pt>
          <cx:pt idx="3417">214</cx:pt>
          <cx:pt idx="3418">214</cx:pt>
          <cx:pt idx="3419">215</cx:pt>
          <cx:pt idx="3420">215</cx:pt>
          <cx:pt idx="3421">214</cx:pt>
          <cx:pt idx="3422">213</cx:pt>
          <cx:pt idx="3423">211</cx:pt>
          <cx:pt idx="3424">211</cx:pt>
          <cx:pt idx="3425">211</cx:pt>
          <cx:pt idx="3426">210</cx:pt>
          <cx:pt idx="3427">210</cx:pt>
          <cx:pt idx="3428">209</cx:pt>
          <cx:pt idx="3429">217</cx:pt>
          <cx:pt idx="3430">218</cx:pt>
          <cx:pt idx="3431">220</cx:pt>
          <cx:pt idx="3432">221</cx:pt>
          <cx:pt idx="3433">223</cx:pt>
          <cx:pt idx="3434">224</cx:pt>
          <cx:pt idx="3435">225</cx:pt>
          <cx:pt idx="3436">227</cx:pt>
          <cx:pt idx="3437">231</cx:pt>
          <cx:pt idx="3438">232</cx:pt>
          <cx:pt idx="3439">232</cx:pt>
          <cx:pt idx="3440">232</cx:pt>
          <cx:pt idx="3441">232</cx:pt>
          <cx:pt idx="3442">232</cx:pt>
          <cx:pt idx="3443">232</cx:pt>
          <cx:pt idx="3444">232</cx:pt>
          <cx:pt idx="3445">230</cx:pt>
          <cx:pt idx="3446">229</cx:pt>
          <cx:pt idx="3447">229</cx:pt>
          <cx:pt idx="3448">232</cx:pt>
          <cx:pt idx="3449">233</cx:pt>
          <cx:pt idx="3450">241</cx:pt>
          <cx:pt idx="3451">246</cx:pt>
          <cx:pt idx="3452">248</cx:pt>
          <cx:pt idx="3453">248</cx:pt>
          <cx:pt idx="3454">248</cx:pt>
          <cx:pt idx="3455">247</cx:pt>
          <cx:pt idx="3456">243</cx:pt>
          <cx:pt idx="3457">238</cx:pt>
          <cx:pt idx="3458">235</cx:pt>
          <cx:pt idx="3459">232</cx:pt>
          <cx:pt idx="3460">228</cx:pt>
          <cx:pt idx="3461">227</cx:pt>
          <cx:pt idx="3462">224</cx:pt>
          <cx:pt idx="3463">222</cx:pt>
          <cx:pt idx="3464">210</cx:pt>
          <cx:pt idx="3465">175</cx:pt>
          <cx:pt idx="3466">174</cx:pt>
          <cx:pt idx="3467">173</cx:pt>
          <cx:pt idx="3468">128</cx:pt>
          <cx:pt idx="3469">88</cx:pt>
          <cx:pt idx="3470">129</cx:pt>
          <cx:pt idx="3471">130</cx:pt>
          <cx:pt idx="3472">130</cx:pt>
          <cx:pt idx="3473">130</cx:pt>
          <cx:pt idx="3474">130</cx:pt>
          <cx:pt idx="3475">129</cx:pt>
          <cx:pt idx="3476">50</cx:pt>
          <cx:pt idx="3477">50</cx:pt>
          <cx:pt idx="3478">0</cx:pt>
          <cx:pt idx="3479">0</cx:pt>
          <cx:pt idx="3480">0</cx:pt>
          <cx:pt idx="3481">0</cx:pt>
          <cx:pt idx="3482">0</cx:pt>
          <cx:pt idx="3483">0</cx:pt>
          <cx:pt idx="3484">0</cx:pt>
          <cx:pt idx="3485">0</cx:pt>
          <cx:pt idx="3486">0</cx:pt>
          <cx:pt idx="3487">0</cx:pt>
          <cx:pt idx="3488">0</cx:pt>
          <cx:pt idx="3489">0</cx:pt>
          <cx:pt idx="3490">0</cx:pt>
          <cx:pt idx="3491">0</cx:pt>
          <cx:pt idx="3492">0</cx:pt>
          <cx:pt idx="3493">0</cx:pt>
          <cx:pt idx="3494">0</cx:pt>
          <cx:pt idx="3495">0</cx:pt>
          <cx:pt idx="3496">0</cx:pt>
          <cx:pt idx="3497">0</cx:pt>
          <cx:pt idx="3498">51</cx:pt>
          <cx:pt idx="3499">51</cx:pt>
          <cx:pt idx="3500">51</cx:pt>
          <cx:pt idx="3501">51</cx:pt>
          <cx:pt idx="3502">51</cx:pt>
          <cx:pt idx="3503">51</cx:pt>
          <cx:pt idx="3504">51</cx:pt>
          <cx:pt idx="3505">51</cx:pt>
          <cx:pt idx="3506">51</cx:pt>
          <cx:pt idx="3507">51</cx:pt>
          <cx:pt idx="3508">206</cx:pt>
          <cx:pt idx="3509">208</cx:pt>
          <cx:pt idx="3510">211</cx:pt>
          <cx:pt idx="3511">216</cx:pt>
          <cx:pt idx="3512">216</cx:pt>
          <cx:pt idx="3513">217</cx:pt>
          <cx:pt idx="3514">217</cx:pt>
          <cx:pt idx="3515">217</cx:pt>
          <cx:pt idx="3516">217</cx:pt>
          <cx:pt idx="3517">217</cx:pt>
          <cx:pt idx="3518">217</cx:pt>
          <cx:pt idx="3519">217</cx:pt>
          <cx:pt idx="3520">217</cx:pt>
          <cx:pt idx="3521">217</cx:pt>
          <cx:pt idx="3522">217</cx:pt>
          <cx:pt idx="3523">216</cx:pt>
          <cx:pt idx="3524">216</cx:pt>
          <cx:pt idx="3525">216</cx:pt>
          <cx:pt idx="3526">216</cx:pt>
          <cx:pt idx="3527">215</cx:pt>
          <cx:pt idx="3528">214</cx:pt>
          <cx:pt idx="3529">217</cx:pt>
          <cx:pt idx="3530">213</cx:pt>
          <cx:pt idx="3531">213</cx:pt>
          <cx:pt idx="3532">215</cx:pt>
          <cx:pt idx="3533">217</cx:pt>
          <cx:pt idx="3534">217</cx:pt>
          <cx:pt idx="3535">218</cx:pt>
          <cx:pt idx="3536">220</cx:pt>
          <cx:pt idx="3537">221</cx:pt>
          <cx:pt idx="3538">221</cx:pt>
          <cx:pt idx="3539">221</cx:pt>
          <cx:pt idx="3540">221</cx:pt>
          <cx:pt idx="3541">221</cx:pt>
          <cx:pt idx="3542">221</cx:pt>
          <cx:pt idx="3543">221</cx:pt>
          <cx:pt idx="3544">221</cx:pt>
          <cx:pt idx="3545">221</cx:pt>
          <cx:pt idx="3546">221</cx:pt>
          <cx:pt idx="3547">221</cx:pt>
          <cx:pt idx="3548">222</cx:pt>
          <cx:pt idx="3549">222</cx:pt>
          <cx:pt idx="3550">222</cx:pt>
          <cx:pt idx="3551">222</cx:pt>
          <cx:pt idx="3552">222</cx:pt>
          <cx:pt idx="3553">222</cx:pt>
          <cx:pt idx="3554">222</cx:pt>
          <cx:pt idx="3555">222</cx:pt>
          <cx:pt idx="3556">222</cx:pt>
          <cx:pt idx="3557">222</cx:pt>
          <cx:pt idx="3558">222</cx:pt>
          <cx:pt idx="3559">222</cx:pt>
          <cx:pt idx="3560">222</cx:pt>
          <cx:pt idx="3561">223</cx:pt>
          <cx:pt idx="3562">224</cx:pt>
          <cx:pt idx="3563">224</cx:pt>
          <cx:pt idx="3564">225</cx:pt>
          <cx:pt idx="3565">224</cx:pt>
          <cx:pt idx="3566">224</cx:pt>
          <cx:pt idx="3567">224</cx:pt>
          <cx:pt idx="3568">223</cx:pt>
          <cx:pt idx="3569">222</cx:pt>
          <cx:pt idx="3570">222</cx:pt>
          <cx:pt idx="3571">222</cx:pt>
          <cx:pt idx="3572">218</cx:pt>
          <cx:pt idx="3573">218</cx:pt>
          <cx:pt idx="3574">218</cx:pt>
          <cx:pt idx="3575">218</cx:pt>
          <cx:pt idx="3576">218</cx:pt>
          <cx:pt idx="3577">218</cx:pt>
          <cx:pt idx="3578">218</cx:pt>
          <cx:pt idx="3579">218</cx:pt>
          <cx:pt idx="3580">218</cx:pt>
          <cx:pt idx="3581">218</cx:pt>
          <cx:pt idx="3582">218</cx:pt>
          <cx:pt idx="3583">221</cx:pt>
          <cx:pt idx="3584">222</cx:pt>
          <cx:pt idx="3585">224</cx:pt>
          <cx:pt idx="3586">224</cx:pt>
          <cx:pt idx="3587">224</cx:pt>
          <cx:pt idx="3588">224</cx:pt>
          <cx:pt idx="3589">224</cx:pt>
          <cx:pt idx="3590">224</cx:pt>
          <cx:pt idx="3591">224</cx:pt>
          <cx:pt idx="3592">224</cx:pt>
          <cx:pt idx="3593">223</cx:pt>
          <cx:pt idx="3594">216</cx:pt>
          <cx:pt idx="3595">216</cx:pt>
          <cx:pt idx="3596">216</cx:pt>
          <cx:pt idx="3597">215</cx:pt>
          <cx:pt idx="3598">214</cx:pt>
          <cx:pt idx="3599">214</cx:pt>
          <cx:pt idx="3600">214</cx:pt>
          <cx:pt idx="3601">214</cx:pt>
          <cx:pt idx="3602">214</cx:pt>
          <cx:pt idx="3603">213</cx:pt>
          <cx:pt idx="3604">213</cx:pt>
          <cx:pt idx="3605">212</cx:pt>
          <cx:pt idx="3606">212</cx:pt>
          <cx:pt idx="3607">212</cx:pt>
          <cx:pt idx="3608">213</cx:pt>
          <cx:pt idx="3609">214</cx:pt>
          <cx:pt idx="3610">214</cx:pt>
          <cx:pt idx="3611">214</cx:pt>
          <cx:pt idx="3612">213</cx:pt>
          <cx:pt idx="3613">213</cx:pt>
          <cx:pt idx="3614">212</cx:pt>
          <cx:pt idx="3615">209</cx:pt>
          <cx:pt idx="3616">206</cx:pt>
          <cx:pt idx="3617">207</cx:pt>
          <cx:pt idx="3618">209</cx:pt>
          <cx:pt idx="3619">209</cx:pt>
          <cx:pt idx="3620">210</cx:pt>
          <cx:pt idx="3621">212</cx:pt>
          <cx:pt idx="3622">209</cx:pt>
          <cx:pt idx="3623">209</cx:pt>
          <cx:pt idx="3624">209</cx:pt>
          <cx:pt idx="3625">205</cx:pt>
          <cx:pt idx="3626">202</cx:pt>
          <cx:pt idx="3627">200</cx:pt>
          <cx:pt idx="3628">200</cx:pt>
          <cx:pt idx="3629">201</cx:pt>
          <cx:pt idx="3630">200</cx:pt>
          <cx:pt idx="3631">201</cx:pt>
          <cx:pt idx="3632">200</cx:pt>
          <cx:pt idx="3633">199</cx:pt>
          <cx:pt idx="3634">197</cx:pt>
          <cx:pt idx="3635">184</cx:pt>
          <cx:pt idx="3636">184</cx:pt>
          <cx:pt idx="3637">185</cx:pt>
          <cx:pt idx="3638">188</cx:pt>
          <cx:pt idx="3639">189</cx:pt>
          <cx:pt idx="3640">191</cx:pt>
          <cx:pt idx="3641">191</cx:pt>
          <cx:pt idx="3642">195</cx:pt>
          <cx:pt idx="3643">198</cx:pt>
          <cx:pt idx="3644">198</cx:pt>
          <cx:pt idx="3645">199</cx:pt>
          <cx:pt idx="3646">201</cx:pt>
          <cx:pt idx="3647">203</cx:pt>
          <cx:pt idx="3648">205</cx:pt>
          <cx:pt idx="3649">210</cx:pt>
          <cx:pt idx="3650">211</cx:pt>
          <cx:pt idx="3651">212</cx:pt>
          <cx:pt idx="3652">211</cx:pt>
          <cx:pt idx="3653">211</cx:pt>
          <cx:pt idx="3654">211</cx:pt>
          <cx:pt idx="3655">211</cx:pt>
          <cx:pt idx="3656">211</cx:pt>
          <cx:pt idx="3657">211</cx:pt>
          <cx:pt idx="3658">205</cx:pt>
          <cx:pt idx="3659">202</cx:pt>
          <cx:pt idx="3660">201</cx:pt>
          <cx:pt idx="3661">200</cx:pt>
          <cx:pt idx="3662">200</cx:pt>
          <cx:pt idx="3663">200</cx:pt>
          <cx:pt idx="3664">196</cx:pt>
          <cx:pt idx="3665">196</cx:pt>
          <cx:pt idx="3666">192</cx:pt>
          <cx:pt idx="3667">182</cx:pt>
          <cx:pt idx="3668">179</cx:pt>
          <cx:pt idx="3669">179</cx:pt>
          <cx:pt idx="3670">183</cx:pt>
          <cx:pt idx="3671">186</cx:pt>
          <cx:pt idx="3672">190</cx:pt>
          <cx:pt idx="3673">192</cx:pt>
          <cx:pt idx="3674">184</cx:pt>
          <cx:pt idx="3675">181</cx:pt>
          <cx:pt idx="3676">165</cx:pt>
          <cx:pt idx="3677">145</cx:pt>
          <cx:pt idx="3678">141</cx:pt>
          <cx:pt idx="3679">113</cx:pt>
          <cx:pt idx="3680">112</cx:pt>
          <cx:pt idx="3681">111</cx:pt>
          <cx:pt idx="3682">114</cx:pt>
          <cx:pt idx="3683">141</cx:pt>
          <cx:pt idx="3684">142</cx:pt>
          <cx:pt idx="3685">146</cx:pt>
          <cx:pt idx="3686">148</cx:pt>
          <cx:pt idx="3687">149</cx:pt>
          <cx:pt idx="3688">147</cx:pt>
          <cx:pt idx="3689">153</cx:pt>
          <cx:pt idx="3690">153</cx:pt>
          <cx:pt idx="3691">153</cx:pt>
          <cx:pt idx="3692">155</cx:pt>
          <cx:pt idx="3693">156</cx:pt>
          <cx:pt idx="3694">154</cx:pt>
          <cx:pt idx="3695">165</cx:pt>
          <cx:pt idx="3696">165</cx:pt>
          <cx:pt idx="3697">165</cx:pt>
          <cx:pt idx="3698">167</cx:pt>
          <cx:pt idx="3699">179</cx:pt>
          <cx:pt idx="3700">177</cx:pt>
          <cx:pt idx="3701">187</cx:pt>
          <cx:pt idx="3702">188</cx:pt>
          <cx:pt idx="3703">188</cx:pt>
          <cx:pt idx="3704">188</cx:pt>
          <cx:pt idx="3705">188</cx:pt>
          <cx:pt idx="3706">187</cx:pt>
          <cx:pt idx="3707">186</cx:pt>
          <cx:pt idx="3708">184</cx:pt>
          <cx:pt idx="3709">182</cx:pt>
          <cx:pt idx="3710">181</cx:pt>
          <cx:pt idx="3711">181</cx:pt>
          <cx:pt idx="3712">181</cx:pt>
          <cx:pt idx="3713">180</cx:pt>
          <cx:pt idx="3714">180</cx:pt>
          <cx:pt idx="3715">177</cx:pt>
          <cx:pt idx="3716">177</cx:pt>
          <cx:pt idx="3717">176</cx:pt>
          <cx:pt idx="3718">173</cx:pt>
          <cx:pt idx="3719">169</cx:pt>
          <cx:pt idx="3720">162</cx:pt>
          <cx:pt idx="3721">159</cx:pt>
          <cx:pt idx="3722">158</cx:pt>
          <cx:pt idx="3723">158</cx:pt>
          <cx:pt idx="3724">160</cx:pt>
          <cx:pt idx="3725">159</cx:pt>
          <cx:pt idx="3726">159</cx:pt>
          <cx:pt idx="3727">159</cx:pt>
          <cx:pt idx="3728">158</cx:pt>
          <cx:pt idx="3729">153</cx:pt>
          <cx:pt idx="3730">153</cx:pt>
          <cx:pt idx="3731">150</cx:pt>
          <cx:pt idx="3732">153</cx:pt>
          <cx:pt idx="3733">153</cx:pt>
          <cx:pt idx="3734">153</cx:pt>
          <cx:pt idx="3735">153</cx:pt>
          <cx:pt idx="3736">153</cx:pt>
          <cx:pt idx="3737">135</cx:pt>
          <cx:pt idx="3738">44</cx:pt>
          <cx:pt idx="3739">58</cx:pt>
          <cx:pt idx="3740">62</cx:pt>
          <cx:pt idx="3741">62</cx:pt>
          <cx:pt idx="3742">61</cx:pt>
          <cx:pt idx="3743">61</cx:pt>
          <cx:pt idx="3744">0</cx:pt>
          <cx:pt idx="3745">26</cx:pt>
          <cx:pt idx="3746">28</cx:pt>
          <cx:pt idx="3747">28</cx:pt>
          <cx:pt idx="3748">28</cx:pt>
          <cx:pt idx="3749">28</cx:pt>
          <cx:pt idx="3750">26</cx:pt>
          <cx:pt idx="3751">0</cx:pt>
          <cx:pt idx="3752">0</cx:pt>
          <cx:pt idx="3753">0</cx:pt>
          <cx:pt idx="3754">0</cx:pt>
          <cx:pt idx="3755">0</cx:pt>
          <cx:pt idx="3756">0</cx:pt>
          <cx:pt idx="3757">0</cx:pt>
          <cx:pt idx="3758">0</cx:pt>
          <cx:pt idx="3759">84</cx:pt>
          <cx:pt idx="3760">110</cx:pt>
          <cx:pt idx="3761">113</cx:pt>
          <cx:pt idx="3762">140</cx:pt>
          <cx:pt idx="3763">165</cx:pt>
          <cx:pt idx="3764">170</cx:pt>
          <cx:pt idx="3765">176</cx:pt>
          <cx:pt idx="3766">183</cx:pt>
          <cx:pt idx="3767">191</cx:pt>
          <cx:pt idx="3768">195</cx:pt>
          <cx:pt idx="3769">198</cx:pt>
          <cx:pt idx="3770">203</cx:pt>
          <cx:pt idx="3771">196</cx:pt>
          <cx:pt idx="3772">192</cx:pt>
          <cx:pt idx="3773">193</cx:pt>
          <cx:pt idx="3774">193</cx:pt>
          <cx:pt idx="3775">193</cx:pt>
          <cx:pt idx="3776">196</cx:pt>
          <cx:pt idx="3777">196</cx:pt>
          <cx:pt idx="3778">195</cx:pt>
          <cx:pt idx="3779">198</cx:pt>
          <cx:pt idx="3780">198</cx:pt>
          <cx:pt idx="3781">200</cx:pt>
          <cx:pt idx="3782">200</cx:pt>
          <cx:pt idx="3783">199</cx:pt>
          <cx:pt idx="3784">200</cx:pt>
          <cx:pt idx="3785">199</cx:pt>
          <cx:pt idx="3786">198</cx:pt>
          <cx:pt idx="3787">198</cx:pt>
          <cx:pt idx="3788">199</cx:pt>
          <cx:pt idx="3789">199</cx:pt>
          <cx:pt idx="3790">199</cx:pt>
          <cx:pt idx="3791">201</cx:pt>
          <cx:pt idx="3792">202</cx:pt>
          <cx:pt idx="3793">204</cx:pt>
          <cx:pt idx="3794">204</cx:pt>
          <cx:pt idx="3795">204</cx:pt>
          <cx:pt idx="3796">206</cx:pt>
          <cx:pt idx="3797">208</cx:pt>
          <cx:pt idx="3798">210</cx:pt>
          <cx:pt idx="3799">210</cx:pt>
          <cx:pt idx="3800">210</cx:pt>
          <cx:pt idx="3801">209</cx:pt>
          <cx:pt idx="3802">209</cx:pt>
          <cx:pt idx="3803">206</cx:pt>
          <cx:pt idx="3804">205</cx:pt>
          <cx:pt idx="3805">205</cx:pt>
          <cx:pt idx="3806">205</cx:pt>
          <cx:pt idx="3807">203</cx:pt>
          <cx:pt idx="3808">203</cx:pt>
          <cx:pt idx="3809">203</cx:pt>
          <cx:pt idx="3810">204</cx:pt>
          <cx:pt idx="3811">204</cx:pt>
          <cx:pt idx="3812">204</cx:pt>
          <cx:pt idx="3813">204</cx:pt>
          <cx:pt idx="3814">204</cx:pt>
          <cx:pt idx="3815">204</cx:pt>
          <cx:pt idx="3816">204</cx:pt>
          <cx:pt idx="3817">206</cx:pt>
          <cx:pt idx="3818">206</cx:pt>
          <cx:pt idx="3819">206</cx:pt>
          <cx:pt idx="3820">206</cx:pt>
          <cx:pt idx="3821">206</cx:pt>
          <cx:pt idx="3822">205</cx:pt>
          <cx:pt idx="3823">204</cx:pt>
          <cx:pt idx="3824">205</cx:pt>
          <cx:pt idx="3825">205</cx:pt>
          <cx:pt idx="3826">205</cx:pt>
          <cx:pt idx="3827">205</cx:pt>
          <cx:pt idx="3828">205</cx:pt>
          <cx:pt idx="3829">204</cx:pt>
          <cx:pt idx="3830">203</cx:pt>
          <cx:pt idx="3831">202</cx:pt>
          <cx:pt idx="3832">198</cx:pt>
          <cx:pt idx="3833">197</cx:pt>
          <cx:pt idx="3834">196</cx:pt>
          <cx:pt idx="3835">193</cx:pt>
          <cx:pt idx="3836">191</cx:pt>
          <cx:pt idx="3837">190</cx:pt>
          <cx:pt idx="3838">190</cx:pt>
          <cx:pt idx="3839">191</cx:pt>
          <cx:pt idx="3840">190</cx:pt>
          <cx:pt idx="3841">188</cx:pt>
          <cx:pt idx="3842">186</cx:pt>
          <cx:pt idx="3843">186</cx:pt>
          <cx:pt idx="3844">186</cx:pt>
          <cx:pt idx="3845">184</cx:pt>
          <cx:pt idx="3846">177</cx:pt>
          <cx:pt idx="3847">177</cx:pt>
          <cx:pt idx="3848">172</cx:pt>
          <cx:pt idx="3849">168</cx:pt>
          <cx:pt idx="3850">150</cx:pt>
          <cx:pt idx="3851">134</cx:pt>
          <cx:pt idx="3852">119</cx:pt>
          <cx:pt idx="3853">117</cx:pt>
          <cx:pt idx="3854">80</cx:pt>
          <cx:pt idx="3855">80</cx:pt>
          <cx:pt idx="3856">80</cx:pt>
          <cx:pt idx="3857">72</cx:pt>
          <cx:pt idx="3858">32</cx:pt>
          <cx:pt idx="3859">32</cx:pt>
          <cx:pt idx="3860">26</cx:pt>
          <cx:pt idx="3861">0</cx:pt>
          <cx:pt idx="3862">0</cx:pt>
          <cx:pt idx="3863">0</cx:pt>
          <cx:pt idx="3864">0</cx:pt>
          <cx:pt idx="3865">0</cx:pt>
          <cx:pt idx="3866">0</cx:pt>
          <cx:pt idx="3867">0</cx:pt>
          <cx:pt idx="3868">0</cx:pt>
          <cx:pt idx="3869">0</cx:pt>
          <cx:pt idx="3870">87</cx:pt>
          <cx:pt idx="3871">127</cx:pt>
          <cx:pt idx="3872">127</cx:pt>
          <cx:pt idx="3873">138</cx:pt>
          <cx:pt idx="3874">138</cx:pt>
          <cx:pt idx="3875">139</cx:pt>
          <cx:pt idx="3876">140</cx:pt>
          <cx:pt idx="3877">140</cx:pt>
          <cx:pt idx="3878">140</cx:pt>
          <cx:pt idx="3879">139</cx:pt>
          <cx:pt idx="3880">139</cx:pt>
          <cx:pt idx="3881">139</cx:pt>
          <cx:pt idx="3882">131</cx:pt>
          <cx:pt idx="3883">131</cx:pt>
          <cx:pt idx="3884">130</cx:pt>
          <cx:pt idx="3885">127</cx:pt>
          <cx:pt idx="3886">127</cx:pt>
          <cx:pt idx="3887">124</cx:pt>
          <cx:pt idx="3888">125</cx:pt>
          <cx:pt idx="3889">136</cx:pt>
          <cx:pt idx="3890">136</cx:pt>
          <cx:pt idx="3891">140</cx:pt>
          <cx:pt idx="3892">142</cx:pt>
          <cx:pt idx="3893">147</cx:pt>
          <cx:pt idx="3894">147</cx:pt>
          <cx:pt idx="3895">150</cx:pt>
          <cx:pt idx="3896">150</cx:pt>
          <cx:pt idx="3897">150</cx:pt>
          <cx:pt idx="3898">149</cx:pt>
          <cx:pt idx="3899">149</cx:pt>
          <cx:pt idx="3900">147</cx:pt>
          <cx:pt idx="3901">147</cx:pt>
          <cx:pt idx="3902">146</cx:pt>
          <cx:pt idx="3903">146</cx:pt>
          <cx:pt idx="3904">146</cx:pt>
          <cx:pt idx="3905">146</cx:pt>
          <cx:pt idx="3906">145</cx:pt>
          <cx:pt idx="3907">147</cx:pt>
          <cx:pt idx="3908">150</cx:pt>
          <cx:pt idx="3909">156</cx:pt>
          <cx:pt idx="3910">161</cx:pt>
          <cx:pt idx="3911">165</cx:pt>
          <cx:pt idx="3912">166</cx:pt>
          <cx:pt idx="3913">162</cx:pt>
          <cx:pt idx="3914">160</cx:pt>
          <cx:pt idx="3915">160</cx:pt>
          <cx:pt idx="3916">151</cx:pt>
          <cx:pt idx="3917">149</cx:pt>
          <cx:pt idx="3918">145</cx:pt>
          <cx:pt idx="3919">143</cx:pt>
          <cx:pt idx="3920">140</cx:pt>
          <cx:pt idx="3921">135</cx:pt>
          <cx:pt idx="3922">134</cx:pt>
          <cx:pt idx="3923">139</cx:pt>
          <cx:pt idx="3924">140</cx:pt>
          <cx:pt idx="3925">142</cx:pt>
          <cx:pt idx="3926">147</cx:pt>
          <cx:pt idx="3927">153</cx:pt>
          <cx:pt idx="3928">153</cx:pt>
          <cx:pt idx="3929">156</cx:pt>
          <cx:pt idx="3930">159</cx:pt>
          <cx:pt idx="3931">162</cx:pt>
          <cx:pt idx="3932">160</cx:pt>
          <cx:pt idx="3933">161</cx:pt>
          <cx:pt idx="3934">173</cx:pt>
          <cx:pt idx="3935">184</cx:pt>
          <cx:pt idx="3936">193</cx:pt>
          <cx:pt idx="3937">203</cx:pt>
          <cx:pt idx="3938">210</cx:pt>
          <cx:pt idx="3939">210</cx:pt>
          <cx:pt idx="3940">209</cx:pt>
          <cx:pt idx="3941">207</cx:pt>
          <cx:pt idx="3942">204</cx:pt>
          <cx:pt idx="3943">209</cx:pt>
          <cx:pt idx="3944">210</cx:pt>
          <cx:pt idx="3945">212</cx:pt>
          <cx:pt idx="3946">213</cx:pt>
          <cx:pt idx="3947">214</cx:pt>
          <cx:pt idx="3948">215</cx:pt>
          <cx:pt idx="3949">215</cx:pt>
          <cx:pt idx="3950">213</cx:pt>
          <cx:pt idx="3951">213</cx:pt>
          <cx:pt idx="3952">213</cx:pt>
          <cx:pt idx="3953">210</cx:pt>
          <cx:pt idx="3954">206</cx:pt>
          <cx:pt idx="3955">206</cx:pt>
          <cx:pt idx="3956">205</cx:pt>
          <cx:pt idx="3957">205</cx:pt>
          <cx:pt idx="3958">205</cx:pt>
          <cx:pt idx="3959">206</cx:pt>
          <cx:pt idx="3960">208</cx:pt>
          <cx:pt idx="3961">211</cx:pt>
          <cx:pt idx="3962">212</cx:pt>
          <cx:pt idx="3963">212</cx:pt>
          <cx:pt idx="3964">212</cx:pt>
          <cx:pt idx="3965">212</cx:pt>
          <cx:pt idx="3966">214</cx:pt>
          <cx:pt idx="3967">212</cx:pt>
          <cx:pt idx="3968">212</cx:pt>
          <cx:pt idx="3969">212</cx:pt>
          <cx:pt idx="3970">212</cx:pt>
          <cx:pt idx="3971">211</cx:pt>
          <cx:pt idx="3972">210</cx:pt>
          <cx:pt idx="3973">210</cx:pt>
          <cx:pt idx="3974">209</cx:pt>
          <cx:pt idx="3975">209</cx:pt>
          <cx:pt idx="3976">208</cx:pt>
          <cx:pt idx="3977">208</cx:pt>
          <cx:pt idx="3978">208</cx:pt>
          <cx:pt idx="3979">208</cx:pt>
          <cx:pt idx="3980">208</cx:pt>
          <cx:pt idx="3981">208</cx:pt>
          <cx:pt idx="3982">208</cx:pt>
          <cx:pt idx="3983">208</cx:pt>
          <cx:pt idx="3984">208</cx:pt>
          <cx:pt idx="3985">208</cx:pt>
          <cx:pt idx="3986">208</cx:pt>
          <cx:pt idx="3987">207</cx:pt>
          <cx:pt idx="3988">201</cx:pt>
          <cx:pt idx="3989">202</cx:pt>
          <cx:pt idx="3990">204</cx:pt>
          <cx:pt idx="3991">204</cx:pt>
          <cx:pt idx="3992">205</cx:pt>
          <cx:pt idx="3993">206</cx:pt>
          <cx:pt idx="3994">206</cx:pt>
          <cx:pt idx="3995">206</cx:pt>
          <cx:pt idx="3996">206</cx:pt>
          <cx:pt idx="3997">205</cx:pt>
          <cx:pt idx="3998">202</cx:pt>
          <cx:pt idx="3999">201</cx:pt>
          <cx:pt idx="4000">199</cx:pt>
          <cx:pt idx="4001">198</cx:pt>
          <cx:pt idx="4002">198</cx:pt>
          <cx:pt idx="4003">197</cx:pt>
          <cx:pt idx="4004">197</cx:pt>
          <cx:pt idx="4005">197</cx:pt>
          <cx:pt idx="4006">197</cx:pt>
          <cx:pt idx="4007">197</cx:pt>
          <cx:pt idx="4008">197</cx:pt>
          <cx:pt idx="4009">193</cx:pt>
          <cx:pt idx="4010">193</cx:pt>
          <cx:pt idx="4011">193</cx:pt>
          <cx:pt idx="4012">193</cx:pt>
          <cx:pt idx="4013">193</cx:pt>
          <cx:pt idx="4014">193</cx:pt>
          <cx:pt idx="4015">190</cx:pt>
          <cx:pt idx="4016">190</cx:pt>
          <cx:pt idx="4017">189</cx:pt>
          <cx:pt idx="4018">189</cx:pt>
          <cx:pt idx="4019">189</cx:pt>
          <cx:pt idx="4020">187</cx:pt>
          <cx:pt idx="4021">187</cx:pt>
          <cx:pt idx="4022">187</cx:pt>
          <cx:pt idx="4023">187</cx:pt>
          <cx:pt idx="4024">186</cx:pt>
          <cx:pt idx="4025">185</cx:pt>
          <cx:pt idx="4026">184</cx:pt>
          <cx:pt idx="4027">184</cx:pt>
          <cx:pt idx="4028">185</cx:pt>
          <cx:pt idx="4029">184</cx:pt>
          <cx:pt idx="4030">184</cx:pt>
          <cx:pt idx="4031">184</cx:pt>
          <cx:pt idx="4032">184</cx:pt>
          <cx:pt idx="4033">185</cx:pt>
          <cx:pt idx="4034">185</cx:pt>
          <cx:pt idx="4035">185</cx:pt>
          <cx:pt idx="4036">185</cx:pt>
          <cx:pt idx="4037">185</cx:pt>
          <cx:pt idx="4038">185</cx:pt>
          <cx:pt idx="4039">183</cx:pt>
          <cx:pt idx="4040">183</cx:pt>
          <cx:pt idx="4041">182</cx:pt>
          <cx:pt idx="4042">181</cx:pt>
          <cx:pt idx="4043">181</cx:pt>
          <cx:pt idx="4044">181</cx:pt>
          <cx:pt idx="4045">181</cx:pt>
          <cx:pt idx="4046">181</cx:pt>
          <cx:pt idx="4047">181</cx:pt>
          <cx:pt idx="4048">181</cx:pt>
          <cx:pt idx="4049">186</cx:pt>
          <cx:pt idx="4050">186</cx:pt>
          <cx:pt idx="4051">186</cx:pt>
          <cx:pt idx="4052">186</cx:pt>
          <cx:pt idx="4053">184</cx:pt>
          <cx:pt idx="4054">183</cx:pt>
          <cx:pt idx="4055">183</cx:pt>
          <cx:pt idx="4056">176</cx:pt>
          <cx:pt idx="4057">177</cx:pt>
          <cx:pt idx="4058">176</cx:pt>
          <cx:pt idx="4059">176</cx:pt>
          <cx:pt idx="4060">172</cx:pt>
          <cx:pt idx="4061">170</cx:pt>
          <cx:pt idx="4062">169</cx:pt>
          <cx:pt idx="4063">169</cx:pt>
          <cx:pt idx="4064">169</cx:pt>
          <cx:pt idx="4065">148</cx:pt>
          <cx:pt idx="4066">148</cx:pt>
          <cx:pt idx="4067">148</cx:pt>
          <cx:pt idx="4068">149</cx:pt>
          <cx:pt idx="4069">149</cx:pt>
          <cx:pt idx="4070">154</cx:pt>
          <cx:pt idx="4071">154</cx:pt>
          <cx:pt idx="4072">154</cx:pt>
          <cx:pt idx="4073">153</cx:pt>
          <cx:pt idx="4074">154</cx:pt>
          <cx:pt idx="4075">161</cx:pt>
          <cx:pt idx="4076">177</cx:pt>
          <cx:pt idx="4077">179</cx:pt>
          <cx:pt idx="4078">188</cx:pt>
          <cx:pt idx="4079">192</cx:pt>
          <cx:pt idx="4080">194</cx:pt>
          <cx:pt idx="4081">194</cx:pt>
          <cx:pt idx="4082">194</cx:pt>
          <cx:pt idx="4083">194</cx:pt>
          <cx:pt idx="4084">194</cx:pt>
          <cx:pt idx="4085">194</cx:pt>
          <cx:pt idx="4086">195</cx:pt>
          <cx:pt idx="4087">197</cx:pt>
          <cx:pt idx="4088">199</cx:pt>
          <cx:pt idx="4089">200</cx:pt>
          <cx:pt idx="4090">200</cx:pt>
          <cx:pt idx="4091">200</cx:pt>
          <cx:pt idx="4092">204</cx:pt>
          <cx:pt idx="4093">203</cx:pt>
          <cx:pt idx="4094">202</cx:pt>
          <cx:pt idx="4095">200</cx:pt>
          <cx:pt idx="4096">199</cx:pt>
          <cx:pt idx="4097">199</cx:pt>
          <cx:pt idx="4098">199</cx:pt>
          <cx:pt idx="4099">200</cx:pt>
          <cx:pt idx="4100">199</cx:pt>
          <cx:pt idx="4101">199</cx:pt>
          <cx:pt idx="4102">199</cx:pt>
          <cx:pt idx="4103">198</cx:pt>
          <cx:pt idx="4104">197</cx:pt>
          <cx:pt idx="4105">197</cx:pt>
          <cx:pt idx="4106">197</cx:pt>
          <cx:pt idx="4107">197</cx:pt>
          <cx:pt idx="4108">197</cx:pt>
          <cx:pt idx="4109">197</cx:pt>
          <cx:pt idx="4110">197</cx:pt>
          <cx:pt idx="4111">197</cx:pt>
          <cx:pt idx="4112">192</cx:pt>
          <cx:pt idx="4113">190</cx:pt>
          <cx:pt idx="4114">189</cx:pt>
          <cx:pt idx="4115">189</cx:pt>
          <cx:pt idx="4116">189</cx:pt>
          <cx:pt idx="4117">188</cx:pt>
          <cx:pt idx="4118">187</cx:pt>
          <cx:pt idx="4119">187</cx:pt>
          <cx:pt idx="4120">187</cx:pt>
          <cx:pt idx="4121">187</cx:pt>
          <cx:pt idx="4122">187</cx:pt>
          <cx:pt idx="4123">187</cx:pt>
          <cx:pt idx="4124">188</cx:pt>
          <cx:pt idx="4125">189</cx:pt>
          <cx:pt idx="4126">188</cx:pt>
          <cx:pt idx="4127">187</cx:pt>
          <cx:pt idx="4128">187</cx:pt>
          <cx:pt idx="4129">187</cx:pt>
          <cx:pt idx="4130">185</cx:pt>
          <cx:pt idx="4131">184</cx:pt>
          <cx:pt idx="4132">185</cx:pt>
          <cx:pt idx="4133">187</cx:pt>
          <cx:pt idx="4134">187</cx:pt>
          <cx:pt idx="4135">192</cx:pt>
          <cx:pt idx="4136">193</cx:pt>
          <cx:pt idx="4137">196</cx:pt>
          <cx:pt idx="4138">197</cx:pt>
          <cx:pt idx="4139">197</cx:pt>
          <cx:pt idx="4140">197</cx:pt>
          <cx:pt idx="4141">196</cx:pt>
          <cx:pt idx="4142">197</cx:pt>
          <cx:pt idx="4143">197</cx:pt>
          <cx:pt idx="4144">197</cx:pt>
          <cx:pt idx="4145">197</cx:pt>
          <cx:pt idx="4146">197</cx:pt>
          <cx:pt idx="4147">197</cx:pt>
          <cx:pt idx="4148">196</cx:pt>
          <cx:pt idx="4149">196</cx:pt>
          <cx:pt idx="4150">196</cx:pt>
          <cx:pt idx="4151">196</cx:pt>
          <cx:pt idx="4152">196</cx:pt>
          <cx:pt idx="4153">196</cx:pt>
          <cx:pt idx="4154">196</cx:pt>
          <cx:pt idx="4155">201</cx:pt>
          <cx:pt idx="4156">201</cx:pt>
          <cx:pt idx="4157">201</cx:pt>
          <cx:pt idx="4158">199</cx:pt>
          <cx:pt idx="4159">199</cx:pt>
          <cx:pt idx="4160">198</cx:pt>
          <cx:pt idx="4161">196</cx:pt>
          <cx:pt idx="4162">195</cx:pt>
          <cx:pt idx="4163">188</cx:pt>
          <cx:pt idx="4164">184</cx:pt>
          <cx:pt idx="4165">182</cx:pt>
          <cx:pt idx="4166">182</cx:pt>
          <cx:pt idx="4167">184</cx:pt>
          <cx:pt idx="4168">184</cx:pt>
          <cx:pt idx="4169">187</cx:pt>
          <cx:pt idx="4170">190</cx:pt>
          <cx:pt idx="4171">193</cx:pt>
          <cx:pt idx="4172">195</cx:pt>
          <cx:pt idx="4173">195</cx:pt>
          <cx:pt idx="4174">195</cx:pt>
          <cx:pt idx="4175">189</cx:pt>
          <cx:pt idx="4176">193</cx:pt>
          <cx:pt idx="4177">197</cx:pt>
          <cx:pt idx="4178">197</cx:pt>
          <cx:pt idx="4179">199</cx:pt>
          <cx:pt idx="4180">200</cx:pt>
          <cx:pt idx="4181">200</cx:pt>
          <cx:pt idx="4182">200</cx:pt>
          <cx:pt idx="4183">200</cx:pt>
          <cx:pt idx="4184">200</cx:pt>
          <cx:pt idx="4185">198</cx:pt>
          <cx:pt idx="4186">198</cx:pt>
          <cx:pt idx="4187">198</cx:pt>
          <cx:pt idx="4188">198</cx:pt>
          <cx:pt idx="4189">195</cx:pt>
          <cx:pt idx="4190">193</cx:pt>
          <cx:pt idx="4191">190</cx:pt>
          <cx:pt idx="4192">190</cx:pt>
          <cx:pt idx="4193">188</cx:pt>
          <cx:pt idx="4194">188</cx:pt>
          <cx:pt idx="4195">188</cx:pt>
          <cx:pt idx="4196">187</cx:pt>
          <cx:pt idx="4197">174</cx:pt>
          <cx:pt idx="4198">173</cx:pt>
          <cx:pt idx="4199">171</cx:pt>
          <cx:pt idx="4200">170</cx:pt>
          <cx:pt idx="4201">169</cx:pt>
          <cx:pt idx="4202">161</cx:pt>
          <cx:pt idx="4203">153</cx:pt>
          <cx:pt idx="4204">152</cx:pt>
          <cx:pt idx="4205">115</cx:pt>
          <cx:pt idx="4206">138</cx:pt>
          <cx:pt idx="4207">151</cx:pt>
          <cx:pt idx="4208">151</cx:pt>
          <cx:pt idx="4209">145</cx:pt>
          <cx:pt idx="4210">145</cx:pt>
          <cx:pt idx="4211">145</cx:pt>
          <cx:pt idx="4212">145</cx:pt>
          <cx:pt idx="4213">145</cx:pt>
          <cx:pt idx="4214">144</cx:pt>
          <cx:pt idx="4215">142</cx:pt>
          <cx:pt idx="4216">140</cx:pt>
          <cx:pt idx="4217">88</cx:pt>
          <cx:pt idx="4218">0</cx:pt>
          <cx:pt idx="4219">120</cx:pt>
          <cx:pt idx="4220">143</cx:pt>
          <cx:pt idx="4221">143</cx:pt>
          <cx:pt idx="4222">143</cx:pt>
          <cx:pt idx="4223">143</cx:pt>
          <cx:pt idx="4224">143</cx:pt>
          <cx:pt idx="4225">135</cx:pt>
          <cx:pt idx="4226">135</cx:pt>
          <cx:pt idx="4227">135</cx:pt>
          <cx:pt idx="4228">50</cx:pt>
          <cx:pt idx="4229">0</cx:pt>
          <cx:pt idx="4230">0</cx:pt>
          <cx:pt idx="4231">0</cx:pt>
          <cx:pt idx="4232">0</cx:pt>
          <cx:pt idx="4233">0</cx:pt>
          <cx:pt idx="4234">0</cx:pt>
          <cx:pt idx="4235">0</cx:pt>
          <cx:pt idx="4236">0</cx:pt>
          <cx:pt idx="4237">0</cx:pt>
          <cx:pt idx="4238">0</cx:pt>
          <cx:pt idx="4239">168</cx:pt>
          <cx:pt idx="4240">169</cx:pt>
          <cx:pt idx="4241">170</cx:pt>
          <cx:pt idx="4242">170</cx:pt>
          <cx:pt idx="4243">173</cx:pt>
          <cx:pt idx="4244">172</cx:pt>
          <cx:pt idx="4245">171</cx:pt>
          <cx:pt idx="4246">170</cx:pt>
          <cx:pt idx="4247">170</cx:pt>
          <cx:pt idx="4248">168</cx:pt>
          <cx:pt idx="4249">128</cx:pt>
          <cx:pt idx="4250">138</cx:pt>
          <cx:pt idx="4251">161</cx:pt>
          <cx:pt idx="4252">169</cx:pt>
          <cx:pt idx="4253">175</cx:pt>
          <cx:pt idx="4254">179</cx:pt>
          <cx:pt idx="4255">184</cx:pt>
          <cx:pt idx="4256">187</cx:pt>
          <cx:pt idx="4257">190</cx:pt>
          <cx:pt idx="4258">185</cx:pt>
          <cx:pt idx="4259">185</cx:pt>
          <cx:pt idx="4260">185</cx:pt>
          <cx:pt idx="4261">185</cx:pt>
          <cx:pt idx="4262">185</cx:pt>
          <cx:pt idx="4263">185</cx:pt>
          <cx:pt idx="4264">185</cx:pt>
          <cx:pt idx="4265">185</cx:pt>
          <cx:pt idx="4266">185</cx:pt>
          <cx:pt idx="4267">185</cx:pt>
          <cx:pt idx="4268">185</cx:pt>
          <cx:pt idx="4269">185</cx:pt>
          <cx:pt idx="4270">185</cx:pt>
          <cx:pt idx="4271">185</cx:pt>
          <cx:pt idx="4272">187</cx:pt>
          <cx:pt idx="4273">192</cx:pt>
          <cx:pt idx="4274">199</cx:pt>
          <cx:pt idx="4275">200</cx:pt>
          <cx:pt idx="4276">201</cx:pt>
          <cx:pt idx="4277">207</cx:pt>
          <cx:pt idx="4278">212</cx:pt>
          <cx:pt idx="4279">212</cx:pt>
          <cx:pt idx="4280">212</cx:pt>
          <cx:pt idx="4281">212</cx:pt>
          <cx:pt idx="4282">212</cx:pt>
          <cx:pt idx="4283">211</cx:pt>
          <cx:pt idx="4284">211</cx:pt>
          <cx:pt idx="4285">211</cx:pt>
          <cx:pt idx="4286">210</cx:pt>
          <cx:pt idx="4287">210</cx:pt>
          <cx:pt idx="4288">212</cx:pt>
          <cx:pt idx="4289">212</cx:pt>
          <cx:pt idx="4290">212</cx:pt>
          <cx:pt idx="4291">213</cx:pt>
          <cx:pt idx="4292">213</cx:pt>
          <cx:pt idx="4293">213</cx:pt>
          <cx:pt idx="4294">213</cx:pt>
          <cx:pt idx="4295">212</cx:pt>
          <cx:pt idx="4296">211</cx:pt>
          <cx:pt idx="4297">211</cx:pt>
          <cx:pt idx="4298">210</cx:pt>
          <cx:pt idx="4299">217</cx:pt>
          <cx:pt idx="4300">218</cx:pt>
          <cx:pt idx="4301">218</cx:pt>
          <cx:pt idx="4302">217</cx:pt>
          <cx:pt idx="4303">217</cx:pt>
          <cx:pt idx="4304">217</cx:pt>
          <cx:pt idx="4305">217</cx:pt>
          <cx:pt idx="4306">217</cx:pt>
          <cx:pt idx="4307">217</cx:pt>
          <cx:pt idx="4308">217</cx:pt>
          <cx:pt idx="4309">217</cx:pt>
          <cx:pt idx="4310">217</cx:pt>
          <cx:pt idx="4311">217</cx:pt>
          <cx:pt idx="4312">217</cx:pt>
          <cx:pt idx="4313">217</cx:pt>
          <cx:pt idx="4314">217</cx:pt>
          <cx:pt idx="4315">217</cx:pt>
          <cx:pt idx="4316">217</cx:pt>
          <cx:pt idx="4317">217</cx:pt>
          <cx:pt idx="4318">217</cx:pt>
          <cx:pt idx="4319">217</cx:pt>
          <cx:pt idx="4320">220</cx:pt>
          <cx:pt idx="4321">220</cx:pt>
          <cx:pt idx="4322">220</cx:pt>
          <cx:pt idx="4323">220</cx:pt>
          <cx:pt idx="4324">220</cx:pt>
          <cx:pt idx="4325">220</cx:pt>
          <cx:pt idx="4326">220</cx:pt>
          <cx:pt idx="4327">219</cx:pt>
          <cx:pt idx="4328">219</cx:pt>
          <cx:pt idx="4329">219</cx:pt>
          <cx:pt idx="4330">219</cx:pt>
          <cx:pt idx="4331">219</cx:pt>
          <cx:pt idx="4332">219</cx:pt>
          <cx:pt idx="4333">219</cx:pt>
          <cx:pt idx="4334">219</cx:pt>
          <cx:pt idx="4335">218</cx:pt>
          <cx:pt idx="4336">218</cx:pt>
          <cx:pt idx="4337">218</cx:pt>
          <cx:pt idx="4338">217</cx:pt>
          <cx:pt idx="4339">217</cx:pt>
          <cx:pt idx="4340">218</cx:pt>
          <cx:pt idx="4341">217</cx:pt>
          <cx:pt idx="4342">216</cx:pt>
          <cx:pt idx="4343">216</cx:pt>
          <cx:pt idx="4344">216</cx:pt>
          <cx:pt idx="4345">216</cx:pt>
          <cx:pt idx="4346">216</cx:pt>
          <cx:pt idx="4347">215</cx:pt>
          <cx:pt idx="4348">212</cx:pt>
          <cx:pt idx="4349">212</cx:pt>
          <cx:pt idx="4350">213</cx:pt>
          <cx:pt idx="4351">212</cx:pt>
          <cx:pt idx="4352">212</cx:pt>
          <cx:pt idx="4353">212</cx:pt>
          <cx:pt idx="4354">212</cx:pt>
          <cx:pt idx="4355">212</cx:pt>
          <cx:pt idx="4356">212</cx:pt>
          <cx:pt idx="4357">212</cx:pt>
          <cx:pt idx="4358">214</cx:pt>
          <cx:pt idx="4359">214</cx:pt>
          <cx:pt idx="4360">214</cx:pt>
          <cx:pt idx="4361">212</cx:pt>
          <cx:pt idx="4362">211</cx:pt>
          <cx:pt idx="4363">211</cx:pt>
          <cx:pt idx="4364">211</cx:pt>
          <cx:pt idx="4365">209</cx:pt>
          <cx:pt idx="4366">209</cx:pt>
          <cx:pt idx="4367">209</cx:pt>
          <cx:pt idx="4368">209</cx:pt>
          <cx:pt idx="4369">207</cx:pt>
          <cx:pt idx="4370">207</cx:pt>
          <cx:pt idx="4371">204</cx:pt>
          <cx:pt idx="4372">203</cx:pt>
          <cx:pt idx="4373">203</cx:pt>
          <cx:pt idx="4374">203</cx:pt>
          <cx:pt idx="4375">203</cx:pt>
          <cx:pt idx="4376">205</cx:pt>
          <cx:pt idx="4377">207</cx:pt>
          <cx:pt idx="4378">207</cx:pt>
          <cx:pt idx="4379">207</cx:pt>
          <cx:pt idx="4380">207</cx:pt>
          <cx:pt idx="4381">207</cx:pt>
          <cx:pt idx="4382">207</cx:pt>
          <cx:pt idx="4383">209</cx:pt>
          <cx:pt idx="4384">210</cx:pt>
          <cx:pt idx="4385">210</cx:pt>
          <cx:pt idx="4386">211</cx:pt>
          <cx:pt idx="4387">210</cx:pt>
          <cx:pt idx="4388">210</cx:pt>
          <cx:pt idx="4389">207</cx:pt>
          <cx:pt idx="4390">203</cx:pt>
          <cx:pt idx="4391">199</cx:pt>
          <cx:pt idx="4392">198</cx:pt>
          <cx:pt idx="4393">198</cx:pt>
          <cx:pt idx="4394">197</cx:pt>
          <cx:pt idx="4395">198</cx:pt>
          <cx:pt idx="4396">198</cx:pt>
          <cx:pt idx="4397">199</cx:pt>
          <cx:pt idx="4398">199</cx:pt>
          <cx:pt idx="4399">199</cx:pt>
          <cx:pt idx="4400">199</cx:pt>
          <cx:pt idx="4401">199</cx:pt>
          <cx:pt idx="4402">199</cx:pt>
          <cx:pt idx="4403">200</cx:pt>
          <cx:pt idx="4404">203</cx:pt>
          <cx:pt idx="4405">207</cx:pt>
          <cx:pt idx="4406">207</cx:pt>
          <cx:pt idx="4407">207</cx:pt>
          <cx:pt idx="4408">207</cx:pt>
          <cx:pt idx="4409">204</cx:pt>
          <cx:pt idx="4410">204</cx:pt>
          <cx:pt idx="4411">204</cx:pt>
          <cx:pt idx="4412">204</cx:pt>
          <cx:pt idx="4413">204</cx:pt>
          <cx:pt idx="4414">205</cx:pt>
          <cx:pt idx="4415">204</cx:pt>
          <cx:pt idx="4416">203</cx:pt>
          <cx:pt idx="4417">201</cx:pt>
          <cx:pt idx="4418">189</cx:pt>
          <cx:pt idx="4419">206</cx:pt>
          <cx:pt idx="4420">212</cx:pt>
          <cx:pt idx="4421">214</cx:pt>
          <cx:pt idx="4422">217</cx:pt>
          <cx:pt idx="4423">217</cx:pt>
          <cx:pt idx="4424">219</cx:pt>
          <cx:pt idx="4425">219</cx:pt>
          <cx:pt idx="4426">221</cx:pt>
          <cx:pt idx="4427">220</cx:pt>
          <cx:pt idx="4428">219</cx:pt>
          <cx:pt idx="4429">218</cx:pt>
          <cx:pt idx="4430">218</cx:pt>
          <cx:pt idx="4431">215</cx:pt>
          <cx:pt idx="4432">215</cx:pt>
          <cx:pt idx="4433">214</cx:pt>
          <cx:pt idx="4434">214</cx:pt>
          <cx:pt idx="4435">214</cx:pt>
          <cx:pt idx="4436">214</cx:pt>
          <cx:pt idx="4437">212</cx:pt>
          <cx:pt idx="4438">213</cx:pt>
          <cx:pt idx="4439">213</cx:pt>
          <cx:pt idx="4440">213</cx:pt>
          <cx:pt idx="4441">213</cx:pt>
          <cx:pt idx="4442">212</cx:pt>
          <cx:pt idx="4443">211</cx:pt>
          <cx:pt idx="4444">215</cx:pt>
          <cx:pt idx="4445">217</cx:pt>
          <cx:pt idx="4446">219</cx:pt>
          <cx:pt idx="4447">222</cx:pt>
          <cx:pt idx="4448">221</cx:pt>
          <cx:pt idx="4449">220</cx:pt>
          <cx:pt idx="4450">218</cx:pt>
          <cx:pt idx="4451">216</cx:pt>
          <cx:pt idx="4452">215</cx:pt>
          <cx:pt idx="4453">212</cx:pt>
          <cx:pt idx="4454">208</cx:pt>
          <cx:pt idx="4455">204</cx:pt>
          <cx:pt idx="4456">199</cx:pt>
          <cx:pt idx="4457">139</cx:pt>
          <cx:pt idx="4458">139</cx:pt>
          <cx:pt idx="4459">139</cx:pt>
          <cx:pt idx="4460">139</cx:pt>
          <cx:pt idx="4461">0</cx:pt>
          <cx:pt idx="4462">0</cx:pt>
          <cx:pt idx="4463">0</cx:pt>
          <cx:pt idx="4464">0</cx:pt>
          <cx:pt idx="4465">0</cx:pt>
          <cx:pt idx="4466">0</cx:pt>
          <cx:pt idx="4467">0</cx:pt>
          <cx:pt idx="4468">0</cx:pt>
          <cx:pt idx="4469">0</cx:pt>
          <cx:pt idx="4470">0</cx:pt>
          <cx:pt idx="4471">0</cx:pt>
          <cx:pt idx="4472">0</cx:pt>
          <cx:pt idx="4473">0</cx:pt>
          <cx:pt idx="4474">0</cx:pt>
          <cx:pt idx="4475">0</cx:pt>
          <cx:pt idx="4476">0</cx:pt>
          <cx:pt idx="4477">0</cx:pt>
          <cx:pt idx="4478">0</cx:pt>
          <cx:pt idx="4479">0</cx:pt>
          <cx:pt idx="4480">0</cx:pt>
          <cx:pt idx="4481">0</cx:pt>
          <cx:pt idx="4482">0</cx:pt>
          <cx:pt idx="4483">0</cx:pt>
          <cx:pt idx="4484">0</cx:pt>
          <cx:pt idx="4485">0</cx:pt>
          <cx:pt idx="4486">0</cx:pt>
        </cx:lvl>
      </cx:numDim>
    </cx:data>
    <cx:data id="2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aq10pct_stats!$D$2:$D$4488</cx:f>
        <cx:lvl ptCount="4487" formatCode="General">
          <cx:pt idx="0">0.113</cx:pt>
          <cx:pt idx="1">0.113</cx:pt>
          <cx:pt idx="2">0.113</cx:pt>
          <cx:pt idx="3">0.113</cx:pt>
          <cx:pt idx="4">0.113</cx:pt>
          <cx:pt idx="5">0.113</cx:pt>
          <cx:pt idx="6">0.113</cx:pt>
          <cx:pt idx="7">0.113</cx:pt>
          <cx:pt idx="8">0.113</cx:pt>
          <cx:pt idx="9">0.113</cx:pt>
          <cx:pt idx="10">0.113</cx:pt>
          <cx:pt idx="11">0.113</cx:pt>
          <cx:pt idx="12">0.113</cx:pt>
          <cx:pt idx="13">0.113</cx:pt>
          <cx:pt idx="14">0.113</cx:pt>
          <cx:pt idx="15">0.086620000000000003</cx:pt>
          <cx:pt idx="16">0.081337000000000007</cx:pt>
          <cx:pt idx="17">0.078438999999999995</cx:pt>
          <cx:pt idx="18">0.077865000000000004</cx:pt>
          <cx:pt idx="19">0.077292</cx:pt>
          <cx:pt idx="20">0.063439999999999996</cx:pt>
          <cx:pt idx="21">0.062243</cx:pt>
          <cx:pt idx="22">0.057586999999999999</cx:pt>
          <cx:pt idx="23">0.057805000000000002</cx:pt>
          <cx:pt idx="24">0.055647000000000002</cx:pt>
          <cx:pt idx="25">0.052882999999999999</cx:pt>
          <cx:pt idx="26">0.051766</cx:pt>
          <cx:pt idx="27">0.051694999999999998</cx:pt>
          <cx:pt idx="28">0.051413</cx:pt>
          <cx:pt idx="29">0.058813999999999998</cx:pt>
          <cx:pt idx="30">0.050695999999999998</cx:pt>
          <cx:pt idx="31">0.050087</cx:pt>
          <cx:pt idx="32">0.049523999999999999</cx:pt>
          <cx:pt idx="33">0.048543999999999997</cx:pt>
          <cx:pt idx="34">0.048106999999999997</cx:pt>
          <cx:pt idx="35">0.047962999999999999</cx:pt>
          <cx:pt idx="36">0.047945000000000002</cx:pt>
          <cx:pt idx="37">0.047183999999999997</cx:pt>
          <cx:pt idx="38">0.047834000000000002</cx:pt>
          <cx:pt idx="39">0.046542</cx:pt>
          <cx:pt idx="40">0.046227999999999998</cx:pt>
          <cx:pt idx="41">0.045275000000000003</cx:pt>
          <cx:pt idx="42">0.045106</cx:pt>
          <cx:pt idx="43">0.040628999999999998</cx:pt>
          <cx:pt idx="44">0.042726</cx:pt>
          <cx:pt idx="45">0.041702000000000003</cx:pt>
          <cx:pt idx="46">0.038011000000000003</cx:pt>
          <cx:pt idx="47">0.037941000000000003</cx:pt>
          <cx:pt idx="48">0.037990999999999997</cx:pt>
          <cx:pt idx="49">0.037708999999999999</cx:pt>
          <cx:pt idx="50">0.042502999999999999</cx:pt>
          <cx:pt idx="51">0.041674999999999997</cx:pt>
          <cx:pt idx="52">0.041466999999999997</cx:pt>
          <cx:pt idx="53">0.042835999999999999</cx:pt>
          <cx:pt idx="54">0.043138000000000003</cx:pt>
          <cx:pt idx="55">0.043685000000000002</cx:pt>
          <cx:pt idx="56">0.042837</cx:pt>
          <cx:pt idx="57">0.042426999999999999</cx:pt>
          <cx:pt idx="58">0.042612999999999998</cx:pt>
          <cx:pt idx="59">0.042785999999999998</cx:pt>
          <cx:pt idx="60">0.041325000000000001</cx:pt>
          <cx:pt idx="61">0.039798</cx:pt>
          <cx:pt idx="62">0.041138000000000001</cx:pt>
          <cx:pt idx="63">0.04199</cx:pt>
          <cx:pt idx="64">0.043914000000000002</cx:pt>
          <cx:pt idx="65">0.043309</cx:pt>
          <cx:pt idx="66">0.042708999999999997</cx:pt>
          <cx:pt idx="67">0.042771999999999998</cx:pt>
          <cx:pt idx="68">0.042185</cx:pt>
          <cx:pt idx="69">0.041977</cx:pt>
          <cx:pt idx="70">0.041723000000000003</cx:pt>
          <cx:pt idx="71">0.042155999999999999</cx:pt>
          <cx:pt idx="72">0.041027000000000001</cx:pt>
          <cx:pt idx="73">0.042543999999999998</cx:pt>
          <cx:pt idx="74">0.042421</cx:pt>
          <cx:pt idx="75">0.044441000000000001</cx:pt>
          <cx:pt idx="76">0.045298999999999999</cx:pt>
          <cx:pt idx="77">0.045130999999999998</cx:pt>
          <cx:pt idx="78">0.044915999999999998</cx:pt>
          <cx:pt idx="79">0.045576999999999999</cx:pt>
          <cx:pt idx="80">0.045578</cx:pt>
          <cx:pt idx="81">0.048668000000000003</cx:pt>
          <cx:pt idx="82">0.048478</cx:pt>
          <cx:pt idx="83">0.047911000000000002</cx:pt>
          <cx:pt idx="84">0.048235</cx:pt>
          <cx:pt idx="85">0.048404999999999997</cx:pt>
          <cx:pt idx="86">0.047971</cx:pt>
          <cx:pt idx="87">0.048107999999999998</cx:pt>
          <cx:pt idx="88">0.048120000000000003</cx:pt>
          <cx:pt idx="89">0.048037000000000003</cx:pt>
          <cx:pt idx="90">0.048607999999999998</cx:pt>
          <cx:pt idx="91">0.052866999999999997</cx:pt>
          <cx:pt idx="92">0.053164000000000003</cx:pt>
          <cx:pt idx="93">0.052089999999999997</cx:pt>
          <cx:pt idx="94">0.059825000000000003</cx:pt>
          <cx:pt idx="95">0.060061999999999997</cx:pt>
          <cx:pt idx="96">0.060427000000000002</cx:pt>
          <cx:pt idx="97">0.065514000000000003</cx:pt>
          <cx:pt idx="98">0.075138999999999997</cx:pt>
          <cx:pt idx="99">0.075620999999999994</cx:pt>
          <cx:pt idx="100">0.093343999999999996</cx:pt>
          <cx:pt idx="101">0.090386999999999995</cx:pt>
          <cx:pt idx="102">0.113</cx:pt>
          <cx:pt idx="103">0.106199</cx:pt>
          <cx:pt idx="104">0.113</cx:pt>
          <cx:pt idx="105">0.106394</cx:pt>
          <cx:pt idx="106">0.113</cx:pt>
          <cx:pt idx="107">0.113</cx:pt>
          <cx:pt idx="108">0.113</cx:pt>
          <cx:pt idx="109">0.113</cx:pt>
          <cx:pt idx="110">0.113</cx:pt>
          <cx:pt idx="111">0.113</cx:pt>
          <cx:pt idx="112">0.113</cx:pt>
          <cx:pt idx="113">0.113</cx:pt>
          <cx:pt idx="114">0.113</cx:pt>
          <cx:pt idx="115">0.113</cx:pt>
          <cx:pt idx="116">0.113</cx:pt>
          <cx:pt idx="117">0.113</cx:pt>
          <cx:pt idx="118">0.113</cx:pt>
          <cx:pt idx="119">0.113</cx:pt>
          <cx:pt idx="120">0.113</cx:pt>
          <cx:pt idx="121">0.113</cx:pt>
          <cx:pt idx="122">0.113</cx:pt>
          <cx:pt idx="123">0.113</cx:pt>
          <cx:pt idx="124">0.113</cx:pt>
          <cx:pt idx="125">0.113</cx:pt>
          <cx:pt idx="126">0.113</cx:pt>
          <cx:pt idx="127">0.113</cx:pt>
          <cx:pt idx="128">0.113</cx:pt>
          <cx:pt idx="129">0.113</cx:pt>
          <cx:pt idx="130">0.113</cx:pt>
          <cx:pt idx="131">0.113</cx:pt>
          <cx:pt idx="132">0.113</cx:pt>
          <cx:pt idx="133">0.113</cx:pt>
          <cx:pt idx="134">0.113</cx:pt>
          <cx:pt idx="135">0.113</cx:pt>
          <cx:pt idx="136">0.113</cx:pt>
          <cx:pt idx="137">0.113</cx:pt>
          <cx:pt idx="138">0.10349800000000001</cx:pt>
          <cx:pt idx="139">0.099585999999999994</cx:pt>
          <cx:pt idx="140">0.105878</cx:pt>
          <cx:pt idx="141">0.096383999999999997</cx:pt>
          <cx:pt idx="142">0.113</cx:pt>
          <cx:pt idx="143">0.113</cx:pt>
          <cx:pt idx="144">0.113</cx:pt>
          <cx:pt idx="145">0.086856000000000003</cx:pt>
          <cx:pt idx="146">0.086099999999999996</cx:pt>
          <cx:pt idx="147">0.087795999999999999</cx:pt>
          <cx:pt idx="148">0.077928999999999998</cx:pt>
          <cx:pt idx="149">0.062875</cx:pt>
          <cx:pt idx="150">0.084573999999999996</cx:pt>
          <cx:pt idx="151">0.083430000000000004</cx:pt>
          <cx:pt idx="152">0.061963999999999998</cx:pt>
          <cx:pt idx="153">0.064774999999999999</cx:pt>
          <cx:pt idx="154">0.061322000000000002</cx:pt>
          <cx:pt idx="155">0.090337000000000001</cx:pt>
          <cx:pt idx="156">0.113</cx:pt>
          <cx:pt idx="157">0.113</cx:pt>
          <cx:pt idx="158">0.113</cx:pt>
          <cx:pt idx="159">0.113</cx:pt>
          <cx:pt idx="160">0.113</cx:pt>
          <cx:pt idx="161">0.113</cx:pt>
          <cx:pt idx="162">0.113</cx:pt>
          <cx:pt idx="163">0.113</cx:pt>
          <cx:pt idx="164">0.113</cx:pt>
          <cx:pt idx="165">0.113</cx:pt>
          <cx:pt idx="166">0.113</cx:pt>
          <cx:pt idx="167">0.113</cx:pt>
          <cx:pt idx="168">0.113</cx:pt>
          <cx:pt idx="169">0.113</cx:pt>
          <cx:pt idx="170">0.113</cx:pt>
          <cx:pt idx="171">0.113</cx:pt>
          <cx:pt idx="172">0.113</cx:pt>
          <cx:pt idx="173">0.113</cx:pt>
          <cx:pt idx="174">0.113</cx:pt>
          <cx:pt idx="175">0.113</cx:pt>
          <cx:pt idx="176">0.113</cx:pt>
          <cx:pt idx="177">0.113</cx:pt>
          <cx:pt idx="178">0.113</cx:pt>
          <cx:pt idx="179">0.113</cx:pt>
          <cx:pt idx="180">0.113</cx:pt>
          <cx:pt idx="181">0.113</cx:pt>
          <cx:pt idx="182">0.113</cx:pt>
          <cx:pt idx="183">0.105657</cx:pt>
          <cx:pt idx="184">0.078035999999999994</cx:pt>
          <cx:pt idx="185">0.068692000000000003</cx:pt>
          <cx:pt idx="186">0.082516000000000006</cx:pt>
          <cx:pt idx="187">0.10244499999999999</cx:pt>
          <cx:pt idx="188">0.102406</cx:pt>
          <cx:pt idx="189">0.102924</cx:pt>
          <cx:pt idx="190">0.103641</cx:pt>
          <cx:pt idx="191">0.102779</cx:pt>
          <cx:pt idx="192">0.10265000000000001</cx:pt>
          <cx:pt idx="193">0.10119499999999999</cx:pt>
          <cx:pt idx="194">0.10732800000000001</cx:pt>
          <cx:pt idx="195">0.103213</cx:pt>
          <cx:pt idx="196">0.089459999999999998</cx:pt>
          <cx:pt idx="197">0.070969000000000004</cx:pt>
          <cx:pt idx="198">0.058465999999999997</cx:pt>
          <cx:pt idx="199">0.058639999999999998</cx:pt>
          <cx:pt idx="200">0.052561999999999998</cx:pt>
          <cx:pt idx="201">0.047532999999999999</cx:pt>
          <cx:pt idx="202">0.044925</cx:pt>
          <cx:pt idx="203">0.041891999999999999</cx:pt>
          <cx:pt idx="204">0.042923999999999997</cx:pt>
          <cx:pt idx="205">0.040051999999999997</cx:pt>
          <cx:pt idx="206">0.039971</cx:pt>
          <cx:pt idx="207">0.039779000000000002</cx:pt>
          <cx:pt idx="208">0.039482999999999997</cx:pt>
          <cx:pt idx="209">0.039792000000000001</cx:pt>
          <cx:pt idx="210">0.040753999999999999</cx:pt>
          <cx:pt idx="211">0.045492999999999999</cx:pt>
          <cx:pt idx="212">0.039657999999999999</cx:pt>
          <cx:pt idx="213">0.042819999999999997</cx:pt>
          <cx:pt idx="214">0.043202999999999998</cx:pt>
          <cx:pt idx="215">0.041367000000000001</cx:pt>
          <cx:pt idx="216">0.041135999999999999</cx:pt>
          <cx:pt idx="217">0.041306000000000002</cx:pt>
          <cx:pt idx="218">0.041236000000000002</cx:pt>
          <cx:pt idx="219">0.046390000000000001</cx:pt>
          <cx:pt idx="220">0.040726999999999999</cx:pt>
          <cx:pt idx="221">0.042077000000000003</cx:pt>
          <cx:pt idx="222">0.042577999999999998</cx:pt>
          <cx:pt idx="223">0.043161999999999999</cx:pt>
          <cx:pt idx="224">0.044851000000000002</cx:pt>
          <cx:pt idx="225">0.043785999999999999</cx:pt>
          <cx:pt idx="226">0.040445000000000002</cx:pt>
          <cx:pt idx="227">0.039926000000000003</cx:pt>
          <cx:pt idx="228">0.039350000000000003</cx:pt>
          <cx:pt idx="229">0.039945000000000001</cx:pt>
          <cx:pt idx="230">0.041283</cx:pt>
          <cx:pt idx="231">0.041811000000000001</cx:pt>
          <cx:pt idx="232">0.042122</cx:pt>
          <cx:pt idx="233">0.041929000000000001</cx:pt>
          <cx:pt idx="234">0.047468999999999997</cx:pt>
          <cx:pt idx="235">0.045761999999999997</cx:pt>
          <cx:pt idx="236">0.045829000000000002</cx:pt>
          <cx:pt idx="237">0.048526</cx:pt>
          <cx:pt idx="238">0.048160000000000001</cx:pt>
          <cx:pt idx="239">0.049958000000000002</cx:pt>
          <cx:pt idx="240">0.051443999999999997</cx:pt>
          <cx:pt idx="241">0.060956999999999997</cx:pt>
          <cx:pt idx="242">0.069417999999999994</cx:pt>
          <cx:pt idx="243">0.068790000000000004</cx:pt>
          <cx:pt idx="244">0.070040000000000005</cx:pt>
          <cx:pt idx="245">0.062829999999999997</cx:pt>
          <cx:pt idx="246">0.066910999999999998</cx:pt>
          <cx:pt idx="247">0.069109000000000004</cx:pt>
          <cx:pt idx="248">0.102006</cx:pt>
          <cx:pt idx="249">0.089921000000000001</cx:pt>
          <cx:pt idx="250">0.110404</cx:pt>
          <cx:pt idx="251">0.11233</cx:pt>
          <cx:pt idx="252">0.112377</cx:pt>
          <cx:pt idx="253">0.112843</cx:pt>
          <cx:pt idx="254">0.108763</cx:pt>
          <cx:pt idx="255">0.109164</cx:pt>
          <cx:pt idx="256">0.10884199999999999</cx:pt>
          <cx:pt idx="257">0.109762</cx:pt>
          <cx:pt idx="258">0.105416</cx:pt>
          <cx:pt idx="259">0.106556</cx:pt>
          <cx:pt idx="260">0.10252600000000001</cx:pt>
          <cx:pt idx="261">0.103288</cx:pt>
          <cx:pt idx="262">0.11225</cx:pt>
          <cx:pt idx="263">0.102174</cx:pt>
          <cx:pt idx="264">0.10097299999999999</cx:pt>
          <cx:pt idx="265">0.102864</cx:pt>
          <cx:pt idx="266">0.089913999999999994</cx:pt>
          <cx:pt idx="267">0.090975</cx:pt>
          <cx:pt idx="268">0.092346999999999999</cx:pt>
          <cx:pt idx="269">0.097117999999999996</cx:pt>
          <cx:pt idx="270">0.096866999999999995</cx:pt>
          <cx:pt idx="271">0.095730999999999997</cx:pt>
          <cx:pt idx="272">0.096792000000000003</cx:pt>
          <cx:pt idx="273">0.090942999999999996</cx:pt>
          <cx:pt idx="274">0.093960000000000002</cx:pt>
          <cx:pt idx="275">0.094449000000000005</cx:pt>
          <cx:pt idx="276">0.094687999999999994</cx:pt>
          <cx:pt idx="277">0.089829999999999993</cx:pt>
          <cx:pt idx="278">0.091892000000000001</cx:pt>
          <cx:pt idx="279">0.088088</cx:pt>
          <cx:pt idx="280">0.084949999999999998</cx:pt>
          <cx:pt idx="281">0.087214</cx:pt>
          <cx:pt idx="282">0.085941000000000004</cx:pt>
          <cx:pt idx="283">0.086958999999999995</cx:pt>
          <cx:pt idx="284">0.096156000000000005</cx:pt>
          <cx:pt idx="285">0.088304999999999995</cx:pt>
          <cx:pt idx="286">0.069943000000000005</cx:pt>
          <cx:pt idx="287">0.056082</cx:pt>
          <cx:pt idx="288">0.05391</cx:pt>
          <cx:pt idx="289">0.048904999999999997</cx:pt>
          <cx:pt idx="290">0.043471999999999997</cx:pt>
          <cx:pt idx="291">0.046057000000000001</cx:pt>
          <cx:pt idx="292">0.046921999999999998</cx:pt>
          <cx:pt idx="293">0.052442000000000003</cx:pt>
          <cx:pt idx="294">0.047157999999999999</cx:pt>
          <cx:pt idx="295">0.047392999999999998</cx:pt>
          <cx:pt idx="296">0.047446000000000002</cx:pt>
          <cx:pt idx="297">0.046679999999999999</cx:pt>
          <cx:pt idx="298">0.045397</cx:pt>
          <cx:pt idx="299">0.045357000000000001</cx:pt>
          <cx:pt idx="300">0.045829000000000002</cx:pt>
          <cx:pt idx="301">0.045537000000000001</cx:pt>
          <cx:pt idx="302">0.045608000000000003</cx:pt>
          <cx:pt idx="303">0.040028000000000001</cx:pt>
          <cx:pt idx="304">0.039868000000000001</cx:pt>
          <cx:pt idx="305">0.039808000000000003</cx:pt>
          <cx:pt idx="306">0.041196999999999998</cx:pt>
          <cx:pt idx="307">0.048654999999999997</cx:pt>
          <cx:pt idx="308">0.054136999999999998</cx:pt>
          <cx:pt idx="309">0.053261999999999997</cx:pt>
          <cx:pt idx="310">0.051402999999999997</cx:pt>
          <cx:pt idx="311">0.051672999999999997</cx:pt>
          <cx:pt idx="312">0.051270000000000003</cx:pt>
          <cx:pt idx="313">0.052261000000000002</cx:pt>
          <cx:pt idx="314">0.054705999999999998</cx:pt>
          <cx:pt idx="315">0.055264000000000001</cx:pt>
          <cx:pt idx="316">0.054723000000000001</cx:pt>
          <cx:pt idx="317">0.055383000000000002</cx:pt>
          <cx:pt idx="318">0.055614999999999998</cx:pt>
          <cx:pt idx="319">0.055744000000000002</cx:pt>
          <cx:pt idx="320">0.056702000000000002</cx:pt>
          <cx:pt idx="321">0.057167000000000003</cx:pt>
          <cx:pt idx="322">0.060349</cx:pt>
          <cx:pt idx="323">0.058351</cx:pt>
          <cx:pt idx="324">0.058818000000000002</cx:pt>
          <cx:pt idx="325">0.056800999999999997</cx:pt>
          <cx:pt idx="326">0.055021</cx:pt>
          <cx:pt idx="327">0.054619000000000001</cx:pt>
          <cx:pt idx="328">0.056167000000000002</cx:pt>
          <cx:pt idx="329">0.055967000000000003</cx:pt>
          <cx:pt idx="330">0.056404999999999997</cx:pt>
          <cx:pt idx="331">0.054361</cx:pt>
          <cx:pt idx="332">0.055659</cx:pt>
          <cx:pt idx="333">0.057246999999999999</cx:pt>
          <cx:pt idx="334">0.057387000000000001</cx:pt>
          <cx:pt idx="335">0.055317999999999999</cx:pt>
          <cx:pt idx="336">0.055260999999999998</cx:pt>
          <cx:pt idx="337">0.057813999999999997</cx:pt>
          <cx:pt idx="338">0.055155999999999997</cx:pt>
          <cx:pt idx="339">0.055774999999999998</cx:pt>
          <cx:pt idx="340">0.055418000000000002</cx:pt>
          <cx:pt idx="341">0.058497</cx:pt>
          <cx:pt idx="342">0.055614999999999998</cx:pt>
          <cx:pt idx="343">0.055426999999999997</cx:pt>
          <cx:pt idx="344">0.055606000000000003</cx:pt>
          <cx:pt idx="345">0.055377000000000003</cx:pt>
          <cx:pt idx="346">0.060094000000000002</cx:pt>
          <cx:pt idx="347">0.063108999999999998</cx:pt>
          <cx:pt idx="348">0.052317000000000002</cx:pt>
          <cx:pt idx="349">0.047139</cx:pt>
          <cx:pt idx="350">0.047833000000000001</cx:pt>
          <cx:pt idx="351">0.046827000000000001</cx:pt>
          <cx:pt idx="352">0.044958999999999999</cx:pt>
          <cx:pt idx="353">0.045180999999999999</cx:pt>
          <cx:pt idx="354">0.045245</cx:pt>
          <cx:pt idx="355">0.045369</cx:pt>
          <cx:pt idx="356">0.042374000000000002</cx:pt>
          <cx:pt idx="357">0.045426000000000001</cx:pt>
          <cx:pt idx="358">0.041805000000000002</cx:pt>
          <cx:pt idx="359">0.039675000000000002</cx:pt>
          <cx:pt idx="360">0.042494999999999998</cx:pt>
          <cx:pt idx="361">0.038623999999999999</cx:pt>
          <cx:pt idx="362">0.040001000000000002</cx:pt>
          <cx:pt idx="363">0.042011</cx:pt>
          <cx:pt idx="364">0.036401000000000003</cx:pt>
          <cx:pt idx="365">0.041223000000000003</cx:pt>
          <cx:pt idx="366">0.045900000000000003</cx:pt>
          <cx:pt idx="367">0.053213000000000003</cx:pt>
          <cx:pt idx="368">0.048356999999999997</cx:pt>
          <cx:pt idx="369">0.045789000000000003</cx:pt>
          <cx:pt idx="370">0.046752000000000002</cx:pt>
          <cx:pt idx="371">0.046142000000000002</cx:pt>
          <cx:pt idx="372">0.047260999999999997</cx:pt>
          <cx:pt idx="373">0.043903999999999999</cx:pt>
          <cx:pt idx="374">0.04718</cx:pt>
          <cx:pt idx="375">0.044554000000000003</cx:pt>
          <cx:pt idx="376">0.043400000000000001</cx:pt>
          <cx:pt idx="377">0.044794</cx:pt>
          <cx:pt idx="378">0.040190999999999998</cx:pt>
          <cx:pt idx="379">0.039738999999999997</cx:pt>
          <cx:pt idx="380">0.044681999999999999</cx:pt>
          <cx:pt idx="381">0.044563999999999999</cx:pt>
          <cx:pt idx="382">0.042605999999999998</cx:pt>
          <cx:pt idx="383">0.041564999999999998</cx:pt>
          <cx:pt idx="384">0.038294000000000002</cx:pt>
          <cx:pt idx="385">0.039333</cx:pt>
          <cx:pt idx="386">0.040291</cx:pt>
          <cx:pt idx="387">0.040224000000000003</cx:pt>
          <cx:pt idx="388">0.040126000000000002</cx:pt>
          <cx:pt idx="389">0.041424999999999997</cx:pt>
          <cx:pt idx="390">0.042743000000000003</cx:pt>
          <cx:pt idx="391">0.043071999999999999</cx:pt>
          <cx:pt idx="392">0.043210999999999999</cx:pt>
          <cx:pt idx="393">0.041898999999999999</cx:pt>
          <cx:pt idx="394">0.041919999999999999</cx:pt>
          <cx:pt idx="395">0.041463</cx:pt>
          <cx:pt idx="396">0.041450000000000001</cx:pt>
          <cx:pt idx="397">0.042831000000000001</cx:pt>
          <cx:pt idx="398">0.040642999999999999</cx:pt>
          <cx:pt idx="399">0.042161999999999998</cx:pt>
          <cx:pt idx="400">0.041031999999999999</cx:pt>
          <cx:pt idx="401">0.041785000000000003</cx:pt>
          <cx:pt idx="402">0.042188999999999997</cx:pt>
          <cx:pt idx="403">0.041987999999999998</cx:pt>
          <cx:pt idx="404">0.042243999999999997</cx:pt>
          <cx:pt idx="405">0.044368999999999999</cx:pt>
          <cx:pt idx="406">0.041930000000000002</cx:pt>
          <cx:pt idx="407">0.041966999999999997</cx:pt>
          <cx:pt idx="408">0.041902000000000002</cx:pt>
          <cx:pt idx="409">0.043851000000000001</cx:pt>
          <cx:pt idx="410">0.044401000000000003</cx:pt>
          <cx:pt idx="411">0.041966999999999997</cx:pt>
          <cx:pt idx="412">0.042126999999999998</cx:pt>
          <cx:pt idx="413">0.042057999999999998</cx:pt>
          <cx:pt idx="414">0.045222999999999999</cx:pt>
          <cx:pt idx="415">0.043881999999999997</cx:pt>
          <cx:pt idx="416">0.042592999999999999</cx:pt>
          <cx:pt idx="417">0.042480999999999998</cx:pt>
          <cx:pt idx="418">0.042839000000000002</cx:pt>
          <cx:pt idx="419">0.042071999999999998</cx:pt>
          <cx:pt idx="420">0.042116000000000001</cx:pt>
          <cx:pt idx="421">0.039142000000000003</cx:pt>
          <cx:pt idx="422">0.041378999999999999</cx:pt>
          <cx:pt idx="423">0.040968999999999998</cx:pt>
          <cx:pt idx="424">0.041103000000000001</cx:pt>
          <cx:pt idx="425">0.040663999999999999</cx:pt>
          <cx:pt idx="426">0.040819000000000001</cx:pt>
          <cx:pt idx="427">0.039091000000000001</cx:pt>
          <cx:pt idx="428">0.039863999999999997</cx:pt>
          <cx:pt idx="429">0.040021000000000001</cx:pt>
          <cx:pt idx="430">0.040557000000000003</cx:pt>
          <cx:pt idx="431">0.040280000000000003</cx:pt>
          <cx:pt idx="432">0.039845999999999999</cx:pt>
          <cx:pt idx="433">0.031546999999999999</cx:pt>
          <cx:pt idx="434">0.035149</cx:pt>
          <cx:pt idx="435">0.035825000000000003</cx:pt>
          <cx:pt idx="436">0.038975000000000003</cx:pt>
          <cx:pt idx="437">0.051292999999999998</cx:pt>
          <cx:pt idx="438">0.040058999999999997</cx:pt>
          <cx:pt idx="439">0.039392000000000003</cx:pt>
          <cx:pt idx="440">0.044982000000000001</cx:pt>
          <cx:pt idx="441">0.047142000000000003</cx:pt>
          <cx:pt idx="442">0.049284000000000001</cx:pt>
          <cx:pt idx="443">0.047073999999999998</cx:pt>
          <cx:pt idx="444">0.047234999999999999</cx:pt>
          <cx:pt idx="445">0.047648999999999997</cx:pt>
          <cx:pt idx="446">0.047982999999999998</cx:pt>
          <cx:pt idx="447">0.047988000000000003</cx:pt>
          <cx:pt idx="448">0.047848000000000002</cx:pt>
          <cx:pt idx="449">0.048182000000000003</cx:pt>
          <cx:pt idx="450">0.051215999999999998</cx:pt>
          <cx:pt idx="451">0.052262000000000003</cx:pt>
          <cx:pt idx="452">0.052347999999999999</cx:pt>
          <cx:pt idx="453">0.052484000000000003</cx:pt>
          <cx:pt idx="454">0.053612</cx:pt>
          <cx:pt idx="455">0.054033999999999999</cx:pt>
          <cx:pt idx="456">0.055910000000000001</cx:pt>
          <cx:pt idx="457">0.060928999999999997</cx:pt>
          <cx:pt idx="458">0.060717</cx:pt>
          <cx:pt idx="459">0.056127999999999997</cx:pt>
          <cx:pt idx="460">0.054045000000000003</cx:pt>
          <cx:pt idx="461">0.054566000000000003</cx:pt>
          <cx:pt idx="462">0.060361999999999999</cx:pt>
          <cx:pt idx="463">0.065779000000000004</cx:pt>
          <cx:pt idx="464">0.062510999999999997</cx:pt>
          <cx:pt idx="465">0.063851000000000005</cx:pt>
          <cx:pt idx="466">0.063227000000000005</cx:pt>
          <cx:pt idx="467">0.060323000000000002</cx:pt>
          <cx:pt idx="468">0.064021999999999996</cx:pt>
          <cx:pt idx="469">0.060990000000000003</cx:pt>
          <cx:pt idx="470">0.062811000000000006</cx:pt>
          <cx:pt idx="471">0.064704999999999999</cx:pt>
          <cx:pt idx="472">0.066848000000000005</cx:pt>
          <cx:pt idx="473">0.060977999999999997</cx:pt>
          <cx:pt idx="474">0.073279999999999998</cx:pt>
          <cx:pt idx="475">0.078007999999999994</cx:pt>
          <cx:pt idx="476">0.078464999999999993</cx:pt>
          <cx:pt idx="477">0.081974000000000005</cx:pt>
          <cx:pt idx="478">0.077685000000000004</cx:pt>
          <cx:pt idx="479">0.079878000000000005</cx:pt>
          <cx:pt idx="480">0.071440000000000003</cx:pt>
          <cx:pt idx="481">0.072745000000000004</cx:pt>
          <cx:pt idx="482">0.078330999999999998</cx:pt>
          <cx:pt idx="483">0.080075999999999994</cx:pt>
          <cx:pt idx="484">0.080162999999999998</cx:pt>
          <cx:pt idx="485">0.074639999999999998</cx:pt>
          <cx:pt idx="486">0.071527999999999994</cx:pt>
          <cx:pt idx="487">0.070556999999999995</cx:pt>
          <cx:pt idx="488">0.082041000000000003</cx:pt>
          <cx:pt idx="489">0.081917000000000004</cx:pt>
          <cx:pt idx="490">0.088979000000000003</cx:pt>
          <cx:pt idx="491">0.080896999999999997</cx:pt>
          <cx:pt idx="492">0.082333000000000003</cx:pt>
          <cx:pt idx="493">0.086134000000000002</cx:pt>
          <cx:pt idx="494">0.087533</cx:pt>
          <cx:pt idx="495">0.098641000000000006</cx:pt>
          <cx:pt idx="496">0.099169999999999994</cx:pt>
          <cx:pt idx="497">0.10463699999999999</cx:pt>
          <cx:pt idx="498">0.093782000000000004</cx:pt>
          <cx:pt idx="499">0.103854</cx:pt>
          <cx:pt idx="500">0.103422</cx:pt>
          <cx:pt idx="501">0.065339999999999995</cx:pt>
          <cx:pt idx="502">0.059700999999999997</cx:pt>
          <cx:pt idx="503">0.060942999999999997</cx:pt>
          <cx:pt idx="504">0.048960999999999998</cx:pt>
          <cx:pt idx="505">0.060976000000000002</cx:pt>
          <cx:pt idx="506">0.052267000000000001</cx:pt>
          <cx:pt idx="507">0.051707000000000003</cx:pt>
          <cx:pt idx="508">0.049546</cx:pt>
          <cx:pt idx="509">0.049331</cx:pt>
          <cx:pt idx="510">0.047308999999999997</cx:pt>
          <cx:pt idx="511">0.047362000000000001</cx:pt>
          <cx:pt idx="512">0.046986</cx:pt>
          <cx:pt idx="513">0.046729</cx:pt>
          <cx:pt idx="514">0.046891000000000002</cx:pt>
          <cx:pt idx="515">0.048042000000000001</cx:pt>
          <cx:pt idx="516">0.045333999999999999</cx:pt>
          <cx:pt idx="517">0.046051000000000002</cx:pt>
          <cx:pt idx="518">0.046293000000000001</cx:pt>
          <cx:pt idx="519">0.044803000000000003</cx:pt>
          <cx:pt idx="520">0.044928000000000003</cx:pt>
          <cx:pt idx="521">0.044728999999999998</cx:pt>
          <cx:pt idx="522">0.043604999999999998</cx:pt>
          <cx:pt idx="523">0.042409000000000002</cx:pt>
          <cx:pt idx="524">0.042011</cx:pt>
          <cx:pt idx="525">0.043414000000000001</cx:pt>
          <cx:pt idx="526">0.051518000000000001</cx:pt>
          <cx:pt idx="527">0.043999000000000003</cx:pt>
          <cx:pt idx="528">0.044165999999999997</cx:pt>
          <cx:pt idx="529">0.044998999999999997</cx:pt>
          <cx:pt idx="530">0.044636000000000002</cx:pt>
          <cx:pt idx="531">0.045858000000000003</cx:pt>
          <cx:pt idx="532">0.046817999999999999</cx:pt>
          <cx:pt idx="533">0.047289999999999999</cx:pt>
          <cx:pt idx="534">0.046882</cx:pt>
          <cx:pt idx="535">0.042771999999999998</cx:pt>
          <cx:pt idx="536">0.044333999999999998</cx:pt>
          <cx:pt idx="537">0.047506</cx:pt>
          <cx:pt idx="538">0.048667000000000002</cx:pt>
          <cx:pt idx="539">0.047572999999999997</cx:pt>
          <cx:pt idx="540">0.049867000000000002</cx:pt>
          <cx:pt idx="541">0.051449000000000002</cx:pt>
          <cx:pt idx="542">0.053525000000000003</cx:pt>
          <cx:pt idx="543">0.049221000000000001</cx:pt>
          <cx:pt idx="544">0.054663000000000003</cx:pt>
          <cx:pt idx="545">0.049373</cx:pt>
          <cx:pt idx="546">0.049169999999999998</cx:pt>
          <cx:pt idx="547">0.049394</cx:pt>
          <cx:pt idx="548">0.050680000000000003</cx:pt>
          <cx:pt idx="549">0.050720000000000001</cx:pt>
          <cx:pt idx="550">0.052191000000000001</cx:pt>
          <cx:pt idx="551">0.052180999999999998</cx:pt>
          <cx:pt idx="552">0.051912</cx:pt>
          <cx:pt idx="553">0.052197</cx:pt>
          <cx:pt idx="554">0.051598999999999999</cx:pt>
          <cx:pt idx="555">0.049787999999999999</cx:pt>
          <cx:pt idx="556">0.031165000000000002</cx:pt>
          <cx:pt idx="557">0.033384999999999998</cx:pt>
          <cx:pt idx="558">0.034930000000000003</cx:pt>
          <cx:pt idx="559">0.051388000000000003</cx:pt>
          <cx:pt idx="560">0.051483000000000001</cx:pt>
          <cx:pt idx="561">0.052901999999999998</cx:pt>
          <cx:pt idx="562">0.042516999999999999</cx:pt>
          <cx:pt idx="563">0.051864</cx:pt>
          <cx:pt idx="564">0.052306999999999999</cx:pt>
          <cx:pt idx="565">0.052367999999999998</cx:pt>
          <cx:pt idx="566">0.053061999999999998</cx:pt>
          <cx:pt idx="567">0.052937999999999999</cx:pt>
          <cx:pt idx="568">0.052882999999999999</cx:pt>
          <cx:pt idx="569">0.052544</cx:pt>
          <cx:pt idx="570">0.053083999999999999</cx:pt>
          <cx:pt idx="571">0.054246999999999997</cx:pt>
          <cx:pt idx="572">0.054725000000000003</cx:pt>
          <cx:pt idx="573">0.054593999999999997</cx:pt>
          <cx:pt idx="574">0.053577</cx:pt>
          <cx:pt idx="575">0.054837999999999998</cx:pt>
          <cx:pt idx="576">0.052408000000000003</cx:pt>
          <cx:pt idx="577">0.020916000000000001</cx:pt>
          <cx:pt idx="578">0.020913999999999999</cx:pt>
          <cx:pt idx="579">0.045379000000000003</cx:pt>
          <cx:pt idx="580">0.044162</cx:pt>
          <cx:pt idx="581">0.043297000000000002</cx:pt>
          <cx:pt idx="582">0.042995999999999999</cx:pt>
          <cx:pt idx="583">0.043506000000000003</cx:pt>
          <cx:pt idx="584">0.056334000000000002</cx:pt>
          <cx:pt idx="585">0.057622</cx:pt>
          <cx:pt idx="586">0.056182000000000003</cx:pt>
          <cx:pt idx="587">0.060203</cx:pt>
          <cx:pt idx="588">0.059556999999999999</cx:pt>
          <cx:pt idx="589">0.060908999999999998</cx:pt>
          <cx:pt idx="590">0.063380000000000006</cx:pt>
          <cx:pt idx="591">0.065804000000000001</cx:pt>
          <cx:pt idx="592">0.065525</cx:pt>
          <cx:pt idx="593">0.063728000000000007</cx:pt>
          <cx:pt idx="594">0.063924999999999996</cx:pt>
          <cx:pt idx="595">0.064847000000000002</cx:pt>
          <cx:pt idx="596">0.064444000000000001</cx:pt>
          <cx:pt idx="597">0.061620000000000001</cx:pt>
          <cx:pt idx="598">0.062716999999999995</cx:pt>
          <cx:pt idx="599">0.062954999999999997</cx:pt>
          <cx:pt idx="600">0.062795000000000004</cx:pt>
          <cx:pt idx="601">0.066858000000000001</cx:pt>
          <cx:pt idx="602">0.061790999999999999</cx:pt>
          <cx:pt idx="603">0.061872999999999997</cx:pt>
          <cx:pt idx="604">0.060176</cx:pt>
          <cx:pt idx="605">0.059664000000000002</cx:pt>
          <cx:pt idx="606">0.058980999999999999</cx:pt>
          <cx:pt idx="607">0.065193000000000001</cx:pt>
          <cx:pt idx="608">0.069124000000000005</cx:pt>
          <cx:pt idx="609">0.097730999999999998</cx:pt>
          <cx:pt idx="610">0.094793000000000002</cx:pt>
          <cx:pt idx="611">0.109871</cx:pt>
          <cx:pt idx="612">0.113</cx:pt>
          <cx:pt idx="613">0.113</cx:pt>
          <cx:pt idx="614">0.070495000000000002</cx:pt>
          <cx:pt idx="615">0.061520999999999999</cx:pt>
          <cx:pt idx="616">0.059379000000000001</cx:pt>
          <cx:pt idx="617">0.059333999999999998</cx:pt>
          <cx:pt idx="618">0.070108000000000004</cx:pt>
          <cx:pt idx="619">0.058389000000000003</cx:pt>
          <cx:pt idx="620">0.067780000000000007</cx:pt>
          <cx:pt idx="621">0.072242000000000001</cx:pt>
          <cx:pt idx="622">0.072696999999999998</cx:pt>
          <cx:pt idx="623">0.072125999999999996</cx:pt>
          <cx:pt idx="624">0.113</cx:pt>
          <cx:pt idx="625">0.113</cx:pt>
          <cx:pt idx="626">0.105624</cx:pt>
          <cx:pt idx="627">0.112063</cx:pt>
          <cx:pt idx="628">0.113</cx:pt>
          <cx:pt idx="629">0.113</cx:pt>
          <cx:pt idx="630">0.113</cx:pt>
          <cx:pt idx="631">0.113</cx:pt>
          <cx:pt idx="632">0.113</cx:pt>
          <cx:pt idx="633">0.113</cx:pt>
          <cx:pt idx="634">0.113</cx:pt>
          <cx:pt idx="635">0.110301</cx:pt>
          <cx:pt idx="636">0.113</cx:pt>
          <cx:pt idx="637">0.099843000000000001</cx:pt>
          <cx:pt idx="638">0.10344299999999999</cx:pt>
          <cx:pt idx="639">0.104797</cx:pt>
          <cx:pt idx="640">0.107046</cx:pt>
          <cx:pt idx="641">0.094803999999999999</cx:pt>
          <cx:pt idx="642">0.106387</cx:pt>
          <cx:pt idx="643">0.104992</cx:pt>
          <cx:pt idx="644">0.094721</cx:pt>
          <cx:pt idx="645">0.089333999999999997</cx:pt>
          <cx:pt idx="646">0.091855000000000006</cx:pt>
          <cx:pt idx="647">0.090367000000000003</cx:pt>
          <cx:pt idx="648">0.092198000000000002</cx:pt>
          <cx:pt idx="649">0.090164999999999995</cx:pt>
          <cx:pt idx="650">0.090839000000000003</cx:pt>
          <cx:pt idx="651">0.079060000000000005</cx:pt>
          <cx:pt idx="652">0.092424000000000006</cx:pt>
          <cx:pt idx="653">0.080585000000000004</cx:pt>
          <cx:pt idx="654">0.091232999999999995</cx:pt>
          <cx:pt idx="655">0.093670000000000003</cx:pt>
          <cx:pt idx="656">0.093279000000000001</cx:pt>
          <cx:pt idx="657">0.076821</cx:pt>
          <cx:pt idx="658">0.084305000000000005</cx:pt>
          <cx:pt idx="659">0.078780000000000003</cx:pt>
          <cx:pt idx="660">0.087454000000000004</cx:pt>
          <cx:pt idx="661">0.073173000000000002</cx:pt>
          <cx:pt idx="662">0.086917999999999995</cx:pt>
          <cx:pt idx="663">0.084801000000000001</cx:pt>
          <cx:pt idx="664">0.050106999999999999</cx:pt>
          <cx:pt idx="665">0.056942</cx:pt>
          <cx:pt idx="666">0.058826000000000003</cx:pt>
          <cx:pt idx="667">0.046365000000000003</cx:pt>
          <cx:pt idx="668">0.051443999999999997</cx:pt>
          <cx:pt idx="669">0.054702000000000001</cx:pt>
          <cx:pt idx="670">0.051739</cx:pt>
          <cx:pt idx="671">0.047685999999999999</cx:pt>
          <cx:pt idx="672">0.04793</cx:pt>
          <cx:pt idx="673">0.052089999999999997</cx:pt>
          <cx:pt idx="674">0.04768</cx:pt>
          <cx:pt idx="675">0.049153000000000002</cx:pt>
          <cx:pt idx="676">0.048689999999999997</cx:pt>
          <cx:pt idx="677">0.049359</cx:pt>
          <cx:pt idx="678">0.049119000000000003</cx:pt>
          <cx:pt idx="679">0.048583000000000001</cx:pt>
          <cx:pt idx="680">0.048924000000000002</cx:pt>
          <cx:pt idx="681">0.048356000000000003</cx:pt>
          <cx:pt idx="682">0.048197999999999998</cx:pt>
          <cx:pt idx="683">0.056124</cx:pt>
          <cx:pt idx="684">0.056654999999999997</cx:pt>
          <cx:pt idx="685">0.056122999999999999</cx:pt>
          <cx:pt idx="686">0.048425000000000003</cx:pt>
          <cx:pt idx="687">0.049475999999999999</cx:pt>
          <cx:pt idx="688">0.051734000000000002</cx:pt>
          <cx:pt idx="689">0.058025</cx:pt>
          <cx:pt idx="690">0.061330999999999997</cx:pt>
          <cx:pt idx="691">0.060845000000000003</cx:pt>
          <cx:pt idx="692">0.061662000000000002</cx:pt>
          <cx:pt idx="693">0.061248999999999998</cx:pt>
          <cx:pt idx="694">0.060701999999999999</cx:pt>
          <cx:pt idx="695">0.060409999999999998</cx:pt>
          <cx:pt idx="696">0.060698000000000002</cx:pt>
          <cx:pt idx="697">0.060385000000000001</cx:pt>
          <cx:pt idx="698">0.063812999999999995</cx:pt>
          <cx:pt idx="699">0.062528</cx:pt>
          <cx:pt idx="700">0.062442999999999999</cx:pt>
          <cx:pt idx="701">0.062196000000000001</cx:pt>
          <cx:pt idx="702">0.061931</cx:pt>
          <cx:pt idx="703">0.063408000000000006</cx:pt>
          <cx:pt idx="704">0.06191</cx:pt>
          <cx:pt idx="705">0.061398000000000001</cx:pt>
          <cx:pt idx="706">0.061421999999999997</cx:pt>
          <cx:pt idx="707">0.061066000000000002</cx:pt>
          <cx:pt idx="708">0.062022000000000001</cx:pt>
          <cx:pt idx="709">0.062067999999999998</cx:pt>
          <cx:pt idx="710">0.061780000000000002</cx:pt>
          <cx:pt idx="711">0.061727999999999998</cx:pt>
          <cx:pt idx="712">0.061335000000000001</cx:pt>
          <cx:pt idx="713">0.060519999999999997</cx:pt>
          <cx:pt idx="714">0.060484000000000003</cx:pt>
          <cx:pt idx="715">0.060594000000000002</cx:pt>
          <cx:pt idx="716">0.060810999999999997</cx:pt>
          <cx:pt idx="717">0.060650999999999997</cx:pt>
          <cx:pt idx="718">0.061206999999999998</cx:pt>
          <cx:pt idx="719">0.061115000000000003</cx:pt>
          <cx:pt idx="720">0.061620000000000001</cx:pt>
          <cx:pt idx="721">0.060969000000000002</cx:pt>
          <cx:pt idx="722">0.060956000000000003</cx:pt>
          <cx:pt idx="723">0.061210000000000001</cx:pt>
          <cx:pt idx="724">0.061259000000000001</cx:pt>
          <cx:pt idx="725">0.061690000000000002</cx:pt>
          <cx:pt idx="726">0.061549</cx:pt>
          <cx:pt idx="727">0.062177999999999997</cx:pt>
          <cx:pt idx="728">0.062193999999999999</cx:pt>
          <cx:pt idx="729">0.062354</cx:pt>
          <cx:pt idx="730">0.062538999999999997</cx:pt>
          <cx:pt idx="731">0.061141000000000001</cx:pt>
          <cx:pt idx="732">0.061706999999999998</cx:pt>
          <cx:pt idx="733">0.061975000000000002</cx:pt>
          <cx:pt idx="734">0.061934999999999997</cx:pt>
          <cx:pt idx="735">0.061845999999999998</cx:pt>
          <cx:pt idx="736">0.061033999999999998</cx:pt>
          <cx:pt idx="737">0.060665999999999998</cx:pt>
          <cx:pt idx="738">0.060102999999999997</cx:pt>
          <cx:pt idx="739">0.059357</cx:pt>
          <cx:pt idx="740">0.062813999999999995</cx:pt>
          <cx:pt idx="741">0.062636999999999998</cx:pt>
          <cx:pt idx="742">0.061058000000000001</cx:pt>
          <cx:pt idx="743">0.060482000000000001</cx:pt>
          <cx:pt idx="744">0.054071000000000001</cx:pt>
          <cx:pt idx="745">0.047167000000000001</cx:pt>
          <cx:pt idx="746">0.046121000000000002</cx:pt>
          <cx:pt idx="747">0.040996999999999999</cx:pt>
          <cx:pt idx="748">0.045071</cx:pt>
          <cx:pt idx="749">0.044671000000000002</cx:pt>
          <cx:pt idx="750">0.048354000000000001</cx:pt>
          <cx:pt idx="751">0.048746999999999999</cx:pt>
          <cx:pt idx="752">0.054690000000000003</cx:pt>
          <cx:pt idx="753">0.056151</cx:pt>
          <cx:pt idx="754">0.054967000000000002</cx:pt>
          <cx:pt idx="755">0.051658999999999997</cx:pt>
          <cx:pt idx="756">0.051107</cx:pt>
          <cx:pt idx="757">0.052817999999999997</cx:pt>
          <cx:pt idx="758">0.049732999999999999</cx:pt>
          <cx:pt idx="759">0.048738999999999998</cx:pt>
          <cx:pt idx="760">0.047841000000000002</cx:pt>
          <cx:pt idx="761">0.050953999999999999</cx:pt>
          <cx:pt idx="762">0.070467000000000002</cx:pt>
          <cx:pt idx="763">0.070004999999999998</cx:pt>
          <cx:pt idx="764">0.067680000000000004</cx:pt>
          <cx:pt idx="765">0.058333999999999997</cx:pt>
          <cx:pt idx="766">0.073035000000000003</cx:pt>
          <cx:pt idx="767">0.065246999999999999</cx:pt>
          <cx:pt idx="768">0.060111999999999999</cx:pt>
          <cx:pt idx="769">0.060213000000000003</cx:pt>
          <cx:pt idx="770">0.076027999999999998</cx:pt>
          <cx:pt idx="771">0.103697</cx:pt>
          <cx:pt idx="772">0.101076</cx:pt>
          <cx:pt idx="773">0.10510700000000001</cx:pt>
          <cx:pt idx="774">0.104615</cx:pt>
          <cx:pt idx="775">0.105228</cx:pt>
          <cx:pt idx="776">0.10478800000000001</cx:pt>
          <cx:pt idx="777">0.103342</cx:pt>
          <cx:pt idx="778">0.103404</cx:pt>
          <cx:pt idx="779">0.102909</cx:pt>
          <cx:pt idx="780">0.101323</cx:pt>
          <cx:pt idx="781">0.10033599999999999</cx:pt>
          <cx:pt idx="782">0.100469</cx:pt>
          <cx:pt idx="783">0.101996</cx:pt>
          <cx:pt idx="784">0.090523999999999993</cx:pt>
          <cx:pt idx="785">0.106947</cx:pt>
          <cx:pt idx="786">0.095748</cx:pt>
          <cx:pt idx="787">0.086795999999999998</cx:pt>
          <cx:pt idx="788">0.069851999999999997</cx:pt>
          <cx:pt idx="789">0.060912000000000001</cx:pt>
          <cx:pt idx="790">0.065343999999999999</cx:pt>
          <cx:pt idx="791">0.058207000000000002</cx:pt>
          <cx:pt idx="792">0.058772999999999999</cx:pt>
          <cx:pt idx="793">0.074076000000000003</cx:pt>
          <cx:pt idx="794">0.090654999999999999</cx:pt>
          <cx:pt idx="795">0.10446900000000001</cx:pt>
          <cx:pt idx="796">0.102907</cx:pt>
          <cx:pt idx="797">0.080708000000000002</cx:pt>
          <cx:pt idx="798">0.090654999999999999</cx:pt>
          <cx:pt idx="799">0.10474600000000001</cx:pt>
          <cx:pt idx="800">0.10312300000000001</cx:pt>
          <cx:pt idx="801">0.094234999999999999</cx:pt>
          <cx:pt idx="802">0.103935</cx:pt>
          <cx:pt idx="803">0.097725000000000006</cx:pt>
          <cx:pt idx="804">0.097876000000000005</cx:pt>
          <cx:pt idx="805">0.097800999999999999</cx:pt>
          <cx:pt idx="806">0.093909000000000006</cx:pt>
          <cx:pt idx="807">0.094659999999999994</cx:pt>
          <cx:pt idx="808">0.090603000000000003</cx:pt>
          <cx:pt idx="809">0.090436000000000002</cx:pt>
          <cx:pt idx="810">0.074514999999999998</cx:pt>
          <cx:pt idx="811">0.071920999999999999</cx:pt>
          <cx:pt idx="812">0.072025000000000006</cx:pt>
          <cx:pt idx="813">0.055925000000000002</cx:pt>
          <cx:pt idx="814">0.047254999999999998</cx:pt>
          <cx:pt idx="815">0.047483999999999998</cx:pt>
          <cx:pt idx="816">0.048890999999999997</cx:pt>
          <cx:pt idx="817">0.052767000000000001</cx:pt>
          <cx:pt idx="818">0.048447999999999998</cx:pt>
          <cx:pt idx="819">0.048321000000000003</cx:pt>
          <cx:pt idx="820">0.049574</cx:pt>
          <cx:pt idx="821">0.050332000000000002</cx:pt>
          <cx:pt idx="822">0.049096000000000001</cx:pt>
          <cx:pt idx="823">0.057937000000000002</cx:pt>
          <cx:pt idx="824">0.087474999999999997</cx:pt>
          <cx:pt idx="825">0.091683000000000001</cx:pt>
          <cx:pt idx="826">0.095915</cx:pt>
          <cx:pt idx="827">0.049478000000000001</cx:pt>
          <cx:pt idx="828">0.084016999999999994</cx:pt>
          <cx:pt idx="829">0.091149999999999995</cx:pt>
          <cx:pt idx="830">0.094711000000000004</cx:pt>
          <cx:pt idx="831">0.096703999999999998</cx:pt>
          <cx:pt idx="832">0.095075999999999994</cx:pt>
          <cx:pt idx="833">0.095318</cx:pt>
          <cx:pt idx="834">0.081902000000000003</cx:pt>
          <cx:pt idx="835">0.060788000000000002</cx:pt>
          <cx:pt idx="836">0.060949999999999997</cx:pt>
          <cx:pt idx="837">0.060249999999999998</cx:pt>
          <cx:pt idx="838">0.061663999999999997</cx:pt>
          <cx:pt idx="839">0.058935000000000001</cx:pt>
          <cx:pt idx="840">0.062008000000000001</cx:pt>
          <cx:pt idx="841">0.058948</cx:pt>
          <cx:pt idx="842">0.059373000000000002</cx:pt>
          <cx:pt idx="843">0.06191</cx:pt>
          <cx:pt idx="844">0.062649999999999997</cx:pt>
          <cx:pt idx="845">0.066241999999999995</cx:pt>
          <cx:pt idx="846">0.067035999999999998</cx:pt>
          <cx:pt idx="847">0.067181000000000005</cx:pt>
          <cx:pt idx="848">0.067159999999999997</cx:pt>
          <cx:pt idx="849">0.045678999999999997</cx:pt>
          <cx:pt idx="850">0.046702</cx:pt>
          <cx:pt idx="851">0.053232000000000002</cx:pt>
          <cx:pt idx="852">0.062970999999999999</cx:pt>
          <cx:pt idx="853">0.063974000000000003</cx:pt>
          <cx:pt idx="854">0.065111000000000002</cx:pt>
          <cx:pt idx="855">0.064840999999999996</cx:pt>
          <cx:pt idx="856">0.064856999999999998</cx:pt>
          <cx:pt idx="857">0.064863000000000004</cx:pt>
          <cx:pt idx="858">0.063760999999999998</cx:pt>
          <cx:pt idx="859">0.063764000000000001</cx:pt>
          <cx:pt idx="860">0.063728000000000007</cx:pt>
          <cx:pt idx="861">0.063014000000000001</cx:pt>
          <cx:pt idx="862">0.063224000000000002</cx:pt>
          <cx:pt idx="863">0.062883999999999995</cx:pt>
          <cx:pt idx="864">0.056607999999999999</cx:pt>
          <cx:pt idx="865">0.057779999999999998</cx:pt>
          <cx:pt idx="866">0.058949000000000001</cx:pt>
          <cx:pt idx="867">0.060507999999999999</cx:pt>
          <cx:pt idx="868">0.059986999999999999</cx:pt>
          <cx:pt idx="869">0.058798999999999997</cx:pt>
          <cx:pt idx="870">0.058851000000000001</cx:pt>
          <cx:pt idx="871">0.060750999999999999</cx:pt>
          <cx:pt idx="872">0.060256999999999998</cx:pt>
          <cx:pt idx="873">0.061233999999999997</cx:pt>
          <cx:pt idx="874">0.057421</cx:pt>
          <cx:pt idx="875">0.057895000000000002</cx:pt>
          <cx:pt idx="876">0.057801999999999999</cx:pt>
          <cx:pt idx="877">0.057327999999999997</cx:pt>
          <cx:pt idx="878">0.062507999999999994</cx:pt>
          <cx:pt idx="879">0.056382000000000002</cx:pt>
          <cx:pt idx="880">0.053601999999999997</cx:pt>
          <cx:pt idx="881">0.052814</cx:pt>
          <cx:pt idx="882">0.048057999999999997</cx:pt>
          <cx:pt idx="883">0.042875999999999997</cx:pt>
          <cx:pt idx="884">0.044704000000000001</cx:pt>
          <cx:pt idx="885">0.045818999999999999</cx:pt>
          <cx:pt idx="886">0.044507999999999999</cx:pt>
          <cx:pt idx="887">0.044392000000000001</cx:pt>
          <cx:pt idx="888">0.044741999999999997</cx:pt>
          <cx:pt idx="889">0.045007999999999999</cx:pt>
          <cx:pt idx="890">0.047219999999999998</cx:pt>
          <cx:pt idx="891">0.049228000000000001</cx:pt>
          <cx:pt idx="892">0.051366000000000002</cx:pt>
          <cx:pt idx="893">0.050427</cx:pt>
          <cx:pt idx="894">0.049605000000000003</cx:pt>
          <cx:pt idx="895">0.049357999999999999</cx:pt>
          <cx:pt idx="896">0.050597999999999997</cx:pt>
          <cx:pt idx="897">0.051590999999999998</cx:pt>
          <cx:pt idx="898">0.053022</cx:pt>
          <cx:pt idx="899">0.054101000000000003</cx:pt>
          <cx:pt idx="900">0.060253000000000001</cx:pt>
          <cx:pt idx="901">0.053577</cx:pt>
          <cx:pt idx="902">0.059817000000000002</cx:pt>
          <cx:pt idx="903">0.059680999999999998</cx:pt>
          <cx:pt idx="904">0.056929</cx:pt>
          <cx:pt idx="905">0.055544999999999997</cx:pt>
          <cx:pt idx="906">0.056906999999999999</cx:pt>
          <cx:pt idx="907">0.060414000000000002</cx:pt>
          <cx:pt idx="908">0.056307999999999997</cx:pt>
          <cx:pt idx="909">0.056212999999999999</cx:pt>
          <cx:pt idx="910">0.060572000000000001</cx:pt>
          <cx:pt idx="911">0.062472</cx:pt>
          <cx:pt idx="912">0.061841</cx:pt>
          <cx:pt idx="913">0.062225999999999997</cx:pt>
          <cx:pt idx="914">0.059688999999999999</cx:pt>
          <cx:pt idx="915">0.058951999999999997</cx:pt>
          <cx:pt idx="916">0.057872</cx:pt>
          <cx:pt idx="917">0.059007999999999998</cx:pt>
          <cx:pt idx="918">0.060739000000000001</cx:pt>
          <cx:pt idx="919">0.113</cx:pt>
          <cx:pt idx="920">0.077433000000000002</cx:pt>
          <cx:pt idx="921">0.099487000000000006</cx:pt>
          <cx:pt idx="922">0.095942</cx:pt>
          <cx:pt idx="923">0.090070999999999998</cx:pt>
          <cx:pt idx="924">0.084892999999999996</cx:pt>
          <cx:pt idx="925">0.084889999999999993</cx:pt>
          <cx:pt idx="926">0.086954000000000004</cx:pt>
          <cx:pt idx="927">0.089334999999999998</cx:pt>
          <cx:pt idx="928">0.093013999999999999</cx:pt>
          <cx:pt idx="929">0.092563999999999994</cx:pt>
          <cx:pt idx="930">0.091525999999999996</cx:pt>
          <cx:pt idx="931">0.091356999999999994</cx:pt>
          <cx:pt idx="932">0.086645</cx:pt>
          <cx:pt idx="933">0.082576999999999998</cx:pt>
          <cx:pt idx="934">0.084680000000000005</cx:pt>
          <cx:pt idx="935">0.089030999999999999</cx:pt>
          <cx:pt idx="936">0.082707000000000003</cx:pt>
          <cx:pt idx="937">0.082624000000000003</cx:pt>
          <cx:pt idx="938">0.082267000000000007</cx:pt>
          <cx:pt idx="939">0.082802000000000001</cx:pt>
          <cx:pt idx="940">0.080881999999999996</cx:pt>
          <cx:pt idx="941">0.081220000000000001</cx:pt>
          <cx:pt idx="942">0.079989000000000005</cx:pt>
          <cx:pt idx="943">0.080465999999999996</cx:pt>
          <cx:pt idx="944">0.081193000000000001</cx:pt>
          <cx:pt idx="945">0.081327999999999998</cx:pt>
          <cx:pt idx="946">0.080634999999999998</cx:pt>
          <cx:pt idx="947">0.081547999999999995</cx:pt>
          <cx:pt idx="948">0.082580000000000001</cx:pt>
          <cx:pt idx="949">0.082304000000000002</cx:pt>
          <cx:pt idx="950">0.081629999999999994</cx:pt>
          <cx:pt idx="951">0.082535999999999998</cx:pt>
          <cx:pt idx="952">0.083562999999999998</cx:pt>
          <cx:pt idx="953">0.079394999999999993</cx:pt>
          <cx:pt idx="954">0.079138</cx:pt>
          <cx:pt idx="955">0.079255999999999993</cx:pt>
          <cx:pt idx="956">0.076831999999999998</cx:pt>
          <cx:pt idx="957">0.079174999999999995</cx:pt>
          <cx:pt idx="958">0.081508999999999998</cx:pt>
          <cx:pt idx="959">0.082465999999999998</cx:pt>
          <cx:pt idx="960">0.082491999999999996</cx:pt>
          <cx:pt idx="961">0.083543000000000006</cx:pt>
          <cx:pt idx="962">0.083304000000000003</cx:pt>
          <cx:pt idx="963">0.084140000000000006</cx:pt>
          <cx:pt idx="964">0.085808999999999996</cx:pt>
          <cx:pt idx="965">0.086012000000000005</cx:pt>
          <cx:pt idx="966">0.086135000000000003</cx:pt>
          <cx:pt idx="967">0.086643999999999999</cx:pt>
          <cx:pt idx="968">0.084724999999999995</cx:pt>
          <cx:pt idx="969">0.084613999999999995</cx:pt>
          <cx:pt idx="970">0.084961999999999996</cx:pt>
          <cx:pt idx="971">0.090561000000000003</cx:pt>
          <cx:pt idx="972">0.088465000000000002</cx:pt>
          <cx:pt idx="973">0.087817999999999993</cx:pt>
          <cx:pt idx="974">0.088248999999999994</cx:pt>
          <cx:pt idx="975">0.087895000000000001</cx:pt>
          <cx:pt idx="976">0.090345999999999996</cx:pt>
          <cx:pt idx="977">0.091023000000000007</cx:pt>
          <cx:pt idx="978">0.090480000000000005</cx:pt>
          <cx:pt idx="979">0.090817999999999996</cx:pt>
          <cx:pt idx="980">0.090176000000000006</cx:pt>
          <cx:pt idx="981">0.090040999999999996</cx:pt>
          <cx:pt idx="982">0.090078000000000005</cx:pt>
          <cx:pt idx="983">0.090136999999999995</cx:pt>
          <cx:pt idx="984">0.090532000000000001</cx:pt>
          <cx:pt idx="985">0.089380000000000001</cx:pt>
          <cx:pt idx="986">0.089680999999999997</cx:pt>
          <cx:pt idx="987">0.090443999999999997</cx:pt>
          <cx:pt idx="988">0.090801000000000007</cx:pt>
          <cx:pt idx="989">0.090647000000000005</cx:pt>
          <cx:pt idx="990">0.092476000000000003</cx:pt>
          <cx:pt idx="991">0.092459</cx:pt>
          <cx:pt idx="992">0.092994999999999994</cx:pt>
          <cx:pt idx="993">0.091922000000000004</cx:pt>
          <cx:pt idx="994">0.092713000000000004</cx:pt>
          <cx:pt idx="995">0.092321</cx:pt>
          <cx:pt idx="996">0.092091000000000006</cx:pt>
          <cx:pt idx="997">0.094374</cx:pt>
          <cx:pt idx="998">0.093824000000000005</cx:pt>
          <cx:pt idx="999">0.093731999999999996</cx:pt>
          <cx:pt idx="1000">0.094234999999999999</cx:pt>
          <cx:pt idx="1001">0.098496</cx:pt>
          <cx:pt idx="1002">0.092522999999999994</cx:pt>
          <cx:pt idx="1003">0.098488000000000006</cx:pt>
          <cx:pt idx="1004">0.054078000000000001</cx:pt>
          <cx:pt idx="1005">0.044824999999999997</cx:pt>
          <cx:pt idx="1006">0.048357999999999998</cx:pt>
          <cx:pt idx="1007">0.042416000000000002</cx:pt>
          <cx:pt idx="1008">0.042812000000000003</cx:pt>
          <cx:pt idx="1009">0.039698999999999998</cx:pt>
          <cx:pt idx="1010">0.048143999999999999</cx:pt>
          <cx:pt idx="1011">0.049403000000000002</cx:pt>
          <cx:pt idx="1012">0.053523000000000001</cx:pt>
          <cx:pt idx="1013">0.053079000000000001</cx:pt>
          <cx:pt idx="1014">0.097118999999999997</cx:pt>
          <cx:pt idx="1015">0.070567000000000005</cx:pt>
          <cx:pt idx="1016">0.095369999999999996</cx:pt>
          <cx:pt idx="1017">0.067393999999999996</cx:pt>
          <cx:pt idx="1018">0.095250000000000001</cx:pt>
          <cx:pt idx="1019">0.095991999999999994</cx:pt>
          <cx:pt idx="1020">0.095980999999999997</cx:pt>
          <cx:pt idx="1021">0.097007999999999997</cx:pt>
          <cx:pt idx="1022">0.069373000000000004</cx:pt>
          <cx:pt idx="1023">0.096879999999999994</cx:pt>
          <cx:pt idx="1024">0.081031000000000006</cx:pt>
          <cx:pt idx="1025">0.082232</cx:pt>
          <cx:pt idx="1026">0.068872000000000003</cx:pt>
          <cx:pt idx="1027">0.079912999999999998</cx:pt>
          <cx:pt idx="1028">0.057139000000000002</cx:pt>
          <cx:pt idx="1029">0.067963999999999997</cx:pt>
          <cx:pt idx="1030">0.096268999999999993</cx:pt>
          <cx:pt idx="1031">0.098117999999999997</cx:pt>
          <cx:pt idx="1032">0.056994000000000003</cx:pt>
          <cx:pt idx="1033">0.051196999999999999</cx:pt>
          <cx:pt idx="1034">0.041866</cx:pt>
          <cx:pt idx="1035">0.040608999999999999</cx:pt>
          <cx:pt idx="1036">0.039059999999999997</cx:pt>
          <cx:pt idx="1037">0.039399999999999998</cx:pt>
          <cx:pt idx="1038">0.039440999999999997</cx:pt>
          <cx:pt idx="1039">0.039528000000000001</cx:pt>
          <cx:pt idx="1040">0.039711000000000003</cx:pt>
          <cx:pt idx="1041">0.041061</cx:pt>
          <cx:pt idx="1042">0.041382000000000002</cx:pt>
          <cx:pt idx="1043">0.041487000000000003</cx:pt>
          <cx:pt idx="1044">0.043475</cx:pt>
          <cx:pt idx="1045">0.042035000000000003</cx:pt>
          <cx:pt idx="1046">0.039892999999999998</cx:pt>
          <cx:pt idx="1047">0.040400999999999999</cx:pt>
          <cx:pt idx="1048">0.041417000000000002</cx:pt>
          <cx:pt idx="1049">0.039620000000000002</cx:pt>
          <cx:pt idx="1050">0.043312999999999997</cx:pt>
          <cx:pt idx="1051">0.043312000000000003</cx:pt>
          <cx:pt idx="1052">0.040075</cx:pt>
          <cx:pt idx="1053">0.041799999999999997</cx:pt>
          <cx:pt idx="1054">0.040024999999999998</cx:pt>
          <cx:pt idx="1055">0.039468999999999997</cx:pt>
          <cx:pt idx="1056">0.022594</cx:pt>
          <cx:pt idx="1057">0.022734000000000001</cx:pt>
          <cx:pt idx="1058">0.022645999999999999</cx:pt>
          <cx:pt idx="1059">0.025585</cx:pt>
          <cx:pt idx="1060">0.023501999999999999</cx:pt>
          <cx:pt idx="1061">0.026336999999999999</cx:pt>
          <cx:pt idx="1062">0.023591000000000001</cx:pt>
          <cx:pt idx="1063">0.038052999999999997</cx:pt>
          <cx:pt idx="1064">0.037378000000000002</cx:pt>
          <cx:pt idx="1065">0.037921999999999997</cx:pt>
          <cx:pt idx="1066">0.038718000000000002</cx:pt>
          <cx:pt idx="1067">0.048274999999999998</cx:pt>
          <cx:pt idx="1068">0.044449000000000002</cx:pt>
          <cx:pt idx="1069">0.045074000000000003</cx:pt>
          <cx:pt idx="1070">0.044882999999999999</cx:pt>
          <cx:pt idx="1071">0.044315</cx:pt>
          <cx:pt idx="1072">0.045614000000000002</cx:pt>
          <cx:pt idx="1073">0.062172999999999999</cx:pt>
          <cx:pt idx="1074">0.053395999999999999</cx:pt>
          <cx:pt idx="1075">0.051519000000000002</cx:pt>
          <cx:pt idx="1076">0.060016</cx:pt>
          <cx:pt idx="1077">0.053761000000000003</cx:pt>
          <cx:pt idx="1078">0.052650000000000002</cx:pt>
          <cx:pt idx="1079">0.052756999999999998</cx:pt>
          <cx:pt idx="1080">0.051659999999999998</cx:pt>
          <cx:pt idx="1081">0.051646999999999998</cx:pt>
          <cx:pt idx="1082">0.051756999999999997</cx:pt>
          <cx:pt idx="1083">0.051672000000000003</cx:pt>
          <cx:pt idx="1084">0.051582999999999997</cx:pt>
          <cx:pt idx="1085">0.051552000000000001</cx:pt>
          <cx:pt idx="1086">0.052752</cx:pt>
          <cx:pt idx="1087">0.051846999999999997</cx:pt>
          <cx:pt idx="1088">0.049852</cx:pt>
          <cx:pt idx="1089">0.049623</cx:pt>
          <cx:pt idx="1090">0.048875000000000002</cx:pt>
          <cx:pt idx="1091">0.055705999999999999</cx:pt>
          <cx:pt idx="1092">0.080600000000000005</cx:pt>
          <cx:pt idx="1093">0.097706000000000001</cx:pt>
          <cx:pt idx="1094">0.075747999999999996</cx:pt>
          <cx:pt idx="1095">0.057500999999999997</cx:pt>
          <cx:pt idx="1096">0.062950999999999993</cx:pt>
          <cx:pt idx="1097">0.063255000000000006</cx:pt>
          <cx:pt idx="1098">0.059304000000000003</cx:pt>
          <cx:pt idx="1099">0.066825999999999997</cx:pt>
          <cx:pt idx="1100">0.061434000000000002</cx:pt>
          <cx:pt idx="1101">0.069520999999999999</cx:pt>
          <cx:pt idx="1102">0.061094000000000002</cx:pt>
          <cx:pt idx="1103">0.056281999999999999</cx:pt>
          <cx:pt idx="1104">0.055379999999999999</cx:pt>
          <cx:pt idx="1105">0.056092999999999997</cx:pt>
          <cx:pt idx="1106">0.056272000000000003</cx:pt>
          <cx:pt idx="1107">0.056871999999999999</cx:pt>
          <cx:pt idx="1108">0.056050999999999997</cx:pt>
          <cx:pt idx="1109">0.063254000000000005</cx:pt>
          <cx:pt idx="1110">0.056048000000000001</cx:pt>
          <cx:pt idx="1111">0.100769</cx:pt>
          <cx:pt idx="1112">0.091735999999999998</cx:pt>
          <cx:pt idx="1113">0.073918999999999999</cx:pt>
          <cx:pt idx="1114">0.068637000000000004</cx:pt>
          <cx:pt idx="1115">0.067308000000000007</cx:pt>
          <cx:pt idx="1116">0.042515999999999998</cx:pt>
          <cx:pt idx="1117">0.042361999999999997</cx:pt>
          <cx:pt idx="1118">0.042782000000000001</cx:pt>
          <cx:pt idx="1119">0.042056999999999997</cx:pt>
          <cx:pt idx="1120">0.053543</cx:pt>
          <cx:pt idx="1121">0.056085000000000003</cx:pt>
          <cx:pt idx="1122">0.050488999999999999</cx:pt>
          <cx:pt idx="1123">0.041502999999999998</cx:pt>
          <cx:pt idx="1124">0.047599000000000002</cx:pt>
          <cx:pt idx="1125">0.060422999999999998</cx:pt>
          <cx:pt idx="1126">0.10785400000000001</cx:pt>
          <cx:pt idx="1127">0.053380999999999998</cx:pt>
          <cx:pt idx="1128">0.050796000000000001</cx:pt>
          <cx:pt idx="1129">0.049845</cx:pt>
          <cx:pt idx="1130">0.049836999999999999</cx:pt>
          <cx:pt idx="1131">0.046543000000000001</cx:pt>
          <cx:pt idx="1132">0.046856000000000002</cx:pt>
          <cx:pt idx="1133">0.049235000000000001</cx:pt>
          <cx:pt idx="1134">0.049188999999999997</cx:pt>
          <cx:pt idx="1135">0.049298000000000002</cx:pt>
          <cx:pt idx="1136">0.047606000000000002</cx:pt>
          <cx:pt idx="1137">0.047515000000000002</cx:pt>
          <cx:pt idx="1138">0.048146000000000001</cx:pt>
          <cx:pt idx="1139">0.055428999999999999</cx:pt>
          <cx:pt idx="1140">0.054309999999999997</cx:pt>
          <cx:pt idx="1141">0.057883999999999998</cx:pt>
          <cx:pt idx="1142">0.055476999999999999</cx:pt>
          <cx:pt idx="1143">0.055883000000000002</cx:pt>
          <cx:pt idx="1144">0.061233000000000003</cx:pt>
          <cx:pt idx="1145">0.061248999999999998</cx:pt>
          <cx:pt idx="1146">0.060581000000000003</cx:pt>
          <cx:pt idx="1147">0.058451999999999997</cx:pt>
          <cx:pt idx="1148">0.059076999999999998</cx:pt>
          <cx:pt idx="1149">0.058265999999999998</cx:pt>
          <cx:pt idx="1150">0.060208999999999999</cx:pt>
          <cx:pt idx="1151">0.062142000000000003</cx:pt>
          <cx:pt idx="1152">0.060814</cx:pt>
          <cx:pt idx="1153">0.061358000000000003</cx:pt>
          <cx:pt idx="1154">0.061428999999999997</cx:pt>
          <cx:pt idx="1155">0.059046000000000001</cx:pt>
          <cx:pt idx="1156">0.058349999999999999</cx:pt>
          <cx:pt idx="1157">0.059177</cx:pt>
          <cx:pt idx="1158">0.060131999999999998</cx:pt>
          <cx:pt idx="1159">0.060559000000000002</cx:pt>
          <cx:pt idx="1160">0.060021999999999999</cx:pt>
          <cx:pt idx="1161">0.060284999999999998</cx:pt>
          <cx:pt idx="1162">0.059329</cx:pt>
          <cx:pt idx="1163">0.059436999999999997</cx:pt>
          <cx:pt idx="1164">0.059584999999999999</cx:pt>
          <cx:pt idx="1165">0.059900000000000002</cx:pt>
          <cx:pt idx="1166">0.060141</cx:pt>
          <cx:pt idx="1167">0.061041999999999999</cx:pt>
          <cx:pt idx="1168">0.060571</cx:pt>
          <cx:pt idx="1169">0.059646999999999999</cx:pt>
          <cx:pt idx="1170">0.061404</cx:pt>
          <cx:pt idx="1171">0.059029999999999999</cx:pt>
          <cx:pt idx="1172">0.059277000000000003</cx:pt>
          <cx:pt idx="1173">0.059686000000000003</cx:pt>
          <cx:pt idx="1174">0.060356</cx:pt>
          <cx:pt idx="1175">0.060523</cx:pt>
          <cx:pt idx="1176">0.060755999999999998</cx:pt>
          <cx:pt idx="1177">0.060789999999999997</cx:pt>
          <cx:pt idx="1178">0.061261000000000003</cx:pt>
          <cx:pt idx="1179">0.061088000000000003</cx:pt>
          <cx:pt idx="1180">0.061173999999999999</cx:pt>
          <cx:pt idx="1181">0.063023999999999997</cx:pt>
          <cx:pt idx="1182">0.073551000000000005</cx:pt>
          <cx:pt idx="1183">0.066021999999999997</cx:pt>
          <cx:pt idx="1184">0.065597000000000003</cx:pt>
          <cx:pt idx="1185">0.065743999999999997</cx:pt>
          <cx:pt idx="1186">0.061973</cx:pt>
          <cx:pt idx="1187">0.063064999999999996</cx:pt>
          <cx:pt idx="1188">0.064487000000000003</cx:pt>
          <cx:pt idx="1189">0.057030999999999998</cx:pt>
          <cx:pt idx="1190">0.054080000000000003</cx:pt>
          <cx:pt idx="1191">0.053899000000000002</cx:pt>
          <cx:pt idx="1192">0.057901000000000001</cx:pt>
          <cx:pt idx="1193">0.054723000000000001</cx:pt>
          <cx:pt idx="1194">0.057509999999999999</cx:pt>
          <cx:pt idx="1195">0.059562999999999998</cx:pt>
          <cx:pt idx="1196">0.064824000000000007</cx:pt>
          <cx:pt idx="1197">0.064615000000000006</cx:pt>
          <cx:pt idx="1198">0.069772000000000001</cx:pt>
          <cx:pt idx="1199">0.071466000000000002</cx:pt>
          <cx:pt idx="1200">0.073046</cx:pt>
          <cx:pt idx="1201">0.070740999999999998</cx:pt>
          <cx:pt idx="1202">0.071193999999999993</cx:pt>
          <cx:pt idx="1203">0.071420999999999998</cx:pt>
          <cx:pt idx="1204">0.036345000000000002</cx:pt>
          <cx:pt idx="1205">0.040002999999999997</cx:pt>
          <cx:pt idx="1206">0.037848</cx:pt>
          <cx:pt idx="1207">0.051813999999999999</cx:pt>
          <cx:pt idx="1208">0.056648999999999998</cx:pt>
          <cx:pt idx="1209">0.060340999999999999</cx:pt>
          <cx:pt idx="1210">0.064836000000000005</cx:pt>
          <cx:pt idx="1211">0.069294999999999995</cx:pt>
          <cx:pt idx="1212">0.071132000000000001</cx:pt>
          <cx:pt idx="1213">0.070258000000000001</cx:pt>
          <cx:pt idx="1214">0.070341000000000001</cx:pt>
          <cx:pt idx="1215">0.072488999999999998</cx:pt>
          <cx:pt idx="1216">0.075537000000000007</cx:pt>
          <cx:pt idx="1217">0.077609999999999998</cx:pt>
          <cx:pt idx="1218">0.082223000000000004</cx:pt>
          <cx:pt idx="1219">0.080425999999999997</cx:pt>
          <cx:pt idx="1220">0.080463000000000007</cx:pt>
          <cx:pt idx="1221">0.081500000000000003</cx:pt>
          <cx:pt idx="1222">0.082050999999999999</cx:pt>
          <cx:pt idx="1223">0.0843</cx:pt>
          <cx:pt idx="1224">0.087497000000000005</cx:pt>
          <cx:pt idx="1225">0.085277000000000006</cx:pt>
          <cx:pt idx="1226">0.082678000000000001</cx:pt>
          <cx:pt idx="1227">0.082906999999999995</cx:pt>
          <cx:pt idx="1228">0.083021999999999999</cx:pt>
          <cx:pt idx="1229">0.078200000000000006</cx:pt>
          <cx:pt idx="1230">0.078258999999999995</cx:pt>
          <cx:pt idx="1231">0.079101000000000005</cx:pt>
          <cx:pt idx="1232">0.078840999999999994</cx:pt>
          <cx:pt idx="1233">0.078796000000000005</cx:pt>
          <cx:pt idx="1234">0.082205</cx:pt>
          <cx:pt idx="1235">0.082072999999999993</cx:pt>
          <cx:pt idx="1236">0.082530999999999993</cx:pt>
          <cx:pt idx="1237">0.082077999999999998</cx:pt>
          <cx:pt idx="1238">0.084284999999999999</cx:pt>
          <cx:pt idx="1239">0.084056000000000006</cx:pt>
          <cx:pt idx="1240">0.084364999999999996</cx:pt>
          <cx:pt idx="1241">0.085026000000000004</cx:pt>
          <cx:pt idx="1242">0.087331000000000006</cx:pt>
          <cx:pt idx="1243">0.061468000000000002</cx:pt>
          <cx:pt idx="1244">0.063107999999999997</cx:pt>
          <cx:pt idx="1245">0.092410999999999993</cx:pt>
          <cx:pt idx="1246">0.092224</cx:pt>
          <cx:pt idx="1247">0.096730999999999998</cx:pt>
          <cx:pt idx="1248">0.096186999999999995</cx:pt>
          <cx:pt idx="1249">0.095222000000000001</cx:pt>
          <cx:pt idx="1250">0.100233</cx:pt>
          <cx:pt idx="1251">0.099821999999999994</cx:pt>
          <cx:pt idx="1252">0.105894</cx:pt>
          <cx:pt idx="1253">0.113</cx:pt>
          <cx:pt idx="1254">0.113</cx:pt>
          <cx:pt idx="1255">0.113</cx:pt>
          <cx:pt idx="1256">0.113</cx:pt>
          <cx:pt idx="1257">0.113</cx:pt>
          <cx:pt idx="1258">0.113</cx:pt>
          <cx:pt idx="1259">0.113</cx:pt>
          <cx:pt idx="1260">0.113</cx:pt>
          <cx:pt idx="1261">0.113</cx:pt>
          <cx:pt idx="1262">0.113</cx:pt>
          <cx:pt idx="1263">0.113</cx:pt>
          <cx:pt idx="1264">0.046824999999999999</cx:pt>
          <cx:pt idx="1265">0.050222000000000003</cx:pt>
          <cx:pt idx="1266">0.081659999999999996</cx:pt>
          <cx:pt idx="1267">0.092105000000000006</cx:pt>
          <cx:pt idx="1268">0.096984000000000001</cx:pt>
          <cx:pt idx="1269">0.096751000000000004</cx:pt>
          <cx:pt idx="1270">0.09665</cx:pt>
          <cx:pt idx="1271">0.109794</cx:pt>
          <cx:pt idx="1272">0.109181</cx:pt>
          <cx:pt idx="1273">0.106324</cx:pt>
          <cx:pt idx="1274">0.10781300000000001</cx:pt>
          <cx:pt idx="1275">0.10786</cx:pt>
          <cx:pt idx="1276">0.10940900000000001</cx:pt>
          <cx:pt idx="1277">0.11283600000000001</cx:pt>
          <cx:pt idx="1278">0.113</cx:pt>
          <cx:pt idx="1279">0.113</cx:pt>
          <cx:pt idx="1280">0.113</cx:pt>
          <cx:pt idx="1281">0.113</cx:pt>
          <cx:pt idx="1282">0.113</cx:pt>
          <cx:pt idx="1283">0.113</cx:pt>
          <cx:pt idx="1284">0.10082199999999999</cx:pt>
          <cx:pt idx="1285">0.10903400000000001</cx:pt>
          <cx:pt idx="1286">0.113</cx:pt>
          <cx:pt idx="1287">0.113</cx:pt>
          <cx:pt idx="1288">0.113</cx:pt>
          <cx:pt idx="1289">0.113</cx:pt>
          <cx:pt idx="1290">0.113</cx:pt>
          <cx:pt idx="1291">0.113</cx:pt>
          <cx:pt idx="1292">0.113</cx:pt>
          <cx:pt idx="1293">0.113</cx:pt>
          <cx:pt idx="1294">0.113</cx:pt>
          <cx:pt idx="1295">0.113</cx:pt>
          <cx:pt idx="1296">0.102477</cx:pt>
          <cx:pt idx="1297">0.105589</cx:pt>
          <cx:pt idx="1298">0.103308</cx:pt>
          <cx:pt idx="1299">0.106152</cx:pt>
          <cx:pt idx="1300">0.102493</cx:pt>
          <cx:pt idx="1301">0.102516</cx:pt>
          <cx:pt idx="1302">0.10738300000000001</cx:pt>
          <cx:pt idx="1303">0.10696899999999999</cx:pt>
          <cx:pt idx="1304">0.043581000000000002</cx:pt>
          <cx:pt idx="1305">0.050847999999999997</cx:pt>
          <cx:pt idx="1306">0.064640000000000003</cx:pt>
          <cx:pt idx="1307">0.058867999999999997</cx:pt>
          <cx:pt idx="1308">0.061546999999999998</cx:pt>
          <cx:pt idx="1309">0.068768999999999997</cx:pt>
          <cx:pt idx="1310">0.082732</cx:pt>
          <cx:pt idx="1311">0.084677000000000002</cx:pt>
          <cx:pt idx="1312">0.094598000000000002</cx:pt>
          <cx:pt idx="1313">0.10327699999999999</cx:pt>
          <cx:pt idx="1314">0.10449</cx:pt>
          <cx:pt idx="1315">0.103493</cx:pt>
          <cx:pt idx="1316">0.10215</cx:pt>
          <cx:pt idx="1317">0.10211000000000001</cx:pt>
          <cx:pt idx="1318">0.10220799999999999</cx:pt>
          <cx:pt idx="1319">0.102685</cx:pt>
          <cx:pt idx="1320">0.100687</cx:pt>
          <cx:pt idx="1321">0.102005</cx:pt>
          <cx:pt idx="1322">0.101397</cx:pt>
          <cx:pt idx="1323">0.102483</cx:pt>
          <cx:pt idx="1324">0.113</cx:pt>
          <cx:pt idx="1325">0.111222</cx:pt>
          <cx:pt idx="1326">0.113</cx:pt>
          <cx:pt idx="1327">0.113</cx:pt>
          <cx:pt idx="1328">0.113</cx:pt>
          <cx:pt idx="1329">0.113</cx:pt>
          <cx:pt idx="1330">0.113</cx:pt>
          <cx:pt idx="1331">0.113</cx:pt>
          <cx:pt idx="1332">0.113</cx:pt>
          <cx:pt idx="1333">0.113</cx:pt>
          <cx:pt idx="1334">0.113</cx:pt>
          <cx:pt idx="1335">0.113</cx:pt>
          <cx:pt idx="1336">0.113</cx:pt>
          <cx:pt idx="1337">0.113</cx:pt>
          <cx:pt idx="1338">0.113</cx:pt>
          <cx:pt idx="1339">0.113</cx:pt>
          <cx:pt idx="1340">0.111244</cx:pt>
          <cx:pt idx="1341">0.112293</cx:pt>
          <cx:pt idx="1342">0.112137</cx:pt>
          <cx:pt idx="1343">0.11034099999999999</cx:pt>
          <cx:pt idx="1344">0.10921400000000001</cx:pt>
          <cx:pt idx="1345">0.10771600000000001</cx:pt>
          <cx:pt idx="1346">0.107657</cx:pt>
          <cx:pt idx="1347">0.062220999999999999</cx:pt>
          <cx:pt idx="1348">0.063256000000000007</cx:pt>
          <cx:pt idx="1349">0.081421999999999994</cx:pt>
          <cx:pt idx="1350">0.076277999999999999</cx:pt>
          <cx:pt idx="1351">0.104717</cx:pt>
          <cx:pt idx="1352">0.112164</cx:pt>
          <cx:pt idx="1353">0.111363</cx:pt>
          <cx:pt idx="1354">0.113</cx:pt>
          <cx:pt idx="1355">0.113</cx:pt>
          <cx:pt idx="1356">0.113</cx:pt>
          <cx:pt idx="1357">0.113</cx:pt>
          <cx:pt idx="1358">0.113</cx:pt>
          <cx:pt idx="1359">0.113</cx:pt>
          <cx:pt idx="1360">0.113</cx:pt>
          <cx:pt idx="1361">0.113</cx:pt>
          <cx:pt idx="1362">0.113</cx:pt>
          <cx:pt idx="1363">0.106069</cx:pt>
          <cx:pt idx="1364">0.113</cx:pt>
          <cx:pt idx="1365">0.113</cx:pt>
          <cx:pt idx="1366">0.113</cx:pt>
          <cx:pt idx="1367">0.11236699999999999</cx:pt>
          <cx:pt idx="1368">0.113</cx:pt>
          <cx:pt idx="1369">0.113</cx:pt>
          <cx:pt idx="1370">0.113</cx:pt>
          <cx:pt idx="1371">0.113</cx:pt>
          <cx:pt idx="1372">0.113</cx:pt>
          <cx:pt idx="1373">0.113</cx:pt>
          <cx:pt idx="1374">0.113</cx:pt>
          <cx:pt idx="1375">0.113</cx:pt>
          <cx:pt idx="1376">0.113</cx:pt>
          <cx:pt idx="1377">0.113</cx:pt>
          <cx:pt idx="1378">0.113</cx:pt>
          <cx:pt idx="1379">0.113</cx:pt>
          <cx:pt idx="1380">0.113</cx:pt>
          <cx:pt idx="1381">0.113</cx:pt>
          <cx:pt idx="1382">0.113</cx:pt>
          <cx:pt idx="1383">0.113</cx:pt>
          <cx:pt idx="1384">0.113</cx:pt>
          <cx:pt idx="1385">0.113</cx:pt>
          <cx:pt idx="1386">0.113</cx:pt>
          <cx:pt idx="1387">0.113</cx:pt>
          <cx:pt idx="1388">0.113</cx:pt>
          <cx:pt idx="1389">0.113</cx:pt>
          <cx:pt idx="1390">0.113</cx:pt>
          <cx:pt idx="1391">0.113</cx:pt>
          <cx:pt idx="1392">0.113</cx:pt>
          <cx:pt idx="1393">0.113</cx:pt>
          <cx:pt idx="1394">0.113</cx:pt>
          <cx:pt idx="1395">0.113</cx:pt>
          <cx:pt idx="1396">0.113</cx:pt>
          <cx:pt idx="1397">0.113</cx:pt>
          <cx:pt idx="1398">0.113</cx:pt>
          <cx:pt idx="1399">0.113</cx:pt>
          <cx:pt idx="1400">0.113</cx:pt>
          <cx:pt idx="1401">0.113</cx:pt>
          <cx:pt idx="1402">0.113</cx:pt>
          <cx:pt idx="1403">0.113</cx:pt>
          <cx:pt idx="1404">0.113</cx:pt>
          <cx:pt idx="1405">0.113</cx:pt>
          <cx:pt idx="1406">0.113</cx:pt>
          <cx:pt idx="1407">0.113</cx:pt>
          <cx:pt idx="1408">0.113</cx:pt>
          <cx:pt idx="1409">0.113</cx:pt>
          <cx:pt idx="1410">0.113</cx:pt>
          <cx:pt idx="1411">0.113</cx:pt>
          <cx:pt idx="1412">0.113</cx:pt>
          <cx:pt idx="1413">0.113</cx:pt>
          <cx:pt idx="1414">0.113</cx:pt>
          <cx:pt idx="1415">0.113</cx:pt>
          <cx:pt idx="1416">0.113</cx:pt>
          <cx:pt idx="1417">0.113</cx:pt>
          <cx:pt idx="1418">0.113</cx:pt>
          <cx:pt idx="1419">0.113</cx:pt>
          <cx:pt idx="1420">0.113</cx:pt>
          <cx:pt idx="1421">0.113</cx:pt>
          <cx:pt idx="1422">0.113</cx:pt>
          <cx:pt idx="1423">0.113</cx:pt>
          <cx:pt idx="1424">0.113</cx:pt>
          <cx:pt idx="1425">0.113</cx:pt>
          <cx:pt idx="1426">0.113</cx:pt>
          <cx:pt idx="1427">0.113</cx:pt>
          <cx:pt idx="1428">0.113</cx:pt>
          <cx:pt idx="1429">0.113</cx:pt>
          <cx:pt idx="1430">0.113</cx:pt>
          <cx:pt idx="1431">0.113</cx:pt>
          <cx:pt idx="1432">0.113</cx:pt>
          <cx:pt idx="1433">0.113</cx:pt>
          <cx:pt idx="1434">0.113</cx:pt>
          <cx:pt idx="1435">0.113</cx:pt>
          <cx:pt idx="1436">0.113</cx:pt>
          <cx:pt idx="1437">0.113</cx:pt>
          <cx:pt idx="1438">0.113</cx:pt>
          <cx:pt idx="1439">0.113</cx:pt>
          <cx:pt idx="1440">0.113</cx:pt>
          <cx:pt idx="1441">0.113</cx:pt>
          <cx:pt idx="1442">0.113</cx:pt>
          <cx:pt idx="1443">0.113</cx:pt>
          <cx:pt idx="1444">0.113</cx:pt>
          <cx:pt idx="1445">0.113</cx:pt>
          <cx:pt idx="1446">0.113</cx:pt>
          <cx:pt idx="1447">0.113</cx:pt>
          <cx:pt idx="1448">0.113</cx:pt>
          <cx:pt idx="1449">0.113</cx:pt>
          <cx:pt idx="1450">0.113</cx:pt>
          <cx:pt idx="1451">0.113</cx:pt>
          <cx:pt idx="1452">0.113</cx:pt>
          <cx:pt idx="1453">0.113</cx:pt>
          <cx:pt idx="1454">0.113</cx:pt>
          <cx:pt idx="1455">0.113</cx:pt>
          <cx:pt idx="1456">0.113</cx:pt>
          <cx:pt idx="1457">0.113</cx:pt>
          <cx:pt idx="1458">0.113</cx:pt>
          <cx:pt idx="1459">0.113</cx:pt>
          <cx:pt idx="1460">0.113</cx:pt>
          <cx:pt idx="1461">0.113</cx:pt>
          <cx:pt idx="1462">0.113</cx:pt>
          <cx:pt idx="1463">0.113</cx:pt>
          <cx:pt idx="1464">0.113</cx:pt>
          <cx:pt idx="1465">0.113</cx:pt>
          <cx:pt idx="1466">0.113</cx:pt>
          <cx:pt idx="1467">0.113</cx:pt>
          <cx:pt idx="1468">0.113</cx:pt>
          <cx:pt idx="1469">0.113</cx:pt>
          <cx:pt idx="1470">0.113</cx:pt>
          <cx:pt idx="1471">0.113</cx:pt>
          <cx:pt idx="1472">0.113</cx:pt>
          <cx:pt idx="1473">0.113</cx:pt>
          <cx:pt idx="1474">0.113</cx:pt>
          <cx:pt idx="1475">0.113</cx:pt>
          <cx:pt idx="1476">0.113</cx:pt>
          <cx:pt idx="1477">0.113</cx:pt>
          <cx:pt idx="1478">0.113</cx:pt>
          <cx:pt idx="1479">0.113</cx:pt>
          <cx:pt idx="1480">0.113</cx:pt>
          <cx:pt idx="1481">0.113</cx:pt>
          <cx:pt idx="1482">0.113</cx:pt>
          <cx:pt idx="1483">0.113</cx:pt>
          <cx:pt idx="1484">0.113</cx:pt>
          <cx:pt idx="1485">0.113</cx:pt>
          <cx:pt idx="1486">0.113</cx:pt>
          <cx:pt idx="1487">0.113</cx:pt>
          <cx:pt idx="1488">0.113</cx:pt>
          <cx:pt idx="1489">0.113</cx:pt>
          <cx:pt idx="1490">0.113</cx:pt>
          <cx:pt idx="1491">0.113</cx:pt>
          <cx:pt idx="1492">0.113</cx:pt>
          <cx:pt idx="1493">0.113</cx:pt>
          <cx:pt idx="1494">0.113</cx:pt>
          <cx:pt idx="1495">0.113</cx:pt>
          <cx:pt idx="1496">0.113</cx:pt>
          <cx:pt idx="1497">0.113</cx:pt>
          <cx:pt idx="1498">0.113</cx:pt>
          <cx:pt idx="1499">0.113</cx:pt>
          <cx:pt idx="1500">0.113</cx:pt>
          <cx:pt idx="1501">0.113</cx:pt>
          <cx:pt idx="1502">0.113</cx:pt>
          <cx:pt idx="1503">0.113</cx:pt>
          <cx:pt idx="1504">0.113</cx:pt>
          <cx:pt idx="1505">0.113</cx:pt>
          <cx:pt idx="1506">0.113</cx:pt>
          <cx:pt idx="1507">0.113</cx:pt>
          <cx:pt idx="1508">0.113</cx:pt>
          <cx:pt idx="1509">0.113</cx:pt>
          <cx:pt idx="1510">0.113</cx:pt>
          <cx:pt idx="1511">0.113</cx:pt>
          <cx:pt idx="1512">0.113</cx:pt>
          <cx:pt idx="1513">0.113</cx:pt>
          <cx:pt idx="1514">0.113</cx:pt>
          <cx:pt idx="1515">0.113</cx:pt>
          <cx:pt idx="1516">0.113</cx:pt>
          <cx:pt idx="1517">0.113</cx:pt>
          <cx:pt idx="1518">0.113</cx:pt>
          <cx:pt idx="1519">0.113</cx:pt>
          <cx:pt idx="1520">0.113</cx:pt>
          <cx:pt idx="1521">0.113</cx:pt>
          <cx:pt idx="1522">0.113</cx:pt>
          <cx:pt idx="1523">0.113</cx:pt>
          <cx:pt idx="1524">0.113</cx:pt>
          <cx:pt idx="1525">0.113</cx:pt>
          <cx:pt idx="1526">0.113</cx:pt>
          <cx:pt idx="1527">0.113</cx:pt>
          <cx:pt idx="1528">0.113</cx:pt>
          <cx:pt idx="1529">0.113</cx:pt>
          <cx:pt idx="1530">0.113</cx:pt>
          <cx:pt idx="1531">0.113</cx:pt>
          <cx:pt idx="1532">0.113</cx:pt>
          <cx:pt idx="1533">0.113</cx:pt>
          <cx:pt idx="1534">0.113</cx:pt>
          <cx:pt idx="1535">0.113</cx:pt>
          <cx:pt idx="1536">0.113</cx:pt>
          <cx:pt idx="1537">0.113</cx:pt>
          <cx:pt idx="1538">0.113</cx:pt>
          <cx:pt idx="1539">0.113</cx:pt>
          <cx:pt idx="1540">0.113</cx:pt>
          <cx:pt idx="1541">0.113</cx:pt>
          <cx:pt idx="1542">0.113</cx:pt>
          <cx:pt idx="1543">0.113</cx:pt>
          <cx:pt idx="1544">0.113</cx:pt>
          <cx:pt idx="1545">0.113</cx:pt>
          <cx:pt idx="1546">0.113</cx:pt>
          <cx:pt idx="1547">0.113</cx:pt>
          <cx:pt idx="1548">0.113</cx:pt>
          <cx:pt idx="1549">0.113</cx:pt>
          <cx:pt idx="1550">0.113</cx:pt>
          <cx:pt idx="1551">0.113</cx:pt>
          <cx:pt idx="1552">0.113</cx:pt>
          <cx:pt idx="1553">0.113</cx:pt>
          <cx:pt idx="1554">0.113</cx:pt>
          <cx:pt idx="1555">0.113</cx:pt>
          <cx:pt idx="1556">0.113</cx:pt>
          <cx:pt idx="1557">0.113</cx:pt>
          <cx:pt idx="1558">0.113</cx:pt>
          <cx:pt idx="1559">0.113</cx:pt>
          <cx:pt idx="1560">0.113</cx:pt>
          <cx:pt idx="1561">0.113</cx:pt>
          <cx:pt idx="1562">0.113</cx:pt>
          <cx:pt idx="1563">0.113</cx:pt>
          <cx:pt idx="1564">0.113</cx:pt>
          <cx:pt idx="1565">0.113</cx:pt>
          <cx:pt idx="1566">0.113</cx:pt>
          <cx:pt idx="1567">0.113</cx:pt>
          <cx:pt idx="1568">0.113</cx:pt>
          <cx:pt idx="1569">0.113</cx:pt>
          <cx:pt idx="1570">0.113</cx:pt>
          <cx:pt idx="1571">0.113</cx:pt>
          <cx:pt idx="1572">0.113</cx:pt>
          <cx:pt idx="1573">0.113</cx:pt>
          <cx:pt idx="1574">0.113</cx:pt>
          <cx:pt idx="1575">0.113</cx:pt>
          <cx:pt idx="1576">0.113</cx:pt>
          <cx:pt idx="1577">0.113</cx:pt>
          <cx:pt idx="1578">0.113</cx:pt>
          <cx:pt idx="1579">0.113</cx:pt>
          <cx:pt idx="1580">0.113</cx:pt>
          <cx:pt idx="1581">0.113</cx:pt>
          <cx:pt idx="1582">0.113</cx:pt>
          <cx:pt idx="1583">0.113</cx:pt>
          <cx:pt idx="1584">0.113</cx:pt>
          <cx:pt idx="1585">0.113</cx:pt>
          <cx:pt idx="1586">0.113</cx:pt>
          <cx:pt idx="1587">0.113</cx:pt>
          <cx:pt idx="1588">0.113</cx:pt>
          <cx:pt idx="1589">0.113</cx:pt>
          <cx:pt idx="1590">0.113</cx:pt>
          <cx:pt idx="1591">0.113</cx:pt>
          <cx:pt idx="1592">0.113</cx:pt>
          <cx:pt idx="1593">0.113</cx:pt>
          <cx:pt idx="1594">0.113</cx:pt>
          <cx:pt idx="1595">0.113</cx:pt>
          <cx:pt idx="1596">0.113</cx:pt>
          <cx:pt idx="1597">0.113</cx:pt>
          <cx:pt idx="1598">0.113</cx:pt>
          <cx:pt idx="1599">0.113</cx:pt>
          <cx:pt idx="1600">0.113</cx:pt>
          <cx:pt idx="1601">0.113</cx:pt>
          <cx:pt idx="1602">0.113</cx:pt>
          <cx:pt idx="1603">0.113</cx:pt>
          <cx:pt idx="1604">0.113</cx:pt>
          <cx:pt idx="1605">0.113</cx:pt>
          <cx:pt idx="1606">0.113</cx:pt>
          <cx:pt idx="1607">0.10392899999999999</cx:pt>
          <cx:pt idx="1608">0.113</cx:pt>
          <cx:pt idx="1609">0.105425</cx:pt>
          <cx:pt idx="1610">0.103285</cx:pt>
          <cx:pt idx="1611">0.097793000000000005</cx:pt>
          <cx:pt idx="1612">0.097822999999999993</cx:pt>
          <cx:pt idx="1613">0.097619999999999998</cx:pt>
          <cx:pt idx="1614">0.113</cx:pt>
          <cx:pt idx="1615">0.097519999999999996</cx:pt>
          <cx:pt idx="1616">0.082725999999999994</cx:pt>
          <cx:pt idx="1617">0.081861000000000003</cx:pt>
          <cx:pt idx="1618">0.077826000000000006</cx:pt>
          <cx:pt idx="1619">0.078258999999999995</cx:pt>
          <cx:pt idx="1620">0.0746</cx:pt>
          <cx:pt idx="1621">0.067031999999999994</cx:pt>
          <cx:pt idx="1622">0.064241999999999994</cx:pt>
          <cx:pt idx="1623">0.064038999999999999</cx:pt>
          <cx:pt idx="1624">0.064070000000000002</cx:pt>
          <cx:pt idx="1625">0.063256000000000007</cx:pt>
          <cx:pt idx="1626">0.064493999999999996</cx:pt>
          <cx:pt idx="1627">0.065929000000000001</cx:pt>
          <cx:pt idx="1628">0.068296999999999997</cx:pt>
          <cx:pt idx="1629">0.088009000000000004</cx:pt>
          <cx:pt idx="1630">0.081128000000000006</cx:pt>
          <cx:pt idx="1631">0.080745999999999998</cx:pt>
          <cx:pt idx="1632">0.111042</cx:pt>
          <cx:pt idx="1633">0.113</cx:pt>
          <cx:pt idx="1634">0.113</cx:pt>
          <cx:pt idx="1635">0.113</cx:pt>
          <cx:pt idx="1636">0.113</cx:pt>
          <cx:pt idx="1637">0.113</cx:pt>
          <cx:pt idx="1638">0.113</cx:pt>
          <cx:pt idx="1639">0.113</cx:pt>
          <cx:pt idx="1640">0.113</cx:pt>
          <cx:pt idx="1641">0.113</cx:pt>
          <cx:pt idx="1642">0.113</cx:pt>
          <cx:pt idx="1643">0.113</cx:pt>
          <cx:pt idx="1644">0.113</cx:pt>
          <cx:pt idx="1645">0.113</cx:pt>
          <cx:pt idx="1646">0.113</cx:pt>
          <cx:pt idx="1647">0.113</cx:pt>
          <cx:pt idx="1648">0.113</cx:pt>
          <cx:pt idx="1649">0.113</cx:pt>
          <cx:pt idx="1650">0.113</cx:pt>
          <cx:pt idx="1651">0.113</cx:pt>
          <cx:pt idx="1652">0.113</cx:pt>
          <cx:pt idx="1653">0.113</cx:pt>
          <cx:pt idx="1654">0.113</cx:pt>
          <cx:pt idx="1655">0.113</cx:pt>
          <cx:pt idx="1656">0.113</cx:pt>
          <cx:pt idx="1657">0.113</cx:pt>
          <cx:pt idx="1658">0.113</cx:pt>
          <cx:pt idx="1659">0.113</cx:pt>
          <cx:pt idx="1660">0.113</cx:pt>
          <cx:pt idx="1661">0.113</cx:pt>
          <cx:pt idx="1662">0.113</cx:pt>
          <cx:pt idx="1663">0.113</cx:pt>
          <cx:pt idx="1664">0.113</cx:pt>
          <cx:pt idx="1665">0.113</cx:pt>
          <cx:pt idx="1666">0.113</cx:pt>
          <cx:pt idx="1667">0.113</cx:pt>
          <cx:pt idx="1668">0.113</cx:pt>
          <cx:pt idx="1669">0.113</cx:pt>
          <cx:pt idx="1670">0.113</cx:pt>
          <cx:pt idx="1671">0.113</cx:pt>
          <cx:pt idx="1672">0.113</cx:pt>
          <cx:pt idx="1673">0.113</cx:pt>
          <cx:pt idx="1674">0.113</cx:pt>
          <cx:pt idx="1675">0.113</cx:pt>
          <cx:pt idx="1676">0.113</cx:pt>
          <cx:pt idx="1677">0.113</cx:pt>
          <cx:pt idx="1678">0.113</cx:pt>
          <cx:pt idx="1679">0.113</cx:pt>
          <cx:pt idx="1680">0.113</cx:pt>
          <cx:pt idx="1681">0.035650000000000001</cx:pt>
          <cx:pt idx="1682">0.036020000000000003</cx:pt>
          <cx:pt idx="1683">0.039999</cx:pt>
          <cx:pt idx="1684">0.056537999999999998</cx:pt>
          <cx:pt idx="1685">0.056696000000000003</cx:pt>
          <cx:pt idx="1686">0.060099</cx:pt>
          <cx:pt idx="1687">0.060041999999999998</cx:pt>
          <cx:pt idx="1688">0.064183000000000004</cx:pt>
          <cx:pt idx="1689">0.064360000000000001</cx:pt>
          <cx:pt idx="1690">0.066567000000000001</cx:pt>
          <cx:pt idx="1691">0.068505999999999997</cx:pt>
          <cx:pt idx="1692">0.067981</cx:pt>
          <cx:pt idx="1693">0.069791000000000006</cx:pt>
          <cx:pt idx="1694">0.069865999999999998</cx:pt>
          <cx:pt idx="1695">0.074403999999999998</cx:pt>
          <cx:pt idx="1696">0.079977000000000006</cx:pt>
          <cx:pt idx="1697">0.077299999999999994</cx:pt>
          <cx:pt idx="1698">0.071373000000000006</cx:pt>
          <cx:pt idx="1699">0.073984999999999995</cx:pt>
          <cx:pt idx="1700">0.072314000000000003</cx:pt>
          <cx:pt idx="1701">0.074995000000000006</cx:pt>
          <cx:pt idx="1702">0.069367999999999999</cx:pt>
          <cx:pt idx="1703">0.016958000000000001</cx:pt>
          <cx:pt idx="1704">0.020400999999999999</cx:pt>
          <cx:pt idx="1705">0.047241999999999999</cx:pt>
          <cx:pt idx="1706">0.044663000000000001</cx:pt>
          <cx:pt idx="1707">0.045310999999999997</cx:pt>
          <cx:pt idx="1708">0.057828999999999998</cx:pt>
          <cx:pt idx="1709">0.048191999999999999</cx:pt>
          <cx:pt idx="1710">0.048432999999999997</cx:pt>
          <cx:pt idx="1711">0.048197999999999998</cx:pt>
          <cx:pt idx="1712">0.048572999999999998</cx:pt>
          <cx:pt idx="1713">0.042771999999999998</cx:pt>
          <cx:pt idx="1714">0.042750000000000003</cx:pt>
          <cx:pt idx="1715">0.044301</cx:pt>
          <cx:pt idx="1716">0.044365000000000002</cx:pt>
          <cx:pt idx="1717">0.043772999999999999</cx:pt>
          <cx:pt idx="1718">0.042194000000000002</cx:pt>
          <cx:pt idx="1719">0.041779999999999998</cx:pt>
          <cx:pt idx="1720">0.041243000000000002</cx:pt>
          <cx:pt idx="1721">0.040647000000000003</cx:pt>
          <cx:pt idx="1722">0.022859000000000001</cx:pt>
          <cx:pt idx="1723">0.023066</cx:pt>
          <cx:pt idx="1724">0.031524999999999997</cx:pt>
          <cx:pt idx="1725">0.031822000000000003</cx:pt>
          <cx:pt idx="1726">0.031494000000000001</cx:pt>
          <cx:pt idx="1727">0.034541000000000002</cx:pt>
          <cx:pt idx="1728">0.036398</cx:pt>
          <cx:pt idx="1729">0.048648999999999998</cx:pt>
          <cx:pt idx="1730">0.048654000000000003</cx:pt>
          <cx:pt idx="1731">0.048748</cx:pt>
          <cx:pt idx="1732">0.048631000000000001</cx:pt>
          <cx:pt idx="1733">0.044771999999999999</cx:pt>
          <cx:pt idx="1734">0.045442999999999997</cx:pt>
          <cx:pt idx="1735">0.045609999999999998</cx:pt>
          <cx:pt idx="1736">0.046725000000000003</cx:pt>
          <cx:pt idx="1737">0.046823999999999998</cx:pt>
          <cx:pt idx="1738">0.045224</cx:pt>
          <cx:pt idx="1739">0.045014999999999999</cx:pt>
          <cx:pt idx="1740">0.045902999999999999</cx:pt>
          <cx:pt idx="1741">0.045412000000000001</cx:pt>
          <cx:pt idx="1742">0.046009000000000001</cx:pt>
          <cx:pt idx="1743">0.027569</cx:pt>
          <cx:pt idx="1744">0.029309999999999999</cx:pt>
          <cx:pt idx="1745">0.029846000000000001</cx:pt>
          <cx:pt idx="1746">0.030741000000000001</cx:pt>
          <cx:pt idx="1747">0.03295</cx:pt>
          <cx:pt idx="1748">0.033111000000000002</cx:pt>
          <cx:pt idx="1749">0.032140000000000002</cx:pt>
          <cx:pt idx="1750">0.032992</cx:pt>
          <cx:pt idx="1751">0.031760999999999998</cx:pt>
          <cx:pt idx="1752">0.033929000000000001</cx:pt>
          <cx:pt idx="1753">0.036318000000000003</cx:pt>
          <cx:pt idx="1754">0.058715000000000003</cx:pt>
          <cx:pt idx="1755">0.057186000000000001</cx:pt>
          <cx:pt idx="1756">0.065024999999999999</cx:pt>
          <cx:pt idx="1757">0.063904000000000002</cx:pt>
          <cx:pt idx="1758">0.064350000000000004</cx:pt>
          <cx:pt idx="1759">0.065391000000000005</cx:pt>
          <cx:pt idx="1760">0.064796999999999993</cx:pt>
          <cx:pt idx="1761">0.066448999999999994</cx:pt>
          <cx:pt idx="1762">0.052553999999999997</cx:pt>
          <cx:pt idx="1763">0.054663000000000003</cx:pt>
          <cx:pt idx="1764">0.052873999999999997</cx:pt>
          <cx:pt idx="1765">0.064884999999999998</cx:pt>
          <cx:pt idx="1766">0.066958000000000004</cx:pt>
          <cx:pt idx="1767">0.069693000000000005</cx:pt>
          <cx:pt idx="1768">0.070299</cx:pt>
          <cx:pt idx="1769">0.068886000000000003</cx:pt>
          <cx:pt idx="1770">0.071322999999999998</cx:pt>
          <cx:pt idx="1771">0.070316000000000004</cx:pt>
          <cx:pt idx="1772">0.078833</cx:pt>
          <cx:pt idx="1773">0.080391000000000004</cx:pt>
          <cx:pt idx="1774">0.081936999999999996</cx:pt>
          <cx:pt idx="1775">0.083002999999999993</cx:pt>
          <cx:pt idx="1776">0.083218</cx:pt>
          <cx:pt idx="1777">0.084015999999999993</cx:pt>
          <cx:pt idx="1778">0.085315000000000002</cx:pt>
          <cx:pt idx="1779">0.062771999999999994</cx:pt>
          <cx:pt idx="1780">0.066660999999999998</cx:pt>
          <cx:pt idx="1781">0.059409999999999998</cx:pt>
          <cx:pt idx="1782">0.052524000000000001</cx:pt>
          <cx:pt idx="1783">0.054983999999999998</cx:pt>
          <cx:pt idx="1784">0.040994999999999997</cx:pt>
          <cx:pt idx="1785">0.044895999999999998</cx:pt>
          <cx:pt idx="1786">0.044329</cx:pt>
          <cx:pt idx="1787">0.044560000000000002</cx:pt>
          <cx:pt idx="1788">0.046871999999999997</cx:pt>
          <cx:pt idx="1789">0.052144999999999997</cx:pt>
          <cx:pt idx="1790">0.047362000000000001</cx:pt>
          <cx:pt idx="1791">0.049292999999999997</cx:pt>
          <cx:pt idx="1792">0.049922000000000001</cx:pt>
          <cx:pt idx="1793">0.044158999999999997</cx:pt>
          <cx:pt idx="1794">0.041882999999999997</cx:pt>
          <cx:pt idx="1795">0.044187999999999998</cx:pt>
          <cx:pt idx="1796">0.048079999999999998</cx:pt>
          <cx:pt idx="1797">0.049399999999999999</cx:pt>
          <cx:pt idx="1798">0.058819000000000003</cx:pt>
          <cx:pt idx="1799">0.051271999999999998</cx:pt>
          <cx:pt idx="1800">0.049588</cx:pt>
          <cx:pt idx="1801">0.049542000000000003</cx:pt>
          <cx:pt idx="1802">0.048593999999999998</cx:pt>
          <cx:pt idx="1803">0.052013999999999998</cx:pt>
          <cx:pt idx="1804">0.041866</cx:pt>
          <cx:pt idx="1805">0.042499000000000002</cx:pt>
          <cx:pt idx="1806">0.043908999999999997</cx:pt>
          <cx:pt idx="1807">0.044326999999999998</cx:pt>
          <cx:pt idx="1808">0.048214</cx:pt>
          <cx:pt idx="1809">0.050502999999999999</cx:pt>
          <cx:pt idx="1810">0.048680000000000001</cx:pt>
          <cx:pt idx="1811">0.051603999999999997</cx:pt>
          <cx:pt idx="1812">0.052315</cx:pt>
          <cx:pt idx="1813">0.048224000000000003</cx:pt>
          <cx:pt idx="1814">0.050928000000000001</cx:pt>
          <cx:pt idx="1815">0.055437</cx:pt>
          <cx:pt idx="1816">0.061365999999999997</cx:pt>
          <cx:pt idx="1817">0.061008</cx:pt>
          <cx:pt idx="1818">0.067705000000000001</cx:pt>
          <cx:pt idx="1819">0.064007999999999995</cx:pt>
          <cx:pt idx="1820">0.063909999999999995</cx:pt>
          <cx:pt idx="1821">0.070008000000000001</cx:pt>
          <cx:pt idx="1822">0.069983000000000004</cx:pt>
          <cx:pt idx="1823">0.072673000000000001</cx:pt>
          <cx:pt idx="1824">0.079555000000000001</cx:pt>
          <cx:pt idx="1825">0.074623999999999996</cx:pt>
          <cx:pt idx="1826">0.065670000000000006</cx:pt>
          <cx:pt idx="1827">0.059492000000000003</cx:pt>
          <cx:pt idx="1828">0.059031</cx:pt>
          <cx:pt idx="1829">0.059577999999999999</cx:pt>
          <cx:pt idx="1830">0.065270999999999996</cx:pt>
          <cx:pt idx="1831">0.066370999999999999</cx:pt>
          <cx:pt idx="1832">0.064964999999999995</cx:pt>
          <cx:pt idx="1833">0.053575999999999999</cx:pt>
          <cx:pt idx="1834">0.062699000000000005</cx:pt>
          <cx:pt idx="1835">0.063363000000000003</cx:pt>
          <cx:pt idx="1836">0.063406000000000004</cx:pt>
          <cx:pt idx="1837">0.062426000000000002</cx:pt>
          <cx:pt idx="1838">0.063982999999999998</cx:pt>
          <cx:pt idx="1839">0.062463999999999999</cx:pt>
          <cx:pt idx="1840">0.062316999999999997</cx:pt>
          <cx:pt idx="1841">0.060755000000000003</cx:pt>
          <cx:pt idx="1842">0.051718</cx:pt>
          <cx:pt idx="1843">0.060285999999999999</cx:pt>
          <cx:pt idx="1844">0.061241999999999998</cx:pt>
          <cx:pt idx="1845">0.042820999999999998</cx:pt>
          <cx:pt idx="1846">0.044866999999999997</cx:pt>
          <cx:pt idx="1847">0.049577999999999997</cx:pt>
          <cx:pt idx="1848">0.055245000000000002</cx:pt>
          <cx:pt idx="1849">0.061416999999999999</cx:pt>
          <cx:pt idx="1850">0.066420999999999994</cx:pt>
          <cx:pt idx="1851">0.055251000000000001</cx:pt>
          <cx:pt idx="1852">0.055034</cx:pt>
          <cx:pt idx="1853">0.049120999999999998</cx:pt>
          <cx:pt idx="1854">0.047715</cx:pt>
          <cx:pt idx="1855">0.047965000000000001</cx:pt>
          <cx:pt idx="1856">0.044463000000000003</cx:pt>
          <cx:pt idx="1857">0.044921000000000003</cx:pt>
          <cx:pt idx="1858">0.044981</cx:pt>
          <cx:pt idx="1859">0.045071</cx:pt>
          <cx:pt idx="1860">0.045672999999999998</cx:pt>
          <cx:pt idx="1861">0.046803999999999998</cx:pt>
          <cx:pt idx="1862">0.049158</cx:pt>
          <cx:pt idx="1863">0.049689999999999998</cx:pt>
          <cx:pt idx="1864">0.047115999999999998</cx:pt>
          <cx:pt idx="1865">0.047968999999999998</cx:pt>
          <cx:pt idx="1866">0.047864999999999998</cx:pt>
          <cx:pt idx="1867">0.043817000000000002</cx:pt>
          <cx:pt idx="1868">0.044406000000000001</cx:pt>
          <cx:pt idx="1869">0.04197</cx:pt>
          <cx:pt idx="1870">0.040908</cx:pt>
          <cx:pt idx="1871">0.040701000000000001</cx:pt>
          <cx:pt idx="1872">0.042324000000000001</cx:pt>
          <cx:pt idx="1873">0.040372999999999999</cx:pt>
          <cx:pt idx="1874">0.040273000000000003</cx:pt>
          <cx:pt idx="1875">0.042694000000000003</cx:pt>
          <cx:pt idx="1876">0.043069999999999997</cx:pt>
          <cx:pt idx="1877">0.042837</cx:pt>
          <cx:pt idx="1878">0.043520000000000003</cx:pt>
          <cx:pt idx="1879">0.045526999999999998</cx:pt>
          <cx:pt idx="1880">0.043047000000000002</cx:pt>
          <cx:pt idx="1881">0.040513</cx:pt>
          <cx:pt idx="1882">0.039730000000000001</cx:pt>
          <cx:pt idx="1883">0.039587999999999998</cx:pt>
          <cx:pt idx="1884">0.043952999999999999</cx:pt>
          <cx:pt idx="1885">0.043228000000000003</cx:pt>
          <cx:pt idx="1886">0.044499999999999998</cx:pt>
          <cx:pt idx="1887">0.044898</cx:pt>
          <cx:pt idx="1888">0.040681000000000002</cx:pt>
          <cx:pt idx="1889">0.045654</cx:pt>
          <cx:pt idx="1890">0.045141000000000001</cx:pt>
          <cx:pt idx="1891">0.044401999999999997</cx:pt>
          <cx:pt idx="1892">0.049007000000000002</cx:pt>
          <cx:pt idx="1893">0.050097999999999997</cx:pt>
          <cx:pt idx="1894">0.049839000000000001</cx:pt>
          <cx:pt idx="1895">0.050270000000000002</cx:pt>
          <cx:pt idx="1896">0.050483</cx:pt>
          <cx:pt idx="1897">0.050501999999999998</cx:pt>
          <cx:pt idx="1898">0.049177999999999999</cx:pt>
          <cx:pt idx="1899">0.050319000000000003</cx:pt>
          <cx:pt idx="1900">0.049222000000000002</cx:pt>
          <cx:pt idx="1901">0.049173000000000001</cx:pt>
          <cx:pt idx="1902">0.050341999999999998</cx:pt>
          <cx:pt idx="1903">0.050472999999999997</cx:pt>
          <cx:pt idx="1904">0.050460999999999999</cx:pt>
          <cx:pt idx="1905">0.051161999999999999</cx:pt>
          <cx:pt idx="1906">0.050869999999999999</cx:pt>
          <cx:pt idx="1907">0.051597999999999998</cx:pt>
          <cx:pt idx="1908">0.050701000000000003</cx:pt>
          <cx:pt idx="1909">0.049959000000000003</cx:pt>
          <cx:pt idx="1910">0.046432000000000001</cx:pt>
          <cx:pt idx="1911">0.046036000000000001</cx:pt>
          <cx:pt idx="1912">0.047059999999999998</cx:pt>
          <cx:pt idx="1913">0.043954</cx:pt>
          <cx:pt idx="1914">0.043542999999999998</cx:pt>
          <cx:pt idx="1915">0.045921999999999998</cx:pt>
          <cx:pt idx="1916">0.045783999999999998</cx:pt>
          <cx:pt idx="1917">0.050263000000000002</cx:pt>
          <cx:pt idx="1918">0.049081</cx:pt>
          <cx:pt idx="1919">0.049444000000000002</cx:pt>
          <cx:pt idx="1920">0.042460999999999999</cx:pt>
          <cx:pt idx="1921">0.042734000000000001</cx:pt>
          <cx:pt idx="1922">0.042313000000000003</cx:pt>
          <cx:pt idx="1923">0.042766999999999999</cx:pt>
          <cx:pt idx="1924">0.042625000000000003</cx:pt>
          <cx:pt idx="1925">0.040029000000000002</cx:pt>
          <cx:pt idx="1926">0.040965000000000001</cx:pt>
          <cx:pt idx="1927">0.041463</cx:pt>
          <cx:pt idx="1928">0.042139000000000003</cx:pt>
          <cx:pt idx="1929">0.041173000000000001</cx:pt>
          <cx:pt idx="1930">0.044157000000000002</cx:pt>
          <cx:pt idx="1931">0.050722000000000003</cx:pt>
          <cx:pt idx="1932">0.041589000000000001</cx:pt>
          <cx:pt idx="1933">0.053392000000000002</cx:pt>
          <cx:pt idx="1934">0.055961999999999998</cx:pt>
          <cx:pt idx="1935">0.055886999999999999</cx:pt>
          <cx:pt idx="1936">0.055375000000000001</cx:pt>
          <cx:pt idx="1937">0.055656999999999998</cx:pt>
          <cx:pt idx="1938">0.056071000000000003</cx:pt>
          <cx:pt idx="1939">0.058425999999999999</cx:pt>
          <cx:pt idx="1940">0.058918999999999999</cx:pt>
          <cx:pt idx="1941">0.056433999999999998</cx:pt>
          <cx:pt idx="1942">0.054172999999999999</cx:pt>
          <cx:pt idx="1943">0.051595000000000002</cx:pt>
          <cx:pt idx="1944">0.055958000000000001</cx:pt>
          <cx:pt idx="1945">0.056500000000000002</cx:pt>
          <cx:pt idx="1946">0.055988999999999997</cx:pt>
          <cx:pt idx="1947">0.054255999999999999</cx:pt>
          <cx:pt idx="1948">0.052629000000000002</cx:pt>
          <cx:pt idx="1949">0.055782999999999999</cx:pt>
          <cx:pt idx="1950">0.053111999999999999</cx:pt>
          <cx:pt idx="1951">0.055559999999999998</cx:pt>
          <cx:pt idx="1952">0.051236999999999998</cx:pt>
          <cx:pt idx="1953">0.053905000000000002</cx:pt>
          <cx:pt idx="1954">0.056971000000000001</cx:pt>
          <cx:pt idx="1955">0.068805000000000005</cx:pt>
          <cx:pt idx="1956">0.082980999999999999</cx:pt>
          <cx:pt idx="1957">0.086537000000000003</cx:pt>
          <cx:pt idx="1958">0.088269</cx:pt>
          <cx:pt idx="1959">0.085889999999999994</cx:pt>
          <cx:pt idx="1960">0.078728999999999993</cx:pt>
          <cx:pt idx="1961">0.078455999999999998</cx:pt>
          <cx:pt idx="1962">0.065684000000000006</cx:pt>
          <cx:pt idx="1963">0.060743999999999999</cx:pt>
          <cx:pt idx="1964">0.062092000000000001</cx:pt>
          <cx:pt idx="1965">0.064327999999999996</cx:pt>
          <cx:pt idx="1966">0.068196999999999994</cx:pt>
          <cx:pt idx="1967">0.064276</cx:pt>
          <cx:pt idx="1968">0.058550999999999999</cx:pt>
          <cx:pt idx="1969">0.060315000000000001</cx:pt>
          <cx:pt idx="1970">0.058776000000000002</cx:pt>
          <cx:pt idx="1971">0.059539000000000002</cx:pt>
          <cx:pt idx="1972">0.061413000000000002</cx:pt>
          <cx:pt idx="1973">0.072205000000000005</cx:pt>
          <cx:pt idx="1974">0.071359000000000006</cx:pt>
          <cx:pt idx="1975">0.070166000000000006</cx:pt>
          <cx:pt idx="1976">0.069531999999999997</cx:pt>
          <cx:pt idx="1977">0.072113999999999998</cx:pt>
          <cx:pt idx="1978">0.072005</cx:pt>
          <cx:pt idx="1979">0.089726</cx:pt>
          <cx:pt idx="1980">0.089821999999999999</cx:pt>
          <cx:pt idx="1981">0.088923000000000002</cx:pt>
          <cx:pt idx="1982">0.0848</cx:pt>
          <cx:pt idx="1983">0.091947000000000001</cx:pt>
          <cx:pt idx="1984">0.108417</cx:pt>
          <cx:pt idx="1985">0.11223900000000001</cx:pt>
          <cx:pt idx="1986">0.112306</cx:pt>
          <cx:pt idx="1987">0.11232499999999999</cx:pt>
          <cx:pt idx="1988">0.111481</cx:pt>
          <cx:pt idx="1989">0.10864799999999999</cx:pt>
          <cx:pt idx="1990">0.108546</cx:pt>
          <cx:pt idx="1991">0.10768</cx:pt>
          <cx:pt idx="1992">0.107736</cx:pt>
          <cx:pt idx="1993">0.10807700000000001</cx:pt>
          <cx:pt idx="1994">0.101329</cx:pt>
          <cx:pt idx="1995">0.10322099999999999</cx:pt>
          <cx:pt idx="1996">0.10237599999999999</cx:pt>
          <cx:pt idx="1997">0.102446</cx:pt>
          <cx:pt idx="1998">0.102657</cx:pt>
          <cx:pt idx="1999">0.103857</cx:pt>
          <cx:pt idx="2000">0.104532</cx:pt>
          <cx:pt idx="2001">0.10473300000000001</cx:pt>
          <cx:pt idx="2002">0.10288700000000001</cx:pt>
          <cx:pt idx="2003">0.10276100000000001</cx:pt>
          <cx:pt idx="2004">0.099099999999999994</cx:pt>
          <cx:pt idx="2005">0.10080699999999999</cx:pt>
          <cx:pt idx="2006">0.102608</cx:pt>
          <cx:pt idx="2007">0.100494</cx:pt>
          <cx:pt idx="2008">0.095604999999999996</cx:pt>
          <cx:pt idx="2009">0.085970000000000005</cx:pt>
          <cx:pt idx="2010">0.087594000000000005</cx:pt>
          <cx:pt idx="2011">0.076147000000000006</cx:pt>
          <cx:pt idx="2012">0.081875000000000003</cx:pt>
          <cx:pt idx="2013">0.079736000000000001</cx:pt>
          <cx:pt idx="2014">0.084378999999999996</cx:pt>
          <cx:pt idx="2015">0.083423999999999998</cx:pt>
          <cx:pt idx="2016">0.084607000000000002</cx:pt>
          <cx:pt idx="2017">0.085511000000000004</cx:pt>
          <cx:pt idx="2018">0.089359999999999995</cx:pt>
          <cx:pt idx="2019">0.088082999999999995</cx:pt>
          <cx:pt idx="2020">0.087707999999999994</cx:pt>
          <cx:pt idx="2021">0.087807999999999997</cx:pt>
          <cx:pt idx="2022">0.088290999999999994</cx:pt>
          <cx:pt idx="2023">0.092147000000000007</cx:pt>
          <cx:pt idx="2024">0.090822</cx:pt>
          <cx:pt idx="2025">0.089150999999999994</cx:pt>
          <cx:pt idx="2026">0.089120000000000005</cx:pt>
          <cx:pt idx="2027">0.089149000000000006</cx:pt>
          <cx:pt idx="2028">0.096627000000000005</cx:pt>
          <cx:pt idx="2029">0.096484</cx:pt>
          <cx:pt idx="2030">0.096229999999999996</cx:pt>
          <cx:pt idx="2031">0.092212000000000002</cx:pt>
          <cx:pt idx="2032">0.090831999999999996</cx:pt>
          <cx:pt idx="2033">0.055440000000000003</cx:pt>
          <cx:pt idx="2034">0.058265999999999998</cx:pt>
          <cx:pt idx="2035">0.052738</cx:pt>
          <cx:pt idx="2036">0.046582999999999999</cx:pt>
          <cx:pt idx="2037">0.046379999999999998</cx:pt>
          <cx:pt idx="2038">0.054057000000000001</cx:pt>
          <cx:pt idx="2039">0.055653000000000001</cx:pt>
          <cx:pt idx="2040">0.044484999999999997</cx:pt>
          <cx:pt idx="2041">0.051985999999999997</cx:pt>
          <cx:pt idx="2042">0.047919999999999997</cx:pt>
          <cx:pt idx="2043">0.041154000000000003</cx:pt>
          <cx:pt idx="2044">0.040048</cx:pt>
          <cx:pt idx="2045">0.042880000000000001</cx:pt>
          <cx:pt idx="2046">0.043810000000000002</cx:pt>
          <cx:pt idx="2047">0.041514000000000002</cx:pt>
          <cx:pt idx="2048">0.041595</cx:pt>
          <cx:pt idx="2049">0.039054999999999999</cx:pt>
          <cx:pt idx="2050">0.042432999999999998</cx:pt>
          <cx:pt idx="2051">0.046047999999999999</cx:pt>
          <cx:pt idx="2052">0.047475999999999997</cx:pt>
          <cx:pt idx="2053">0.044155</cx:pt>
          <cx:pt idx="2054">0.041348999999999997</cx:pt>
          <cx:pt idx="2055">0.042784999999999997</cx:pt>
          <cx:pt idx="2056">0.042972000000000003</cx:pt>
          <cx:pt idx="2057">0.038627000000000002</cx:pt>
          <cx:pt idx="2058">0.049272999999999997</cx:pt>
          <cx:pt idx="2059">0.055839</cx:pt>
          <cx:pt idx="2060">0.059846999999999997</cx:pt>
          <cx:pt idx="2061">0.05527</cx:pt>
          <cx:pt idx="2062">0.054439000000000001</cx:pt>
          <cx:pt idx="2063">0.049300999999999998</cx:pt>
          <cx:pt idx="2064">0.045147</cx:pt>
          <cx:pt idx="2065">0.042194000000000002</cx:pt>
          <cx:pt idx="2066">0.042000000000000003</cx:pt>
          <cx:pt idx="2067">0.040308999999999998</cx:pt>
          <cx:pt idx="2068">0.043403999999999998</cx:pt>
          <cx:pt idx="2069">0.050230999999999998</cx:pt>
          <cx:pt idx="2070">0.050112999999999998</cx:pt>
          <cx:pt idx="2071">0.046244</cx:pt>
          <cx:pt idx="2072">0.048640999999999997</cx:pt>
          <cx:pt idx="2073">0.057528000000000003</cx:pt>
          <cx:pt idx="2074">0.057431000000000003</cx:pt>
          <cx:pt idx="2075">0.056501999999999997</cx:pt>
          <cx:pt idx="2076">0.050985000000000003</cx:pt>
          <cx:pt idx="2077">0.049006000000000001</cx:pt>
          <cx:pt idx="2078">0.047847000000000001</cx:pt>
          <cx:pt idx="2079">0.048731999999999998</cx:pt>
          <cx:pt idx="2080">0.046613000000000002</cx:pt>
          <cx:pt idx="2081">0.045862</cx:pt>
          <cx:pt idx="2082">0.048617</cx:pt>
          <cx:pt idx="2083">0.045763999999999999</cx:pt>
          <cx:pt idx="2084">0.046431</cx:pt>
          <cx:pt idx="2085">0.043180999999999997</cx:pt>
          <cx:pt idx="2086">0.04335</cx:pt>
          <cx:pt idx="2087">0.042078999999999998</cx:pt>
          <cx:pt idx="2088">0.045412000000000001</cx:pt>
          <cx:pt idx="2089">0.045383</cx:pt>
          <cx:pt idx="2090">0.048578000000000003</cx:pt>
          <cx:pt idx="2091">0.041516999999999998</cx:pt>
          <cx:pt idx="2092">0.041632000000000002</cx:pt>
          <cx:pt idx="2093">0.042575000000000002</cx:pt>
          <cx:pt idx="2094">0.04215</cx:pt>
          <cx:pt idx="2095">0.042723999999999998</cx:pt>
          <cx:pt idx="2096">0.043411999999999999</cx:pt>
          <cx:pt idx="2097">0.043771999999999998</cx:pt>
          <cx:pt idx="2098">0.041762000000000001</cx:pt>
          <cx:pt idx="2099">0.040439999999999997</cx:pt>
          <cx:pt idx="2100">0.041162999999999998</cx:pt>
          <cx:pt idx="2101">0.041467999999999998</cx:pt>
          <cx:pt idx="2102">0.041334999999999997</cx:pt>
          <cx:pt idx="2103">0.040912999999999998</cx:pt>
          <cx:pt idx="2104">0.043288</cx:pt>
          <cx:pt idx="2105">0.044019999999999997</cx:pt>
          <cx:pt idx="2106">0.043810000000000002</cx:pt>
          <cx:pt idx="2107">0.046072000000000002</cx:pt>
          <cx:pt idx="2108">0.042419999999999999</cx:pt>
          <cx:pt idx="2109">0.043532000000000001</cx:pt>
          <cx:pt idx="2110">0.041937000000000002</cx:pt>
          <cx:pt idx="2111">0.041598999999999997</cx:pt>
          <cx:pt idx="2112">0.041222000000000002</cx:pt>
          <cx:pt idx="2113">0.041257000000000002</cx:pt>
          <cx:pt idx="2114">0.044229999999999998</cx:pt>
          <cx:pt idx="2115">0.042570999999999998</cx:pt>
          <cx:pt idx="2116">0.042659000000000002</cx:pt>
          <cx:pt idx="2117">0.043664000000000001</cx:pt>
          <cx:pt idx="2118">0.042768</cx:pt>
          <cx:pt idx="2119">0.042181000000000003</cx:pt>
          <cx:pt idx="2120">0.044260000000000001</cx:pt>
          <cx:pt idx="2121">0.045150000000000003</cx:pt>
          <cx:pt idx="2122">0.045873999999999998</cx:pt>
          <cx:pt idx="2123">0.045456999999999997</cx:pt>
          <cx:pt idx="2124">0.045541999999999999</cx:pt>
          <cx:pt idx="2125">0.045747999999999997</cx:pt>
          <cx:pt idx="2126">0.045779</cx:pt>
          <cx:pt idx="2127">0.046052999999999997</cx:pt>
          <cx:pt idx="2128">0.044415000000000003</cx:pt>
          <cx:pt idx="2129">0.045127</cx:pt>
          <cx:pt idx="2130">0.045400000000000003</cx:pt>
          <cx:pt idx="2131">0.050972999999999997</cx:pt>
          <cx:pt idx="2132">0.051742999999999997</cx:pt>
          <cx:pt idx="2133">0.050845000000000001</cx:pt>
          <cx:pt idx="2134">0.051646999999999998</cx:pt>
          <cx:pt idx="2135">0.051749999999999997</cx:pt>
          <cx:pt idx="2136">0.051824000000000002</cx:pt>
          <cx:pt idx="2137">0.050901000000000002</cx:pt>
          <cx:pt idx="2138">0.049723999999999997</cx:pt>
          <cx:pt idx="2139">0.028240000000000001</cx:pt>
          <cx:pt idx="2140">0.039056</cx:pt>
          <cx:pt idx="2141">0.051153999999999998</cx:pt>
          <cx:pt idx="2142">0.053470999999999998</cx:pt>
          <cx:pt idx="2143">0.053997999999999997</cx:pt>
          <cx:pt idx="2144">0.058403999999999998</cx:pt>
          <cx:pt idx="2145">0.058361000000000003</cx:pt>
          <cx:pt idx="2146">0.060046000000000002</cx:pt>
          <cx:pt idx="2147">0.060946</cx:pt>
          <cx:pt idx="2148">0.062479</cx:pt>
          <cx:pt idx="2149">0.062677999999999998</cx:pt>
          <cx:pt idx="2150">0.062308000000000002</cx:pt>
          <cx:pt idx="2151">0.062496999999999997</cx:pt>
          <cx:pt idx="2152">0.065861000000000003</cx:pt>
          <cx:pt idx="2153">0.066811999999999996</cx:pt>
          <cx:pt idx="2154">0.067311999999999997</cx:pt>
          <cx:pt idx="2155">0.067702999999999999</cx:pt>
          <cx:pt idx="2156">0.065839999999999996</cx:pt>
          <cx:pt idx="2157">0.069327</cx:pt>
          <cx:pt idx="2158">0.066998000000000002</cx:pt>
          <cx:pt idx="2159">0.066941000000000001</cx:pt>
          <cx:pt idx="2160">0.066708000000000003</cx:pt>
          <cx:pt idx="2161">0.066635</cx:pt>
          <cx:pt idx="2162">0.060449000000000003</cx:pt>
          <cx:pt idx="2163">0.063865000000000005</cx:pt>
          <cx:pt idx="2164">0.067490999999999995</cx:pt>
          <cx:pt idx="2165">0.067733000000000002</cx:pt>
          <cx:pt idx="2166">0.067261000000000001</cx:pt>
          <cx:pt idx="2167">0.069305000000000005</cx:pt>
          <cx:pt idx="2168">0.069501999999999994</cx:pt>
          <cx:pt idx="2169">0.069876999999999995</cx:pt>
          <cx:pt idx="2170">0.068061999999999998</cx:pt>
          <cx:pt idx="2171">0.067848000000000006</cx:pt>
          <cx:pt idx="2172">0.067608000000000001</cx:pt>
          <cx:pt idx="2173">0.069625999999999993</cx:pt>
          <cx:pt idx="2174">0.069941000000000003</cx:pt>
          <cx:pt idx="2175">0.069994000000000001</cx:pt>
          <cx:pt idx="2176">0.070642999999999997</cx:pt>
          <cx:pt idx="2177">0.069885000000000003</cx:pt>
          <cx:pt idx="2178">0.069834999999999994</cx:pt>
          <cx:pt idx="2179">0.070158999999999999</cx:pt>
          <cx:pt idx="2180">0.071535000000000001</cx:pt>
          <cx:pt idx="2181">0.077299999999999994</cx:pt>
          <cx:pt idx="2182">0.078118000000000007</cx:pt>
          <cx:pt idx="2183">0.058625999999999998</cx:pt>
          <cx:pt idx="2184">0.072890999999999997</cx:pt>
          <cx:pt idx="2185">0.077316999999999997</cx:pt>
          <cx:pt idx="2186">0.078449000000000005</cx:pt>
          <cx:pt idx="2187">0.076748999999999998</cx:pt>
          <cx:pt idx="2188">0.077073000000000003</cx:pt>
          <cx:pt idx="2189">0.077091999999999994</cx:pt>
          <cx:pt idx="2190">0.080031000000000005</cx:pt>
          <cx:pt idx="2191">0.079020999999999994</cx:pt>
          <cx:pt idx="2192">0.077448000000000003</cx:pt>
          <cx:pt idx="2193">0.077078999999999995</cx:pt>
          <cx:pt idx="2194">0.078992000000000007</cx:pt>
          <cx:pt idx="2195">0.077631000000000006</cx:pt>
          <cx:pt idx="2196">0.081093999999999999</cx:pt>
          <cx:pt idx="2197">0.079117999999999994</cx:pt>
          <cx:pt idx="2198">0.079075000000000006</cx:pt>
          <cx:pt idx="2199">0.079977000000000006</cx:pt>
          <cx:pt idx="2200">0.079968999999999998</cx:pt>
          <cx:pt idx="2201">0.078439999999999996</cx:pt>
          <cx:pt idx="2202">0.078586000000000003</cx:pt>
          <cx:pt idx="2203">0.080045000000000005</cx:pt>
          <cx:pt idx="2204">0.081221000000000002</cx:pt>
          <cx:pt idx="2205">0.081436999999999996</cx:pt>
          <cx:pt idx="2206">0.081051999999999999</cx:pt>
          <cx:pt idx="2207">0.081070000000000003</cx:pt>
          <cx:pt idx="2208">0.080244999999999997</cx:pt>
          <cx:pt idx="2209">0.079816999999999999</cx:pt>
          <cx:pt idx="2210">0.077639</cx:pt>
          <cx:pt idx="2211">0.078344999999999998</cx:pt>
          <cx:pt idx="2212">0.078452999999999995</cx:pt>
          <cx:pt idx="2213">0.077798000000000006</cx:pt>
          <cx:pt idx="2214">0.077653</cx:pt>
          <cx:pt idx="2215">0.077424999999999994</cx:pt>
          <cx:pt idx="2216">0.072611999999999996</cx:pt>
          <cx:pt idx="2217">0.074630000000000002</cx:pt>
          <cx:pt idx="2218">0.072192999999999993</cx:pt>
          <cx:pt idx="2219">0.072537000000000004</cx:pt>
          <cx:pt idx="2220">0.060581000000000003</cx:pt>
          <cx:pt idx="2221">0.063060000000000005</cx:pt>
          <cx:pt idx="2222">0.066692000000000001</cx:pt>
          <cx:pt idx="2223">0.074785000000000004</cx:pt>
          <cx:pt idx="2224">0.067891000000000007</cx:pt>
          <cx:pt idx="2225">0.071712999999999999</cx:pt>
          <cx:pt idx="2226">0.079964999999999994</cx:pt>
          <cx:pt idx="2227">0.079719999999999999</cx:pt>
          <cx:pt idx="2228">0.082386000000000001</cx:pt>
          <cx:pt idx="2229">0.065096000000000001</cx:pt>
          <cx:pt idx="2230">0.069986999999999994</cx:pt>
          <cx:pt idx="2231">0.065643000000000007</cx:pt>
          <cx:pt idx="2232">0.06479</cx:pt>
          <cx:pt idx="2233">0.061101000000000003</cx:pt>
          <cx:pt idx="2234">0.065865000000000007</cx:pt>
          <cx:pt idx="2235">0.061407000000000003</cx:pt>
          <cx:pt idx="2236">0.064735000000000001</cx:pt>
          <cx:pt idx="2237">0.064934000000000006</cx:pt>
          <cx:pt idx="2238">0.064537999999999998</cx:pt>
          <cx:pt idx="2239">0.068995000000000001</cx:pt>
          <cx:pt idx="2240">0.066568000000000002</cx:pt>
          <cx:pt idx="2241">0.067977999999999997</cx:pt>
          <cx:pt idx="2242">0.065948000000000007</cx:pt>
          <cx:pt idx="2243">0.067624000000000004</cx:pt>
          <cx:pt idx="2244">0.064717999999999998</cx:pt>
          <cx:pt idx="2245">0.079600000000000004</cx:pt>
          <cx:pt idx="2246">0.077128000000000002</cx:pt>
          <cx:pt idx="2247">0.074107000000000006</cx:pt>
          <cx:pt idx="2248">0.071665000000000006</cx:pt>
          <cx:pt idx="2249">0.076464000000000004</cx:pt>
          <cx:pt idx="2250">0.077651999999999999</cx:pt>
          <cx:pt idx="2251">0.084802000000000002</cx:pt>
          <cx:pt idx="2252">0.10072200000000001</cx:pt>
          <cx:pt idx="2253">0.092564999999999995</cx:pt>
          <cx:pt idx="2254">0.087966000000000003</cx:pt>
          <cx:pt idx="2255">0.096230999999999997</cx:pt>
          <cx:pt idx="2256">0.087539000000000006</cx:pt>
          <cx:pt idx="2257">0.084776000000000004</cx:pt>
          <cx:pt idx="2258">0.091582999999999998</cx:pt>
          <cx:pt idx="2259">0.095189999999999997</cx:pt>
          <cx:pt idx="2260">0.085777999999999993</cx:pt>
          <cx:pt idx="2261">0.075878000000000001</cx:pt>
          <cx:pt idx="2262">0.084849999999999995</cx:pt>
          <cx:pt idx="2263">0.113</cx:pt>
          <cx:pt idx="2264">0.084057000000000007</cx:pt>
          <cx:pt idx="2265">0.095070000000000002</cx:pt>
          <cx:pt idx="2266">0.096687999999999996</cx:pt>
          <cx:pt idx="2267">0.113</cx:pt>
          <cx:pt idx="2268">0.113</cx:pt>
          <cx:pt idx="2269">0.109054</cx:pt>
          <cx:pt idx="2270">0.113</cx:pt>
          <cx:pt idx="2271">0.109334</cx:pt>
          <cx:pt idx="2272">0.11096399999999999</cx:pt>
          <cx:pt idx="2273">0.107863</cx:pt>
          <cx:pt idx="2274">0.091306999999999999</cx:pt>
          <cx:pt idx="2275">0.108367</cx:pt>
          <cx:pt idx="2276">0.096692</cx:pt>
          <cx:pt idx="2277">0.092841000000000007</cx:pt>
          <cx:pt idx="2278">0.101011</cx:pt>
          <cx:pt idx="2279">0.10011299999999999</cx:pt>
          <cx:pt idx="2280">0.089144000000000001</cx:pt>
          <cx:pt idx="2281">0.084248000000000003</cx:pt>
          <cx:pt idx="2282">0.088925000000000004</cx:pt>
          <cx:pt idx="2283">0.098306000000000004</cx:pt>
          <cx:pt idx="2284">0.093998999999999999</cx:pt>
          <cx:pt idx="2285">0.090637999999999996</cx:pt>
          <cx:pt idx="2286">0.088983000000000007</cx:pt>
          <cx:pt idx="2287">0.089826000000000003</cx:pt>
          <cx:pt idx="2288">0.072463</cx:pt>
          <cx:pt idx="2289">0.074304999999999996</cx:pt>
          <cx:pt idx="2290">0.080002000000000004</cx:pt>
          <cx:pt idx="2291">0.080296999999999993</cx:pt>
          <cx:pt idx="2292">0.080356999999999998</cx:pt>
          <cx:pt idx="2293">0.077633999999999995</cx:pt>
          <cx:pt idx="2294">0.078414999999999999</cx:pt>
          <cx:pt idx="2295">0.083803000000000002</cx:pt>
          <cx:pt idx="2296">0.084167000000000006</cx:pt>
          <cx:pt idx="2297">0.083587999999999996</cx:pt>
          <cx:pt idx="2298">0.080280000000000004</cx:pt>
          <cx:pt idx="2299">0.079176999999999997</cx:pt>
          <cx:pt idx="2300">0.069192000000000004</cx:pt>
          <cx:pt idx="2301">0.064852999999999994</cx:pt>
          <cx:pt idx="2302">0.071021000000000001</cx:pt>
          <cx:pt idx="2303">0.072353000000000001</cx:pt>
          <cx:pt idx="2304">0.069626999999999994</cx:pt>
          <cx:pt idx="2305">0.070518999999999998</cx:pt>
          <cx:pt idx="2306">0.062702999999999995</cx:pt>
          <cx:pt idx="2307">0.053772</cx:pt>
          <cx:pt idx="2308">0.046855000000000001</cx:pt>
          <cx:pt idx="2309">0.058353000000000002</cx:pt>
          <cx:pt idx="2310">0.059263000000000003</cx:pt>
          <cx:pt idx="2311">0.056877999999999998</cx:pt>
          <cx:pt idx="2312">0.059464999999999997</cx:pt>
          <cx:pt idx="2313">0.058814999999999999</cx:pt>
          <cx:pt idx="2314">0.059750999999999999</cx:pt>
          <cx:pt idx="2315">0.057183999999999999</cx:pt>
          <cx:pt idx="2316">0.056343999999999998</cx:pt>
          <cx:pt idx="2317">0.055763</cx:pt>
          <cx:pt idx="2318">0.057047</cx:pt>
          <cx:pt idx="2319">0.058521999999999998</cx:pt>
          <cx:pt idx="2320">0.057152000000000001</cx:pt>
          <cx:pt idx="2321">0.060014999999999999</cx:pt>
          <cx:pt idx="2322">0.063147999999999996</cx:pt>
          <cx:pt idx="2323">0.061862</cx:pt>
          <cx:pt idx="2324">0.062743999999999994</cx:pt>
          <cx:pt idx="2325">0.066762000000000002</cx:pt>
          <cx:pt idx="2326">0.063150999999999999</cx:pt>
          <cx:pt idx="2327">0.060479999999999999</cx:pt>
          <cx:pt idx="2328">0.060410999999999999</cx:pt>
          <cx:pt idx="2329">0.059888999999999998</cx:pt>
          <cx:pt idx="2330">0.063918000000000003</cx:pt>
          <cx:pt idx="2331">0.063862000000000002</cx:pt>
          <cx:pt idx="2332">0.065971000000000002</cx:pt>
          <cx:pt idx="2333">0.066160999999999998</cx:pt>
          <cx:pt idx="2334">0.064381999999999995</cx:pt>
          <cx:pt idx="2335">0.063900999999999999</cx:pt>
          <cx:pt idx="2336">0.062636999999999998</cx:pt>
          <cx:pt idx="2337">0.064320000000000002</cx:pt>
          <cx:pt idx="2338">0.065285999999999997</cx:pt>
          <cx:pt idx="2339">0.064089999999999994</cx:pt>
          <cx:pt idx="2340">0.064398999999999998</cx:pt>
          <cx:pt idx="2341">0.063112000000000001</cx:pt>
          <cx:pt idx="2342">0.063463000000000006</cx:pt>
          <cx:pt idx="2343">0.063394000000000006</cx:pt>
          <cx:pt idx="2344">0.064235</cx:pt>
          <cx:pt idx="2345">0.064219999999999999</cx:pt>
          <cx:pt idx="2346">0.063303999999999999</cx:pt>
          <cx:pt idx="2347">0.063292000000000001</cx:pt>
          <cx:pt idx="2348">0.063236000000000001</cx:pt>
          <cx:pt idx="2349">0.051045</cx:pt>
          <cx:pt idx="2350">0.050519000000000001</cx:pt>
          <cx:pt idx="2351">0.056986000000000002</cx:pt>
          <cx:pt idx="2352">0.060435000000000003</cx:pt>
          <cx:pt idx="2353">0.060444999999999999</cx:pt>
          <cx:pt idx="2354">0.061217000000000001</cx:pt>
          <cx:pt idx="2355">0.060858000000000002</cx:pt>
          <cx:pt idx="2356">0.060492999999999998</cx:pt>
          <cx:pt idx="2357">0.059426</cx:pt>
          <cx:pt idx="2358">0.059374999999999997</cx:pt>
          <cx:pt idx="2359">0.059232</cx:pt>
          <cx:pt idx="2360">0.057151</cx:pt>
          <cx:pt idx="2361">0.057639999999999997</cx:pt>
          <cx:pt idx="2362">0.060985999999999999</cx:pt>
          <cx:pt idx="2363">0.061670999999999997</cx:pt>
          <cx:pt idx="2364">0.057415000000000001</cx:pt>
          <cx:pt idx="2365">0.058541000000000003</cx:pt>
          <cx:pt idx="2366">0.060914000000000003</cx:pt>
          <cx:pt idx="2367">0.062784000000000006</cx:pt>
          <cx:pt idx="2368">0.065436999999999995</cx:pt>
          <cx:pt idx="2369">0.064572000000000004</cx:pt>
          <cx:pt idx="2370">0.067020999999999997</cx:pt>
          <cx:pt idx="2371">0.064584000000000003</cx:pt>
          <cx:pt idx="2372">0.063021999999999995</cx:pt>
          <cx:pt idx="2373">0.062348000000000001</cx:pt>
          <cx:pt idx="2374">0.061490999999999997</cx:pt>
          <cx:pt idx="2375">0.061740999999999997</cx:pt>
          <cx:pt idx="2376">0.060219000000000002</cx:pt>
          <cx:pt idx="2377">0.062095999999999998</cx:pt>
          <cx:pt idx="2378">0.064445000000000002</cx:pt>
          <cx:pt idx="2379">0.064063999999999996</cx:pt>
          <cx:pt idx="2380">0.062822000000000003</cx:pt>
          <cx:pt idx="2381">0.063202999999999995</cx:pt>
          <cx:pt idx="2382">0.079167000000000001</cx:pt>
          <cx:pt idx="2383">0.061412000000000001</cx:pt>
          <cx:pt idx="2384">0.058515999999999999</cx:pt>
          <cx:pt idx="2385">0.059164000000000001</cx:pt>
          <cx:pt idx="2386">0.060159999999999998</cx:pt>
          <cx:pt idx="2387">0.060571</cx:pt>
          <cx:pt idx="2388">0.059809000000000001</cx:pt>
          <cx:pt idx="2389">0.061920999999999997</cx:pt>
          <cx:pt idx="2390">0.063261999999999999</cx:pt>
          <cx:pt idx="2391">0.061796999999999998</cx:pt>
          <cx:pt idx="2392">0.061537000000000001</cx:pt>
          <cx:pt idx="2393">0.061429999999999998</cx:pt>
          <cx:pt idx="2394">0.063326999999999994</cx:pt>
          <cx:pt idx="2395">0.065545000000000006</cx:pt>
          <cx:pt idx="2396">0.06744</cx:pt>
          <cx:pt idx="2397">0.069727999999999998</cx:pt>
          <cx:pt idx="2398">0.065812999999999997</cx:pt>
          <cx:pt idx="2399">0.065872</cx:pt>
          <cx:pt idx="2400">0.069485000000000005</cx:pt>
          <cx:pt idx="2401">0.068474999999999994</cx:pt>
          <cx:pt idx="2402">0.068334000000000006</cx:pt>
          <cx:pt idx="2403">0.069153000000000006</cx:pt>
          <cx:pt idx="2404">0.087762000000000007</cx:pt>
          <cx:pt idx="2405">0.067364999999999994</cx:pt>
          <cx:pt idx="2406">0.066473000000000004</cx:pt>
          <cx:pt idx="2407">0.066691</cx:pt>
          <cx:pt idx="2408">0.066489999999999994</cx:pt>
          <cx:pt idx="2409">0.074452000000000004</cx:pt>
          <cx:pt idx="2410">0.086530999999999997</cx:pt>
          <cx:pt idx="2411">0.084895999999999999</cx:pt>
          <cx:pt idx="2412">0.091315999999999994</cx:pt>
          <cx:pt idx="2413">0.074287000000000006</cx:pt>
          <cx:pt idx="2414">0.086397000000000002</cx:pt>
          <cx:pt idx="2415">0.102308</cx:pt>
          <cx:pt idx="2416">0.10179199999999999</cx:pt>
          <cx:pt idx="2417">0.103982</cx:pt>
          <cx:pt idx="2418">0.113</cx:pt>
          <cx:pt idx="2419">0.113</cx:pt>
          <cx:pt idx="2420">0.113</cx:pt>
          <cx:pt idx="2421">0.113</cx:pt>
          <cx:pt idx="2422">0.113</cx:pt>
          <cx:pt idx="2423">0.113</cx:pt>
          <cx:pt idx="2424">0.113</cx:pt>
          <cx:pt idx="2425">0.113</cx:pt>
          <cx:pt idx="2426">0.108196</cx:pt>
          <cx:pt idx="2427">0.108435</cx:pt>
          <cx:pt idx="2428">0.113</cx:pt>
          <cx:pt idx="2429">0.112637</cx:pt>
          <cx:pt idx="2430">0.102995</cx:pt>
          <cx:pt idx="2431">0.087536000000000003</cx:pt>
          <cx:pt idx="2432">0.093352000000000004</cx:pt>
          <cx:pt idx="2433">0.093798000000000006</cx:pt>
          <cx:pt idx="2434">0.089575000000000002</cx:pt>
          <cx:pt idx="2435">0.087169999999999997</cx:pt>
          <cx:pt idx="2436">0.089640999999999998</cx:pt>
          <cx:pt idx="2437">0.093882999999999994</cx:pt>
          <cx:pt idx="2438">0.102018</cx:pt>
          <cx:pt idx="2439">0.102771</cx:pt>
          <cx:pt idx="2440">0.10366</cx:pt>
          <cx:pt idx="2441">0.10439</cx:pt>
          <cx:pt idx="2442">0.101949</cx:pt>
          <cx:pt idx="2443">0.095994999999999997</cx:pt>
          <cx:pt idx="2444">0.102687</cx:pt>
          <cx:pt idx="2445">0.10327</cx:pt>
          <cx:pt idx="2446">0.109412</cx:pt>
          <cx:pt idx="2447">0.113</cx:pt>
          <cx:pt idx="2448">0.113</cx:pt>
          <cx:pt idx="2449">0.113</cx:pt>
          <cx:pt idx="2450">0.113</cx:pt>
          <cx:pt idx="2451">0.107154</cx:pt>
          <cx:pt idx="2452">0.107511</cx:pt>
          <cx:pt idx="2453">0.10664899999999999</cx:pt>
          <cx:pt idx="2454">0.107928</cx:pt>
          <cx:pt idx="2455">0.110018</cx:pt>
          <cx:pt idx="2456">0.109856</cx:pt>
          <cx:pt idx="2457">0.086475999999999997</cx:pt>
          <cx:pt idx="2458">0.084475999999999996</cx:pt>
          <cx:pt idx="2459">0.084647</cx:pt>
          <cx:pt idx="2460">0.073260000000000006</cx:pt>
          <cx:pt idx="2461">0.073097999999999996</cx:pt>
          <cx:pt idx="2462">0.072482000000000005</cx:pt>
          <cx:pt idx="2463">0.073175000000000004</cx:pt>
          <cx:pt idx="2464">0.072985999999999995</cx:pt>
          <cx:pt idx="2465">0.072216000000000002</cx:pt>
          <cx:pt idx="2466">0.072529999999999997</cx:pt>
          <cx:pt idx="2467">0.069161</cx:pt>
          <cx:pt idx="2468">0.113</cx:pt>
          <cx:pt idx="2469">0.068492999999999998</cx:pt>
          <cx:pt idx="2470">0.113</cx:pt>
          <cx:pt idx="2471">0.067958000000000005</cx:pt>
          <cx:pt idx="2472">0.097012000000000001</cx:pt>
          <cx:pt idx="2473">0.075075000000000003</cx:pt>
          <cx:pt idx="2474">0.067596000000000003</cx:pt>
          <cx:pt idx="2475">0.070424</cx:pt>
          <cx:pt idx="2476">0.077556</cx:pt>
          <cx:pt idx="2477">0.113</cx:pt>
          <cx:pt idx="2478">0.095351000000000005</cx:pt>
          <cx:pt idx="2479">0.084986000000000006</cx:pt>
          <cx:pt idx="2480">0.069191000000000003</cx:pt>
          <cx:pt idx="2481">0.069013000000000005</cx:pt>
          <cx:pt idx="2482">0.068317000000000003</cx:pt>
          <cx:pt idx="2483">0.069067000000000003</cx:pt>
          <cx:pt idx="2484">0.071901000000000007</cx:pt>
          <cx:pt idx="2485">0.113</cx:pt>
          <cx:pt idx="2486">0.113</cx:pt>
          <cx:pt idx="2487">0.113</cx:pt>
          <cx:pt idx="2488">0.113</cx:pt>
          <cx:pt idx="2489">0.113</cx:pt>
          <cx:pt idx="2490">0.113</cx:pt>
          <cx:pt idx="2491">0.113</cx:pt>
          <cx:pt idx="2492">0.113</cx:pt>
          <cx:pt idx="2493">0.113</cx:pt>
          <cx:pt idx="2494">0.113</cx:pt>
          <cx:pt idx="2495">0.113</cx:pt>
          <cx:pt idx="2496">0.113</cx:pt>
          <cx:pt idx="2497">0.113</cx:pt>
          <cx:pt idx="2498">0.113</cx:pt>
          <cx:pt idx="2499">0.113</cx:pt>
          <cx:pt idx="2500">0.099201999999999999</cx:pt>
          <cx:pt idx="2501">0.113</cx:pt>
          <cx:pt idx="2502">0.113</cx:pt>
          <cx:pt idx="2503">0.113</cx:pt>
          <cx:pt idx="2504">0.10979999999999999</cx:pt>
          <cx:pt idx="2505">0.110231</cx:pt>
          <cx:pt idx="2506">0.109889</cx:pt>
          <cx:pt idx="2507">0.110262</cx:pt>
          <cx:pt idx="2508">0.113</cx:pt>
          <cx:pt idx="2509">0.11013000000000001</cx:pt>
          <cx:pt idx="2510">0.10896500000000001</cx:pt>
          <cx:pt idx="2511">0.109005</cx:pt>
          <cx:pt idx="2512">0.109371</cx:pt>
          <cx:pt idx="2513">0.10963299999999999</cx:pt>
          <cx:pt idx="2514">0.111031</cx:pt>
          <cx:pt idx="2515">0.108921</cx:pt>
          <cx:pt idx="2516">0.108612</cx:pt>
          <cx:pt idx="2517">0.10897</cx:pt>
          <cx:pt idx="2518">0.11137</cx:pt>
          <cx:pt idx="2519">0.111167</cx:pt>
          <cx:pt idx="2520">0.110024</cx:pt>
          <cx:pt idx="2521">0.108738</cx:pt>
          <cx:pt idx="2522">0.10730000000000001</cx:pt>
          <cx:pt idx="2523">0.105915</cx:pt>
          <cx:pt idx="2524">0.097800999999999999</cx:pt>
          <cx:pt idx="2525">0.099468000000000001</cx:pt>
          <cx:pt idx="2526">0.099612999999999993</cx:pt>
          <cx:pt idx="2527">0.100561</cx:pt>
          <cx:pt idx="2528">0.109198</cx:pt>
          <cx:pt idx="2529">0.110051</cx:pt>
          <cx:pt idx="2530">0.113</cx:pt>
          <cx:pt idx="2531">0.100601</cx:pt>
          <cx:pt idx="2532">0.086358000000000004</cx:pt>
          <cx:pt idx="2533">0.084125000000000005</cx:pt>
          <cx:pt idx="2534">0.079835000000000003</cx:pt>
          <cx:pt idx="2535">0.101992</cx:pt>
          <cx:pt idx="2536">0.101827</cx:pt>
          <cx:pt idx="2537">0.101961</cx:pt>
          <cx:pt idx="2538">0.10191600000000001</cx:pt>
          <cx:pt idx="2539">0.102171</cx:pt>
          <cx:pt idx="2540">0.101964</cx:pt>
          <cx:pt idx="2541">0.10206999999999999</cx:pt>
          <cx:pt idx="2542">0.102297</cx:pt>
          <cx:pt idx="2543">0.10354099999999999</cx:pt>
          <cx:pt idx="2544">0.103294</cx:pt>
          <cx:pt idx="2545">0.096507999999999997</cx:pt>
          <cx:pt idx="2546">0.086181999999999995</cx:pt>
          <cx:pt idx="2547">0.087168999999999996</cx:pt>
          <cx:pt idx="2548">0.081632999999999997</cx:pt>
          <cx:pt idx="2549">0.079896999999999996</cx:pt>
          <cx:pt idx="2550">0.079891000000000004</cx:pt>
          <cx:pt idx="2551">0.081617999999999996</cx:pt>
          <cx:pt idx="2552">0.072039000000000006</cx:pt>
          <cx:pt idx="2553">0.075794</cx:pt>
          <cx:pt idx="2554">0.072259000000000004</cx:pt>
          <cx:pt idx="2555">0.074066999999999994</cx:pt>
          <cx:pt idx="2556">0.075628000000000001</cx:pt>
          <cx:pt idx="2557">0.075097999999999998</cx:pt>
          <cx:pt idx="2558">0.078188999999999995</cx:pt>
          <cx:pt idx="2559">0.076332999999999998</cx:pt>
          <cx:pt idx="2560">0.077211000000000002</cx:pt>
          <cx:pt idx="2561">0.077456999999999998</cx:pt>
          <cx:pt idx="2562">0.076323000000000002</cx:pt>
          <cx:pt idx="2563">0.071343000000000004</cx:pt>
          <cx:pt idx="2564">0.069813</cx:pt>
          <cx:pt idx="2565">0.070267999999999997</cx:pt>
          <cx:pt idx="2566">0.072243000000000002</cx:pt>
          <cx:pt idx="2567">0.072301000000000004</cx:pt>
          <cx:pt idx="2568">0.075240000000000001</cx:pt>
          <cx:pt idx="2569">0.077346999999999999</cx:pt>
          <cx:pt idx="2570">0.079481999999999997</cx:pt>
          <cx:pt idx="2571">0.078399999999999997</cx:pt>
          <cx:pt idx="2572">0.081770999999999996</cx:pt>
          <cx:pt idx="2573">0.080843999999999999</cx:pt>
          <cx:pt idx="2574">0.082686999999999997</cx:pt>
          <cx:pt idx="2575">0.088527999999999996</cx:pt>
          <cx:pt idx="2576">0.087441000000000005</cx:pt>
          <cx:pt idx="2577">0.097278000000000003</cx:pt>
          <cx:pt idx="2578">0.093292</cx:pt>
          <cx:pt idx="2579">0.095029000000000002</cx:pt>
          <cx:pt idx="2580">0.095713999999999994</cx:pt>
          <cx:pt idx="2581">0.094638</cx:pt>
          <cx:pt idx="2582">0.094067999999999999</cx:pt>
          <cx:pt idx="2583">0.094280000000000003</cx:pt>
          <cx:pt idx="2584">0.096693000000000001</cx:pt>
          <cx:pt idx="2585">0.10015</cx:pt>
          <cx:pt idx="2586">0.098835999999999993</cx:pt>
          <cx:pt idx="2587">0.102038</cx:pt>
          <cx:pt idx="2588">0.099132999999999999</cx:pt>
          <cx:pt idx="2589">0.106101</cx:pt>
          <cx:pt idx="2590">0.112692</cx:pt>
          <cx:pt idx="2591">0.113</cx:pt>
          <cx:pt idx="2592">0.113</cx:pt>
          <cx:pt idx="2593">0.113</cx:pt>
          <cx:pt idx="2594">0.113</cx:pt>
          <cx:pt idx="2595">0.113</cx:pt>
          <cx:pt idx="2596">0.113</cx:pt>
          <cx:pt idx="2597">0.113</cx:pt>
          <cx:pt idx="2598">0.113</cx:pt>
          <cx:pt idx="2599">0.113</cx:pt>
          <cx:pt idx="2600">0.113</cx:pt>
          <cx:pt idx="2601">0.113</cx:pt>
          <cx:pt idx="2602">0.113</cx:pt>
          <cx:pt idx="2603">0.113</cx:pt>
          <cx:pt idx="2604">0.113</cx:pt>
          <cx:pt idx="2605">0.113</cx:pt>
          <cx:pt idx="2606">0.113</cx:pt>
          <cx:pt idx="2607">0.113</cx:pt>
          <cx:pt idx="2608">0.113</cx:pt>
          <cx:pt idx="2609">0.113</cx:pt>
          <cx:pt idx="2610">0.113</cx:pt>
          <cx:pt idx="2611">0.102864</cx:pt>
          <cx:pt idx="2612">0.113</cx:pt>
          <cx:pt idx="2613">0.104559</cx:pt>
          <cx:pt idx="2614">0.113</cx:pt>
          <cx:pt idx="2615">0.101686</cx:pt>
          <cx:pt idx="2616">0.097525000000000001</cx:pt>
          <cx:pt idx="2617">0.098375000000000004</cx:pt>
          <cx:pt idx="2618">0.099682999999999994</cx:pt>
          <cx:pt idx="2619">0.100566</cx:pt>
          <cx:pt idx="2620">0.10127</cx:pt>
          <cx:pt idx="2621">0.101176</cx:pt>
          <cx:pt idx="2622">0.113</cx:pt>
          <cx:pt idx="2623">0.109331</cx:pt>
          <cx:pt idx="2624">0.10355399999999999</cx:pt>
          <cx:pt idx="2625">0.113</cx:pt>
          <cx:pt idx="2626">0.075821</cx:pt>
          <cx:pt idx="2627">0.073638999999999996</cx:pt>
          <cx:pt idx="2628">0.072618000000000002</cx:pt>
          <cx:pt idx="2629">0.113</cx:pt>
          <cx:pt idx="2630">0.113</cx:pt>
          <cx:pt idx="2631">0.072858000000000006</cx:pt>
          <cx:pt idx="2632">0.107124</cx:pt>
          <cx:pt idx="2633">0.070014999999999994</cx:pt>
          <cx:pt idx="2634">0.067336999999999994</cx:pt>
          <cx:pt idx="2635">0.110056</cx:pt>
          <cx:pt idx="2636">0.079880000000000007</cx:pt>
          <cx:pt idx="2637">0.081872</cx:pt>
          <cx:pt idx="2638">0.089302999999999993</cx:pt>
          <cx:pt idx="2639">0.079896999999999996</cx:pt>
          <cx:pt idx="2640">0.081681000000000004</cx:pt>
          <cx:pt idx="2641">0.087843000000000004</cx:pt>
          <cx:pt idx="2642">0.113</cx:pt>
          <cx:pt idx="2643">0.113</cx:pt>
          <cx:pt idx="2644">0.113</cx:pt>
          <cx:pt idx="2645">0.113</cx:pt>
          <cx:pt idx="2646">0.099979999999999999</cx:pt>
          <cx:pt idx="2647">0.113</cx:pt>
          <cx:pt idx="2648">0.113</cx:pt>
          <cx:pt idx="2649">0.10377599999999999</cx:pt>
          <cx:pt idx="2650">0.113</cx:pt>
          <cx:pt idx="2651">0.101535</cx:pt>
          <cx:pt idx="2652">0.113</cx:pt>
          <cx:pt idx="2653">0.109212</cx:pt>
          <cx:pt idx="2654">0.111682</cx:pt>
          <cx:pt idx="2655">0.113</cx:pt>
          <cx:pt idx="2656">0.088410000000000002</cx:pt>
          <cx:pt idx="2657">0.081730999999999998</cx:pt>
          <cx:pt idx="2658">0.081938999999999998</cx:pt>
          <cx:pt idx="2659">0.071585999999999997</cx:pt>
          <cx:pt idx="2660">0.082364000000000007</cx:pt>
          <cx:pt idx="2661">0.098095000000000002</cx:pt>
          <cx:pt idx="2662">0.099666000000000005</cx:pt>
          <cx:pt idx="2663">0.098900000000000002</cx:pt>
          <cx:pt idx="2664">0.100866</cx:pt>
          <cx:pt idx="2665">0.10148</cx:pt>
          <cx:pt idx="2666">0.100462</cx:pt>
          <cx:pt idx="2667">0.10050099999999999</cx:pt>
          <cx:pt idx="2668">0.104646</cx:pt>
          <cx:pt idx="2669">0.10352</cx:pt>
          <cx:pt idx="2670">0.113</cx:pt>
          <cx:pt idx="2671">0.113</cx:pt>
          <cx:pt idx="2672">0.113</cx:pt>
          <cx:pt idx="2673">0.105362</cx:pt>
          <cx:pt idx="2674">0.104198</cx:pt>
          <cx:pt idx="2675">0.113</cx:pt>
          <cx:pt idx="2676">0.082018999999999995</cx:pt>
          <cx:pt idx="2677">0.061164000000000003</cx:pt>
          <cx:pt idx="2678">0.059843</cx:pt>
          <cx:pt idx="2679">0.082660999999999998</cx:pt>
          <cx:pt idx="2680">0.099154000000000006</cx:pt>
          <cx:pt idx="2681">0.070424</cx:pt>
          <cx:pt idx="2682">0.067986000000000005</cx:pt>
          <cx:pt idx="2683">0.058963000000000002</cx:pt>
          <cx:pt idx="2684">0.048932000000000003</cx:pt>
          <cx:pt idx="2685">0.059727000000000002</cx:pt>
          <cx:pt idx="2686">0.070050000000000001</cx:pt>
          <cx:pt idx="2687">0.065452999999999997</cx:pt>
          <cx:pt idx="2688">0.091925999999999994</cx:pt>
          <cx:pt idx="2689">0.077383999999999994</cx:pt>
          <cx:pt idx="2690">0.078427999999999998</cx:pt>
          <cx:pt idx="2691">0.07868</cx:pt>
          <cx:pt idx="2692">0.085307999999999995</cx:pt>
          <cx:pt idx="2693">0.077165999999999998</cx:pt>
          <cx:pt idx="2694">0.113</cx:pt>
          <cx:pt idx="2695">0.093431</cx:pt>
          <cx:pt idx="2696">0.097791000000000003</cx:pt>
          <cx:pt idx="2697">0.088417999999999997</cx:pt>
          <cx:pt idx="2698">0.090886999999999996</cx:pt>
          <cx:pt idx="2699">0.091157000000000002</cx:pt>
          <cx:pt idx="2700">0.079472000000000001</cx:pt>
          <cx:pt idx="2701">0.058361000000000003</cx:pt>
          <cx:pt idx="2702">0.056945999999999997</cx:pt>
          <cx:pt idx="2703">0.066797999999999996</cx:pt>
          <cx:pt idx="2704">0.060389999999999999</cx:pt>
          <cx:pt idx="2705">0.065709000000000004</cx:pt>
          <cx:pt idx="2706">0.060635000000000001</cx:pt>
          <cx:pt idx="2707">0.057952999999999998</cx:pt>
          <cx:pt idx="2708">0.058525000000000001</cx:pt>
          <cx:pt idx="2709">0.057855999999999998</cx:pt>
          <cx:pt idx="2710">0.059098999999999999</cx:pt>
          <cx:pt idx="2711">0.069866999999999999</cx:pt>
          <cx:pt idx="2712">0.086166000000000006</cx:pt>
          <cx:pt idx="2713">0.081872</cx:pt>
          <cx:pt idx="2714">0.068290000000000003</cx:pt>
          <cx:pt idx="2715">0.069488999999999995</cx:pt>
          <cx:pt idx="2716">0.080990000000000006</cx:pt>
          <cx:pt idx="2717">0.081644999999999995</cx:pt>
          <cx:pt idx="2718">0.080393000000000006</cx:pt>
          <cx:pt idx="2719">0.073058999999999999</cx:pt>
          <cx:pt idx="2720">0.067573999999999995</cx:pt>
          <cx:pt idx="2721">0.064434000000000005</cx:pt>
          <cx:pt idx="2722">0.066128000000000006</cx:pt>
          <cx:pt idx="2723">0.067665000000000003</cx:pt>
          <cx:pt idx="2724">0.067722000000000004</cx:pt>
          <cx:pt idx="2725">0.06966</cx:pt>
          <cx:pt idx="2726">0.070764999999999995</cx:pt>
          <cx:pt idx="2727">0.069445000000000007</cx:pt>
          <cx:pt idx="2728">0.069399000000000002</cx:pt>
          <cx:pt idx="2729">0.069615999999999997</cx:pt>
          <cx:pt idx="2730">0.057017999999999999</cx:pt>
          <cx:pt idx="2731">0.072066000000000005</cx:pt>
          <cx:pt idx="2732">0.069752999999999996</cx:pt>
          <cx:pt idx="2733">0.069472999999999993</cx:pt>
          <cx:pt idx="2734">0.071173</cx:pt>
          <cx:pt idx="2735">0.089886999999999995</cx:pt>
          <cx:pt idx="2736">0.09214</cx:pt>
          <cx:pt idx="2737">0.092616000000000004</cx:pt>
          <cx:pt idx="2738">0.093001</cx:pt>
          <cx:pt idx="2739">0.092701000000000006</cx:pt>
          <cx:pt idx="2740">0.089138999999999996</cx:pt>
          <cx:pt idx="2741">0.088429999999999995</cx:pt>
          <cx:pt idx="2742">0.088222999999999996</cx:pt>
          <cx:pt idx="2743">0.068173999999999998</cx:pt>
          <cx:pt idx="2744">0.070123000000000005</cx:pt>
          <cx:pt idx="2745">0.067670999999999995</cx:pt>
          <cx:pt idx="2746">0.068122000000000002</cx:pt>
          <cx:pt idx="2747">0.067131999999999997</cx:pt>
          <cx:pt idx="2748">0.069001000000000007</cx:pt>
          <cx:pt idx="2749">0.070230000000000001</cx:pt>
          <cx:pt idx="2750">0.067363999999999993</cx:pt>
          <cx:pt idx="2751">0.071758000000000002</cx:pt>
          <cx:pt idx="2752">0.070194999999999994</cx:pt>
          <cx:pt idx="2753">0.113</cx:pt>
          <cx:pt idx="2754">0.084345000000000003</cx:pt>
          <cx:pt idx="2755">0.058227000000000001</cx:pt>
          <cx:pt idx="2756">0.041422</cx:pt>
          <cx:pt idx="2757">0.039932000000000002</cx:pt>
          <cx:pt idx="2758">0.038649999999999997</cx:pt>
          <cx:pt idx="2759">0.039522000000000002</cx:pt>
          <cx:pt idx="2760">0.043235999999999997</cx:pt>
          <cx:pt idx="2761">0.043106999999999999</cx:pt>
          <cx:pt idx="2762">0.044996000000000001</cx:pt>
          <cx:pt idx="2763">0.044566000000000001</cx:pt>
          <cx:pt idx="2764">0.044621000000000001</cx:pt>
          <cx:pt idx="2765">0.043910999999999999</cx:pt>
          <cx:pt idx="2766">0.043374000000000003</cx:pt>
          <cx:pt idx="2767">0.043388000000000003</cx:pt>
          <cx:pt idx="2768">0.047466000000000001</cx:pt>
          <cx:pt idx="2769">0.047677999999999998</cx:pt>
          <cx:pt idx="2770">0.043076000000000003</cx:pt>
          <cx:pt idx="2771">0.043323</cx:pt>
          <cx:pt idx="2772">0.045013999999999998</cx:pt>
          <cx:pt idx="2773">0.042840999999999997</cx:pt>
          <cx:pt idx="2774">0.042477000000000001</cx:pt>
          <cx:pt idx="2775">0.042180000000000002</cx:pt>
          <cx:pt idx="2776">0.042450000000000002</cx:pt>
          <cx:pt idx="2777">0.043561999999999997</cx:pt>
          <cx:pt idx="2778">0.043840999999999998</cx:pt>
          <cx:pt idx="2779">0.043954</cx:pt>
          <cx:pt idx="2780">0.043983000000000001</cx:pt>
          <cx:pt idx="2781">0.044232</cx:pt>
          <cx:pt idx="2782">0.044186000000000003</cx:pt>
          <cx:pt idx="2783">0.044311000000000003</cx:pt>
          <cx:pt idx="2784">0.045572000000000001</cx:pt>
          <cx:pt idx="2785">0.062533000000000005</cx:pt>
          <cx:pt idx="2786">0.04913</cx:pt>
          <cx:pt idx="2787">0.048425999999999997</cx:pt>
          <cx:pt idx="2788">0.049244000000000003</cx:pt>
          <cx:pt idx="2789">0.050006000000000002</cx:pt>
          <cx:pt idx="2790">0.046497999999999998</cx:pt>
          <cx:pt idx="2791">0.047324999999999999</cx:pt>
          <cx:pt idx="2792">0.051768000000000002</cx:pt>
          <cx:pt idx="2793">0.076288999999999996</cx:pt>
          <cx:pt idx="2794">0.083182000000000006</cx:pt>
          <cx:pt idx="2795">0.10564</cx:pt>
          <cx:pt idx="2796">0.113</cx:pt>
          <cx:pt idx="2797">0.113</cx:pt>
          <cx:pt idx="2798">0.113</cx:pt>
          <cx:pt idx="2799">0.113</cx:pt>
          <cx:pt idx="2800">0.113</cx:pt>
          <cx:pt idx="2801">0.113</cx:pt>
          <cx:pt idx="2802">0.113</cx:pt>
          <cx:pt idx="2803">0.113</cx:pt>
          <cx:pt idx="2804">0.113</cx:pt>
          <cx:pt idx="2805">0.113</cx:pt>
          <cx:pt idx="2806">0.113</cx:pt>
          <cx:pt idx="2807">0.113</cx:pt>
          <cx:pt idx="2808">0.113</cx:pt>
          <cx:pt idx="2809">0.113</cx:pt>
          <cx:pt idx="2810">0.113</cx:pt>
          <cx:pt idx="2811">0.113</cx:pt>
          <cx:pt idx="2812">0.113</cx:pt>
          <cx:pt idx="2813">0.113</cx:pt>
          <cx:pt idx="2814">0.113</cx:pt>
          <cx:pt idx="2815">0.113</cx:pt>
          <cx:pt idx="2816">0.113</cx:pt>
          <cx:pt idx="2817">0.113</cx:pt>
          <cx:pt idx="2818">0.113</cx:pt>
          <cx:pt idx="2819">0.113</cx:pt>
          <cx:pt idx="2820">0.113</cx:pt>
          <cx:pt idx="2821">0.113</cx:pt>
          <cx:pt idx="2822">0.113</cx:pt>
          <cx:pt idx="2823">0.113</cx:pt>
          <cx:pt idx="2824">0.113</cx:pt>
          <cx:pt idx="2825">0.113</cx:pt>
          <cx:pt idx="2826">0.113</cx:pt>
          <cx:pt idx="2827">0.113</cx:pt>
          <cx:pt idx="2828">0.113</cx:pt>
          <cx:pt idx="2829">0.113</cx:pt>
          <cx:pt idx="2830">0.113</cx:pt>
          <cx:pt idx="2831">0.113</cx:pt>
          <cx:pt idx="2832">0.113</cx:pt>
          <cx:pt idx="2833">0.113</cx:pt>
          <cx:pt idx="2834">0.113</cx:pt>
          <cx:pt idx="2835">0.113</cx:pt>
          <cx:pt idx="2836">0.076763999999999999</cx:pt>
          <cx:pt idx="2837">0.113</cx:pt>
          <cx:pt idx="2838">0.10158499999999999</cx:pt>
          <cx:pt idx="2839">0.065707000000000002</cx:pt>
          <cx:pt idx="2840">0.075120999999999993</cx:pt>
          <cx:pt idx="2841">0.074973999999999999</cx:pt>
          <cx:pt idx="2842">0.065947000000000006</cx:pt>
          <cx:pt idx="2843">0.048583000000000001</cx:pt>
          <cx:pt idx="2844">0.048474000000000003</cx:pt>
          <cx:pt idx="2845">0.064075999999999994</cx:pt>
          <cx:pt idx="2846">0.063774999999999998</cx:pt>
          <cx:pt idx="2847">0.071022000000000002</cx:pt>
          <cx:pt idx="2848">0.113</cx:pt>
          <cx:pt idx="2849">0.1066</cx:pt>
          <cx:pt idx="2850">0.10738499999999999</cx:pt>
          <cx:pt idx="2851">0.108488</cx:pt>
          <cx:pt idx="2852">0.099541000000000004</cx:pt>
          <cx:pt idx="2853">0.098609000000000002</cx:pt>
          <cx:pt idx="2854">0.098537</cx:pt>
          <cx:pt idx="2855">0.097495999999999999</cx:pt>
          <cx:pt idx="2856">0.100619</cx:pt>
          <cx:pt idx="2857">0.101272</cx:pt>
          <cx:pt idx="2858">0.098646999999999999</cx:pt>
          <cx:pt idx="2859">0.098403000000000004</cx:pt>
          <cx:pt idx="2860">0.100843</cx:pt>
          <cx:pt idx="2861">0.101789</cx:pt>
          <cx:pt idx="2862">0.099874000000000004</cx:pt>
          <cx:pt idx="2863">0.097669000000000006</cx:pt>
          <cx:pt idx="2864">0.096345</cx:pt>
          <cx:pt idx="2865">0.099246000000000001</cx:pt>
          <cx:pt idx="2866">0.096987000000000004</cx:pt>
          <cx:pt idx="2867">0.093612000000000001</cx:pt>
          <cx:pt idx="2868">0.089580999999999994</cx:pt>
          <cx:pt idx="2869">0.084322999999999995</cx:pt>
          <cx:pt idx="2870">0.084147</cx:pt>
          <cx:pt idx="2871">0.084829000000000002</cx:pt>
          <cx:pt idx="2872">0.069848999999999994</cx:pt>
          <cx:pt idx="2873">0.071150000000000005</cx:pt>
          <cx:pt idx="2874">0.071845000000000006</cx:pt>
          <cx:pt idx="2875">0.075281000000000001</cx:pt>
          <cx:pt idx="2876">0.071585999999999997</cx:pt>
          <cx:pt idx="2877">0.069284999999999999</cx:pt>
          <cx:pt idx="2878">0.072121000000000005</cx:pt>
          <cx:pt idx="2879">0.069757</cx:pt>
          <cx:pt idx="2880">0.069768999999999998</cx:pt>
          <cx:pt idx="2881">0.072389999999999996</cx:pt>
          <cx:pt idx="2882">0.072468000000000005</cx:pt>
          <cx:pt idx="2883">0.072525999999999993</cx:pt>
          <cx:pt idx="2884">0.073469999999999994</cx:pt>
          <cx:pt idx="2885">0.086152999999999993</cx:pt>
          <cx:pt idx="2886">0.084084999999999993</cx:pt>
          <cx:pt idx="2887">0.085210999999999995</cx:pt>
          <cx:pt idx="2888">0.059297999999999997</cx:pt>
          <cx:pt idx="2889">0.060379000000000002</cx:pt>
          <cx:pt idx="2890">0.060876</cx:pt>
          <cx:pt idx="2891">0.086479</cx:pt>
          <cx:pt idx="2892">0.087753999999999999</cx:pt>
          <cx:pt idx="2893">0.062805</cx:pt>
          <cx:pt idx="2894">0.044462000000000002</cx:pt>
          <cx:pt idx="2895">0.045067000000000003</cx:pt>
          <cx:pt idx="2896">0.043572</cx:pt>
          <cx:pt idx="2897">0.043582000000000003</cx:pt>
          <cx:pt idx="2898">0.042501999999999998</cx:pt>
          <cx:pt idx="2899">0.042398999999999999</cx:pt>
          <cx:pt idx="2900">0.064716999999999997</cx:pt>
          <cx:pt idx="2901">0.061585000000000001</cx:pt>
          <cx:pt idx="2902">0.042065999999999999</cx:pt>
          <cx:pt idx="2903">0.061317000000000003</cx:pt>
          <cx:pt idx="2904">0.041833000000000002</cx:pt>
          <cx:pt idx="2905">0.042319000000000002</cx:pt>
          <cx:pt idx="2906">0.065526000000000001</cx:pt>
          <cx:pt idx="2907">0.064895999999999995</cx:pt>
          <cx:pt idx="2908">0.064848000000000003</cx:pt>
          <cx:pt idx="2909">0.065232999999999999</cx:pt>
          <cx:pt idx="2910">0.065156000000000006</cx:pt>
          <cx:pt idx="2911">0.041624000000000001</cx:pt>
          <cx:pt idx="2912">0.042362999999999998</cx:pt>
          <cx:pt idx="2913">0.037433000000000001</cx:pt>
          <cx:pt idx="2914">0.041522000000000003</cx:pt>
          <cx:pt idx="2915">0.038438</cx:pt>
          <cx:pt idx="2916">0.038405000000000002</cx:pt>
          <cx:pt idx="2917">0.037984999999999998</cx:pt>
          <cx:pt idx="2918">0.037475000000000001</cx:pt>
          <cx:pt idx="2919">0.038426000000000002</cx:pt>
          <cx:pt idx="2920">0.038189000000000001</cx:pt>
          <cx:pt idx="2921">0.038415999999999999</cx:pt>
          <cx:pt idx="2922">0.039633000000000002</cx:pt>
          <cx:pt idx="2923">0.039961000000000003</cx:pt>
          <cx:pt idx="2924">0.037272</cx:pt>
          <cx:pt idx="2925">0.037745000000000001</cx:pt>
          <cx:pt idx="2926">0.038836000000000002</cx:pt>
          <cx:pt idx="2927">0.039081999999999999</cx:pt>
          <cx:pt idx="2928">0.038364000000000002</cx:pt>
          <cx:pt idx="2929">0.039798</cx:pt>
          <cx:pt idx="2930">0.041609</cx:pt>
          <cx:pt idx="2931">0.042601</cx:pt>
          <cx:pt idx="2932">0.044103000000000003</cx:pt>
          <cx:pt idx="2933">0.041753999999999999</cx:pt>
          <cx:pt idx="2934">0.043386000000000001</cx:pt>
          <cx:pt idx="2935">0.047083</cx:pt>
          <cx:pt idx="2936">0.051707000000000003</cx:pt>
          <cx:pt idx="2937">0.052090999999999998</cx:pt>
          <cx:pt idx="2938">0.052464999999999998</cx:pt>
          <cx:pt idx="2939">0.053391000000000001</cx:pt>
          <cx:pt idx="2940">0.054117999999999999</cx:pt>
          <cx:pt idx="2941">0.055338999999999999</cx:pt>
          <cx:pt idx="2942">0.056043999999999997</cx:pt>
          <cx:pt idx="2943">0.055947999999999998</cx:pt>
          <cx:pt idx="2944">0.056299000000000002</cx:pt>
          <cx:pt idx="2945">0.056115999999999999</cx:pt>
          <cx:pt idx="2946">0.057625000000000003</cx:pt>
          <cx:pt idx="2947">0.057239999999999999</cx:pt>
          <cx:pt idx="2948">0.057401000000000001</cx:pt>
          <cx:pt idx="2949">0.058423000000000003</cx:pt>
          <cx:pt idx="2950">0.059390999999999999</cx:pt>
          <cx:pt idx="2951">0.056800999999999997</cx:pt>
          <cx:pt idx="2952">0.057348000000000003</cx:pt>
          <cx:pt idx="2953">0.056218999999999998</cx:pt>
          <cx:pt idx="2954">0.056899999999999999</cx:pt>
          <cx:pt idx="2955">0.060301</cx:pt>
          <cx:pt idx="2956">0.060318999999999998</cx:pt>
          <cx:pt idx="2957">0.060812999999999999</cx:pt>
          <cx:pt idx="2958">0.061142000000000002</cx:pt>
          <cx:pt idx="2959">0.063195000000000001</cx:pt>
          <cx:pt idx="2960">0.063539999999999999</cx:pt>
          <cx:pt idx="2961">0.062854999999999994</cx:pt>
          <cx:pt idx="2962">0.062606999999999996</cx:pt>
          <cx:pt idx="2963">0.061594999999999997</cx:pt>
          <cx:pt idx="2964">0.062049</cx:pt>
          <cx:pt idx="2965">0.063829999999999998</cx:pt>
          <cx:pt idx="2966">0.063496999999999998</cx:pt>
          <cx:pt idx="2967">0.062785999999999995</cx:pt>
          <cx:pt idx="2968">0.062375</cx:pt>
          <cx:pt idx="2969">0.071142999999999998</cx:pt>
          <cx:pt idx="2970">0.073539999999999994</cx:pt>
          <cx:pt idx="2971">0.081483</cx:pt>
          <cx:pt idx="2972">0.081558000000000005</cx:pt>
          <cx:pt idx="2973">0.082557000000000005</cx:pt>
          <cx:pt idx="2974">0.073844000000000007</cx:pt>
          <cx:pt idx="2975">0.075359999999999996</cx:pt>
          <cx:pt idx="2976">0.065726000000000007</cx:pt>
          <cx:pt idx="2977">0.065599000000000005</cx:pt>
          <cx:pt idx="2978">0.065576999999999996</cx:pt>
          <cx:pt idx="2979">0.065629000000000007</cx:pt>
          <cx:pt idx="2980">0.065653000000000003</cx:pt>
          <cx:pt idx="2981">0.066878000000000007</cx:pt>
          <cx:pt idx="2982">0.067457000000000003</cx:pt>
          <cx:pt idx="2983">0.080339999999999995</cx:pt>
          <cx:pt idx="2984">0.079908999999999994</cx:pt>
          <cx:pt idx="2985">0.080642000000000005</cx:pt>
          <cx:pt idx="2986">0.080448000000000006</cx:pt>
          <cx:pt idx="2987">0.080463999999999994</cx:pt>
          <cx:pt idx="2988">0.080453999999999998</cx:pt>
          <cx:pt idx="2989">0.081138000000000002</cx:pt>
          <cx:pt idx="2990">0.081966999999999998</cx:pt>
          <cx:pt idx="2991">0.069580000000000003</cx:pt>
          <cx:pt idx="2992">0.069570999999999994</cx:pt>
          <cx:pt idx="2993">0.069472000000000006</cx:pt>
          <cx:pt idx="2994">0.060714999999999998</cx:pt>
          <cx:pt idx="2995">0.060970999999999997</cx:pt>
          <cx:pt idx="2996">0.060586000000000001</cx:pt>
          <cx:pt idx="2997">0.059853000000000003</cx:pt>
          <cx:pt idx="2998">0.060758</cx:pt>
          <cx:pt idx="2999">0.059847999999999998</cx:pt>
          <cx:pt idx="3000">0.059742000000000003</cx:pt>
          <cx:pt idx="3001">0.059931999999999999</cx:pt>
          <cx:pt idx="3002">0.060151999999999997</cx:pt>
          <cx:pt idx="3003">0.058978999999999997</cx:pt>
          <cx:pt idx="3004">0.058155999999999999</cx:pt>
          <cx:pt idx="3005">0.057972999999999997</cx:pt>
          <cx:pt idx="3006">0.057985000000000002</cx:pt>
          <cx:pt idx="3007">0.059213000000000002</cx:pt>
          <cx:pt idx="3008">0.055218999999999997</cx:pt>
          <cx:pt idx="3009">0.058680999999999997</cx:pt>
          <cx:pt idx="3010">0.0065420000000000001</cx:pt>
          <cx:pt idx="3011">0.074415999999999996</cx:pt>
          <cx:pt idx="3012">0.019917000000000001</cx:pt>
          <cx:pt idx="3013">0.072942999999999994</cx:pt>
          <cx:pt idx="3014">0.066488000000000005</cx:pt>
          <cx:pt idx="3015">0.082942000000000002</cx:pt>
          <cx:pt idx="3016">0.084705000000000003</cx:pt>
          <cx:pt idx="3017">0.084390999999999994</cx:pt>
          <cx:pt idx="3018">0.084509000000000001</cx:pt>
          <cx:pt idx="3019">0.107696</cx:pt>
          <cx:pt idx="3020">0.107499</cx:pt>
          <cx:pt idx="3021">0.084240999999999996</cx:pt>
          <cx:pt idx="3022">0.069785</cx:pt>
          <cx:pt idx="3023">0.069866999999999999</cx:pt>
          <cx:pt idx="3024">0.069938</cx:pt>
          <cx:pt idx="3025">0.069979</cx:pt>
          <cx:pt idx="3026">0.070084999999999995</cx:pt>
          <cx:pt idx="3027">0.070166999999999993</cx:pt>
          <cx:pt idx="3028">0.070101999999999998</cx:pt>
          <cx:pt idx="3029">0.068737000000000006</cx:pt>
          <cx:pt idx="3030">0.069691000000000003</cx:pt>
          <cx:pt idx="3031">0.070946999999999996</cx:pt>
          <cx:pt idx="3032">0.070184999999999997</cx:pt>
          <cx:pt idx="3033">0.066046999999999995</cx:pt>
          <cx:pt idx="3034">0.066757999999999998</cx:pt>
          <cx:pt idx="3035">0.066085000000000005</cx:pt>
          <cx:pt idx="3036">0.066605999999999999</cx:pt>
          <cx:pt idx="3037">0.066800999999999999</cx:pt>
          <cx:pt idx="3038">0.067433000000000007</cx:pt>
          <cx:pt idx="3039">0.069961999999999996</cx:pt>
          <cx:pt idx="3040">0.068005999999999997</cx:pt>
          <cx:pt idx="3041">0.074645000000000003</cx:pt>
          <cx:pt idx="3042">0.065814999999999999</cx:pt>
          <cx:pt idx="3043">0.065518000000000007</cx:pt>
          <cx:pt idx="3044">0.065113000000000004</cx:pt>
          <cx:pt idx="3045">0.065424999999999997</cx:pt>
          <cx:pt idx="3046">0.068382999999999999</cx:pt>
          <cx:pt idx="3047">0.069178000000000003</cx:pt>
          <cx:pt idx="3048">0.070960999999999996</cx:pt>
          <cx:pt idx="3049">0.069555000000000006</cx:pt>
          <cx:pt idx="3050">0.070053000000000004</cx:pt>
          <cx:pt idx="3051">0.054092000000000001</cx:pt>
          <cx:pt idx="3052">0.062259000000000002</cx:pt>
          <cx:pt idx="3053">0.070862999999999995</cx:pt>
          <cx:pt idx="3054">0.071234000000000006</cx:pt>
          <cx:pt idx="3055">0.067265000000000005</cx:pt>
          <cx:pt idx="3056">0.067069000000000004</cx:pt>
          <cx:pt idx="3057">0.067017999999999994</cx:pt>
          <cx:pt idx="3058">0.067664000000000002</cx:pt>
          <cx:pt idx="3059">0.070037000000000002</cx:pt>
          <cx:pt idx="3060">0.086007</cx:pt>
          <cx:pt idx="3061">0.080836000000000005</cx:pt>
          <cx:pt idx="3062">0.070594000000000004</cx:pt>
          <cx:pt idx="3063">0.070472999999999994</cx:pt>
          <cx:pt idx="3064">0.070317000000000005</cx:pt>
          <cx:pt idx="3065">0.069899000000000003</cx:pt>
          <cx:pt idx="3066">0.070527000000000006</cx:pt>
          <cx:pt idx="3067">0.071022000000000002</cx:pt>
          <cx:pt idx="3068">0.070676000000000003</cx:pt>
          <cx:pt idx="3069">0.069967000000000001</cx:pt>
          <cx:pt idx="3070">0.099723999999999993</cx:pt>
          <cx:pt idx="3071">0.113</cx:pt>
          <cx:pt idx="3072">0.113</cx:pt>
          <cx:pt idx="3073">0.098951999999999998</cx:pt>
          <cx:pt idx="3074">0.02784</cx:pt>
          <cx:pt idx="3075">0.033236000000000002</cx:pt>
          <cx:pt idx="3076">0.035409999999999997</cx:pt>
          <cx:pt idx="3077">0.044760000000000001</cx:pt>
          <cx:pt idx="3078">0.046161000000000001</cx:pt>
          <cx:pt idx="3079">0.046821000000000002</cx:pt>
          <cx:pt idx="3080">0.046873999999999999</cx:pt>
          <cx:pt idx="3081">0.047218000000000003</cx:pt>
          <cx:pt idx="3082">0.048037999999999997</cx:pt>
          <cx:pt idx="3083">0.048915</cx:pt>
          <cx:pt idx="3084">0.049069000000000002</cx:pt>
          <cx:pt idx="3085">0.049237999999999997</cx:pt>
          <cx:pt idx="3086">0.052098999999999999</cx:pt>
          <cx:pt idx="3087">0.052263999999999998</cx:pt>
          <cx:pt idx="3088">0.062474000000000002</cx:pt>
          <cx:pt idx="3089">0.065652000000000002</cx:pt>
          <cx:pt idx="3090">0.069293999999999994</cx:pt>
          <cx:pt idx="3091">0.065004999999999993</cx:pt>
          <cx:pt idx="3092">0.052722999999999999</cx:pt>
          <cx:pt idx="3093">0.050187000000000002</cx:pt>
          <cx:pt idx="3094">0.064422999999999994</cx:pt>
          <cx:pt idx="3095">0.055631</cx:pt>
          <cx:pt idx="3096">0.052781000000000002</cx:pt>
          <cx:pt idx="3097">0.053081000000000003</cx:pt>
          <cx:pt idx="3098">0.053469999999999997</cx:pt>
          <cx:pt idx="3099">0.055551000000000003</cx:pt>
          <cx:pt idx="3100">0.062526999999999999</cx:pt>
          <cx:pt idx="3101">0.055479000000000001</cx:pt>
          <cx:pt idx="3102">0.058533000000000002</cx:pt>
          <cx:pt idx="3103">0.057908000000000001</cx:pt>
          <cx:pt idx="3104">0.068610000000000004</cx:pt>
          <cx:pt idx="3105">0.061439000000000001</cx:pt>
          <cx:pt idx="3106">0.061754000000000003</cx:pt>
          <cx:pt idx="3107">0.061523000000000001</cx:pt>
          <cx:pt idx="3108">0.061905000000000002</cx:pt>
          <cx:pt idx="3109">0.060220000000000003</cx:pt>
          <cx:pt idx="3110">0.058671000000000001</cx:pt>
          <cx:pt idx="3111">0.058373000000000001</cx:pt>
          <cx:pt idx="3112">0.059762999999999997</cx:pt>
          <cx:pt idx="3113">0.060586000000000001</cx:pt>
          <cx:pt idx="3114">0.0146</cx:pt>
          <cx:pt idx="3115">0.013786</cx:pt>
          <cx:pt idx="3116">0.027806999999999998</cx:pt>
          <cx:pt idx="3117">0.056500000000000002</cx:pt>
          <cx:pt idx="3118">0.044477000000000003</cx:pt>
          <cx:pt idx="3119">0.044422999999999997</cx:pt>
          <cx:pt idx="3120">0.047598000000000001</cx:pt>
          <cx:pt idx="3121">0.059207000000000003</cx:pt>
          <cx:pt idx="3122">0.064166000000000001</cx:pt>
          <cx:pt idx="3123">0.051993999999999999</cx:pt>
          <cx:pt idx="3124">0.054448999999999997</cx:pt>
          <cx:pt idx="3125">0.055157999999999999</cx:pt>
          <cx:pt idx="3126">0.057855999999999998</cx:pt>
          <cx:pt idx="3127">0.060482000000000001</cx:pt>
          <cx:pt idx="3128">0.060220000000000003</cx:pt>
          <cx:pt idx="3129">0.065032000000000006</cx:pt>
          <cx:pt idx="3130">0.063816999999999999</cx:pt>
          <cx:pt idx="3131">0.065297999999999995</cx:pt>
          <cx:pt idx="3132">0.065505999999999995</cx:pt>
          <cx:pt idx="3133">0.064143000000000006</cx:pt>
          <cx:pt idx="3134">0.064186999999999994</cx:pt>
          <cx:pt idx="3135">0.063780000000000003</cx:pt>
          <cx:pt idx="3136">0.054254999999999998</cx:pt>
          <cx:pt idx="3137">0.054526999999999999</cx:pt>
          <cx:pt idx="3138">0.061414000000000003</cx:pt>
          <cx:pt idx="3139">0.067807999999999993</cx:pt>
          <cx:pt idx="3140">0.066102999999999995</cx:pt>
          <cx:pt idx="3141">0.070092000000000002</cx:pt>
          <cx:pt idx="3142">0.068879999999999997</cx:pt>
          <cx:pt idx="3143">0.070014999999999994</cx:pt>
          <cx:pt idx="3144">0.068085999999999994</cx:pt>
          <cx:pt idx="3145">0.068538000000000002</cx:pt>
          <cx:pt idx="3146">0.068606</cx:pt>
          <cx:pt idx="3147">0.065604999999999997</cx:pt>
          <cx:pt idx="3148">0.064860000000000001</cx:pt>
          <cx:pt idx="3149">0.064879999999999993</cx:pt>
          <cx:pt idx="3150">0.068644999999999998</cx:pt>
          <cx:pt idx="3151">0.063372999999999999</cx:pt>
          <cx:pt idx="3152">0.059436999999999997</cx:pt>
          <cx:pt idx="3153">0.059325000000000003</cx:pt>
          <cx:pt idx="3154">0.061971999999999999</cx:pt>
          <cx:pt idx="3155">0.069140999999999994</cx:pt>
          <cx:pt idx="3156">0.069663000000000003</cx:pt>
          <cx:pt idx="3157">0.061411</cx:pt>
          <cx:pt idx="3158">0.066170000000000007</cx:pt>
          <cx:pt idx="3159">0.066921999999999995</cx:pt>
          <cx:pt idx="3160">0.068615999999999996</cx:pt>
          <cx:pt idx="3161">0.069823999999999997</cx:pt>
          <cx:pt idx="3162">0.07041</cx:pt>
          <cx:pt idx="3163">0.074208999999999997</cx:pt>
          <cx:pt idx="3164">0.071720000000000006</cx:pt>
          <cx:pt idx="3165">0.071360999999999994</cx:pt>
          <cx:pt idx="3166">0.072406999999999999</cx:pt>
          <cx:pt idx="3167">0.075326000000000004</cx:pt>
          <cx:pt idx="3168">0.075829999999999995</cx:pt>
          <cx:pt idx="3169">0.076938999999999994</cx:pt>
          <cx:pt idx="3170">0.076883999999999994</cx:pt>
          <cx:pt idx="3171">0.076830999999999997</cx:pt>
          <cx:pt idx="3172">0.077639</cx:pt>
          <cx:pt idx="3173">0.077474000000000001</cx:pt>
          <cx:pt idx="3174">0.079658000000000007</cx:pt>
          <cx:pt idx="3175">0.080546999999999994</cx:pt>
          <cx:pt idx="3176">0.083837999999999996</cx:pt>
          <cx:pt idx="3177">0.080504999999999993</cx:pt>
          <cx:pt idx="3178">0.024875000000000001</cx:pt>
          <cx:pt idx="3179">0.071680999999999995</cx:pt>
          <cx:pt idx="3180">0.084462999999999996</cx:pt>
          <cx:pt idx="3181">0.093266000000000002</cx:pt>
          <cx:pt idx="3182">0.092999999999999999</cx:pt>
          <cx:pt idx="3183">0.093690999999999997</cx:pt>
          <cx:pt idx="3184">0.092894000000000004</cx:pt>
          <cx:pt idx="3185">0.095202999999999996</cx:pt>
          <cx:pt idx="3186">0.095072000000000004</cx:pt>
          <cx:pt idx="3187">0.095913999999999999</cx:pt>
          <cx:pt idx="3188">0.095372999999999999</cx:pt>
          <cx:pt idx="3189">0.097903000000000004</cx:pt>
          <cx:pt idx="3190">0.097961999999999994</cx:pt>
          <cx:pt idx="3191">0.097831000000000001</cx:pt>
          <cx:pt idx="3192">0.097855999999999999</cx:pt>
          <cx:pt idx="3193">0.097207000000000002</cx:pt>
          <cx:pt idx="3194">0.098662</cx:pt>
          <cx:pt idx="3195">0.099437999999999999</cx:pt>
          <cx:pt idx="3196">0.10163</cx:pt>
          <cx:pt idx="3197">0.102004</cx:pt>
          <cx:pt idx="3198">0.10200099999999999</cx:pt>
          <cx:pt idx="3199">0.10298499999999999</cx:pt>
          <cx:pt idx="3200">0.088361999999999996</cx:pt>
          <cx:pt idx="3201">0.092369999999999994</cx:pt>
          <cx:pt idx="3202">0.092145000000000005</cx:pt>
          <cx:pt idx="3203">0.093579999999999997</cx:pt>
          <cx:pt idx="3204">0.095035999999999995</cx:pt>
          <cx:pt idx="3205">0.097148999999999999</cx:pt>
          <cx:pt idx="3206">0.094481999999999997</cx:pt>
          <cx:pt idx="3207">0.10126400000000001</cx:pt>
          <cx:pt idx="3208">0.103563</cx:pt>
          <cx:pt idx="3209">0.106115</cx:pt>
          <cx:pt idx="3210">0.107858</cx:pt>
          <cx:pt idx="3211">0.105188</cx:pt>
          <cx:pt idx="3212">0.105739</cx:pt>
          <cx:pt idx="3213">0.105575</cx:pt>
          <cx:pt idx="3214">0.106223</cx:pt>
          <cx:pt idx="3215">0.10620400000000001</cx:pt>
          <cx:pt idx="3216">0.109252</cx:pt>
          <cx:pt idx="3217">0.10814600000000001</cx:pt>
          <cx:pt idx="3218">0.10828599999999999</cx:pt>
          <cx:pt idx="3219">0.052995</cx:pt>
          <cx:pt idx="3220">0.059387000000000002</cx:pt>
          <cx:pt idx="3221">0.071243000000000001</cx:pt>
          <cx:pt idx="3222">0.071705000000000005</cx:pt>
          <cx:pt idx="3223">0.094009999999999996</cx:pt>
          <cx:pt idx="3224">0.095064999999999997</cx:pt>
          <cx:pt idx="3225">0.102188</cx:pt>
          <cx:pt idx="3226">0.098942000000000002</cx:pt>
          <cx:pt idx="3227">0.113</cx:pt>
          <cx:pt idx="3228">0.113</cx:pt>
          <cx:pt idx="3229">0.113</cx:pt>
          <cx:pt idx="3230">0.112399</cx:pt>
          <cx:pt idx="3231">0.112942</cx:pt>
          <cx:pt idx="3232">0.113</cx:pt>
          <cx:pt idx="3233">0.113</cx:pt>
          <cx:pt idx="3234">0.113</cx:pt>
          <cx:pt idx="3235">0.113</cx:pt>
          <cx:pt idx="3236">0.112203</cx:pt>
          <cx:pt idx="3237">0.113</cx:pt>
          <cx:pt idx="3238">0.112465</cx:pt>
          <cx:pt idx="3239">0.10981100000000001</cx:pt>
          <cx:pt idx="3240">0.063574000000000006</cx:pt>
          <cx:pt idx="3241">0.064723000000000003</cx:pt>
          <cx:pt idx="3242">0.078756000000000007</cx:pt>
          <cx:pt idx="3243">0.088647000000000004</cx:pt>
          <cx:pt idx="3244">0.094074000000000005</cx:pt>
          <cx:pt idx="3245">0.096332000000000001</cx:pt>
          <cx:pt idx="3246">0.10205699999999999</cx:pt>
          <cx:pt idx="3247">0.105929</cx:pt>
          <cx:pt idx="3248">0.10680000000000001</cx:pt>
          <cx:pt idx="3249">0.109028</cx:pt>
          <cx:pt idx="3250">0.106381</cx:pt>
          <cx:pt idx="3251">0.109002</cx:pt>
          <cx:pt idx="3252">0.113</cx:pt>
          <cx:pt idx="3253">0.113</cx:pt>
          <cx:pt idx="3254">0.113</cx:pt>
          <cx:pt idx="3255">0.112289</cx:pt>
          <cx:pt idx="3256">0.113</cx:pt>
          <cx:pt idx="3257">0.113</cx:pt>
          <cx:pt idx="3258">0.113</cx:pt>
          <cx:pt idx="3259">0.097978999999999997</cx:pt>
          <cx:pt idx="3260">0.097504999999999994</cx:pt>
          <cx:pt idx="3261">0.10484300000000001</cx:pt>
          <cx:pt idx="3262">0.113</cx:pt>
          <cx:pt idx="3263">0.113</cx:pt>
          <cx:pt idx="3264">0.113</cx:pt>
          <cx:pt idx="3265">0.113</cx:pt>
          <cx:pt idx="3266">0.113</cx:pt>
          <cx:pt idx="3267">0.113</cx:pt>
          <cx:pt idx="3268">0.113</cx:pt>
          <cx:pt idx="3269">0.113</cx:pt>
          <cx:pt idx="3270">0.113</cx:pt>
          <cx:pt idx="3271">0.113</cx:pt>
          <cx:pt idx="3272">0.113</cx:pt>
          <cx:pt idx="3273">0.113</cx:pt>
          <cx:pt idx="3274">0.113</cx:pt>
          <cx:pt idx="3275">0.113</cx:pt>
          <cx:pt idx="3276">0.113</cx:pt>
          <cx:pt idx="3277">0.113</cx:pt>
          <cx:pt idx="3278">0.113</cx:pt>
          <cx:pt idx="3279">0.113</cx:pt>
          <cx:pt idx="3280">0.113</cx:pt>
          <cx:pt idx="3281">0.113</cx:pt>
          <cx:pt idx="3282">0.113</cx:pt>
          <cx:pt idx="3283">0.113</cx:pt>
          <cx:pt idx="3284">0.113</cx:pt>
          <cx:pt idx="3285">0.113</cx:pt>
          <cx:pt idx="3286">0.113</cx:pt>
          <cx:pt idx="3287">0.113</cx:pt>
          <cx:pt idx="3288">0.113</cx:pt>
          <cx:pt idx="3289">0.113</cx:pt>
          <cx:pt idx="3290">0.113</cx:pt>
          <cx:pt idx="3291">0.113</cx:pt>
          <cx:pt idx="3292">0.113</cx:pt>
          <cx:pt idx="3293">0.113</cx:pt>
          <cx:pt idx="3294">0.113</cx:pt>
          <cx:pt idx="3295">0.113</cx:pt>
          <cx:pt idx="3296">0.113</cx:pt>
          <cx:pt idx="3297">0.113</cx:pt>
          <cx:pt idx="3298">0.113</cx:pt>
          <cx:pt idx="3299">0.113</cx:pt>
          <cx:pt idx="3300">0.113</cx:pt>
          <cx:pt idx="3301">0.113</cx:pt>
          <cx:pt idx="3302">0.113</cx:pt>
          <cx:pt idx="3303">0.113</cx:pt>
          <cx:pt idx="3304">0.111612</cx:pt>
          <cx:pt idx="3305">0.10875899999999999</cx:pt>
          <cx:pt idx="3306">0.10645</cx:pt>
          <cx:pt idx="3307">0.109194</cx:pt>
          <cx:pt idx="3308">0.1079</cx:pt>
          <cx:pt idx="3309">0.099814</cx:pt>
          <cx:pt idx="3310">0.100465</cx:pt>
          <cx:pt idx="3311">0.100116</cx:pt>
          <cx:pt idx="3312">0.094602000000000006</cx:pt>
          <cx:pt idx="3313">0.094477000000000005</cx:pt>
          <cx:pt idx="3314">0.092161000000000007</cx:pt>
          <cx:pt idx="3315">0.089713000000000001</cx:pt>
          <cx:pt idx="3316">0.088192999999999994</cx:pt>
          <cx:pt idx="3317">0.085908999999999999</cx:pt>
          <cx:pt idx="3318">0.087586999999999998</cx:pt>
          <cx:pt idx="3319">0.088168999999999997</cx:pt>
          <cx:pt idx="3320">0.093508999999999995</cx:pt>
          <cx:pt idx="3321">0.097568000000000002</cx:pt>
          <cx:pt idx="3322">0.098085000000000006</cx:pt>
          <cx:pt idx="3323">0.097284999999999996</cx:pt>
          <cx:pt idx="3324">0.097224000000000005</cx:pt>
          <cx:pt idx="3325">0.097624000000000002</cx:pt>
          <cx:pt idx="3326">0.091368000000000005</cx:pt>
          <cx:pt idx="3327">0.095992999999999995</cx:pt>
          <cx:pt idx="3328">0.097920999999999994</cx:pt>
          <cx:pt idx="3329">0.097869999999999999</cx:pt>
          <cx:pt idx="3330">0.096739000000000006</cx:pt>
          <cx:pt idx="3331">0.101825</cx:pt>
          <cx:pt idx="3332">0.095005999999999993</cx:pt>
          <cx:pt idx="3333">0.098762000000000003</cx:pt>
          <cx:pt idx="3334">0.103909</cx:pt>
          <cx:pt idx="3335">0.100859</cx:pt>
          <cx:pt idx="3336">0.10018000000000001</cx:pt>
          <cx:pt idx="3337">0.099562999999999999</cx:pt>
          <cx:pt idx="3338">0.100146</cx:pt>
          <cx:pt idx="3339">0.100243</cx:pt>
          <cx:pt idx="3340">0.10022200000000001</cx:pt>
          <cx:pt idx="3341">0.099812999999999999</cx:pt>
          <cx:pt idx="3342">0.099030000000000007</cx:pt>
          <cx:pt idx="3343">0.098988999999999994</cx:pt>
          <cx:pt idx="3344">0.099071000000000006</cx:pt>
          <cx:pt idx="3345">0.099245</cx:pt>
          <cx:pt idx="3346">0.093987000000000001</cx:pt>
          <cx:pt idx="3347">0.094445000000000001</cx:pt>
          <cx:pt idx="3348">0.094392000000000004</cx:pt>
          <cx:pt idx="3349">0.093881999999999993</cx:pt>
          <cx:pt idx="3350">0.093271000000000007</cx:pt>
          <cx:pt idx="3351">0.094493999999999995</cx:pt>
          <cx:pt idx="3352">0.095440999999999998</cx:pt>
          <cx:pt idx="3353">0.095404000000000003</cx:pt>
          <cx:pt idx="3354">0.096411999999999998</cx:pt>
          <cx:pt idx="3355">0.093975000000000003</cx:pt>
          <cx:pt idx="3356">0.096782999999999994</cx:pt>
          <cx:pt idx="3357">0.095651</cx:pt>
          <cx:pt idx="3358">0.096165</cx:pt>
          <cx:pt idx="3359">0.095521999999999996</cx:pt>
          <cx:pt idx="3360">0.096819000000000002</cx:pt>
          <cx:pt idx="3361">0.10291500000000001</cx:pt>
          <cx:pt idx="3362">0.104126</cx:pt>
          <cx:pt idx="3363">0.109967</cx:pt>
          <cx:pt idx="3364">0.112287</cx:pt>
          <cx:pt idx="3365">0.112245</cx:pt>
          <cx:pt idx="3366">0.102199</cx:pt>
          <cx:pt idx="3367">0.10764</cx:pt>
          <cx:pt idx="3368">0.1095</cx:pt>
          <cx:pt idx="3369">0.10908</cx:pt>
          <cx:pt idx="3370">0.108846</cx:pt>
          <cx:pt idx="3371">0.10897800000000001</cx:pt>
          <cx:pt idx="3372">0.10834000000000001</cx:pt>
          <cx:pt idx="3373">0.105915</cx:pt>
          <cx:pt idx="3374">0.104545</cx:pt>
          <cx:pt idx="3375">0.10419</cx:pt>
          <cx:pt idx="3376">0.101608</cx:pt>
          <cx:pt idx="3377">0.104784</cx:pt>
          <cx:pt idx="3378">0.10115300000000001</cx:pt>
          <cx:pt idx="3379">0.103571</cx:pt>
          <cx:pt idx="3380">0.103325</cx:pt>
          <cx:pt idx="3381">0.104569</cx:pt>
          <cx:pt idx="3382">0.105793</cx:pt>
          <cx:pt idx="3383">0.106765</cx:pt>
          <cx:pt idx="3384">0.10723299999999999</cx:pt>
          <cx:pt idx="3385">0.104369</cx:pt>
          <cx:pt idx="3386">0.107362</cx:pt>
          <cx:pt idx="3387">0.108922</cx:pt>
          <cx:pt idx="3388">0.10918600000000001</cx:pt>
          <cx:pt idx="3389">0.109212</cx:pt>
          <cx:pt idx="3390">0.109531</cx:pt>
          <cx:pt idx="3391">0.109948</cx:pt>
          <cx:pt idx="3392">0.108623</cx:pt>
          <cx:pt idx="3393">0.103851</cx:pt>
          <cx:pt idx="3394">0.101962</cx:pt>
          <cx:pt idx="3395">0.10298300000000001</cx:pt>
          <cx:pt idx="3396">0.107465</cx:pt>
          <cx:pt idx="3397">0.109128</cx:pt>
          <cx:pt idx="3398">0.11056199999999999</cx:pt>
          <cx:pt idx="3399">0.110433</cx:pt>
          <cx:pt idx="3400">0.107888</cx:pt>
          <cx:pt idx="3401">0.10174800000000001</cx:pt>
          <cx:pt idx="3402">0.093079999999999996</cx:pt>
          <cx:pt idx="3403">0.087690000000000004</cx:pt>
          <cx:pt idx="3404">0.088163000000000005</cx:pt>
          <cx:pt idx="3405">0.084448999999999996</cx:pt>
          <cx:pt idx="3406">0.085549</cx:pt>
          <cx:pt idx="3407">0.086019999999999999</cx:pt>
          <cx:pt idx="3408">0.084537000000000001</cx:pt>
          <cx:pt idx="3409">0.082688999999999999</cx:pt>
          <cx:pt idx="3410">0.083288000000000001</cx:pt>
          <cx:pt idx="3411">0.082601999999999995</cx:pt>
          <cx:pt idx="3412">0.082070000000000004</cx:pt>
          <cx:pt idx="3413">0.100798</cx:pt>
          <cx:pt idx="3414">0.110329</cx:pt>
          <cx:pt idx="3415">0.10140399999999999</cx:pt>
          <cx:pt idx="3416">0.090450000000000003</cx:pt>
          <cx:pt idx="3417">0.099911</cx:pt>
          <cx:pt idx="3418">0.098173999999999997</cx:pt>
          <cx:pt idx="3419">0.10156999999999999</cx:pt>
          <cx:pt idx="3420">0.099357000000000001</cx:pt>
          <cx:pt idx="3421">0.108946</cx:pt>
          <cx:pt idx="3422">0.106581</cx:pt>
          <cx:pt idx="3423">0.10295799999999999</cx:pt>
          <cx:pt idx="3424">0.10004200000000001</cx:pt>
          <cx:pt idx="3425">0.102476</cx:pt>
          <cx:pt idx="3426">0.103034</cx:pt>
          <cx:pt idx="3427">0.10292900000000001</cx:pt>
          <cx:pt idx="3428">0.099608000000000002</cx:pt>
          <cx:pt idx="3429">0.098449999999999996</cx:pt>
          <cx:pt idx="3430">0.099743999999999999</cx:pt>
          <cx:pt idx="3431">0.099750000000000005</cx:pt>
          <cx:pt idx="3432">0.100103</cx:pt>
          <cx:pt idx="3433">0.099328</cx:pt>
          <cx:pt idx="3434">0.100199</cx:pt>
          <cx:pt idx="3435">0.100804</cx:pt>
          <cx:pt idx="3436">0.10304199999999999</cx:pt>
          <cx:pt idx="3437">0.099287</cx:pt>
          <cx:pt idx="3438">0.097637000000000002</cx:pt>
          <cx:pt idx="3439">0.098044000000000006</cx:pt>
          <cx:pt idx="3440">0.098017999999999994</cx:pt>
          <cx:pt idx="3441">0.10619199999999999</cx:pt>
          <cx:pt idx="3442">0.103121</cx:pt>
          <cx:pt idx="3443">0.10044599999999999</cx:pt>
          <cx:pt idx="3444">0.098931000000000005</cx:pt>
          <cx:pt idx="3445">0.099234000000000003</cx:pt>
          <cx:pt idx="3446">0.099405999999999994</cx:pt>
          <cx:pt idx="3447">0.101827</cx:pt>
          <cx:pt idx="3448">0.101297</cx:pt>
          <cx:pt idx="3449">0.100327</cx:pt>
          <cx:pt idx="3450">0.064471000000000001</cx:pt>
          <cx:pt idx="3451">0.066518999999999995</cx:pt>
          <cx:pt idx="3452">0.068609000000000003</cx:pt>
          <cx:pt idx="3453">0.067542000000000005</cx:pt>
          <cx:pt idx="3454">0.071456000000000006</cx:pt>
          <cx:pt idx="3455">0.071557999999999997</cx:pt>
          <cx:pt idx="3456">0.094281000000000004</cx:pt>
          <cx:pt idx="3457">0.099453</cx:pt>
          <cx:pt idx="3458">0.099339999999999998</cx:pt>
          <cx:pt idx="3459">0.099200999999999998</cx:pt>
          <cx:pt idx="3460">0.100553</cx:pt>
          <cx:pt idx="3461">0.098766000000000007</cx:pt>
          <cx:pt idx="3462">0.100149</cx:pt>
          <cx:pt idx="3463">0.097987000000000005</cx:pt>
          <cx:pt idx="3464">0.098375000000000004</cx:pt>
          <cx:pt idx="3465">0.099010000000000001</cx:pt>
          <cx:pt idx="3466">0.098766999999999994</cx:pt>
          <cx:pt idx="3467">0.099735000000000004</cx:pt>
          <cx:pt idx="3468">0.099890999999999994</cx:pt>
          <cx:pt idx="3469">0.10249999999999999</cx:pt>
          <cx:pt idx="3470">0.10256</cx:pt>
          <cx:pt idx="3471">0.102828</cx:pt>
          <cx:pt idx="3472">0.102634</cx:pt>
          <cx:pt idx="3473">0.101428</cx:pt>
          <cx:pt idx="3474">0.10573299999999999</cx:pt>
          <cx:pt idx="3475">0.105765</cx:pt>
          <cx:pt idx="3476">0.105235</cx:pt>
          <cx:pt idx="3477">0.10366</cx:pt>
          <cx:pt idx="3478">0.10424899999999999</cx:pt>
          <cx:pt idx="3479">0.105574</cx:pt>
          <cx:pt idx="3480">0.104314</cx:pt>
          <cx:pt idx="3481">0.10111299999999999</cx:pt>
          <cx:pt idx="3482">0.101039</cx:pt>
          <cx:pt idx="3483">0.10032000000000001</cx:pt>
          <cx:pt idx="3484">0.100345</cx:pt>
          <cx:pt idx="3485">0.10122399999999999</cx:pt>
          <cx:pt idx="3486">0.101342</cx:pt>
          <cx:pt idx="3487">0.101595</cx:pt>
          <cx:pt idx="3488">0.101619</cx:pt>
          <cx:pt idx="3489">0.10015400000000001</cx:pt>
          <cx:pt idx="3490">0.10015400000000001</cx:pt>
          <cx:pt idx="3491">0.099376999999999993</cx:pt>
          <cx:pt idx="3492">0.10055699999999999</cx:pt>
          <cx:pt idx="3493">0.097006999999999996</cx:pt>
          <cx:pt idx="3494">0.093409000000000006</cx:pt>
          <cx:pt idx="3495">0.091467999999999994</cx:pt>
          <cx:pt idx="3496">0.090064000000000005</cx:pt>
          <cx:pt idx="3497">0.090061000000000002</cx:pt>
          <cx:pt idx="3498">0.092502000000000001</cx:pt>
          <cx:pt idx="3499">0.091480000000000006</cx:pt>
          <cx:pt idx="3500">0.091469999999999996</cx:pt>
          <cx:pt idx="3501">0.091022000000000006</cx:pt>
          <cx:pt idx="3502">0.091821</cx:pt>
          <cx:pt idx="3503">0.090977000000000002</cx:pt>
          <cx:pt idx="3504">0.090741000000000002</cx:pt>
          <cx:pt idx="3505">0.091734999999999997</cx:pt>
          <cx:pt idx="3506">0.091821</cx:pt>
          <cx:pt idx="3507">0.091572000000000001</cx:pt>
          <cx:pt idx="3508">0.087722999999999995</cx:pt>
          <cx:pt idx="3509">0.053976000000000003</cx:pt>
          <cx:pt idx="3510">0.052188999999999999</cx:pt>
          <cx:pt idx="3511">0.053341</cx:pt>
          <cx:pt idx="3512">0.053539000000000003</cx:pt>
          <cx:pt idx="3513">0.054327</cx:pt>
          <cx:pt idx="3514">0.050892</cx:pt>
          <cx:pt idx="3515">0.050715999999999997</cx:pt>
          <cx:pt idx="3516">0.046796999999999998</cx:pt>
          <cx:pt idx="3517">0.046769999999999999</cx:pt>
          <cx:pt idx="3518">0.048384000000000003</cx:pt>
          <cx:pt idx="3519">0.048013</cx:pt>
          <cx:pt idx="3520">0.051619999999999999</cx:pt>
          <cx:pt idx="3521">0.050880000000000002</cx:pt>
          <cx:pt idx="3522">0.051544</cx:pt>
          <cx:pt idx="3523">0.051485000000000003</cx:pt>
          <cx:pt idx="3524">0.053351999999999997</cx:pt>
          <cx:pt idx="3525">0.053587999999999997</cx:pt>
          <cx:pt idx="3526">0.051943000000000003</cx:pt>
          <cx:pt idx="3527">0.055282999999999999</cx:pt>
          <cx:pt idx="3528">0.057346000000000001</cx:pt>
          <cx:pt idx="3529">0.056188000000000002</cx:pt>
          <cx:pt idx="3530">0.053338999999999998</cx:pt>
          <cx:pt idx="3531">0.050355999999999998</cx:pt>
          <cx:pt idx="3532">0.050828999999999999</cx:pt>
          <cx:pt idx="3533">0.050632999999999997</cx:pt>
          <cx:pt idx="3534">0.049929000000000001</cx:pt>
          <cx:pt idx="3535">0.050152000000000002</cx:pt>
          <cx:pt idx="3536">0.052026000000000003</cx:pt>
          <cx:pt idx="3537">0.049886</cx:pt>
          <cx:pt idx="3538">0.050002999999999999</cx:pt>
          <cx:pt idx="3539">0.050596000000000002</cx:pt>
          <cx:pt idx="3540">0.051936999999999997</cx:pt>
          <cx:pt idx="3541">0.052519999999999997</cx:pt>
          <cx:pt idx="3542">0.051136000000000001</cx:pt>
          <cx:pt idx="3543">0.051583999999999998</cx:pt>
          <cx:pt idx="3544">0.049688999999999997</cx:pt>
          <cx:pt idx="3545">0.048978000000000001</cx:pt>
          <cx:pt idx="3546">0.049764000000000003</cx:pt>
          <cx:pt idx="3547">0.048890000000000003</cx:pt>
          <cx:pt idx="3548">0.051410999999999998</cx:pt>
          <cx:pt idx="3549">0.053491999999999998</cx:pt>
          <cx:pt idx="3550">0.056702000000000002</cx:pt>
          <cx:pt idx="3551">0.055683999999999997</cx:pt>
          <cx:pt idx="3552">0.055246000000000003</cx:pt>
          <cx:pt idx="3553">0.053880999999999998</cx:pt>
          <cx:pt idx="3554">0.056578999999999997</cx:pt>
          <cx:pt idx="3555">0.055572000000000003</cx:pt>
          <cx:pt idx="3556">0.057652000000000002</cx:pt>
          <cx:pt idx="3557">0.055070000000000001</cx:pt>
          <cx:pt idx="3558">0.055743000000000001</cx:pt>
          <cx:pt idx="3559">0.055707</cx:pt>
          <cx:pt idx="3560">0.055843999999999998</cx:pt>
          <cx:pt idx="3561">0.054408999999999999</cx:pt>
          <cx:pt idx="3562">0.055636999999999999</cx:pt>
          <cx:pt idx="3563">0.055087999999999998</cx:pt>
          <cx:pt idx="3564">0.054716000000000001</cx:pt>
          <cx:pt idx="3565">0.055022000000000001</cx:pt>
          <cx:pt idx="3566">0.057415000000000001</cx:pt>
          <cx:pt idx="3567">0.057514999999999997</cx:pt>
          <cx:pt idx="3568">0.059409000000000003</cx:pt>
          <cx:pt idx="3569">0.059664000000000002</cx:pt>
          <cx:pt idx="3570">0.059776999999999997</cx:pt>
          <cx:pt idx="3571">0.058279999999999998</cx:pt>
          <cx:pt idx="3572">0.057543999999999998</cx:pt>
          <cx:pt idx="3573">0.057056000000000003</cx:pt>
          <cx:pt idx="3574">0.056925999999999997</cx:pt>
          <cx:pt idx="3575">0.058319000000000003</cx:pt>
          <cx:pt idx="3576">0.059171000000000001</cx:pt>
          <cx:pt idx="3577">0.059186999999999997</cx:pt>
          <cx:pt idx="3578">0.059235999999999997</cx:pt>
          <cx:pt idx="3579">0.058835999999999999</cx:pt>
          <cx:pt idx="3580">0.058215000000000003</cx:pt>
          <cx:pt idx="3581">0.058076999999999997</cx:pt>
          <cx:pt idx="3582">0.057936000000000001</cx:pt>
          <cx:pt idx="3583">0.060183</cx:pt>
          <cx:pt idx="3584">0.057909000000000002</cx:pt>
          <cx:pt idx="3585">0.057611999999999997</cx:pt>
          <cx:pt idx="3586">0.058207000000000002</cx:pt>
          <cx:pt idx="3587">0.052269000000000003</cx:pt>
          <cx:pt idx="3588">0.052699000000000003</cx:pt>
          <cx:pt idx="3589">0.049860000000000002</cx:pt>
          <cx:pt idx="3590">0.052373999999999997</cx:pt>
          <cx:pt idx="3591">0.052373000000000003</cx:pt>
          <cx:pt idx="3592">0.052269000000000003</cx:pt>
          <cx:pt idx="3593">0.056404000000000003</cx:pt>
          <cx:pt idx="3594">0.062059000000000003</cx:pt>
          <cx:pt idx="3595">0.060770999999999999</cx:pt>
          <cx:pt idx="3596">0.062764</cx:pt>
          <cx:pt idx="3597">0.061956999999999998</cx:pt>
          <cx:pt idx="3598">0.058691</cx:pt>
          <cx:pt idx="3599">0.060995000000000001</cx:pt>
          <cx:pt idx="3600">0.070147000000000001</cx:pt>
          <cx:pt idx="3601">0.077196000000000001</cx:pt>
          <cx:pt idx="3602">0.078104000000000007</cx:pt>
          <cx:pt idx="3603">0.077823000000000003</cx:pt>
          <cx:pt idx="3604">0.078020999999999993</cx:pt>
          <cx:pt idx="3605">0.078026999999999999</cx:pt>
          <cx:pt idx="3606">0.077072000000000002</cx:pt>
          <cx:pt idx="3607">0.075488</cx:pt>
          <cx:pt idx="3608">0.074983999999999995</cx:pt>
          <cx:pt idx="3609">0.075928999999999996</cx:pt>
          <cx:pt idx="3610">0.077318999999999999</cx:pt>
          <cx:pt idx="3611">0.079480999999999996</cx:pt>
          <cx:pt idx="3612">0.082916000000000004</cx:pt>
          <cx:pt idx="3613">0.081608</cx:pt>
          <cx:pt idx="3614">0.085135000000000002</cx:pt>
          <cx:pt idx="3615">0.085110000000000005</cx:pt>
          <cx:pt idx="3616">0.085349999999999995</cx:pt>
          <cx:pt idx="3617">0.083376000000000006</cx:pt>
          <cx:pt idx="3618">0.087053000000000005</cx:pt>
          <cx:pt idx="3619">0.084100999999999995</cx:pt>
          <cx:pt idx="3620">0.081985000000000002</cx:pt>
          <cx:pt idx="3621">0.083289000000000002</cx:pt>
          <cx:pt idx="3622">0.088606000000000004</cx:pt>
          <cx:pt idx="3623">0.090559000000000001</cx:pt>
          <cx:pt idx="3624">0.089121000000000006</cx:pt>
          <cx:pt idx="3625">0.090156</cx:pt>
          <cx:pt idx="3626">0.086418999999999996</cx:pt>
          <cx:pt idx="3627">0.084441000000000002</cx:pt>
          <cx:pt idx="3628">0.086430999999999994</cx:pt>
          <cx:pt idx="3629">0.084669999999999995</cx:pt>
          <cx:pt idx="3630">0.082868999999999998</cx:pt>
          <cx:pt idx="3631">0.082854999999999998</cx:pt>
          <cx:pt idx="3632">0.082822000000000007</cx:pt>
          <cx:pt idx="3633">0.082923999999999998</cx:pt>
          <cx:pt idx="3634">0.081032000000000007</cx:pt>
          <cx:pt idx="3635">0.081534999999999996</cx:pt>
          <cx:pt idx="3636">0.082288</cx:pt>
          <cx:pt idx="3637">0.081946000000000005</cx:pt>
          <cx:pt idx="3638">0.081243999999999997</cx:pt>
          <cx:pt idx="3639">0.080678</cx:pt>
          <cx:pt idx="3640">0.077219999999999997</cx:pt>
          <cx:pt idx="3641">0.079372999999999999</cx:pt>
          <cx:pt idx="3642">0.079450999999999994</cx:pt>
          <cx:pt idx="3643">0.076222999999999999</cx:pt>
          <cx:pt idx="3644">0.077576999999999993</cx:pt>
          <cx:pt idx="3645">0.079046000000000005</cx:pt>
          <cx:pt idx="3646">0.076252</cx:pt>
          <cx:pt idx="3647">0.086102999999999999</cx:pt>
          <cx:pt idx="3648">0.085664000000000004</cx:pt>
          <cx:pt idx="3649">0.085708000000000006</cx:pt>
          <cx:pt idx="3650">0.078746999999999998</cx:pt>
          <cx:pt idx="3651">0.073207999999999995</cx:pt>
          <cx:pt idx="3652">0.078251000000000001</cx:pt>
          <cx:pt idx="3653">0.064180000000000001</cx:pt>
          <cx:pt idx="3654">0.063664999999999999</cx:pt>
          <cx:pt idx="3655">0.062753000000000003</cx:pt>
          <cx:pt idx="3656">0.062285</cx:pt>
          <cx:pt idx="3657">0.059777999999999998</cx:pt>
          <cx:pt idx="3658">0.063936000000000007</cx:pt>
          <cx:pt idx="3659">0.064090999999999995</cx:pt>
          <cx:pt idx="3660">0.062725000000000003</cx:pt>
          <cx:pt idx="3661">0.061206000000000003</cx:pt>
          <cx:pt idx="3662">0.063938999999999996</cx:pt>
          <cx:pt idx="3663">0.063863000000000003</cx:pt>
          <cx:pt idx="3664">0.065762000000000001</cx:pt>
          <cx:pt idx="3665">0.065646999999999997</cx:pt>
          <cx:pt idx="3666">0.067992999999999998</cx:pt>
          <cx:pt idx="3667">0.065433000000000005</cx:pt>
          <cx:pt idx="3668">0.066209000000000004</cx:pt>
          <cx:pt idx="3669">0.066059000000000007</cx:pt>
          <cx:pt idx="3670">0.066652000000000003</cx:pt>
          <cx:pt idx="3671">0.066366999999999995</cx:pt>
          <cx:pt idx="3672">0.065465999999999996</cx:pt>
          <cx:pt idx="3673">0.074261999999999995</cx:pt>
          <cx:pt idx="3674">0.076289999999999997</cx:pt>
          <cx:pt idx="3675">0.077381000000000005</cx:pt>
          <cx:pt idx="3676">0.077559000000000003</cx:pt>
          <cx:pt idx="3677">0.078340000000000007</cx:pt>
          <cx:pt idx="3678">0.078657000000000005</cx:pt>
          <cx:pt idx="3679">0.076978000000000005</cx:pt>
          <cx:pt idx="3680">0.071681999999999996</cx:pt>
          <cx:pt idx="3681">0.080901000000000001</cx:pt>
          <cx:pt idx="3682">0.072317000000000006</cx:pt>
          <cx:pt idx="3683">0.069758000000000001</cx:pt>
          <cx:pt idx="3684">0.072140999999999997</cx:pt>
          <cx:pt idx="3685">0.070692000000000005</cx:pt>
          <cx:pt idx="3686">0.070310999999999998</cx:pt>
          <cx:pt idx="3687">0.057313000000000003</cx:pt>
          <cx:pt idx="3688">0.058249000000000002</cx:pt>
          <cx:pt idx="3689">0.056418000000000003</cx:pt>
          <cx:pt idx="3690">0.056329999999999998</cx:pt>
          <cx:pt idx="3691">0.056129999999999999</cx:pt>
          <cx:pt idx="3692">0.058324000000000001</cx:pt>
          <cx:pt idx="3693">0.058521999999999998</cx:pt>
          <cx:pt idx="3694">0.058854999999999998</cx:pt>
          <cx:pt idx="3695">0.063228000000000006</cx:pt>
          <cx:pt idx="3696">0.062316000000000003</cx:pt>
          <cx:pt idx="3697">0.062566999999999998</cx:pt>
          <cx:pt idx="3698">0.059636000000000002</cx:pt>
          <cx:pt idx="3699">0.058980999999999999</cx:pt>
          <cx:pt idx="3700">0.059551</cx:pt>
          <cx:pt idx="3701">0.058146000000000003</cx:pt>
          <cx:pt idx="3702">0.054997999999999998</cx:pt>
          <cx:pt idx="3703">0.055466000000000001</cx:pt>
          <cx:pt idx="3704">0.057180000000000002</cx:pt>
          <cx:pt idx="3705">0.056862999999999997</cx:pt>
          <cx:pt idx="3706">0.054343000000000002</cx:pt>
          <cx:pt idx="3707">0.051465999999999998</cx:pt>
          <cx:pt idx="3708">0.052691000000000002</cx:pt>
          <cx:pt idx="3709">0.056017999999999998</cx:pt>
          <cx:pt idx="3710">0.056978000000000001</cx:pt>
          <cx:pt idx="3711">0.053342000000000001</cx:pt>
          <cx:pt idx="3712">0.054318999999999999</cx:pt>
          <cx:pt idx="3713">0.056474999999999997</cx:pt>
          <cx:pt idx="3714">0.056495999999999998</cx:pt>
          <cx:pt idx="3715">0.054153</cx:pt>
          <cx:pt idx="3716">0.054297999999999999</cx:pt>
          <cx:pt idx="3717">0.055639000000000001</cx:pt>
          <cx:pt idx="3718">0.057605999999999997</cx:pt>
          <cx:pt idx="3719">0.059346999999999997</cx:pt>
          <cx:pt idx="3720">0.066391000000000006</cx:pt>
          <cx:pt idx="3721">0.070556999999999995</cx:pt>
          <cx:pt idx="3722">0.069394999999999998</cx:pt>
          <cx:pt idx="3723">0.068073999999999996</cx:pt>
          <cx:pt idx="3724">0.067909999999999998</cx:pt>
          <cx:pt idx="3725">0.068834000000000006</cx:pt>
          <cx:pt idx="3726">0.068953</cx:pt>
          <cx:pt idx="3727">0.067539000000000002</cx:pt>
          <cx:pt idx="3728">0.067404000000000006</cx:pt>
          <cx:pt idx="3729">0.067789000000000002</cx:pt>
          <cx:pt idx="3730">0.067118999999999998</cx:pt>
          <cx:pt idx="3731">0.066771999999999998</cx:pt>
          <cx:pt idx="3732">0.068054000000000003</cx:pt>
          <cx:pt idx="3733">0.068407999999999997</cx:pt>
          <cx:pt idx="3734">0.068376999999999993</cx:pt>
          <cx:pt idx="3735">0.068374000000000004</cx:pt>
          <cx:pt idx="3736">0.067776000000000003</cx:pt>
          <cx:pt idx="3737">0.067991999999999997</cx:pt>
          <cx:pt idx="3738">0.066309000000000007</cx:pt>
          <cx:pt idx="3739">0.066659999999999997</cx:pt>
          <cx:pt idx="3740">0.066866999999999996</cx:pt>
          <cx:pt idx="3741">0.067280000000000006</cx:pt>
          <cx:pt idx="3742">0.066410999999999998</cx:pt>
          <cx:pt idx="3743">0.066229999999999997</cx:pt>
          <cx:pt idx="3744">0.066693000000000002</cx:pt>
          <cx:pt idx="3745">0.066876000000000005</cx:pt>
          <cx:pt idx="3746">0.069098999999999994</cx:pt>
          <cx:pt idx="3747">0.068765000000000007</cx:pt>
          <cx:pt idx="3748">0.068668999999999994</cx:pt>
          <cx:pt idx="3749">0.070082000000000005</cx:pt>
          <cx:pt idx="3750">0.068343000000000001</cx:pt>
          <cx:pt idx="3751">0.067767999999999995</cx:pt>
          <cx:pt idx="3752">0.067706000000000002</cx:pt>
          <cx:pt idx="3753">0.067961999999999995</cx:pt>
          <cx:pt idx="3754">0.069556999999999994</cx:pt>
          <cx:pt idx="3755">0.069578000000000001</cx:pt>
          <cx:pt idx="3756">0.068615999999999996</cx:pt>
          <cx:pt idx="3757">0.069627999999999995</cx:pt>
          <cx:pt idx="3758">0.069041000000000005</cx:pt>
          <cx:pt idx="3759">0.070961999999999997</cx:pt>
          <cx:pt idx="3760">0.067571999999999993</cx:pt>
          <cx:pt idx="3761">0.066972000000000004</cx:pt>
          <cx:pt idx="3762">0.076244000000000006</cx:pt>
          <cx:pt idx="3763">0.073276999999999995</cx:pt>
          <cx:pt idx="3764">0.069546999999999998</cx:pt>
          <cx:pt idx="3765">0.068995000000000001</cx:pt>
          <cx:pt idx="3766">0.078493999999999994</cx:pt>
          <cx:pt idx="3767">0.080643000000000006</cx:pt>
          <cx:pt idx="3768">0.071970999999999993</cx:pt>
          <cx:pt idx="3769">0.065431000000000003</cx:pt>
          <cx:pt idx="3770">0.063378000000000004</cx:pt>
          <cx:pt idx="3771">0.063376000000000002</cx:pt>
          <cx:pt idx="3772">0.063947000000000004</cx:pt>
          <cx:pt idx="3773">0.062867000000000006</cx:pt>
          <cx:pt idx="3774">0.063963000000000006</cx:pt>
          <cx:pt idx="3775">0.060335</cx:pt>
          <cx:pt idx="3776">0.063451999999999995</cx:pt>
          <cx:pt idx="3777">0.062525999999999998</cx:pt>
          <cx:pt idx="3778">0.063233999999999999</cx:pt>
          <cx:pt idx="3779">0.060582999999999998</cx:pt>
          <cx:pt idx="3780">0.048784000000000001</cx:pt>
          <cx:pt idx="3781">0.052488</cx:pt>
          <cx:pt idx="3782">0.067062999999999998</cx:pt>
          <cx:pt idx="3783">0.069170999999999996</cx:pt>
          <cx:pt idx="3784">0.069318000000000005</cx:pt>
          <cx:pt idx="3785">0.067792000000000005</cx:pt>
          <cx:pt idx="3786">0.070314000000000002</cx:pt>
          <cx:pt idx="3787">0.072030999999999998</cx:pt>
          <cx:pt idx="3788">0.072942999999999994</cx:pt>
          <cx:pt idx="3789">0.067696999999999993</cx:pt>
          <cx:pt idx="3790">0.067533999999999997</cx:pt>
          <cx:pt idx="3791">0.067695000000000005</cx:pt>
          <cx:pt idx="3792">0.067863999999999994</cx:pt>
          <cx:pt idx="3793">0.069436999999999999</cx:pt>
          <cx:pt idx="3794">0.072391999999999998</cx:pt>
          <cx:pt idx="3795">0.072118000000000002</cx:pt>
          <cx:pt idx="3796">0.073265999999999998</cx:pt>
          <cx:pt idx="3797">0.075830999999999996</cx:pt>
          <cx:pt idx="3798">0.075721999999999998</cx:pt>
          <cx:pt idx="3799">0.077310000000000004</cx:pt>
          <cx:pt idx="3800">0.075439999999999993</cx:pt>
          <cx:pt idx="3801">0.079672000000000007</cx:pt>
          <cx:pt idx="3802">0.077289999999999998</cx:pt>
          <cx:pt idx="3803">0.066138000000000002</cx:pt>
          <cx:pt idx="3804">0.063886999999999999</cx:pt>
          <cx:pt idx="3805">0.063382999999999995</cx:pt>
          <cx:pt idx="3806">0.062731999999999996</cx:pt>
          <cx:pt idx="3807">0.066530000000000006</cx:pt>
          <cx:pt idx="3808">0.066874000000000003</cx:pt>
          <cx:pt idx="3809">0.065083000000000002</cx:pt>
          <cx:pt idx="3810">0.065393999999999994</cx:pt>
          <cx:pt idx="3811">0.066826999999999998</cx:pt>
          <cx:pt idx="3812">0.064297999999999994</cx:pt>
          <cx:pt idx="3813">0.064119999999999996</cx:pt>
          <cx:pt idx="3814">0.063693</cx:pt>
          <cx:pt idx="3815">0.069887000000000005</cx:pt>
          <cx:pt idx="3816">0.069889000000000007</cx:pt>
          <cx:pt idx="3817">0.070057999999999995</cx:pt>
          <cx:pt idx="3818">0.075595999999999997</cx:pt>
          <cx:pt idx="3819">0.072747999999999993</cx:pt>
          <cx:pt idx="3820">0.072856000000000004</cx:pt>
          <cx:pt idx="3821">0.066806000000000004</cx:pt>
          <cx:pt idx="3822">0.058013000000000002</cx:pt>
          <cx:pt idx="3823">0.061087000000000002</cx:pt>
          <cx:pt idx="3824">0.061830000000000003</cx:pt>
          <cx:pt idx="3825">0.059864000000000001</cx:pt>
          <cx:pt idx="3826">0.061988000000000001</cx:pt>
          <cx:pt idx="3827">0.061657999999999998</cx:pt>
          <cx:pt idx="3828">0.066338999999999995</cx:pt>
          <cx:pt idx="3829">0.066653000000000004</cx:pt>
          <cx:pt idx="3830">0.064029000000000003</cx:pt>
          <cx:pt idx="3831">0.070190000000000002</cx:pt>
          <cx:pt idx="3832">0.071776000000000006</cx:pt>
          <cx:pt idx="3833">0.078200000000000006</cx:pt>
          <cx:pt idx="3834">0.080504000000000006</cx:pt>
          <cx:pt idx="3835">0.080324000000000007</cx:pt>
          <cx:pt idx="3836">0.080300999999999997</cx:pt>
          <cx:pt idx="3837">0.080918000000000004</cx:pt>
          <cx:pt idx="3838">0.081153000000000003</cx:pt>
          <cx:pt idx="3839">0.081386</cx:pt>
          <cx:pt idx="3840">0.084083000000000005</cx:pt>
          <cx:pt idx="3841">0.068609000000000003</cx:pt>
          <cx:pt idx="3842">0.075842000000000007</cx:pt>
          <cx:pt idx="3843">0.071353</cx:pt>
          <cx:pt idx="3844">0.058646999999999998</cx:pt>
          <cx:pt idx="3845">0.059195999999999999</cx:pt>
          <cx:pt idx="3846">0.095732999999999999</cx:pt>
          <cx:pt idx="3847">0.097642000000000007</cx:pt>
          <cx:pt idx="3848">0.113</cx:pt>
          <cx:pt idx="3849">0.113</cx:pt>
          <cx:pt idx="3850">0.113</cx:pt>
          <cx:pt idx="3851">0.113</cx:pt>
          <cx:pt idx="3852">0.113</cx:pt>
          <cx:pt idx="3853">0.113</cx:pt>
          <cx:pt idx="3854">0.113</cx:pt>
          <cx:pt idx="3855">0.113</cx:pt>
          <cx:pt idx="3856">0.113</cx:pt>
          <cx:pt idx="3857">0.113</cx:pt>
          <cx:pt idx="3858">0.113</cx:pt>
          <cx:pt idx="3859">0.113</cx:pt>
          <cx:pt idx="3860">0.113</cx:pt>
          <cx:pt idx="3861">0.10854999999999999</cx:pt>
          <cx:pt idx="3862">0.113</cx:pt>
          <cx:pt idx="3863">0.099109000000000003</cx:pt>
          <cx:pt idx="3864">0.092217999999999994</cx:pt>
          <cx:pt idx="3865">0.094691999999999998</cx:pt>
          <cx:pt idx="3866">0.095007999999999995</cx:pt>
          <cx:pt idx="3867">0.10143099999999999</cx:pt>
          <cx:pt idx="3868">0.097113000000000005</cx:pt>
          <cx:pt idx="3869">0.094111</cx:pt>
          <cx:pt idx="3870">0.093766000000000002</cx:pt>
          <cx:pt idx="3871">0.086143999999999998</cx:pt>
          <cx:pt idx="3872">0.085635000000000003</cx:pt>
          <cx:pt idx="3873">0.077904000000000001</cx:pt>
          <cx:pt idx="3874">0.079111000000000001</cx:pt>
          <cx:pt idx="3875">0.074621999999999994</cx:pt>
          <cx:pt idx="3876">0.079022999999999996</cx:pt>
          <cx:pt idx="3877">0.083141000000000007</cx:pt>
          <cx:pt idx="3878">0.083031999999999995</cx:pt>
          <cx:pt idx="3879">0.081545000000000006</cx:pt>
          <cx:pt idx="3880">0.081961999999999993</cx:pt>
          <cx:pt idx="3881">0.080331</cx:pt>
          <cx:pt idx="3882">0.081508999999999998</cx:pt>
          <cx:pt idx="3883">0.093681</cx:pt>
          <cx:pt idx="3884">0.091507000000000005</cx:pt>
          <cx:pt idx="3885">0.091619000000000006</cx:pt>
          <cx:pt idx="3886">0.093262999999999999</cx:pt>
          <cx:pt idx="3887">0.093754000000000004</cx:pt>
          <cx:pt idx="3888">0.090914999999999996</cx:pt>
          <cx:pt idx="3889">0.090372999999999995</cx:pt>
          <cx:pt idx="3890">0.087926000000000004</cx:pt>
          <cx:pt idx="3891">0.086163000000000003</cx:pt>
          <cx:pt idx="3892">0.086058999999999997</cx:pt>
          <cx:pt idx="3893">0.075569999999999998</cx:pt>
          <cx:pt idx="3894">0.086171999999999999</cx:pt>
          <cx:pt idx="3895">0.079698000000000005</cx:pt>
          <cx:pt idx="3896">0.084625000000000006</cx:pt>
          <cx:pt idx="3897">0.082311999999999996</cx:pt>
          <cx:pt idx="3898">0.079683000000000004</cx:pt>
          <cx:pt idx="3899">0.086445999999999995</cx:pt>
          <cx:pt idx="3900">0.084929000000000004</cx:pt>
          <cx:pt idx="3901">0.076189999999999994</cx:pt>
          <cx:pt idx="3902">0.080128000000000005</cx:pt>
          <cx:pt idx="3903">0.078237000000000001</cx:pt>
          <cx:pt idx="3904">0.082575999999999997</cx:pt>
          <cx:pt idx="3905">0.082572999999999994</cx:pt>
          <cx:pt idx="3906">0.076743000000000006</cx:pt>
          <cx:pt idx="3907">0.075758000000000006</cx:pt>
          <cx:pt idx="3908">0.069594000000000003</cx:pt>
          <cx:pt idx="3909">0.077967999999999996</cx:pt>
          <cx:pt idx="3910">0.074274999999999994</cx:pt>
          <cx:pt idx="3911">0.070042999999999994</cx:pt>
          <cx:pt idx="3912">0.076558000000000001</cx:pt>
          <cx:pt idx="3913">0.076953999999999995</cx:pt>
          <cx:pt idx="3914">0.073521000000000003</cx:pt>
          <cx:pt idx="3915">0.073903999999999997</cx:pt>
          <cx:pt idx="3916">0.073766999999999999</cx:pt>
          <cx:pt idx="3917">0.074459999999999998</cx:pt>
          <cx:pt idx="3918">0.073689000000000004</cx:pt>
          <cx:pt idx="3919">0.074997999999999995</cx:pt>
          <cx:pt idx="3920">0.070068000000000005</cx:pt>
          <cx:pt idx="3921">0.070083999999999994</cx:pt>
          <cx:pt idx="3922">0.065147999999999998</cx:pt>
          <cx:pt idx="3923">0.065866999999999995</cx:pt>
          <cx:pt idx="3924">0.067354999999999998</cx:pt>
          <cx:pt idx="3925">0.065291000000000002</cx:pt>
          <cx:pt idx="3926">0.060505999999999997</cx:pt>
          <cx:pt idx="3927">0.061609999999999998</cx:pt>
          <cx:pt idx="3928">0.062045999999999997</cx:pt>
          <cx:pt idx="3929">0.063074000000000005</cx:pt>
          <cx:pt idx="3930">0.064078999999999997</cx:pt>
          <cx:pt idx="3931">0.064393000000000006</cx:pt>
          <cx:pt idx="3932">0.068378999999999995</cx:pt>
          <cx:pt idx="3933">0.062489999999999997</cx:pt>
          <cx:pt idx="3934">0.058651000000000002</cx:pt>
          <cx:pt idx="3935">0.059067000000000001</cx:pt>
          <cx:pt idx="3936">0.059658000000000003</cx:pt>
          <cx:pt idx="3937">0.059763999999999998</cx:pt>
          <cx:pt idx="3938">0.059454</cx:pt>
          <cx:pt idx="3939">0.059589000000000003</cx:pt>
          <cx:pt idx="3940">0.058973999999999999</cx:pt>
          <cx:pt idx="3941">0.058153000000000003</cx:pt>
          <cx:pt idx="3942">0.053554999999999998</cx:pt>
          <cx:pt idx="3943">0.053838999999999998</cx:pt>
          <cx:pt idx="3944">0.055565000000000003</cx:pt>
          <cx:pt idx="3945">0.055524999999999998</cx:pt>
          <cx:pt idx="3946">0.054600000000000003</cx:pt>
          <cx:pt idx="3947">0.054523000000000002</cx:pt>
          <cx:pt idx="3948">0.055094999999999998</cx:pt>
          <cx:pt idx="3949">0.054801000000000002</cx:pt>
          <cx:pt idx="3950">0.048064000000000003</cx:pt>
          <cx:pt idx="3951">0.046650999999999998</cx:pt>
          <cx:pt idx="3952">0.051785999999999999</cx:pt>
          <cx:pt idx="3953">0.051513999999999997</cx:pt>
          <cx:pt idx="3954">0.052512000000000003</cx:pt>
          <cx:pt idx="3955">0.055185999999999999</cx:pt>
          <cx:pt idx="3956">0.057244000000000003</cx:pt>
          <cx:pt idx="3957">0.056945999999999997</cx:pt>
          <cx:pt idx="3958">0.055869000000000002</cx:pt>
          <cx:pt idx="3959">0.055171999999999999</cx:pt>
          <cx:pt idx="3960">0.056161999999999997</cx:pt>
          <cx:pt idx="3961">0.056105000000000002</cx:pt>
          <cx:pt idx="3962">0.057382000000000002</cx:pt>
          <cx:pt idx="3963">0.061792</cx:pt>
          <cx:pt idx="3964">0.060939</cx:pt>
          <cx:pt idx="3965">0.06096</cx:pt>
          <cx:pt idx="3966">0.060088999999999997</cx:pt>
          <cx:pt idx="3967">0.061982000000000002</cx:pt>
          <cx:pt idx="3968">0.061887999999999999</cx:pt>
          <cx:pt idx="3969">0.062387999999999999</cx:pt>
          <cx:pt idx="3970">0.061982000000000002</cx:pt>
          <cx:pt idx="3971">0.062993999999999994</cx:pt>
          <cx:pt idx="3972">0.063710000000000003</cx:pt>
          <cx:pt idx="3973">0.065060999999999994</cx:pt>
          <cx:pt idx="3974">0.071774000000000004</cx:pt>
          <cx:pt idx="3975">0.072152999999999995</cx:pt>
          <cx:pt idx="3976">0.071617</cx:pt>
          <cx:pt idx="3977">0.072674000000000002</cx:pt>
          <cx:pt idx="3978">0.072262999999999994</cx:pt>
          <cx:pt idx="3979">0.073224999999999998</cx:pt>
          <cx:pt idx="3980">0.074410000000000004</cx:pt>
          <cx:pt idx="3981">0.074589000000000003</cx:pt>
          <cx:pt idx="3982">0.07467</cx:pt>
          <cx:pt idx="3983">0.075685000000000002</cx:pt>
          <cx:pt idx="3984">0.076777999999999999</cx:pt>
          <cx:pt idx="3985">0.075300000000000006</cx:pt>
          <cx:pt idx="3986">0.075297000000000003</cx:pt>
          <cx:pt idx="3987">0.076055999999999999</cx:pt>
          <cx:pt idx="3988">0.077871999999999997</cx:pt>
          <cx:pt idx="3989">0.079329999999999998</cx:pt>
          <cx:pt idx="3990">0.080396999999999996</cx:pt>
          <cx:pt idx="3991">0.083860000000000004</cx:pt>
          <cx:pt idx="3992">0.084249000000000004</cx:pt>
          <cx:pt idx="3993">0.084636000000000003</cx:pt>
          <cx:pt idx="3994">0.084158999999999998</cx:pt>
          <cx:pt idx="3995">0.084350999999999995</cx:pt>
          <cx:pt idx="3996">0.083921999999999997</cx:pt>
          <cx:pt idx="3997">0.084456000000000003</cx:pt>
          <cx:pt idx="3998">0.083487000000000006</cx:pt>
          <cx:pt idx="3999">0.083734000000000003</cx:pt>
          <cx:pt idx="4000">0.085292999999999994</cx:pt>
          <cx:pt idx="4001">0.086390999999999996</cx:pt>
          <cx:pt idx="4002">0.085382</cx:pt>
          <cx:pt idx="4003">0.086500999999999995</cx:pt>
          <cx:pt idx="4004">0.087030999999999997</cx:pt>
          <cx:pt idx="4005">0.088289000000000006</cx:pt>
          <cx:pt idx="4006">0.090076000000000003</cx:pt>
          <cx:pt idx="4007">0.089068999999999995</cx:pt>
          <cx:pt idx="4008">0.088746000000000005</cx:pt>
          <cx:pt idx="4009">0.075430999999999998</cx:pt>
          <cx:pt idx="4010">0.076608999999999997</cx:pt>
          <cx:pt idx="4011">0.070407999999999998</cx:pt>
          <cx:pt idx="4012">0.070359000000000005</cx:pt>
          <cx:pt idx="4013">0.072480000000000003</cx:pt>
          <cx:pt idx="4014">0.071898000000000004</cx:pt>
          <cx:pt idx="4015">0.071427000000000004</cx:pt>
          <cx:pt idx="4016">0.073552000000000006</cx:pt>
          <cx:pt idx="4017">0.076688000000000006</cx:pt>
          <cx:pt idx="4018">0.082544000000000006</cx:pt>
          <cx:pt idx="4019">0.082593</cx:pt>
          <cx:pt idx="4020">0.082243999999999998</cx:pt>
          <cx:pt idx="4021">0.081262000000000001</cx:pt>
          <cx:pt idx="4022">0.080412999999999998</cx:pt>
          <cx:pt idx="4023">0.079594999999999999</cx:pt>
          <cx:pt idx="4024">0.079375000000000001</cx:pt>
          <cx:pt idx="4025">0.074426000000000006</cx:pt>
          <cx:pt idx="4026">0.073641999999999999</cx:pt>
          <cx:pt idx="4027">0.071993000000000001</cx:pt>
          <cx:pt idx="4028">0.063963000000000006</cx:pt>
          <cx:pt idx="4029">0.061051000000000001</cx:pt>
          <cx:pt idx="4030">0.061154</cx:pt>
          <cx:pt idx="4031">0.060152999999999998</cx:pt>
          <cx:pt idx="4032">0.060893999999999997</cx:pt>
          <cx:pt idx="4033">0.061009000000000001</cx:pt>
          <cx:pt idx="4034">0.061279</cx:pt>
          <cx:pt idx="4035">0.061821000000000001</cx:pt>
          <cx:pt idx="4036">0.062184000000000003</cx:pt>
          <cx:pt idx="4037">0.061527999999999999</cx:pt>
          <cx:pt idx="4038">0.064125000000000001</cx:pt>
          <cx:pt idx="4039">0.073811000000000002</cx:pt>
          <cx:pt idx="4040">0.069169999999999995</cx:pt>
          <cx:pt idx="4041">0.063558000000000003</cx:pt>
          <cx:pt idx="4042">0.079762</cx:pt>
          <cx:pt idx="4043">0.065608</cx:pt>
          <cx:pt idx="4044">0.055931000000000002</cx:pt>
          <cx:pt idx="4045">0.059637999999999997</cx:pt>
          <cx:pt idx="4046">0.064143000000000006</cx:pt>
          <cx:pt idx="4047">0.061661000000000001</cx:pt>
          <cx:pt idx="4048">0.065594</cx:pt>
          <cx:pt idx="4049">0.064690999999999999</cx:pt>
          <cx:pt idx="4050">0.059075999999999997</cx:pt>
          <cx:pt idx="4051">0.060385000000000001</cx:pt>
          <cx:pt idx="4052">0.083206000000000002</cx:pt>
          <cx:pt idx="4053">0.097779000000000005</cx:pt>
          <cx:pt idx="4054">0.089883000000000005</cx:pt>
          <cx:pt idx="4055">0.077811000000000005</cx:pt>
          <cx:pt idx="4056">0.086216000000000001</cx:pt>
          <cx:pt idx="4057">0.083262000000000003</cx:pt>
          <cx:pt idx="4058">0.086549000000000001</cx:pt>
          <cx:pt idx="4059">0.082521999999999998</cx:pt>
          <cx:pt idx="4060">0.090227000000000002</cx:pt>
          <cx:pt idx="4061">0.081559999999999994</cx:pt>
          <cx:pt idx="4062">0.077614000000000002</cx:pt>
          <cx:pt idx="4063">0.070902000000000007</cx:pt>
          <cx:pt idx="4064">0.075885999999999995</cx:pt>
          <cx:pt idx="4065">0.081836000000000006</cx:pt>
          <cx:pt idx="4066">0.071428000000000005</cx:pt>
          <cx:pt idx="4067">0.070445999999999995</cx:pt>
          <cx:pt idx="4068">0.071813000000000002</cx:pt>
          <cx:pt idx="4069">0.075386999999999996</cx:pt>
          <cx:pt idx="4070">0.074526999999999996</cx:pt>
          <cx:pt idx="4071">0.076775999999999997</cx:pt>
          <cx:pt idx="4072">0.086599999999999996</cx:pt>
          <cx:pt idx="4073">0.085203000000000001</cx:pt>
          <cx:pt idx="4074">0.070582000000000006</cx:pt>
          <cx:pt idx="4075">0.067433000000000007</cx:pt>
          <cx:pt idx="4076">0.066685999999999995</cx:pt>
          <cx:pt idx="4077">0.065911999999999998</cx:pt>
          <cx:pt idx="4078">0.059759</cx:pt>
          <cx:pt idx="4079">0.060461000000000001</cx:pt>
          <cx:pt idx="4080">0.062308000000000002</cx:pt>
          <cx:pt idx="4081">0.059769000000000003</cx:pt>
          <cx:pt idx="4082">0.059089999999999997</cx:pt>
          <cx:pt idx="4083">0.057363999999999998</cx:pt>
          <cx:pt idx="4084">0.060380000000000003</cx:pt>
          <cx:pt idx="4085">0.057355000000000003</cx:pt>
          <cx:pt idx="4086">0.057374000000000001</cx:pt>
          <cx:pt idx="4087">0.057702999999999997</cx:pt>
          <cx:pt idx="4088">0.056321999999999997</cx:pt>
          <cx:pt idx="4089">0.056646000000000002</cx:pt>
          <cx:pt idx="4090">0.056583000000000001</cx:pt>
          <cx:pt idx="4091">0.056906999999999999</cx:pt>
          <cx:pt idx="4092">0.058344</cx:pt>
          <cx:pt idx="4093">0.061363000000000001</cx:pt>
          <cx:pt idx="4094">0.065841999999999998</cx:pt>
          <cx:pt idx="4095">0.065910999999999997</cx:pt>
          <cx:pt idx="4096">0.067353999999999997</cx:pt>
          <cx:pt idx="4097">0.066988000000000006</cx:pt>
          <cx:pt idx="4098">0.067932000000000006</cx:pt>
          <cx:pt idx="4099">0.067155999999999993</cx:pt>
          <cx:pt idx="4100">0.067531999999999995</cx:pt>
          <cx:pt idx="4101">0.066314999999999999</cx:pt>
          <cx:pt idx="4102">0.066761000000000001</cx:pt>
          <cx:pt idx="4103">0.066322999999999993</cx:pt>
          <cx:pt idx="4104">0.066425999999999999</cx:pt>
          <cx:pt idx="4105">0.066526000000000002</cx:pt>
          <cx:pt idx="4106">0.066797999999999996</cx:pt>
          <cx:pt idx="4107">0.066049999999999998</cx:pt>
          <cx:pt idx="4108">0.065491999999999995</cx:pt>
          <cx:pt idx="4109">0.066879999999999995</cx:pt>
          <cx:pt idx="4110">0.068622000000000002</cx:pt>
          <cx:pt idx="4111">0.069524000000000002</cx:pt>
          <cx:pt idx="4112">0.067541000000000004</cx:pt>
          <cx:pt idx="4113">0.068677000000000002</cx:pt>
          <cx:pt idx="4114">0.071374999999999994</cx:pt>
          <cx:pt idx="4115">0.071152000000000007</cx:pt>
          <cx:pt idx="4116">0.067875000000000005</cx:pt>
          <cx:pt idx="4117">0.067163</cx:pt>
          <cx:pt idx="4118">0.067256999999999997</cx:pt>
          <cx:pt idx="4119">0.069134000000000001</cx:pt>
          <cx:pt idx="4120">0.063529000000000002</cx:pt>
          <cx:pt idx="4121">0.063639000000000001</cx:pt>
          <cx:pt idx="4122">0.064166000000000001</cx:pt>
          <cx:pt idx="4123">0.064088000000000006</cx:pt>
          <cx:pt idx="4124">0.065003000000000005</cx:pt>
          <cx:pt idx="4125">0.063880999999999993</cx:pt>
          <cx:pt idx="4126">0.064534999999999995</cx:pt>
          <cx:pt idx="4127">0.069986999999999994</cx:pt>
          <cx:pt idx="4128">0.069929000000000005</cx:pt>
          <cx:pt idx="4129">0.071246000000000004</cx:pt>
          <cx:pt idx="4130">0.072903999999999997</cx:pt>
          <cx:pt idx="4131">0.074979000000000004</cx:pt>
          <cx:pt idx="4132">0.070519999999999999</cx:pt>
          <cx:pt idx="4133">0.072395000000000001</cx:pt>
          <cx:pt idx="4134">0.072277999999999995</cx:pt>
          <cx:pt idx="4135">0.073483999999999994</cx:pt>
          <cx:pt idx="4136">0.070042999999999994</cx:pt>
          <cx:pt idx="4137">0.066921999999999995</cx:pt>
          <cx:pt idx="4138">0.068239999999999995</cx:pt>
          <cx:pt idx="4139">0.067999000000000004</cx:pt>
          <cx:pt idx="4140">0.069015999999999994</cx:pt>
          <cx:pt idx="4141">0.070095000000000005</cx:pt>
          <cx:pt idx="4142">0.071220000000000006</cx:pt>
          <cx:pt idx="4143">0.071695999999999996</cx:pt>
          <cx:pt idx="4144">0.072047</cx:pt>
          <cx:pt idx="4145">0.072024000000000005</cx:pt>
          <cx:pt idx="4146">0.072230000000000003</cx:pt>
          <cx:pt idx="4147">0.071910000000000002</cx:pt>
          <cx:pt idx="4148">0.072277999999999995</cx:pt>
          <cx:pt idx="4149">0.073749999999999996</cx:pt>
          <cx:pt idx="4150">0.071758000000000002</cx:pt>
          <cx:pt idx="4151">0.074122999999999994</cx:pt>
          <cx:pt idx="4152">0.074120000000000005</cx:pt>
          <cx:pt idx="4153">0.071332000000000007</cx:pt>
          <cx:pt idx="4154">0.071137000000000006</cx:pt>
          <cx:pt idx="4155">0.072549000000000002</cx:pt>
          <cx:pt idx="4156">0.072635000000000005</cx:pt>
          <cx:pt idx="4157">0.072290999999999994</cx:pt>
          <cx:pt idx="4158">0.072986999999999996</cx:pt>
          <cx:pt idx="4159">0.091175000000000006</cx:pt>
          <cx:pt idx="4160">0.113</cx:pt>
          <cx:pt idx="4161">0.113</cx:pt>
          <cx:pt idx="4162">0.113</cx:pt>
          <cx:pt idx="4163">0.113</cx:pt>
          <cx:pt idx="4164">0.113</cx:pt>
          <cx:pt idx="4165">0.113</cx:pt>
          <cx:pt idx="4166">0.113</cx:pt>
          <cx:pt idx="4167">0.113</cx:pt>
          <cx:pt idx="4168">0.113</cx:pt>
          <cx:pt idx="4169">0.113</cx:pt>
          <cx:pt idx="4170">0.113</cx:pt>
          <cx:pt idx="4171">0.113</cx:pt>
          <cx:pt idx="4172">0.113</cx:pt>
          <cx:pt idx="4173">0.113</cx:pt>
          <cx:pt idx="4174">0.113</cx:pt>
          <cx:pt idx="4175">0.113</cx:pt>
          <cx:pt idx="4176">0.109234</cx:pt>
          <cx:pt idx="4177">0.10882600000000001</cx:pt>
          <cx:pt idx="4178">0.113</cx:pt>
          <cx:pt idx="4179">0.11039</cx:pt>
          <cx:pt idx="4180">0.1089</cx:pt>
          <cx:pt idx="4181">0.108723</cx:pt>
          <cx:pt idx="4182">0.10870199999999999</cx:pt>
          <cx:pt idx="4183">0.112328</cx:pt>
          <cx:pt idx="4184">0.109454</cx:pt>
          <cx:pt idx="4185">0.10931100000000001</cx:pt>
          <cx:pt idx="4186">0.11014</cx:pt>
          <cx:pt idx="4187">0.113</cx:pt>
          <cx:pt idx="4188">0.113</cx:pt>
          <cx:pt idx="4189">0.113</cx:pt>
          <cx:pt idx="4190">0.113</cx:pt>
          <cx:pt idx="4191">0.113</cx:pt>
          <cx:pt idx="4192">0.113</cx:pt>
          <cx:pt idx="4193">0.113</cx:pt>
          <cx:pt idx="4194">0.111584</cx:pt>
          <cx:pt idx="4195">0.113</cx:pt>
          <cx:pt idx="4196">0.113</cx:pt>
          <cx:pt idx="4197">0.111761</cx:pt>
          <cx:pt idx="4198">0.113</cx:pt>
          <cx:pt idx="4199">0.108154</cx:pt>
          <cx:pt idx="4200">0.113</cx:pt>
          <cx:pt idx="4201">0.11061799999999999</cx:pt>
          <cx:pt idx="4202">0.110793</cx:pt>
          <cx:pt idx="4203">0.110123</cx:pt>
          <cx:pt idx="4204">0.107763</cx:pt>
          <cx:pt idx="4205">0.107747</cx:pt>
          <cx:pt idx="4206">0.107362</cx:pt>
          <cx:pt idx="4207">0.107765</cx:pt>
          <cx:pt idx="4208">0.107586</cx:pt>
          <cx:pt idx="4209">0.10856300000000001</cx:pt>
          <cx:pt idx="4210">0.106544</cx:pt>
          <cx:pt idx="4211">0.10687099999999999</cx:pt>
          <cx:pt idx="4212">0.108333</cx:pt>
          <cx:pt idx="4213">0.108888</cx:pt>
          <cx:pt idx="4214">0.109601</cx:pt>
          <cx:pt idx="4215">0.094038999999999998</cx:pt>
          <cx:pt idx="4216">0.094014</cx:pt>
          <cx:pt idx="4217">0.094628000000000004</cx:pt>
          <cx:pt idx="4218">0.096547999999999995</cx:pt>
          <cx:pt idx="4219">0.090357000000000007</cx:pt>
          <cx:pt idx="4220">0.090523000000000006</cx:pt>
          <cx:pt idx="4221">0.091277999999999998</cx:pt>
          <cx:pt idx="4222">0.086901000000000006</cx:pt>
          <cx:pt idx="4223">0.083525000000000002</cx:pt>
          <cx:pt idx="4224">0.083122000000000001</cx:pt>
          <cx:pt idx="4225">0.082997000000000001</cx:pt>
          <cx:pt idx="4226">0.083169000000000007</cx:pt>
          <cx:pt idx="4227">0.086617</cx:pt>
          <cx:pt idx="4228">0.086960999999999997</cx:pt>
          <cx:pt idx="4229">0.086564000000000002</cx:pt>
          <cx:pt idx="4230">0.086139999999999994</cx:pt>
          <cx:pt idx="4231">0.088801000000000005</cx:pt>
          <cx:pt idx="4232">0.089468000000000006</cx:pt>
          <cx:pt idx="4233">0.088567000000000007</cx:pt>
          <cx:pt idx="4234">0.088034000000000001</cx:pt>
          <cx:pt idx="4235">0.089066999999999993</cx:pt>
          <cx:pt idx="4236">0.089555999999999997</cx:pt>
          <cx:pt idx="4237">0.088000999999999996</cx:pt>
          <cx:pt idx="4238">0.087277999999999994</cx:pt>
          <cx:pt idx="4239">0.0746</cx:pt>
          <cx:pt idx="4240">0.073536000000000004</cx:pt>
          <cx:pt idx="4241">0.072307999999999997</cx:pt>
          <cx:pt idx="4242">0.072553999999999993</cx:pt>
          <cx:pt idx="4243">0.074914999999999995</cx:pt>
          <cx:pt idx="4244">0.073247000000000007</cx:pt>
          <cx:pt idx="4245">0.072366</cx:pt>
          <cx:pt idx="4246">0.077327000000000007</cx:pt>
          <cx:pt idx="4247">0.078049999999999994</cx:pt>
          <cx:pt idx="4248">0.077245999999999995</cx:pt>
          <cx:pt idx="4249">0.077867000000000006</cx:pt>
          <cx:pt idx="4250">0.078380000000000005</cx:pt>
          <cx:pt idx="4251">0.082086999999999993</cx:pt>
          <cx:pt idx="4252">0.082401000000000002</cx:pt>
          <cx:pt idx="4253">0.078440999999999997</cx:pt>
          <cx:pt idx="4254">0.077767000000000003</cx:pt>
          <cx:pt idx="4255">0.077239000000000002</cx:pt>
          <cx:pt idx="4256">0.073132000000000003</cx:pt>
          <cx:pt idx="4257">0.075539999999999996</cx:pt>
          <cx:pt idx="4258">0.066091999999999998</cx:pt>
          <cx:pt idx="4259">0.068367999999999998</cx:pt>
          <cx:pt idx="4260">0.080296000000000006</cx:pt>
          <cx:pt idx="4261">0.071664000000000005</cx:pt>
          <cx:pt idx="4262">0.072443999999999995</cx:pt>
          <cx:pt idx="4263">0.070798</cx:pt>
          <cx:pt idx="4264">0.069520999999999999</cx:pt>
          <cx:pt idx="4265">0.070474999999999996</cx:pt>
          <cx:pt idx="4266">0.070690000000000003</cx:pt>
          <cx:pt idx="4267">0.074129</cx:pt>
          <cx:pt idx="4268">0.074668999999999999</cx:pt>
          <cx:pt idx="4269">0.075384999999999994</cx:pt>
          <cx:pt idx="4270">0.082997000000000001</cx:pt>
          <cx:pt idx="4271">0.081587000000000007</cx:pt>
          <cx:pt idx="4272">0.079463000000000006</cx:pt>
          <cx:pt idx="4273">0.077144000000000004</cx:pt>
          <cx:pt idx="4274">0.076170000000000002</cx:pt>
          <cx:pt idx="4275">0.085941000000000004</cx:pt>
          <cx:pt idx="4276">0.097254999999999994</cx:pt>
          <cx:pt idx="4277">0.073003999999999999</cx:pt>
          <cx:pt idx="4278">0.075665999999999997</cx:pt>
          <cx:pt idx="4279">0.075207999999999997</cx:pt>
          <cx:pt idx="4280">0.078007000000000007</cx:pt>
          <cx:pt idx="4281">0.087201000000000001</cx:pt>
          <cx:pt idx="4282">0.113</cx:pt>
          <cx:pt idx="4283">0.113</cx:pt>
          <cx:pt idx="4284">0.113</cx:pt>
          <cx:pt idx="4285">0.113</cx:pt>
          <cx:pt idx="4286">0.113</cx:pt>
          <cx:pt idx="4287">0.113</cx:pt>
          <cx:pt idx="4288">0.113</cx:pt>
          <cx:pt idx="4289">0.113</cx:pt>
          <cx:pt idx="4290">0.113</cx:pt>
          <cx:pt idx="4291">0.113</cx:pt>
          <cx:pt idx="4292">0.113</cx:pt>
          <cx:pt idx="4293">0.113</cx:pt>
          <cx:pt idx="4294">0.113</cx:pt>
          <cx:pt idx="4295">0.113</cx:pt>
          <cx:pt idx="4296">0.113</cx:pt>
          <cx:pt idx="4297">0.113</cx:pt>
          <cx:pt idx="4298">0.113</cx:pt>
          <cx:pt idx="4299">0.113</cx:pt>
          <cx:pt idx="4300">0.113</cx:pt>
          <cx:pt idx="4301">0.113</cx:pt>
          <cx:pt idx="4302">0.113</cx:pt>
          <cx:pt idx="4303">0.113</cx:pt>
          <cx:pt idx="4304">0.113</cx:pt>
          <cx:pt idx="4305">0.113</cx:pt>
          <cx:pt idx="4306">0.113</cx:pt>
          <cx:pt idx="4307">0.113</cx:pt>
          <cx:pt idx="4308">0.113</cx:pt>
          <cx:pt idx="4309">0.113</cx:pt>
          <cx:pt idx="4310">0.113</cx:pt>
          <cx:pt idx="4311">0.113</cx:pt>
          <cx:pt idx="4312">0.113</cx:pt>
          <cx:pt idx="4313">0.113</cx:pt>
          <cx:pt idx="4314">0.113</cx:pt>
          <cx:pt idx="4315">0.113</cx:pt>
          <cx:pt idx="4316">0.113</cx:pt>
          <cx:pt idx="4317">0.113</cx:pt>
          <cx:pt idx="4318">0.113</cx:pt>
          <cx:pt idx="4319">0.113</cx:pt>
          <cx:pt idx="4320">0.113</cx:pt>
          <cx:pt idx="4321">0.113</cx:pt>
          <cx:pt idx="4322">0.113</cx:pt>
          <cx:pt idx="4323">0.113</cx:pt>
          <cx:pt idx="4324">0.113</cx:pt>
          <cx:pt idx="4325">0.113</cx:pt>
          <cx:pt idx="4326">0.113</cx:pt>
          <cx:pt idx="4327">0.113</cx:pt>
          <cx:pt idx="4328">0.113</cx:pt>
          <cx:pt idx="4329">0.113</cx:pt>
          <cx:pt idx="4330">0.113</cx:pt>
          <cx:pt idx="4331">0.113</cx:pt>
          <cx:pt idx="4332">0.113</cx:pt>
          <cx:pt idx="4333">0.113</cx:pt>
          <cx:pt idx="4334">0.113</cx:pt>
          <cx:pt idx="4335">0.113</cx:pt>
          <cx:pt idx="4336">0.113</cx:pt>
          <cx:pt idx="4337">0.113</cx:pt>
          <cx:pt idx="4338">0.113</cx:pt>
          <cx:pt idx="4339">0.113</cx:pt>
          <cx:pt idx="4340">0.113</cx:pt>
          <cx:pt idx="4341">0.113</cx:pt>
          <cx:pt idx="4342">0.113</cx:pt>
          <cx:pt idx="4343">0.113</cx:pt>
          <cx:pt idx="4344">0.113</cx:pt>
          <cx:pt idx="4345">0.113</cx:pt>
          <cx:pt idx="4346">0.113</cx:pt>
          <cx:pt idx="4347">0.113</cx:pt>
          <cx:pt idx="4348">0.113</cx:pt>
          <cx:pt idx="4349">0.113</cx:pt>
          <cx:pt idx="4350">0.113</cx:pt>
          <cx:pt idx="4351">0.113</cx:pt>
          <cx:pt idx="4352">0.113</cx:pt>
          <cx:pt idx="4353">0.113</cx:pt>
          <cx:pt idx="4354">0.113</cx:pt>
          <cx:pt idx="4355">0.113</cx:pt>
          <cx:pt idx="4356">0.113</cx:pt>
          <cx:pt idx="4357">0.113</cx:pt>
          <cx:pt idx="4358">0.113</cx:pt>
          <cx:pt idx="4359">0.113</cx:pt>
          <cx:pt idx="4360">0.113</cx:pt>
          <cx:pt idx="4361">0.113</cx:pt>
          <cx:pt idx="4362">0.113</cx:pt>
          <cx:pt idx="4363">0.113</cx:pt>
          <cx:pt idx="4364">0.113</cx:pt>
          <cx:pt idx="4365">0.113</cx:pt>
          <cx:pt idx="4366">0.113</cx:pt>
          <cx:pt idx="4367">0.113</cx:pt>
          <cx:pt idx="4368">0.113</cx:pt>
          <cx:pt idx="4369">0.113</cx:pt>
          <cx:pt idx="4370">0.113</cx:pt>
          <cx:pt idx="4371">0.113</cx:pt>
          <cx:pt idx="4372">0.113</cx:pt>
          <cx:pt idx="4373">0.113</cx:pt>
          <cx:pt idx="4374">0.113</cx:pt>
          <cx:pt idx="4375">0.113</cx:pt>
          <cx:pt idx="4376">0.113</cx:pt>
          <cx:pt idx="4377">0.113</cx:pt>
          <cx:pt idx="4378">0.113</cx:pt>
          <cx:pt idx="4379">0.113</cx:pt>
          <cx:pt idx="4380">0.113</cx:pt>
          <cx:pt idx="4381">0.113</cx:pt>
          <cx:pt idx="4382">0.113</cx:pt>
          <cx:pt idx="4383">0.113</cx:pt>
          <cx:pt idx="4384">0.113</cx:pt>
          <cx:pt idx="4385">0.113</cx:pt>
          <cx:pt idx="4386">0.113</cx:pt>
          <cx:pt idx="4387">0.113</cx:pt>
          <cx:pt idx="4388">0.113</cx:pt>
          <cx:pt idx="4389">0.113</cx:pt>
          <cx:pt idx="4390">0.113</cx:pt>
          <cx:pt idx="4391">0.113</cx:pt>
          <cx:pt idx="4392">0.113</cx:pt>
          <cx:pt idx="4393">0.113</cx:pt>
          <cx:pt idx="4394">0.113</cx:pt>
          <cx:pt idx="4395">0.113</cx:pt>
          <cx:pt idx="4396">0.113</cx:pt>
          <cx:pt idx="4397">0.113</cx:pt>
          <cx:pt idx="4398">0.113</cx:pt>
          <cx:pt idx="4399">0.113</cx:pt>
          <cx:pt idx="4400">0.113</cx:pt>
          <cx:pt idx="4401">0.113</cx:pt>
          <cx:pt idx="4402">0.113</cx:pt>
          <cx:pt idx="4403">0.113</cx:pt>
          <cx:pt idx="4404">0.113</cx:pt>
          <cx:pt idx="4405">0.113</cx:pt>
          <cx:pt idx="4406">0.113</cx:pt>
          <cx:pt idx="4407">0.113</cx:pt>
          <cx:pt idx="4408">0.113</cx:pt>
          <cx:pt idx="4409">0.113</cx:pt>
          <cx:pt idx="4410">0.113</cx:pt>
          <cx:pt idx="4411">0.113</cx:pt>
          <cx:pt idx="4412">0.113</cx:pt>
          <cx:pt idx="4413">0.113</cx:pt>
          <cx:pt idx="4414">0.113</cx:pt>
          <cx:pt idx="4415">0.113</cx:pt>
          <cx:pt idx="4416">0.113</cx:pt>
          <cx:pt idx="4417">0.113</cx:pt>
          <cx:pt idx="4418">0.113</cx:pt>
          <cx:pt idx="4419">0.113</cx:pt>
          <cx:pt idx="4420">0.113</cx:pt>
          <cx:pt idx="4421">0.113</cx:pt>
          <cx:pt idx="4422">0.113</cx:pt>
          <cx:pt idx="4423">0.113</cx:pt>
          <cx:pt idx="4424">0.113</cx:pt>
          <cx:pt idx="4425">0.113</cx:pt>
          <cx:pt idx="4426">0.113</cx:pt>
          <cx:pt idx="4427">0.113</cx:pt>
          <cx:pt idx="4428">0.113</cx:pt>
          <cx:pt idx="4429">0.113</cx:pt>
          <cx:pt idx="4430">0.113</cx:pt>
          <cx:pt idx="4431">0.113</cx:pt>
          <cx:pt idx="4432">0.113</cx:pt>
          <cx:pt idx="4433">0.113</cx:pt>
          <cx:pt idx="4434">0.113</cx:pt>
          <cx:pt idx="4435">0.113</cx:pt>
          <cx:pt idx="4436">0.113</cx:pt>
          <cx:pt idx="4437">0.113</cx:pt>
          <cx:pt idx="4438">0.113</cx:pt>
          <cx:pt idx="4439">0.113</cx:pt>
          <cx:pt idx="4440">0.113</cx:pt>
          <cx:pt idx="4441">0.113</cx:pt>
          <cx:pt idx="4442">0.113</cx:pt>
          <cx:pt idx="4443">0.113</cx:pt>
          <cx:pt idx="4444">0.113</cx:pt>
          <cx:pt idx="4445">0.113</cx:pt>
          <cx:pt idx="4446">0.113</cx:pt>
          <cx:pt idx="4447">0.113</cx:pt>
          <cx:pt idx="4448">0.113</cx:pt>
          <cx:pt idx="4449">0.113</cx:pt>
          <cx:pt idx="4450">0.113</cx:pt>
          <cx:pt idx="4451">0.113</cx:pt>
          <cx:pt idx="4452">0.113</cx:pt>
          <cx:pt idx="4453">0.113</cx:pt>
          <cx:pt idx="4454">0.113</cx:pt>
          <cx:pt idx="4455">0.113</cx:pt>
          <cx:pt idx="4456">0.113</cx:pt>
          <cx:pt idx="4457">0.113</cx:pt>
          <cx:pt idx="4458">0.113</cx:pt>
          <cx:pt idx="4459">0.113</cx:pt>
          <cx:pt idx="4460">0.113</cx:pt>
          <cx:pt idx="4461">0.113</cx:pt>
          <cx:pt idx="4462">0.113</cx:pt>
          <cx:pt idx="4463">0.113</cx:pt>
          <cx:pt idx="4464">0.113</cx:pt>
          <cx:pt idx="4465">0.113</cx:pt>
          <cx:pt idx="4466">0.113</cx:pt>
          <cx:pt idx="4467">0.113</cx:pt>
          <cx:pt idx="4468">0.113</cx:pt>
          <cx:pt idx="4469">0.113</cx:pt>
          <cx:pt idx="4470">0.113</cx:pt>
          <cx:pt idx="4471">0.113</cx:pt>
          <cx:pt idx="4472">0.113</cx:pt>
          <cx:pt idx="4473">0.113</cx:pt>
          <cx:pt idx="4474">0.113</cx:pt>
          <cx:pt idx="4475">0.113</cx:pt>
          <cx:pt idx="4476">0.113</cx:pt>
          <cx:pt idx="4477">0.113</cx:pt>
          <cx:pt idx="4478">0.113</cx:pt>
          <cx:pt idx="4479">0.113</cx:pt>
          <cx:pt idx="4480">0.113</cx:pt>
          <cx:pt idx="4481">0.113</cx:pt>
          <cx:pt idx="4482">0.113</cx:pt>
          <cx:pt idx="4483">0.113</cx:pt>
          <cx:pt idx="4484">0.113</cx:pt>
          <cx:pt idx="4485">0.113</cx:pt>
          <cx:pt idx="4486">0.113</cx:pt>
        </cx:lvl>
      </cx:numDim>
    </cx:data>
    <cx:data id="3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aq10pct_stats!$E$2:$E$4488</cx:f>
        <cx:lvl ptCount="4487" formatCode="General">
          <cx:pt idx="0">0.113</cx:pt>
          <cx:pt idx="1">0.113</cx:pt>
          <cx:pt idx="2">0.113</cx:pt>
          <cx:pt idx="3">0.113</cx:pt>
          <cx:pt idx="4">0.113</cx:pt>
          <cx:pt idx="5">0.113</cx:pt>
          <cx:pt idx="6">0.113</cx:pt>
          <cx:pt idx="7">0.113</cx:pt>
          <cx:pt idx="8">0.113</cx:pt>
          <cx:pt idx="9">0.113</cx:pt>
          <cx:pt idx="10">0.113</cx:pt>
          <cx:pt idx="11">0.113</cx:pt>
          <cx:pt idx="12">0.113</cx:pt>
          <cx:pt idx="13">0.113</cx:pt>
          <cx:pt idx="14">0.113</cx:pt>
          <cx:pt idx="15">0.113</cx:pt>
          <cx:pt idx="16">0.113</cx:pt>
          <cx:pt idx="17">0.113</cx:pt>
          <cx:pt idx="18">0.113</cx:pt>
          <cx:pt idx="19">0.113</cx:pt>
          <cx:pt idx="20">0.113</cx:pt>
          <cx:pt idx="21">0.113</cx:pt>
          <cx:pt idx="22">0.113</cx:pt>
          <cx:pt idx="23">0.113</cx:pt>
          <cx:pt idx="24">0.113</cx:pt>
          <cx:pt idx="25">0.113</cx:pt>
          <cx:pt idx="26">0.113</cx:pt>
          <cx:pt idx="27">0.113</cx:pt>
          <cx:pt idx="28">0.113</cx:pt>
          <cx:pt idx="29">0.113</cx:pt>
          <cx:pt idx="30">0.113</cx:pt>
          <cx:pt idx="31">0.113</cx:pt>
          <cx:pt idx="32">0.113</cx:pt>
          <cx:pt idx="33">0.113</cx:pt>
          <cx:pt idx="34">0.113</cx:pt>
          <cx:pt idx="35">0.113</cx:pt>
          <cx:pt idx="36">0.113</cx:pt>
          <cx:pt idx="37">0.113</cx:pt>
          <cx:pt idx="38">0.113</cx:pt>
          <cx:pt idx="39">0.113</cx:pt>
          <cx:pt idx="40">0.113</cx:pt>
          <cx:pt idx="41">0.113</cx:pt>
          <cx:pt idx="42">0.113</cx:pt>
          <cx:pt idx="43">0.113</cx:pt>
          <cx:pt idx="44">0.113</cx:pt>
          <cx:pt idx="45">0.113</cx:pt>
          <cx:pt idx="46">0.113</cx:pt>
          <cx:pt idx="47">0.113</cx:pt>
          <cx:pt idx="48">0.113</cx:pt>
          <cx:pt idx="49">0.113</cx:pt>
          <cx:pt idx="50">0.113</cx:pt>
          <cx:pt idx="51">0.113</cx:pt>
          <cx:pt idx="52">0.113</cx:pt>
          <cx:pt idx="53">0.113</cx:pt>
          <cx:pt idx="54">0.113</cx:pt>
          <cx:pt idx="55">0.113</cx:pt>
          <cx:pt idx="56">0.113</cx:pt>
          <cx:pt idx="57">0.113</cx:pt>
          <cx:pt idx="58">0.113</cx:pt>
          <cx:pt idx="59">0.113</cx:pt>
          <cx:pt idx="60">0.113</cx:pt>
          <cx:pt idx="61">0.113</cx:pt>
          <cx:pt idx="62">0.113</cx:pt>
          <cx:pt idx="63">0.113</cx:pt>
          <cx:pt idx="64">0.113</cx:pt>
          <cx:pt idx="65">0.113</cx:pt>
          <cx:pt idx="66">0.113</cx:pt>
          <cx:pt idx="67">0.113</cx:pt>
          <cx:pt idx="68">0.113</cx:pt>
          <cx:pt idx="69">0.113</cx:pt>
          <cx:pt idx="70">0.113</cx:pt>
          <cx:pt idx="71">0.113</cx:pt>
          <cx:pt idx="72">0.113</cx:pt>
          <cx:pt idx="73">0.113</cx:pt>
          <cx:pt idx="74">0.113</cx:pt>
          <cx:pt idx="75">0.113</cx:pt>
          <cx:pt idx="76">0.113</cx:pt>
          <cx:pt idx="77">0.113</cx:pt>
          <cx:pt idx="78">0.113</cx:pt>
          <cx:pt idx="79">0.113</cx:pt>
          <cx:pt idx="80">0.113</cx:pt>
          <cx:pt idx="81">0.113</cx:pt>
          <cx:pt idx="82">0.113</cx:pt>
          <cx:pt idx="83">0.113</cx:pt>
          <cx:pt idx="84">0.113</cx:pt>
          <cx:pt idx="85">0.113</cx:pt>
          <cx:pt idx="86">0.113</cx:pt>
          <cx:pt idx="87">0.113</cx:pt>
          <cx:pt idx="88">0.113</cx:pt>
          <cx:pt idx="89">0.113</cx:pt>
          <cx:pt idx="90">0.113</cx:pt>
          <cx:pt idx="91">0.113</cx:pt>
          <cx:pt idx="92">0.113</cx:pt>
          <cx:pt idx="93">0.113</cx:pt>
          <cx:pt idx="94">0.113</cx:pt>
          <cx:pt idx="95">0.113</cx:pt>
          <cx:pt idx="96">0.113</cx:pt>
          <cx:pt idx="97">0.113</cx:pt>
          <cx:pt idx="98">0.113</cx:pt>
          <cx:pt idx="99">0.113</cx:pt>
          <cx:pt idx="100">0.113</cx:pt>
          <cx:pt idx="101">0.113</cx:pt>
          <cx:pt idx="102">0.113</cx:pt>
          <cx:pt idx="103">0.113</cx:pt>
          <cx:pt idx="104">0.113</cx:pt>
          <cx:pt idx="105">0.113</cx:pt>
          <cx:pt idx="106">0.113</cx:pt>
          <cx:pt idx="107">0.113</cx:pt>
          <cx:pt idx="108">0.113</cx:pt>
          <cx:pt idx="109">0.113</cx:pt>
          <cx:pt idx="110">0.113</cx:pt>
          <cx:pt idx="111">0.113</cx:pt>
          <cx:pt idx="112">0.113</cx:pt>
          <cx:pt idx="113">0.113</cx:pt>
          <cx:pt idx="114">0.113</cx:pt>
          <cx:pt idx="115">0.113</cx:pt>
          <cx:pt idx="116">0.113</cx:pt>
          <cx:pt idx="117">0.113</cx:pt>
          <cx:pt idx="118">0.113</cx:pt>
          <cx:pt idx="119">0.113</cx:pt>
          <cx:pt idx="120">0.113</cx:pt>
          <cx:pt idx="121">0.113</cx:pt>
          <cx:pt idx="122">0.113</cx:pt>
          <cx:pt idx="123">0.113</cx:pt>
          <cx:pt idx="124">0.113</cx:pt>
          <cx:pt idx="125">0.113</cx:pt>
          <cx:pt idx="126">0.113</cx:pt>
          <cx:pt idx="127">0.113</cx:pt>
          <cx:pt idx="128">0.113</cx:pt>
          <cx:pt idx="129">0.113</cx:pt>
          <cx:pt idx="130">0.113</cx:pt>
          <cx:pt idx="131">0.113</cx:pt>
          <cx:pt idx="132">0.113</cx:pt>
          <cx:pt idx="133">0.113</cx:pt>
          <cx:pt idx="134">0.113</cx:pt>
          <cx:pt idx="135">0.113</cx:pt>
          <cx:pt idx="136">0.113</cx:pt>
          <cx:pt idx="137">0.113</cx:pt>
          <cx:pt idx="138">0.113</cx:pt>
          <cx:pt idx="139">0.113</cx:pt>
          <cx:pt idx="140">0.113</cx:pt>
          <cx:pt idx="141">0.113</cx:pt>
          <cx:pt idx="142">0.113</cx:pt>
          <cx:pt idx="143">0.113</cx:pt>
          <cx:pt idx="144">0.113</cx:pt>
          <cx:pt idx="145">0.113</cx:pt>
          <cx:pt idx="146">0.113</cx:pt>
          <cx:pt idx="147">0.113</cx:pt>
          <cx:pt idx="148">0.113</cx:pt>
          <cx:pt idx="149">0.113</cx:pt>
          <cx:pt idx="150">0.113</cx:pt>
          <cx:pt idx="151">0.113</cx:pt>
          <cx:pt idx="152">0.113</cx:pt>
          <cx:pt idx="153">0.113</cx:pt>
          <cx:pt idx="154">0.113</cx:pt>
          <cx:pt idx="155">0.113</cx:pt>
          <cx:pt idx="156">0.113</cx:pt>
          <cx:pt idx="157">0.113</cx:pt>
          <cx:pt idx="158">0.113</cx:pt>
          <cx:pt idx="159">0.113</cx:pt>
          <cx:pt idx="160">0.113</cx:pt>
          <cx:pt idx="161">0.113</cx:pt>
          <cx:pt idx="162">0.113</cx:pt>
          <cx:pt idx="163">0.113</cx:pt>
          <cx:pt idx="164">0.113</cx:pt>
          <cx:pt idx="165">0.113</cx:pt>
          <cx:pt idx="166">0.113</cx:pt>
          <cx:pt idx="167">0.113</cx:pt>
          <cx:pt idx="168">0.113</cx:pt>
          <cx:pt idx="169">0.113</cx:pt>
          <cx:pt idx="170">0.113</cx:pt>
          <cx:pt idx="171">0.113</cx:pt>
          <cx:pt idx="172">0.113</cx:pt>
          <cx:pt idx="173">0.113</cx:pt>
          <cx:pt idx="174">0.113</cx:pt>
          <cx:pt idx="175">0.113</cx:pt>
          <cx:pt idx="176">0.113</cx:pt>
          <cx:pt idx="177">0.113</cx:pt>
          <cx:pt idx="178">0.113</cx:pt>
          <cx:pt idx="179">0.113</cx:pt>
          <cx:pt idx="180">0.113</cx:pt>
          <cx:pt idx="181">0.113</cx:pt>
          <cx:pt idx="182">0.113</cx:pt>
          <cx:pt idx="183">0.113</cx:pt>
          <cx:pt idx="184">0.113</cx:pt>
          <cx:pt idx="185">0.113</cx:pt>
          <cx:pt idx="186">0.113</cx:pt>
          <cx:pt idx="187">0.113</cx:pt>
          <cx:pt idx="188">0.113</cx:pt>
          <cx:pt idx="189">0.113</cx:pt>
          <cx:pt idx="190">0.113</cx:pt>
          <cx:pt idx="191">0.113</cx:pt>
          <cx:pt idx="192">0.113</cx:pt>
          <cx:pt idx="193">0.113</cx:pt>
          <cx:pt idx="194">0.113</cx:pt>
          <cx:pt idx="195">0.113</cx:pt>
          <cx:pt idx="196">0.113</cx:pt>
          <cx:pt idx="197">0.113</cx:pt>
          <cx:pt idx="198">0.113</cx:pt>
          <cx:pt idx="199">0.113</cx:pt>
          <cx:pt idx="200">0.113</cx:pt>
          <cx:pt idx="201">0.113</cx:pt>
          <cx:pt idx="202">0.113</cx:pt>
          <cx:pt idx="203">0.113</cx:pt>
          <cx:pt idx="204">0.113</cx:pt>
          <cx:pt idx="205">0.113</cx:pt>
          <cx:pt idx="206">0.113</cx:pt>
          <cx:pt idx="207">0.113</cx:pt>
          <cx:pt idx="208">0.113</cx:pt>
          <cx:pt idx="209">0.113</cx:pt>
          <cx:pt idx="210">0.113</cx:pt>
          <cx:pt idx="211">0.113</cx:pt>
          <cx:pt idx="212">0.113</cx:pt>
          <cx:pt idx="213">0.113</cx:pt>
          <cx:pt idx="214">0.113</cx:pt>
          <cx:pt idx="215">0.113</cx:pt>
          <cx:pt idx="216">0.113</cx:pt>
          <cx:pt idx="217">0.113</cx:pt>
          <cx:pt idx="218">0.113</cx:pt>
          <cx:pt idx="219">0.113</cx:pt>
          <cx:pt idx="220">0.113</cx:pt>
          <cx:pt idx="221">0.113</cx:pt>
          <cx:pt idx="222">0.113</cx:pt>
          <cx:pt idx="223">0.113</cx:pt>
          <cx:pt idx="224">0.113</cx:pt>
          <cx:pt idx="225">0.113</cx:pt>
          <cx:pt idx="226">0.113</cx:pt>
          <cx:pt idx="227">0.113</cx:pt>
          <cx:pt idx="228">0.113</cx:pt>
          <cx:pt idx="229">0.113</cx:pt>
          <cx:pt idx="230">0.113</cx:pt>
          <cx:pt idx="231">0.113</cx:pt>
          <cx:pt idx="232">0.113</cx:pt>
          <cx:pt idx="233">0.113</cx:pt>
          <cx:pt idx="234">0.113</cx:pt>
          <cx:pt idx="235">0.113</cx:pt>
          <cx:pt idx="236">0.113</cx:pt>
          <cx:pt idx="237">0.113</cx:pt>
          <cx:pt idx="238">0.113</cx:pt>
          <cx:pt idx="239">0.113</cx:pt>
          <cx:pt idx="240">0.113</cx:pt>
          <cx:pt idx="241">0.113</cx:pt>
          <cx:pt idx="242">0.113</cx:pt>
          <cx:pt idx="243">0.113</cx:pt>
          <cx:pt idx="244">0.113</cx:pt>
          <cx:pt idx="245">0.113</cx:pt>
          <cx:pt idx="246">0.113</cx:pt>
          <cx:pt idx="247">0.113</cx:pt>
          <cx:pt idx="248">0.113</cx:pt>
          <cx:pt idx="249">0.113</cx:pt>
          <cx:pt idx="250">0.113</cx:pt>
          <cx:pt idx="251">0.113</cx:pt>
          <cx:pt idx="252">0.113</cx:pt>
          <cx:pt idx="253">0.113</cx:pt>
          <cx:pt idx="254">0.113</cx:pt>
          <cx:pt idx="255">0.113</cx:pt>
          <cx:pt idx="256">0.113</cx:pt>
          <cx:pt idx="257">0.113</cx:pt>
          <cx:pt idx="258">0.113</cx:pt>
          <cx:pt idx="259">0.113</cx:pt>
          <cx:pt idx="260">0.113</cx:pt>
          <cx:pt idx="261">0.113</cx:pt>
          <cx:pt idx="262">0.113</cx:pt>
          <cx:pt idx="263">0.113</cx:pt>
          <cx:pt idx="264">0.113</cx:pt>
          <cx:pt idx="265">0.113</cx:pt>
          <cx:pt idx="266">0.113</cx:pt>
          <cx:pt idx="267">0.113</cx:pt>
          <cx:pt idx="268">0.113</cx:pt>
          <cx:pt idx="269">0.113</cx:pt>
          <cx:pt idx="270">0.113</cx:pt>
          <cx:pt idx="271">0.113</cx:pt>
          <cx:pt idx="272">0.113</cx:pt>
          <cx:pt idx="273">0.113</cx:pt>
          <cx:pt idx="274">0.113</cx:pt>
          <cx:pt idx="275">0.113</cx:pt>
          <cx:pt idx="276">0.113</cx:pt>
          <cx:pt idx="277">0.113</cx:pt>
          <cx:pt idx="278">0.113</cx:pt>
          <cx:pt idx="279">0.113</cx:pt>
          <cx:pt idx="280">0.113</cx:pt>
          <cx:pt idx="281">0.113</cx:pt>
          <cx:pt idx="282">0.113</cx:pt>
          <cx:pt idx="283">0.113</cx:pt>
          <cx:pt idx="284">0.113</cx:pt>
          <cx:pt idx="285">0.113</cx:pt>
          <cx:pt idx="286">0.113</cx:pt>
          <cx:pt idx="287">0.113</cx:pt>
          <cx:pt idx="288">0.113</cx:pt>
          <cx:pt idx="289">0.113</cx:pt>
          <cx:pt idx="290">0.113</cx:pt>
          <cx:pt idx="291">0.113</cx:pt>
          <cx:pt idx="292">0.113</cx:pt>
          <cx:pt idx="293">0.113</cx:pt>
          <cx:pt idx="294">0.113</cx:pt>
          <cx:pt idx="295">0.113</cx:pt>
          <cx:pt idx="296">0.113</cx:pt>
          <cx:pt idx="297">0.113</cx:pt>
          <cx:pt idx="298">0.113</cx:pt>
          <cx:pt idx="299">0.113</cx:pt>
          <cx:pt idx="300">0.113</cx:pt>
          <cx:pt idx="301">0.113</cx:pt>
          <cx:pt idx="302">0.113</cx:pt>
          <cx:pt idx="303">0.113</cx:pt>
          <cx:pt idx="304">0.113</cx:pt>
          <cx:pt idx="305">0.113</cx:pt>
          <cx:pt idx="306">0.113</cx:pt>
          <cx:pt idx="307">0.113</cx:pt>
          <cx:pt idx="308">0.113</cx:pt>
          <cx:pt idx="309">0.113</cx:pt>
          <cx:pt idx="310">0.113</cx:pt>
          <cx:pt idx="311">0.113</cx:pt>
          <cx:pt idx="312">0.113</cx:pt>
          <cx:pt idx="313">0.113</cx:pt>
          <cx:pt idx="314">0.113</cx:pt>
          <cx:pt idx="315">0.113</cx:pt>
          <cx:pt idx="316">0.113</cx:pt>
          <cx:pt idx="317">0.113</cx:pt>
          <cx:pt idx="318">0.113</cx:pt>
          <cx:pt idx="319">0.113</cx:pt>
          <cx:pt idx="320">0.113</cx:pt>
          <cx:pt idx="321">0.113</cx:pt>
          <cx:pt idx="322">0.113</cx:pt>
          <cx:pt idx="323">0.113</cx:pt>
          <cx:pt idx="324">0.113</cx:pt>
          <cx:pt idx="325">0.113</cx:pt>
          <cx:pt idx="326">0.113</cx:pt>
          <cx:pt idx="327">0.113</cx:pt>
          <cx:pt idx="328">0.113</cx:pt>
          <cx:pt idx="329">0.113</cx:pt>
          <cx:pt idx="330">0.113</cx:pt>
          <cx:pt idx="331">0.113</cx:pt>
          <cx:pt idx="332">0.113</cx:pt>
          <cx:pt idx="333">0.113</cx:pt>
          <cx:pt idx="334">0.113</cx:pt>
          <cx:pt idx="335">0.113</cx:pt>
          <cx:pt idx="336">0.113</cx:pt>
          <cx:pt idx="337">0.113</cx:pt>
          <cx:pt idx="338">0.113</cx:pt>
          <cx:pt idx="339">0.113</cx:pt>
          <cx:pt idx="340">0.113</cx:pt>
          <cx:pt idx="341">0.113</cx:pt>
          <cx:pt idx="342">0.113</cx:pt>
          <cx:pt idx="343">0.113</cx:pt>
          <cx:pt idx="344">0.113</cx:pt>
          <cx:pt idx="345">0.113</cx:pt>
          <cx:pt idx="346">0.113</cx:pt>
          <cx:pt idx="347">0.113</cx:pt>
          <cx:pt idx="348">0.113</cx:pt>
          <cx:pt idx="349">0.113</cx:pt>
          <cx:pt idx="350">0.113</cx:pt>
          <cx:pt idx="351">0.113</cx:pt>
          <cx:pt idx="352">0.113</cx:pt>
          <cx:pt idx="353">0.113</cx:pt>
          <cx:pt idx="354">0.113</cx:pt>
          <cx:pt idx="355">0.113</cx:pt>
          <cx:pt idx="356">0.113</cx:pt>
          <cx:pt idx="357">0.113</cx:pt>
          <cx:pt idx="358">0.113</cx:pt>
          <cx:pt idx="359">0.113</cx:pt>
          <cx:pt idx="360">0.113</cx:pt>
          <cx:pt idx="361">0.113</cx:pt>
          <cx:pt idx="362">0.113</cx:pt>
          <cx:pt idx="363">0.113</cx:pt>
          <cx:pt idx="364">0.113</cx:pt>
          <cx:pt idx="365">0.113</cx:pt>
          <cx:pt idx="366">0.113</cx:pt>
          <cx:pt idx="367">0.113</cx:pt>
          <cx:pt idx="368">0.113</cx:pt>
          <cx:pt idx="369">0.113</cx:pt>
          <cx:pt idx="370">0.113</cx:pt>
          <cx:pt idx="371">0.113</cx:pt>
          <cx:pt idx="372">0.113</cx:pt>
          <cx:pt idx="373">0.113</cx:pt>
          <cx:pt idx="374">0.113</cx:pt>
          <cx:pt idx="375">0.113</cx:pt>
          <cx:pt idx="376">0.113</cx:pt>
          <cx:pt idx="377">0.113</cx:pt>
          <cx:pt idx="378">0.113</cx:pt>
          <cx:pt idx="379">0.113</cx:pt>
          <cx:pt idx="380">0.113</cx:pt>
          <cx:pt idx="381">0.113</cx:pt>
          <cx:pt idx="382">0.113</cx:pt>
          <cx:pt idx="383">0.113</cx:pt>
          <cx:pt idx="384">0.113</cx:pt>
          <cx:pt idx="385">0.113</cx:pt>
          <cx:pt idx="386">0.113</cx:pt>
          <cx:pt idx="387">0.113</cx:pt>
          <cx:pt idx="388">0.113</cx:pt>
          <cx:pt idx="389">0.113</cx:pt>
          <cx:pt idx="390">0.113</cx:pt>
          <cx:pt idx="391">0.113</cx:pt>
          <cx:pt idx="392">0.113</cx:pt>
          <cx:pt idx="393">0.113</cx:pt>
          <cx:pt idx="394">0.113</cx:pt>
          <cx:pt idx="395">0.113</cx:pt>
          <cx:pt idx="396">0.113</cx:pt>
          <cx:pt idx="397">0.113</cx:pt>
          <cx:pt idx="398">0.113</cx:pt>
          <cx:pt idx="399">0.113</cx:pt>
          <cx:pt idx="400">0.113</cx:pt>
          <cx:pt idx="401">0.113</cx:pt>
          <cx:pt idx="402">0.113</cx:pt>
          <cx:pt idx="403">0.113</cx:pt>
          <cx:pt idx="404">0.113</cx:pt>
          <cx:pt idx="405">0.113</cx:pt>
          <cx:pt idx="406">0.113</cx:pt>
          <cx:pt idx="407">0.113</cx:pt>
          <cx:pt idx="408">0.113</cx:pt>
          <cx:pt idx="409">0.113</cx:pt>
          <cx:pt idx="410">0.113</cx:pt>
          <cx:pt idx="411">0.113</cx:pt>
          <cx:pt idx="412">0.113</cx:pt>
          <cx:pt idx="413">0.113</cx:pt>
          <cx:pt idx="414">0.113</cx:pt>
          <cx:pt idx="415">0.113</cx:pt>
          <cx:pt idx="416">0.113</cx:pt>
          <cx:pt idx="417">0.113</cx:pt>
          <cx:pt idx="418">0.113</cx:pt>
          <cx:pt idx="419">0.113</cx:pt>
          <cx:pt idx="420">0.113</cx:pt>
          <cx:pt idx="421">0.113</cx:pt>
          <cx:pt idx="422">0.113</cx:pt>
          <cx:pt idx="423">0.113</cx:pt>
          <cx:pt idx="424">0.113</cx:pt>
          <cx:pt idx="425">0.113</cx:pt>
          <cx:pt idx="426">0.113</cx:pt>
          <cx:pt idx="427">0.113</cx:pt>
          <cx:pt idx="428">0.113</cx:pt>
          <cx:pt idx="429">0.113</cx:pt>
          <cx:pt idx="430">0.113</cx:pt>
          <cx:pt idx="431">0.113</cx:pt>
          <cx:pt idx="432">0.113</cx:pt>
          <cx:pt idx="433">0.113</cx:pt>
          <cx:pt idx="434">0.113</cx:pt>
          <cx:pt idx="435">0.113</cx:pt>
          <cx:pt idx="436">0.113</cx:pt>
          <cx:pt idx="437">0.113</cx:pt>
          <cx:pt idx="438">0.113</cx:pt>
          <cx:pt idx="439">0.113</cx:pt>
          <cx:pt idx="440">0.113</cx:pt>
          <cx:pt idx="441">0.113</cx:pt>
          <cx:pt idx="442">0.113</cx:pt>
          <cx:pt idx="443">0.113</cx:pt>
          <cx:pt idx="444">0.113</cx:pt>
          <cx:pt idx="445">0.113</cx:pt>
          <cx:pt idx="446">0.113</cx:pt>
          <cx:pt idx="447">0.113</cx:pt>
          <cx:pt idx="448">0.113</cx:pt>
          <cx:pt idx="449">0.113</cx:pt>
          <cx:pt idx="450">0.113</cx:pt>
          <cx:pt idx="451">0.113</cx:pt>
          <cx:pt idx="452">0.113</cx:pt>
          <cx:pt idx="453">0.113</cx:pt>
          <cx:pt idx="454">0.113</cx:pt>
          <cx:pt idx="455">0.113</cx:pt>
          <cx:pt idx="456">0.113</cx:pt>
          <cx:pt idx="457">0.113</cx:pt>
          <cx:pt idx="458">0.113</cx:pt>
          <cx:pt idx="459">0.113</cx:pt>
          <cx:pt idx="460">0.113</cx:pt>
          <cx:pt idx="461">0.113</cx:pt>
          <cx:pt idx="462">0.113</cx:pt>
          <cx:pt idx="463">0.113</cx:pt>
          <cx:pt idx="464">0.113</cx:pt>
          <cx:pt idx="465">0.113</cx:pt>
          <cx:pt idx="466">0.113</cx:pt>
          <cx:pt idx="467">0.113</cx:pt>
          <cx:pt idx="468">0.113</cx:pt>
          <cx:pt idx="469">0.113</cx:pt>
          <cx:pt idx="470">0.113</cx:pt>
          <cx:pt idx="471">0.113</cx:pt>
          <cx:pt idx="472">0.113</cx:pt>
          <cx:pt idx="473">0.113</cx:pt>
          <cx:pt idx="474">0.113</cx:pt>
          <cx:pt idx="475">0.113</cx:pt>
          <cx:pt idx="476">0.113</cx:pt>
          <cx:pt idx="477">0.113</cx:pt>
          <cx:pt idx="478">0.113</cx:pt>
          <cx:pt idx="479">0.113</cx:pt>
          <cx:pt idx="480">0.113</cx:pt>
          <cx:pt idx="481">0.113</cx:pt>
          <cx:pt idx="482">0.113</cx:pt>
          <cx:pt idx="483">0.113</cx:pt>
          <cx:pt idx="484">0.113</cx:pt>
          <cx:pt idx="485">0.113</cx:pt>
          <cx:pt idx="486">0.113</cx:pt>
          <cx:pt idx="487">0.113</cx:pt>
          <cx:pt idx="488">0.113</cx:pt>
          <cx:pt idx="489">0.113</cx:pt>
          <cx:pt idx="490">0.113</cx:pt>
          <cx:pt idx="491">0.113</cx:pt>
          <cx:pt idx="492">0.113</cx:pt>
          <cx:pt idx="493">0.113</cx:pt>
          <cx:pt idx="494">0.113</cx:pt>
          <cx:pt idx="495">0.113</cx:pt>
          <cx:pt idx="496">0.113</cx:pt>
          <cx:pt idx="497">0.113</cx:pt>
          <cx:pt idx="498">0.113</cx:pt>
          <cx:pt idx="499">0.113</cx:pt>
          <cx:pt idx="500">0.113</cx:pt>
          <cx:pt idx="501">0.113</cx:pt>
          <cx:pt idx="502">0.113</cx:pt>
          <cx:pt idx="503">0.113</cx:pt>
          <cx:pt idx="504">0.113</cx:pt>
          <cx:pt idx="505">0.113</cx:pt>
          <cx:pt idx="506">0.113</cx:pt>
          <cx:pt idx="507">0.113</cx:pt>
          <cx:pt idx="508">0.113</cx:pt>
          <cx:pt idx="509">0.113</cx:pt>
          <cx:pt idx="510">0.113</cx:pt>
          <cx:pt idx="511">0.113</cx:pt>
          <cx:pt idx="512">0.113</cx:pt>
          <cx:pt idx="513">0.113</cx:pt>
          <cx:pt idx="514">0.113</cx:pt>
          <cx:pt idx="515">0.113</cx:pt>
          <cx:pt idx="516">0.113</cx:pt>
          <cx:pt idx="517">0.113</cx:pt>
          <cx:pt idx="518">0.113</cx:pt>
          <cx:pt idx="519">0.113</cx:pt>
          <cx:pt idx="520">0.113</cx:pt>
          <cx:pt idx="521">0.113</cx:pt>
          <cx:pt idx="522">0.113</cx:pt>
          <cx:pt idx="523">0.113</cx:pt>
          <cx:pt idx="524">0.113</cx:pt>
          <cx:pt idx="525">0.113</cx:pt>
          <cx:pt idx="526">0.113</cx:pt>
          <cx:pt idx="527">0.113</cx:pt>
          <cx:pt idx="528">0.113</cx:pt>
          <cx:pt idx="529">0.113</cx:pt>
          <cx:pt idx="530">0.113</cx:pt>
          <cx:pt idx="531">0.113</cx:pt>
          <cx:pt idx="532">0.113</cx:pt>
          <cx:pt idx="533">0.113</cx:pt>
          <cx:pt idx="534">0.113</cx:pt>
          <cx:pt idx="535">0.113</cx:pt>
          <cx:pt idx="536">0.113</cx:pt>
          <cx:pt idx="537">0.113</cx:pt>
          <cx:pt idx="538">0.113</cx:pt>
          <cx:pt idx="539">0.113</cx:pt>
          <cx:pt idx="540">0.113</cx:pt>
          <cx:pt idx="541">0.113</cx:pt>
          <cx:pt idx="542">0.113</cx:pt>
          <cx:pt idx="543">0.113</cx:pt>
          <cx:pt idx="544">0.113</cx:pt>
          <cx:pt idx="545">0.113</cx:pt>
          <cx:pt idx="546">0.113</cx:pt>
          <cx:pt idx="547">0.113</cx:pt>
          <cx:pt idx="548">0.113</cx:pt>
          <cx:pt idx="549">0.113</cx:pt>
          <cx:pt idx="550">0.113</cx:pt>
          <cx:pt idx="551">0.113</cx:pt>
          <cx:pt idx="552">0.113</cx:pt>
          <cx:pt idx="553">0.113</cx:pt>
          <cx:pt idx="554">0.113</cx:pt>
          <cx:pt idx="555">0.113</cx:pt>
          <cx:pt idx="556">0.113</cx:pt>
          <cx:pt idx="557">0.113</cx:pt>
          <cx:pt idx="558">0.113</cx:pt>
          <cx:pt idx="559">0.113</cx:pt>
          <cx:pt idx="560">0.113</cx:pt>
          <cx:pt idx="561">0.113</cx:pt>
          <cx:pt idx="562">0.113</cx:pt>
          <cx:pt idx="563">0.113</cx:pt>
          <cx:pt idx="564">0.113</cx:pt>
          <cx:pt idx="565">0.113</cx:pt>
          <cx:pt idx="566">0.113</cx:pt>
          <cx:pt idx="567">0.113</cx:pt>
          <cx:pt idx="568">0.113</cx:pt>
          <cx:pt idx="569">0.113</cx:pt>
          <cx:pt idx="570">0.113</cx:pt>
          <cx:pt idx="571">0.113</cx:pt>
          <cx:pt idx="572">0.113</cx:pt>
          <cx:pt idx="573">0.113</cx:pt>
          <cx:pt idx="574">0.113</cx:pt>
          <cx:pt idx="575">0.113</cx:pt>
          <cx:pt idx="576">0.113</cx:pt>
          <cx:pt idx="577">0.113</cx:pt>
          <cx:pt idx="578">0.113</cx:pt>
          <cx:pt idx="579">0.113</cx:pt>
          <cx:pt idx="580">0.113</cx:pt>
          <cx:pt idx="581">0.113</cx:pt>
          <cx:pt idx="582">0.113</cx:pt>
          <cx:pt idx="583">0.113</cx:pt>
          <cx:pt idx="584">0.113</cx:pt>
          <cx:pt idx="585">0.113</cx:pt>
          <cx:pt idx="586">0.113</cx:pt>
          <cx:pt idx="587">0.113</cx:pt>
          <cx:pt idx="588">0.113</cx:pt>
          <cx:pt idx="589">0.113</cx:pt>
          <cx:pt idx="590">0.113</cx:pt>
          <cx:pt idx="591">0.113</cx:pt>
          <cx:pt idx="592">0.113</cx:pt>
          <cx:pt idx="593">0.113</cx:pt>
          <cx:pt idx="594">0.113</cx:pt>
          <cx:pt idx="595">0.113</cx:pt>
          <cx:pt idx="596">0.113</cx:pt>
          <cx:pt idx="597">0.113</cx:pt>
          <cx:pt idx="598">0.113</cx:pt>
          <cx:pt idx="599">0.113</cx:pt>
          <cx:pt idx="600">0.113</cx:pt>
          <cx:pt idx="601">0.113</cx:pt>
          <cx:pt idx="602">0.113</cx:pt>
          <cx:pt idx="603">0.113</cx:pt>
          <cx:pt idx="604">0.113</cx:pt>
          <cx:pt idx="605">0.113</cx:pt>
          <cx:pt idx="606">0.113</cx:pt>
          <cx:pt idx="607">0.113</cx:pt>
          <cx:pt idx="608">0.113</cx:pt>
          <cx:pt idx="609">0.113</cx:pt>
          <cx:pt idx="610">0.113</cx:pt>
          <cx:pt idx="611">0.113</cx:pt>
          <cx:pt idx="612">0.113</cx:pt>
          <cx:pt idx="613">0.113</cx:pt>
          <cx:pt idx="614">0.113</cx:pt>
          <cx:pt idx="615">0.113</cx:pt>
          <cx:pt idx="616">0.113</cx:pt>
          <cx:pt idx="617">0.113</cx:pt>
          <cx:pt idx="618">0.113</cx:pt>
          <cx:pt idx="619">0.113</cx:pt>
          <cx:pt idx="620">0.113</cx:pt>
          <cx:pt idx="621">0.113</cx:pt>
          <cx:pt idx="622">0.113</cx:pt>
          <cx:pt idx="623">0.113</cx:pt>
          <cx:pt idx="624">0.113</cx:pt>
          <cx:pt idx="625">0.113</cx:pt>
          <cx:pt idx="626">0.113</cx:pt>
          <cx:pt idx="627">0.113</cx:pt>
          <cx:pt idx="628">0.113</cx:pt>
          <cx:pt idx="629">0.113</cx:pt>
          <cx:pt idx="630">0.113</cx:pt>
          <cx:pt idx="631">0.113</cx:pt>
          <cx:pt idx="632">0.113</cx:pt>
          <cx:pt idx="633">0.113</cx:pt>
          <cx:pt idx="634">0.113</cx:pt>
          <cx:pt idx="635">0.113</cx:pt>
          <cx:pt idx="636">0.113</cx:pt>
          <cx:pt idx="637">0.113</cx:pt>
          <cx:pt idx="638">0.113</cx:pt>
          <cx:pt idx="639">0.113</cx:pt>
          <cx:pt idx="640">0.113</cx:pt>
          <cx:pt idx="641">0.113</cx:pt>
          <cx:pt idx="642">0.113</cx:pt>
          <cx:pt idx="643">0.113</cx:pt>
          <cx:pt idx="644">0.113</cx:pt>
          <cx:pt idx="645">0.113</cx:pt>
          <cx:pt idx="646">0.113</cx:pt>
          <cx:pt idx="647">0.113</cx:pt>
          <cx:pt idx="648">0.113</cx:pt>
          <cx:pt idx="649">0.113</cx:pt>
          <cx:pt idx="650">0.113</cx:pt>
          <cx:pt idx="651">0.113</cx:pt>
          <cx:pt idx="652">0.113</cx:pt>
          <cx:pt idx="653">0.113</cx:pt>
          <cx:pt idx="654">0.113</cx:pt>
          <cx:pt idx="655">0.113</cx:pt>
          <cx:pt idx="656">0.113</cx:pt>
          <cx:pt idx="657">0.113</cx:pt>
          <cx:pt idx="658">0.113</cx:pt>
          <cx:pt idx="659">0.113</cx:pt>
          <cx:pt idx="660">0.113</cx:pt>
          <cx:pt idx="661">0.113</cx:pt>
          <cx:pt idx="662">0.113</cx:pt>
          <cx:pt idx="663">0.113</cx:pt>
          <cx:pt idx="664">0.113</cx:pt>
          <cx:pt idx="665">0.113</cx:pt>
          <cx:pt idx="666">0.113</cx:pt>
          <cx:pt idx="667">0.113</cx:pt>
          <cx:pt idx="668">0.113</cx:pt>
          <cx:pt idx="669">0.113</cx:pt>
          <cx:pt idx="670">0.113</cx:pt>
          <cx:pt idx="671">0.113</cx:pt>
          <cx:pt idx="672">0.113</cx:pt>
          <cx:pt idx="673">0.113</cx:pt>
          <cx:pt idx="674">0.113</cx:pt>
          <cx:pt idx="675">0.113</cx:pt>
          <cx:pt idx="676">0.113</cx:pt>
          <cx:pt idx="677">0.113</cx:pt>
          <cx:pt idx="678">0.113</cx:pt>
          <cx:pt idx="679">0.113</cx:pt>
          <cx:pt idx="680">0.113</cx:pt>
          <cx:pt idx="681">0.113</cx:pt>
          <cx:pt idx="682">0.113</cx:pt>
          <cx:pt idx="683">0.113</cx:pt>
          <cx:pt idx="684">0.113</cx:pt>
          <cx:pt idx="685">0.113</cx:pt>
          <cx:pt idx="686">0.113</cx:pt>
          <cx:pt idx="687">0.113</cx:pt>
          <cx:pt idx="688">0.113</cx:pt>
          <cx:pt idx="689">0.113</cx:pt>
          <cx:pt idx="690">0.113</cx:pt>
          <cx:pt idx="691">0.113</cx:pt>
          <cx:pt idx="692">0.113</cx:pt>
          <cx:pt idx="693">0.113</cx:pt>
          <cx:pt idx="694">0.113</cx:pt>
          <cx:pt idx="695">0.113</cx:pt>
          <cx:pt idx="696">0.113</cx:pt>
          <cx:pt idx="697">0.113</cx:pt>
          <cx:pt idx="698">0.113</cx:pt>
          <cx:pt idx="699">0.113</cx:pt>
          <cx:pt idx="700">0.113</cx:pt>
          <cx:pt idx="701">0.113</cx:pt>
          <cx:pt idx="702">0.113</cx:pt>
          <cx:pt idx="703">0.113</cx:pt>
          <cx:pt idx="704">0.113</cx:pt>
          <cx:pt idx="705">0.113</cx:pt>
          <cx:pt idx="706">0.113</cx:pt>
          <cx:pt idx="707">0.113</cx:pt>
          <cx:pt idx="708">0.113</cx:pt>
          <cx:pt idx="709">0.113</cx:pt>
          <cx:pt idx="710">0.113</cx:pt>
          <cx:pt idx="711">0.113</cx:pt>
          <cx:pt idx="712">0.113</cx:pt>
          <cx:pt idx="713">0.113</cx:pt>
          <cx:pt idx="714">0.113</cx:pt>
          <cx:pt idx="715">0.113</cx:pt>
          <cx:pt idx="716">0.113</cx:pt>
          <cx:pt idx="717">0.113</cx:pt>
          <cx:pt idx="718">0.113</cx:pt>
          <cx:pt idx="719">0.113</cx:pt>
          <cx:pt idx="720">0.113</cx:pt>
          <cx:pt idx="721">0.113</cx:pt>
          <cx:pt idx="722">0.113</cx:pt>
          <cx:pt idx="723">0.113</cx:pt>
          <cx:pt idx="724">0.113</cx:pt>
          <cx:pt idx="725">0.113</cx:pt>
          <cx:pt idx="726">0.113</cx:pt>
          <cx:pt idx="727">0.113</cx:pt>
          <cx:pt idx="728">0.113</cx:pt>
          <cx:pt idx="729">0.113</cx:pt>
          <cx:pt idx="730">0.113</cx:pt>
          <cx:pt idx="731">0.113</cx:pt>
          <cx:pt idx="732">0.113</cx:pt>
          <cx:pt idx="733">0.113</cx:pt>
          <cx:pt idx="734">0.113</cx:pt>
          <cx:pt idx="735">0.113</cx:pt>
          <cx:pt idx="736">0.113</cx:pt>
          <cx:pt idx="737">0.113</cx:pt>
          <cx:pt idx="738">0.113</cx:pt>
          <cx:pt idx="739">0.113</cx:pt>
          <cx:pt idx="740">0.113</cx:pt>
          <cx:pt idx="741">0.113</cx:pt>
          <cx:pt idx="742">0.113</cx:pt>
          <cx:pt idx="743">0.113</cx:pt>
          <cx:pt idx="744">0.113</cx:pt>
          <cx:pt idx="745">0.113</cx:pt>
          <cx:pt idx="746">0.113</cx:pt>
          <cx:pt idx="747">0.113</cx:pt>
          <cx:pt idx="748">0.113</cx:pt>
          <cx:pt idx="749">0.113</cx:pt>
          <cx:pt idx="750">0.113</cx:pt>
          <cx:pt idx="751">0.113</cx:pt>
          <cx:pt idx="752">0.113</cx:pt>
          <cx:pt idx="753">0.113</cx:pt>
          <cx:pt idx="754">0.113</cx:pt>
          <cx:pt idx="755">0.113</cx:pt>
          <cx:pt idx="756">0.113</cx:pt>
          <cx:pt idx="757">0.113</cx:pt>
          <cx:pt idx="758">0.113</cx:pt>
          <cx:pt idx="759">0.113</cx:pt>
          <cx:pt idx="760">0.113</cx:pt>
          <cx:pt idx="761">0.113</cx:pt>
          <cx:pt idx="762">0.113</cx:pt>
          <cx:pt idx="763">0.113</cx:pt>
          <cx:pt idx="764">0.113</cx:pt>
          <cx:pt idx="765">0.113</cx:pt>
          <cx:pt idx="766">0.113</cx:pt>
          <cx:pt idx="767">0.113</cx:pt>
          <cx:pt idx="768">0.113</cx:pt>
          <cx:pt idx="769">0.113</cx:pt>
          <cx:pt idx="770">0.113</cx:pt>
          <cx:pt idx="771">0.113</cx:pt>
          <cx:pt idx="772">0.113</cx:pt>
          <cx:pt idx="773">0.113</cx:pt>
          <cx:pt idx="774">0.113</cx:pt>
          <cx:pt idx="775">0.113</cx:pt>
          <cx:pt idx="776">0.113</cx:pt>
          <cx:pt idx="777">0.113</cx:pt>
          <cx:pt idx="778">0.113</cx:pt>
          <cx:pt idx="779">0.113</cx:pt>
          <cx:pt idx="780">0.113</cx:pt>
          <cx:pt idx="781">0.113</cx:pt>
          <cx:pt idx="782">0.113</cx:pt>
          <cx:pt idx="783">0.113</cx:pt>
          <cx:pt idx="784">0.113</cx:pt>
          <cx:pt idx="785">0.113</cx:pt>
          <cx:pt idx="786">0.113</cx:pt>
          <cx:pt idx="787">0.113</cx:pt>
          <cx:pt idx="788">0.113</cx:pt>
          <cx:pt idx="789">0.113</cx:pt>
          <cx:pt idx="790">0.113</cx:pt>
          <cx:pt idx="791">0.113</cx:pt>
          <cx:pt idx="792">0.113</cx:pt>
          <cx:pt idx="793">0.113</cx:pt>
          <cx:pt idx="794">0.113</cx:pt>
          <cx:pt idx="795">0.113</cx:pt>
          <cx:pt idx="796">0.113</cx:pt>
          <cx:pt idx="797">0.113</cx:pt>
          <cx:pt idx="798">0.113</cx:pt>
          <cx:pt idx="799">0.113</cx:pt>
          <cx:pt idx="800">0.113</cx:pt>
          <cx:pt idx="801">0.113</cx:pt>
          <cx:pt idx="802">0.113</cx:pt>
          <cx:pt idx="803">0.113</cx:pt>
          <cx:pt idx="804">0.113</cx:pt>
          <cx:pt idx="805">0.113</cx:pt>
          <cx:pt idx="806">0.113</cx:pt>
          <cx:pt idx="807">0.113</cx:pt>
          <cx:pt idx="808">0.113</cx:pt>
          <cx:pt idx="809">0.113</cx:pt>
          <cx:pt idx="810">0.113</cx:pt>
          <cx:pt idx="811">0.113</cx:pt>
          <cx:pt idx="812">0.113</cx:pt>
          <cx:pt idx="813">0.113</cx:pt>
          <cx:pt idx="814">0.113</cx:pt>
          <cx:pt idx="815">0.113</cx:pt>
          <cx:pt idx="816">0.113</cx:pt>
          <cx:pt idx="817">0.113</cx:pt>
          <cx:pt idx="818">0.113</cx:pt>
          <cx:pt idx="819">0.113</cx:pt>
          <cx:pt idx="820">0.113</cx:pt>
          <cx:pt idx="821">0.113</cx:pt>
          <cx:pt idx="822">0.113</cx:pt>
          <cx:pt idx="823">0.113</cx:pt>
          <cx:pt idx="824">0.113</cx:pt>
          <cx:pt idx="825">0.113</cx:pt>
          <cx:pt idx="826">0.113</cx:pt>
          <cx:pt idx="827">0.113</cx:pt>
          <cx:pt idx="828">0.113</cx:pt>
          <cx:pt idx="829">0.113</cx:pt>
          <cx:pt idx="830">0.113</cx:pt>
          <cx:pt idx="831">0.113</cx:pt>
          <cx:pt idx="832">0.113</cx:pt>
          <cx:pt idx="833">0.113</cx:pt>
          <cx:pt idx="834">0.113</cx:pt>
          <cx:pt idx="835">0.113</cx:pt>
          <cx:pt idx="836">0.113</cx:pt>
          <cx:pt idx="837">0.113</cx:pt>
          <cx:pt idx="838">0.113</cx:pt>
          <cx:pt idx="839">0.113</cx:pt>
          <cx:pt idx="840">0.113</cx:pt>
          <cx:pt idx="841">0.113</cx:pt>
          <cx:pt idx="842">0.113</cx:pt>
          <cx:pt idx="843">0.113</cx:pt>
          <cx:pt idx="844">0.113</cx:pt>
          <cx:pt idx="845">0.113</cx:pt>
          <cx:pt idx="846">0.113</cx:pt>
          <cx:pt idx="847">0.113</cx:pt>
          <cx:pt idx="848">0.113</cx:pt>
          <cx:pt idx="849">0.113</cx:pt>
          <cx:pt idx="850">0.113</cx:pt>
          <cx:pt idx="851">0.113</cx:pt>
          <cx:pt idx="852">0.113</cx:pt>
          <cx:pt idx="853">0.113</cx:pt>
          <cx:pt idx="854">0.113</cx:pt>
          <cx:pt idx="855">0.113</cx:pt>
          <cx:pt idx="856">0.113</cx:pt>
          <cx:pt idx="857">0.113</cx:pt>
          <cx:pt idx="858">0.113</cx:pt>
          <cx:pt idx="859">0.113</cx:pt>
          <cx:pt idx="860">0.113</cx:pt>
          <cx:pt idx="861">0.113</cx:pt>
          <cx:pt idx="862">0.113</cx:pt>
          <cx:pt idx="863">0.113</cx:pt>
          <cx:pt idx="864">0.113</cx:pt>
          <cx:pt idx="865">0.113</cx:pt>
          <cx:pt idx="866">0.113</cx:pt>
          <cx:pt idx="867">0.113</cx:pt>
          <cx:pt idx="868">0.113</cx:pt>
          <cx:pt idx="869">0.113</cx:pt>
          <cx:pt idx="870">0.113</cx:pt>
          <cx:pt idx="871">0.113</cx:pt>
          <cx:pt idx="872">0.113</cx:pt>
          <cx:pt idx="873">0.113</cx:pt>
          <cx:pt idx="874">0.113</cx:pt>
          <cx:pt idx="875">0.113</cx:pt>
          <cx:pt idx="876">0.113</cx:pt>
          <cx:pt idx="877">0.113</cx:pt>
          <cx:pt idx="878">0.113</cx:pt>
          <cx:pt idx="879">0.113</cx:pt>
          <cx:pt idx="880">0.113</cx:pt>
          <cx:pt idx="881">0.113</cx:pt>
          <cx:pt idx="882">0.113</cx:pt>
          <cx:pt idx="883">0.113</cx:pt>
          <cx:pt idx="884">0.113</cx:pt>
          <cx:pt idx="885">0.113</cx:pt>
          <cx:pt idx="886">0.113</cx:pt>
          <cx:pt idx="887">0.113</cx:pt>
          <cx:pt idx="888">0.113</cx:pt>
          <cx:pt idx="889">0.113</cx:pt>
          <cx:pt idx="890">0.113</cx:pt>
          <cx:pt idx="891">0.113</cx:pt>
          <cx:pt idx="892">0.113</cx:pt>
          <cx:pt idx="893">0.113</cx:pt>
          <cx:pt idx="894">0.113</cx:pt>
          <cx:pt idx="895">0.113</cx:pt>
          <cx:pt idx="896">0.113</cx:pt>
          <cx:pt idx="897">0.113</cx:pt>
          <cx:pt idx="898">0.113</cx:pt>
          <cx:pt idx="899">0.113</cx:pt>
          <cx:pt idx="900">0.113</cx:pt>
          <cx:pt idx="901">0.113</cx:pt>
          <cx:pt idx="902">0.113</cx:pt>
          <cx:pt idx="903">0.113</cx:pt>
          <cx:pt idx="904">0.113</cx:pt>
          <cx:pt idx="905">0.113</cx:pt>
          <cx:pt idx="906">0.113</cx:pt>
          <cx:pt idx="907">0.113</cx:pt>
          <cx:pt idx="908">0.113</cx:pt>
          <cx:pt idx="909">0.113</cx:pt>
          <cx:pt idx="910">0.113</cx:pt>
          <cx:pt idx="911">0.113</cx:pt>
          <cx:pt idx="912">0.113</cx:pt>
          <cx:pt idx="913">0.113</cx:pt>
          <cx:pt idx="914">0.113</cx:pt>
          <cx:pt idx="915">0.113</cx:pt>
          <cx:pt idx="916">0.113</cx:pt>
          <cx:pt idx="917">0.113</cx:pt>
          <cx:pt idx="918">0.113</cx:pt>
          <cx:pt idx="919">0.113</cx:pt>
          <cx:pt idx="920">0.113</cx:pt>
          <cx:pt idx="921">0.113</cx:pt>
          <cx:pt idx="922">0.113</cx:pt>
          <cx:pt idx="923">0.113</cx:pt>
          <cx:pt idx="924">0.113</cx:pt>
          <cx:pt idx="925">0.113</cx:pt>
          <cx:pt idx="926">0.113</cx:pt>
          <cx:pt idx="927">0.113</cx:pt>
          <cx:pt idx="928">0.113</cx:pt>
          <cx:pt idx="929">0.113</cx:pt>
          <cx:pt idx="930">0.113</cx:pt>
          <cx:pt idx="931">0.113</cx:pt>
          <cx:pt idx="932">0.113</cx:pt>
          <cx:pt idx="933">0.113</cx:pt>
          <cx:pt idx="934">0.113</cx:pt>
          <cx:pt idx="935">0.113</cx:pt>
          <cx:pt idx="936">0.113</cx:pt>
          <cx:pt idx="937">0.113</cx:pt>
          <cx:pt idx="938">0.113</cx:pt>
          <cx:pt idx="939">0.113</cx:pt>
          <cx:pt idx="940">0.113</cx:pt>
          <cx:pt idx="941">0.113</cx:pt>
          <cx:pt idx="942">0.113</cx:pt>
          <cx:pt idx="943">0.113</cx:pt>
          <cx:pt idx="944">0.113</cx:pt>
          <cx:pt idx="945">0.113</cx:pt>
          <cx:pt idx="946">0.113</cx:pt>
          <cx:pt idx="947">0.113</cx:pt>
          <cx:pt idx="948">0.113</cx:pt>
          <cx:pt idx="949">0.113</cx:pt>
          <cx:pt idx="950">0.113</cx:pt>
          <cx:pt idx="951">0.113</cx:pt>
          <cx:pt idx="952">0.113</cx:pt>
          <cx:pt idx="953">0.113</cx:pt>
          <cx:pt idx="954">0.113</cx:pt>
          <cx:pt idx="955">0.113</cx:pt>
          <cx:pt idx="956">0.113</cx:pt>
          <cx:pt idx="957">0.113</cx:pt>
          <cx:pt idx="958">0.113</cx:pt>
          <cx:pt idx="959">0.113</cx:pt>
          <cx:pt idx="960">0.113</cx:pt>
          <cx:pt idx="961">0.113</cx:pt>
          <cx:pt idx="962">0.113</cx:pt>
          <cx:pt idx="963">0.113</cx:pt>
          <cx:pt idx="964">0.113</cx:pt>
          <cx:pt idx="965">0.113</cx:pt>
          <cx:pt idx="966">0.113</cx:pt>
          <cx:pt idx="967">0.113</cx:pt>
          <cx:pt idx="968">0.113</cx:pt>
          <cx:pt idx="969">0.113</cx:pt>
          <cx:pt idx="970">0.113</cx:pt>
          <cx:pt idx="971">0.113</cx:pt>
          <cx:pt idx="972">0.113</cx:pt>
          <cx:pt idx="973">0.113</cx:pt>
          <cx:pt idx="974">0.113</cx:pt>
          <cx:pt idx="975">0.113</cx:pt>
          <cx:pt idx="976">0.113</cx:pt>
          <cx:pt idx="977">0.113</cx:pt>
          <cx:pt idx="978">0.113</cx:pt>
          <cx:pt idx="979">0.113</cx:pt>
          <cx:pt idx="980">0.113</cx:pt>
          <cx:pt idx="981">0.113</cx:pt>
          <cx:pt idx="982">0.113</cx:pt>
          <cx:pt idx="983">0.113</cx:pt>
          <cx:pt idx="984">0.113</cx:pt>
          <cx:pt idx="985">0.113</cx:pt>
          <cx:pt idx="986">0.113</cx:pt>
          <cx:pt idx="987">0.113</cx:pt>
          <cx:pt idx="988">0.113</cx:pt>
          <cx:pt idx="989">0.113</cx:pt>
          <cx:pt idx="990">0.113</cx:pt>
          <cx:pt idx="991">0.113</cx:pt>
          <cx:pt idx="992">0.113</cx:pt>
          <cx:pt idx="993">0.113</cx:pt>
          <cx:pt idx="994">0.113</cx:pt>
          <cx:pt idx="995">0.113</cx:pt>
          <cx:pt idx="996">0.113</cx:pt>
          <cx:pt idx="997">0.113</cx:pt>
          <cx:pt idx="998">0.113</cx:pt>
          <cx:pt idx="999">0.113</cx:pt>
          <cx:pt idx="1000">0.113</cx:pt>
          <cx:pt idx="1001">0.113</cx:pt>
          <cx:pt idx="1002">0.113</cx:pt>
          <cx:pt idx="1003">0.113</cx:pt>
          <cx:pt idx="1004">0.113</cx:pt>
          <cx:pt idx="1005">0.113</cx:pt>
          <cx:pt idx="1006">0.113</cx:pt>
          <cx:pt idx="1007">0.113</cx:pt>
          <cx:pt idx="1008">0.113</cx:pt>
          <cx:pt idx="1009">0.113</cx:pt>
          <cx:pt idx="1010">0.113</cx:pt>
          <cx:pt idx="1011">0.113</cx:pt>
          <cx:pt idx="1012">0.113</cx:pt>
          <cx:pt idx="1013">0.113</cx:pt>
          <cx:pt idx="1014">0.113</cx:pt>
          <cx:pt idx="1015">0.113</cx:pt>
          <cx:pt idx="1016">0.113</cx:pt>
          <cx:pt idx="1017">0.113</cx:pt>
          <cx:pt idx="1018">0.113</cx:pt>
          <cx:pt idx="1019">0.113</cx:pt>
          <cx:pt idx="1020">0.113</cx:pt>
          <cx:pt idx="1021">0.113</cx:pt>
          <cx:pt idx="1022">0.113</cx:pt>
          <cx:pt idx="1023">0.113</cx:pt>
          <cx:pt idx="1024">0.113</cx:pt>
          <cx:pt idx="1025">0.113</cx:pt>
          <cx:pt idx="1026">0.113</cx:pt>
          <cx:pt idx="1027">0.113</cx:pt>
          <cx:pt idx="1028">0.113</cx:pt>
          <cx:pt idx="1029">0.1128</cx:pt>
          <cx:pt idx="1030">0.112747</cx:pt>
          <cx:pt idx="1031">0.113</cx:pt>
          <cx:pt idx="1032">0.113</cx:pt>
          <cx:pt idx="1033">0.113</cx:pt>
          <cx:pt idx="1034">0.113</cx:pt>
          <cx:pt idx="1035">0.113</cx:pt>
          <cx:pt idx="1036">0.113</cx:pt>
          <cx:pt idx="1037">0.113</cx:pt>
          <cx:pt idx="1038">0.113</cx:pt>
          <cx:pt idx="1039">0.113</cx:pt>
          <cx:pt idx="1040">0.113</cx:pt>
          <cx:pt idx="1041">0.113</cx:pt>
          <cx:pt idx="1042">0.113</cx:pt>
          <cx:pt idx="1043">0.113</cx:pt>
          <cx:pt idx="1044">0.113</cx:pt>
          <cx:pt idx="1045">0.113</cx:pt>
          <cx:pt idx="1046">0.113</cx:pt>
          <cx:pt idx="1047">0.113</cx:pt>
          <cx:pt idx="1048">0.113</cx:pt>
          <cx:pt idx="1049">0.113</cx:pt>
          <cx:pt idx="1050">0.113</cx:pt>
          <cx:pt idx="1051">0.113</cx:pt>
          <cx:pt idx="1052">0.113</cx:pt>
          <cx:pt idx="1053">0.113</cx:pt>
          <cx:pt idx="1054">0.113</cx:pt>
          <cx:pt idx="1055">0.113</cx:pt>
          <cx:pt idx="1056">0.113</cx:pt>
          <cx:pt idx="1057">0.113</cx:pt>
          <cx:pt idx="1058">0.113</cx:pt>
          <cx:pt idx="1059">0.113</cx:pt>
          <cx:pt idx="1060">0.113</cx:pt>
          <cx:pt idx="1061">0.113</cx:pt>
          <cx:pt idx="1062">0.113</cx:pt>
          <cx:pt idx="1063">0.113</cx:pt>
          <cx:pt idx="1064">0.113</cx:pt>
          <cx:pt idx="1065">0.113</cx:pt>
          <cx:pt idx="1066">0.113</cx:pt>
          <cx:pt idx="1067">0.113</cx:pt>
          <cx:pt idx="1068">0.113</cx:pt>
          <cx:pt idx="1069">0.113</cx:pt>
          <cx:pt idx="1070">0.113</cx:pt>
          <cx:pt idx="1071">0.113</cx:pt>
          <cx:pt idx="1072">0.113</cx:pt>
          <cx:pt idx="1073">0.113</cx:pt>
          <cx:pt idx="1074">0.113</cx:pt>
          <cx:pt idx="1075">0.113</cx:pt>
          <cx:pt idx="1076">0.113</cx:pt>
          <cx:pt idx="1077">0.113</cx:pt>
          <cx:pt idx="1078">0.113</cx:pt>
          <cx:pt idx="1079">0.113</cx:pt>
          <cx:pt idx="1080">0.113</cx:pt>
          <cx:pt idx="1081">0.113</cx:pt>
          <cx:pt idx="1082">0.113</cx:pt>
          <cx:pt idx="1083">0.113</cx:pt>
          <cx:pt idx="1084">0.113</cx:pt>
          <cx:pt idx="1085">0.113</cx:pt>
          <cx:pt idx="1086">0.113</cx:pt>
          <cx:pt idx="1087">0.113</cx:pt>
          <cx:pt idx="1088">0.113</cx:pt>
          <cx:pt idx="1089">0.113</cx:pt>
          <cx:pt idx="1090">0.113</cx:pt>
          <cx:pt idx="1091">0.113</cx:pt>
          <cx:pt idx="1092">0.113</cx:pt>
          <cx:pt idx="1093">0.113</cx:pt>
          <cx:pt idx="1094">0.113</cx:pt>
          <cx:pt idx="1095">0.113</cx:pt>
          <cx:pt idx="1096">0.113</cx:pt>
          <cx:pt idx="1097">0.113</cx:pt>
          <cx:pt idx="1098">0.113</cx:pt>
          <cx:pt idx="1099">0.113</cx:pt>
          <cx:pt idx="1100">0.113</cx:pt>
          <cx:pt idx="1101">0.113</cx:pt>
          <cx:pt idx="1102">0.113</cx:pt>
          <cx:pt idx="1103">0.113</cx:pt>
          <cx:pt idx="1104">0.113</cx:pt>
          <cx:pt idx="1105">0.113</cx:pt>
          <cx:pt idx="1106">0.113</cx:pt>
          <cx:pt idx="1107">0.113</cx:pt>
          <cx:pt idx="1108">0.113</cx:pt>
          <cx:pt idx="1109">0.113</cx:pt>
          <cx:pt idx="1110">0.113</cx:pt>
          <cx:pt idx="1111">0.113</cx:pt>
          <cx:pt idx="1112">0.113</cx:pt>
          <cx:pt idx="1113">0.113</cx:pt>
          <cx:pt idx="1114">0.113</cx:pt>
          <cx:pt idx="1115">0.113</cx:pt>
          <cx:pt idx="1116">0.113</cx:pt>
          <cx:pt idx="1117">0.113</cx:pt>
          <cx:pt idx="1118">0.113</cx:pt>
          <cx:pt idx="1119">0.113</cx:pt>
          <cx:pt idx="1120">0.113</cx:pt>
          <cx:pt idx="1121">0.113</cx:pt>
          <cx:pt idx="1122">0.113</cx:pt>
          <cx:pt idx="1123">0.113</cx:pt>
          <cx:pt idx="1124">0.113</cx:pt>
          <cx:pt idx="1125">0.113</cx:pt>
          <cx:pt idx="1126">0.113</cx:pt>
          <cx:pt idx="1127">0.113</cx:pt>
          <cx:pt idx="1128">0.113</cx:pt>
          <cx:pt idx="1129">0.113</cx:pt>
          <cx:pt idx="1130">0.113</cx:pt>
          <cx:pt idx="1131">0.113</cx:pt>
          <cx:pt idx="1132">0.113</cx:pt>
          <cx:pt idx="1133">0.113</cx:pt>
          <cx:pt idx="1134">0.113</cx:pt>
          <cx:pt idx="1135">0.113</cx:pt>
          <cx:pt idx="1136">0.113</cx:pt>
          <cx:pt idx="1137">0.113</cx:pt>
          <cx:pt idx="1138">0.113</cx:pt>
          <cx:pt idx="1139">0.113</cx:pt>
          <cx:pt idx="1140">0.113</cx:pt>
          <cx:pt idx="1141">0.113</cx:pt>
          <cx:pt idx="1142">0.113</cx:pt>
          <cx:pt idx="1143">0.113</cx:pt>
          <cx:pt idx="1144">0.113</cx:pt>
          <cx:pt idx="1145">0.113</cx:pt>
          <cx:pt idx="1146">0.113</cx:pt>
          <cx:pt idx="1147">0.113</cx:pt>
          <cx:pt idx="1148">0.113</cx:pt>
          <cx:pt idx="1149">0.113</cx:pt>
          <cx:pt idx="1150">0.113</cx:pt>
          <cx:pt idx="1151">0.113</cx:pt>
          <cx:pt idx="1152">0.113</cx:pt>
          <cx:pt idx="1153">0.113</cx:pt>
          <cx:pt idx="1154">0.113</cx:pt>
          <cx:pt idx="1155">0.113</cx:pt>
          <cx:pt idx="1156">0.113</cx:pt>
          <cx:pt idx="1157">0.113</cx:pt>
          <cx:pt idx="1158">0.113</cx:pt>
          <cx:pt idx="1159">0.113</cx:pt>
          <cx:pt idx="1160">0.113</cx:pt>
          <cx:pt idx="1161">0.113</cx:pt>
          <cx:pt idx="1162">0.113</cx:pt>
          <cx:pt idx="1163">0.113</cx:pt>
          <cx:pt idx="1164">0.113</cx:pt>
          <cx:pt idx="1165">0.113</cx:pt>
          <cx:pt idx="1166">0.113</cx:pt>
          <cx:pt idx="1167">0.113</cx:pt>
          <cx:pt idx="1168">0.113</cx:pt>
          <cx:pt idx="1169">0.113</cx:pt>
          <cx:pt idx="1170">0.113</cx:pt>
          <cx:pt idx="1171">0.113</cx:pt>
          <cx:pt idx="1172">0.113</cx:pt>
          <cx:pt idx="1173">0.113</cx:pt>
          <cx:pt idx="1174">0.113</cx:pt>
          <cx:pt idx="1175">0.113</cx:pt>
          <cx:pt idx="1176">0.113</cx:pt>
          <cx:pt idx="1177">0.113</cx:pt>
          <cx:pt idx="1178">0.113</cx:pt>
          <cx:pt idx="1179">0.113</cx:pt>
          <cx:pt idx="1180">0.113</cx:pt>
          <cx:pt idx="1181">0.113</cx:pt>
          <cx:pt idx="1182">0.113</cx:pt>
          <cx:pt idx="1183">0.113</cx:pt>
          <cx:pt idx="1184">0.113</cx:pt>
          <cx:pt idx="1185">0.113</cx:pt>
          <cx:pt idx="1186">0.113</cx:pt>
          <cx:pt idx="1187">0.113</cx:pt>
          <cx:pt idx="1188">0.113</cx:pt>
          <cx:pt idx="1189">0.113</cx:pt>
          <cx:pt idx="1190">0.113</cx:pt>
          <cx:pt idx="1191">0.113</cx:pt>
          <cx:pt idx="1192">0.113</cx:pt>
          <cx:pt idx="1193">0.113</cx:pt>
          <cx:pt idx="1194">0.113</cx:pt>
          <cx:pt idx="1195">0.113</cx:pt>
          <cx:pt idx="1196">0.113</cx:pt>
          <cx:pt idx="1197">0.113</cx:pt>
          <cx:pt idx="1198">0.113</cx:pt>
          <cx:pt idx="1199">0.113</cx:pt>
          <cx:pt idx="1200">0.113</cx:pt>
          <cx:pt idx="1201">0.113</cx:pt>
          <cx:pt idx="1202">0.113</cx:pt>
          <cx:pt idx="1203">0.113</cx:pt>
          <cx:pt idx="1204">0.113</cx:pt>
          <cx:pt idx="1205">0.113</cx:pt>
          <cx:pt idx="1206">0.113</cx:pt>
          <cx:pt idx="1207">0.113</cx:pt>
          <cx:pt idx="1208">0.113</cx:pt>
          <cx:pt idx="1209">0.113</cx:pt>
          <cx:pt idx="1210">0.113</cx:pt>
          <cx:pt idx="1211">0.113</cx:pt>
          <cx:pt idx="1212">0.113</cx:pt>
          <cx:pt idx="1213">0.113</cx:pt>
          <cx:pt idx="1214">0.113</cx:pt>
          <cx:pt idx="1215">0.113</cx:pt>
          <cx:pt idx="1216">0.113</cx:pt>
          <cx:pt idx="1217">0.113</cx:pt>
          <cx:pt idx="1218">0.113</cx:pt>
          <cx:pt idx="1219">0.113</cx:pt>
          <cx:pt idx="1220">0.113</cx:pt>
          <cx:pt idx="1221">0.113</cx:pt>
          <cx:pt idx="1222">0.113</cx:pt>
          <cx:pt idx="1223">0.113</cx:pt>
          <cx:pt idx="1224">0.113</cx:pt>
          <cx:pt idx="1225">0.113</cx:pt>
          <cx:pt idx="1226">0.113</cx:pt>
          <cx:pt idx="1227">0.113</cx:pt>
          <cx:pt idx="1228">0.113</cx:pt>
          <cx:pt idx="1229">0.113</cx:pt>
          <cx:pt idx="1230">0.113</cx:pt>
          <cx:pt idx="1231">0.113</cx:pt>
          <cx:pt idx="1232">0.113</cx:pt>
          <cx:pt idx="1233">0.113</cx:pt>
          <cx:pt idx="1234">0.113</cx:pt>
          <cx:pt idx="1235">0.113</cx:pt>
          <cx:pt idx="1236">0.113</cx:pt>
          <cx:pt idx="1237">0.113</cx:pt>
          <cx:pt idx="1238">0.113</cx:pt>
          <cx:pt idx="1239">0.113</cx:pt>
          <cx:pt idx="1240">0.113</cx:pt>
          <cx:pt idx="1241">0.113</cx:pt>
          <cx:pt idx="1242">0.113</cx:pt>
          <cx:pt idx="1243">0.113</cx:pt>
          <cx:pt idx="1244">0.113</cx:pt>
          <cx:pt idx="1245">0.113</cx:pt>
          <cx:pt idx="1246">0.113</cx:pt>
          <cx:pt idx="1247">0.113</cx:pt>
          <cx:pt idx="1248">0.113</cx:pt>
          <cx:pt idx="1249">0.113</cx:pt>
          <cx:pt idx="1250">0.113</cx:pt>
          <cx:pt idx="1251">0.113</cx:pt>
          <cx:pt idx="1252">0.113</cx:pt>
          <cx:pt idx="1253">0.113</cx:pt>
          <cx:pt idx="1254">0.113</cx:pt>
          <cx:pt idx="1255">0.113</cx:pt>
          <cx:pt idx="1256">0.113</cx:pt>
          <cx:pt idx="1257">0.113</cx:pt>
          <cx:pt idx="1258">0.113</cx:pt>
          <cx:pt idx="1259">0.113</cx:pt>
          <cx:pt idx="1260">0.113</cx:pt>
          <cx:pt idx="1261">0.113</cx:pt>
          <cx:pt idx="1262">0.113</cx:pt>
          <cx:pt idx="1263">0.113</cx:pt>
          <cx:pt idx="1264">0.113</cx:pt>
          <cx:pt idx="1265">0.113</cx:pt>
          <cx:pt idx="1266">0.113</cx:pt>
          <cx:pt idx="1267">0.113</cx:pt>
          <cx:pt idx="1268">0.113</cx:pt>
          <cx:pt idx="1269">0.113</cx:pt>
          <cx:pt idx="1270">0.113</cx:pt>
          <cx:pt idx="1271">0.113</cx:pt>
          <cx:pt idx="1272">0.113</cx:pt>
          <cx:pt idx="1273">0.113</cx:pt>
          <cx:pt idx="1274">0.113</cx:pt>
          <cx:pt idx="1275">0.113</cx:pt>
          <cx:pt idx="1276">0.113</cx:pt>
          <cx:pt idx="1277">0.113</cx:pt>
          <cx:pt idx="1278">0.113</cx:pt>
          <cx:pt idx="1279">0.113</cx:pt>
          <cx:pt idx="1280">0.113</cx:pt>
          <cx:pt idx="1281">0.113</cx:pt>
          <cx:pt idx="1282">0.113</cx:pt>
          <cx:pt idx="1283">0.113</cx:pt>
          <cx:pt idx="1284">0.113</cx:pt>
          <cx:pt idx="1285">0.113</cx:pt>
          <cx:pt idx="1286">0.113</cx:pt>
          <cx:pt idx="1287">0.113</cx:pt>
          <cx:pt idx="1288">0.113</cx:pt>
          <cx:pt idx="1289">0.113</cx:pt>
          <cx:pt idx="1290">0.113</cx:pt>
          <cx:pt idx="1291">0.113</cx:pt>
          <cx:pt idx="1292">0.113</cx:pt>
          <cx:pt idx="1293">0.113</cx:pt>
          <cx:pt idx="1294">0.113</cx:pt>
          <cx:pt idx="1295">0.113</cx:pt>
          <cx:pt idx="1296">0.113</cx:pt>
          <cx:pt idx="1297">0.113</cx:pt>
          <cx:pt idx="1298">0.113</cx:pt>
          <cx:pt idx="1299">0.113</cx:pt>
          <cx:pt idx="1300">0.113</cx:pt>
          <cx:pt idx="1301">0.113</cx:pt>
          <cx:pt idx="1302">0.113</cx:pt>
          <cx:pt idx="1303">0.113</cx:pt>
          <cx:pt idx="1304">0.113</cx:pt>
          <cx:pt idx="1305">0.113</cx:pt>
          <cx:pt idx="1306">0.113</cx:pt>
          <cx:pt idx="1307">0.113</cx:pt>
          <cx:pt idx="1308">0.113</cx:pt>
          <cx:pt idx="1309">0.113</cx:pt>
          <cx:pt idx="1310">0.113</cx:pt>
          <cx:pt idx="1311">0.113</cx:pt>
          <cx:pt idx="1312">0.113</cx:pt>
          <cx:pt idx="1313">0.113</cx:pt>
          <cx:pt idx="1314">0.113</cx:pt>
          <cx:pt idx="1315">0.113</cx:pt>
          <cx:pt idx="1316">0.113</cx:pt>
          <cx:pt idx="1317">0.113</cx:pt>
          <cx:pt idx="1318">0.113</cx:pt>
          <cx:pt idx="1319">0.113</cx:pt>
          <cx:pt idx="1320">0.113</cx:pt>
          <cx:pt idx="1321">0.113</cx:pt>
          <cx:pt idx="1322">0.113</cx:pt>
          <cx:pt idx="1323">0.113</cx:pt>
          <cx:pt idx="1324">0.113</cx:pt>
          <cx:pt idx="1325">0.113</cx:pt>
          <cx:pt idx="1326">0.113</cx:pt>
          <cx:pt idx="1327">0.113</cx:pt>
          <cx:pt idx="1328">0.113</cx:pt>
          <cx:pt idx="1329">0.113</cx:pt>
          <cx:pt idx="1330">0.113</cx:pt>
          <cx:pt idx="1331">0.113</cx:pt>
          <cx:pt idx="1332">0.113</cx:pt>
          <cx:pt idx="1333">0.113</cx:pt>
          <cx:pt idx="1334">0.113</cx:pt>
          <cx:pt idx="1335">0.113</cx:pt>
          <cx:pt idx="1336">0.113</cx:pt>
          <cx:pt idx="1337">0.113</cx:pt>
          <cx:pt idx="1338">0.113</cx:pt>
          <cx:pt idx="1339">0.113</cx:pt>
          <cx:pt idx="1340">0.113</cx:pt>
          <cx:pt idx="1341">0.113</cx:pt>
          <cx:pt idx="1342">0.113</cx:pt>
          <cx:pt idx="1343">0.113</cx:pt>
          <cx:pt idx="1344">0.113</cx:pt>
          <cx:pt idx="1345">0.113</cx:pt>
          <cx:pt idx="1346">0.113</cx:pt>
          <cx:pt idx="1347">0.113</cx:pt>
          <cx:pt idx="1348">0.113</cx:pt>
          <cx:pt idx="1349">0.113</cx:pt>
          <cx:pt idx="1350">0.113</cx:pt>
          <cx:pt idx="1351">0.113</cx:pt>
          <cx:pt idx="1352">0.113</cx:pt>
          <cx:pt idx="1353">0.113</cx:pt>
          <cx:pt idx="1354">0.113</cx:pt>
          <cx:pt idx="1355">0.113</cx:pt>
          <cx:pt idx="1356">0.113</cx:pt>
          <cx:pt idx="1357">0.113</cx:pt>
          <cx:pt idx="1358">0.113</cx:pt>
          <cx:pt idx="1359">0.113</cx:pt>
          <cx:pt idx="1360">0.113</cx:pt>
          <cx:pt idx="1361">0.113</cx:pt>
          <cx:pt idx="1362">0.113</cx:pt>
          <cx:pt idx="1363">0.113</cx:pt>
          <cx:pt idx="1364">0.113</cx:pt>
          <cx:pt idx="1365">0.113</cx:pt>
          <cx:pt idx="1366">0.113</cx:pt>
          <cx:pt idx="1367">0.113</cx:pt>
          <cx:pt idx="1368">0.113</cx:pt>
          <cx:pt idx="1369">0.113</cx:pt>
          <cx:pt idx="1370">0.113</cx:pt>
          <cx:pt idx="1371">0.113</cx:pt>
          <cx:pt idx="1372">0.113</cx:pt>
          <cx:pt idx="1373">0.113</cx:pt>
          <cx:pt idx="1374">0.113</cx:pt>
          <cx:pt idx="1375">0.113</cx:pt>
          <cx:pt idx="1376">0.113</cx:pt>
          <cx:pt idx="1377">0.113</cx:pt>
          <cx:pt idx="1378">0.113</cx:pt>
          <cx:pt idx="1379">0.113</cx:pt>
          <cx:pt idx="1380">0.113</cx:pt>
          <cx:pt idx="1381">0.113</cx:pt>
          <cx:pt idx="1382">0.113</cx:pt>
          <cx:pt idx="1383">0.113</cx:pt>
          <cx:pt idx="1384">0.113</cx:pt>
          <cx:pt idx="1385">0.113</cx:pt>
          <cx:pt idx="1386">0.113</cx:pt>
          <cx:pt idx="1387">0.113</cx:pt>
          <cx:pt idx="1388">0.113</cx:pt>
          <cx:pt idx="1389">0.113</cx:pt>
          <cx:pt idx="1390">0.113</cx:pt>
          <cx:pt idx="1391">0.113</cx:pt>
          <cx:pt idx="1392">0.113</cx:pt>
          <cx:pt idx="1393">0.113</cx:pt>
          <cx:pt idx="1394">0.113</cx:pt>
          <cx:pt idx="1395">0.113</cx:pt>
          <cx:pt idx="1396">0.113</cx:pt>
          <cx:pt idx="1397">0.113</cx:pt>
          <cx:pt idx="1398">0.113</cx:pt>
          <cx:pt idx="1399">0.113</cx:pt>
          <cx:pt idx="1400">0.113</cx:pt>
          <cx:pt idx="1401">0.113</cx:pt>
          <cx:pt idx="1402">0.113</cx:pt>
          <cx:pt idx="1403">0.113</cx:pt>
          <cx:pt idx="1404">0.113</cx:pt>
          <cx:pt idx="1405">0.113</cx:pt>
          <cx:pt idx="1406">0.113</cx:pt>
          <cx:pt idx="1407">0.113</cx:pt>
          <cx:pt idx="1408">0.113</cx:pt>
          <cx:pt idx="1409">0.113</cx:pt>
          <cx:pt idx="1410">0.113</cx:pt>
          <cx:pt idx="1411">0.113</cx:pt>
          <cx:pt idx="1412">0.113</cx:pt>
          <cx:pt idx="1413">0.113</cx:pt>
          <cx:pt idx="1414">0.113</cx:pt>
          <cx:pt idx="1415">0.113</cx:pt>
          <cx:pt idx="1416">0.113</cx:pt>
          <cx:pt idx="1417">0.113</cx:pt>
          <cx:pt idx="1418">0.113</cx:pt>
          <cx:pt idx="1419">0.113</cx:pt>
          <cx:pt idx="1420">0.113</cx:pt>
          <cx:pt idx="1421">0.113</cx:pt>
          <cx:pt idx="1422">0.113</cx:pt>
          <cx:pt idx="1423">0.113</cx:pt>
          <cx:pt idx="1424">0.113</cx:pt>
          <cx:pt idx="1425">0.113</cx:pt>
          <cx:pt idx="1426">0.113</cx:pt>
          <cx:pt idx="1427">0.113</cx:pt>
          <cx:pt idx="1428">0.113</cx:pt>
          <cx:pt idx="1429">0.113</cx:pt>
          <cx:pt idx="1430">0.113</cx:pt>
          <cx:pt idx="1431">0.113</cx:pt>
          <cx:pt idx="1432">0.113</cx:pt>
          <cx:pt idx="1433">0.113</cx:pt>
          <cx:pt idx="1434">0.113</cx:pt>
          <cx:pt idx="1435">0.113</cx:pt>
          <cx:pt idx="1436">0.113</cx:pt>
          <cx:pt idx="1437">0.113</cx:pt>
          <cx:pt idx="1438">0.113</cx:pt>
          <cx:pt idx="1439">0.113</cx:pt>
          <cx:pt idx="1440">0.113</cx:pt>
          <cx:pt idx="1441">0.113</cx:pt>
          <cx:pt idx="1442">0.113</cx:pt>
          <cx:pt idx="1443">0.113</cx:pt>
          <cx:pt idx="1444">0.113</cx:pt>
          <cx:pt idx="1445">0.113</cx:pt>
          <cx:pt idx="1446">0.113</cx:pt>
          <cx:pt idx="1447">0.113</cx:pt>
          <cx:pt idx="1448">0.113</cx:pt>
          <cx:pt idx="1449">0.113</cx:pt>
          <cx:pt idx="1450">0.113</cx:pt>
          <cx:pt idx="1451">0.113</cx:pt>
          <cx:pt idx="1452">0.113</cx:pt>
          <cx:pt idx="1453">0.113</cx:pt>
          <cx:pt idx="1454">0.113</cx:pt>
          <cx:pt idx="1455">0.113</cx:pt>
          <cx:pt idx="1456">0.113</cx:pt>
          <cx:pt idx="1457">0.113</cx:pt>
          <cx:pt idx="1458">0.113</cx:pt>
          <cx:pt idx="1459">0.113</cx:pt>
          <cx:pt idx="1460">0.113</cx:pt>
          <cx:pt idx="1461">0.113</cx:pt>
          <cx:pt idx="1462">0.113</cx:pt>
          <cx:pt idx="1463">0.113</cx:pt>
          <cx:pt idx="1464">0.113</cx:pt>
          <cx:pt idx="1465">0.113</cx:pt>
          <cx:pt idx="1466">0.113</cx:pt>
          <cx:pt idx="1467">0.113</cx:pt>
          <cx:pt idx="1468">0.113</cx:pt>
          <cx:pt idx="1469">0.113</cx:pt>
          <cx:pt idx="1470">0.113</cx:pt>
          <cx:pt idx="1471">0.113</cx:pt>
          <cx:pt idx="1472">0.113</cx:pt>
          <cx:pt idx="1473">0.113</cx:pt>
          <cx:pt idx="1474">0.113</cx:pt>
          <cx:pt idx="1475">0.113</cx:pt>
          <cx:pt idx="1476">0.113</cx:pt>
          <cx:pt idx="1477">0.113</cx:pt>
          <cx:pt idx="1478">0.113</cx:pt>
          <cx:pt idx="1479">0.113</cx:pt>
          <cx:pt idx="1480">0.113</cx:pt>
          <cx:pt idx="1481">0.113</cx:pt>
          <cx:pt idx="1482">0.113</cx:pt>
          <cx:pt idx="1483">0.113</cx:pt>
          <cx:pt idx="1484">0.113</cx:pt>
          <cx:pt idx="1485">0.113</cx:pt>
          <cx:pt idx="1486">0.113</cx:pt>
          <cx:pt idx="1487">0.113</cx:pt>
          <cx:pt idx="1488">0.113</cx:pt>
          <cx:pt idx="1489">0.113</cx:pt>
          <cx:pt idx="1490">0.113</cx:pt>
          <cx:pt idx="1491">0.113</cx:pt>
          <cx:pt idx="1492">0.113</cx:pt>
          <cx:pt idx="1493">0.113</cx:pt>
          <cx:pt idx="1494">0.113</cx:pt>
          <cx:pt idx="1495">0.113</cx:pt>
          <cx:pt idx="1496">0.113</cx:pt>
          <cx:pt idx="1497">0.113</cx:pt>
          <cx:pt idx="1498">0.113</cx:pt>
          <cx:pt idx="1499">0.113</cx:pt>
          <cx:pt idx="1500">0.113</cx:pt>
          <cx:pt idx="1501">0.113</cx:pt>
          <cx:pt idx="1502">0.113</cx:pt>
          <cx:pt idx="1503">0.113</cx:pt>
          <cx:pt idx="1504">0.113</cx:pt>
          <cx:pt idx="1505">0.113</cx:pt>
          <cx:pt idx="1506">0.113</cx:pt>
          <cx:pt idx="1507">0.113</cx:pt>
          <cx:pt idx="1508">0.113</cx:pt>
          <cx:pt idx="1509">0.113</cx:pt>
          <cx:pt idx="1510">0.113</cx:pt>
          <cx:pt idx="1511">0.113</cx:pt>
          <cx:pt idx="1512">0.113</cx:pt>
          <cx:pt idx="1513">0.113</cx:pt>
          <cx:pt idx="1514">0.113</cx:pt>
          <cx:pt idx="1515">0.113</cx:pt>
          <cx:pt idx="1516">0.113</cx:pt>
          <cx:pt idx="1517">0.113</cx:pt>
          <cx:pt idx="1518">0.113</cx:pt>
          <cx:pt idx="1519">0.113</cx:pt>
          <cx:pt idx="1520">0.113</cx:pt>
          <cx:pt idx="1521">0.113</cx:pt>
          <cx:pt idx="1522">0.113</cx:pt>
          <cx:pt idx="1523">0.113</cx:pt>
          <cx:pt idx="1524">0.113</cx:pt>
          <cx:pt idx="1525">0.113</cx:pt>
          <cx:pt idx="1526">0.113</cx:pt>
          <cx:pt idx="1527">0.113</cx:pt>
          <cx:pt idx="1528">0.113</cx:pt>
          <cx:pt idx="1529">0.113</cx:pt>
          <cx:pt idx="1530">0.113</cx:pt>
          <cx:pt idx="1531">0.113</cx:pt>
          <cx:pt idx="1532">0.113</cx:pt>
          <cx:pt idx="1533">0.113</cx:pt>
          <cx:pt idx="1534">0.113</cx:pt>
          <cx:pt idx="1535">0.113</cx:pt>
          <cx:pt idx="1536">0.113</cx:pt>
          <cx:pt idx="1537">0.113</cx:pt>
          <cx:pt idx="1538">0.113</cx:pt>
          <cx:pt idx="1539">0.113</cx:pt>
          <cx:pt idx="1540">0.113</cx:pt>
          <cx:pt idx="1541">0.113</cx:pt>
          <cx:pt idx="1542">0.113</cx:pt>
          <cx:pt idx="1543">0.113</cx:pt>
          <cx:pt idx="1544">0.113</cx:pt>
          <cx:pt idx="1545">0.113</cx:pt>
          <cx:pt idx="1546">0.113</cx:pt>
          <cx:pt idx="1547">0.113</cx:pt>
          <cx:pt idx="1548">0.113</cx:pt>
          <cx:pt idx="1549">0.113</cx:pt>
          <cx:pt idx="1550">0.113</cx:pt>
          <cx:pt idx="1551">0.113</cx:pt>
          <cx:pt idx="1552">0.113</cx:pt>
          <cx:pt idx="1553">0.113</cx:pt>
          <cx:pt idx="1554">0.113</cx:pt>
          <cx:pt idx="1555">0.113</cx:pt>
          <cx:pt idx="1556">0.113</cx:pt>
          <cx:pt idx="1557">0.113</cx:pt>
          <cx:pt idx="1558">0.113</cx:pt>
          <cx:pt idx="1559">0.113</cx:pt>
          <cx:pt idx="1560">0.113</cx:pt>
          <cx:pt idx="1561">0.113</cx:pt>
          <cx:pt idx="1562">0.113</cx:pt>
          <cx:pt idx="1563">0.113</cx:pt>
          <cx:pt idx="1564">0.113</cx:pt>
          <cx:pt idx="1565">0.113</cx:pt>
          <cx:pt idx="1566">0.113</cx:pt>
          <cx:pt idx="1567">0.113</cx:pt>
          <cx:pt idx="1568">0.113</cx:pt>
          <cx:pt idx="1569">0.113</cx:pt>
          <cx:pt idx="1570">0.113</cx:pt>
          <cx:pt idx="1571">0.113</cx:pt>
          <cx:pt idx="1572">0.113</cx:pt>
          <cx:pt idx="1573">0.113</cx:pt>
          <cx:pt idx="1574">0.113</cx:pt>
          <cx:pt idx="1575">0.113</cx:pt>
          <cx:pt idx="1576">0.113</cx:pt>
          <cx:pt idx="1577">0.113</cx:pt>
          <cx:pt idx="1578">0.113</cx:pt>
          <cx:pt idx="1579">0.113</cx:pt>
          <cx:pt idx="1580">0.113</cx:pt>
          <cx:pt idx="1581">0.113</cx:pt>
          <cx:pt idx="1582">0.113</cx:pt>
          <cx:pt idx="1583">0.113</cx:pt>
          <cx:pt idx="1584">0.113</cx:pt>
          <cx:pt idx="1585">0.113</cx:pt>
          <cx:pt idx="1586">0.113</cx:pt>
          <cx:pt idx="1587">0.113</cx:pt>
          <cx:pt idx="1588">0.113</cx:pt>
          <cx:pt idx="1589">0.113</cx:pt>
          <cx:pt idx="1590">0.113</cx:pt>
          <cx:pt idx="1591">0.113</cx:pt>
          <cx:pt idx="1592">0.113</cx:pt>
          <cx:pt idx="1593">0.113</cx:pt>
          <cx:pt idx="1594">0.113</cx:pt>
          <cx:pt idx="1595">0.113</cx:pt>
          <cx:pt idx="1596">0.113</cx:pt>
          <cx:pt idx="1597">0.113</cx:pt>
          <cx:pt idx="1598">0.113</cx:pt>
          <cx:pt idx="1599">0.113</cx:pt>
          <cx:pt idx="1600">0.113</cx:pt>
          <cx:pt idx="1601">0.113</cx:pt>
          <cx:pt idx="1602">0.113</cx:pt>
          <cx:pt idx="1603">0.113</cx:pt>
          <cx:pt idx="1604">0.113</cx:pt>
          <cx:pt idx="1605">0.113</cx:pt>
          <cx:pt idx="1606">0.113</cx:pt>
          <cx:pt idx="1607">0.113</cx:pt>
          <cx:pt idx="1608">0.113</cx:pt>
          <cx:pt idx="1609">0.113</cx:pt>
          <cx:pt idx="1610">0.113</cx:pt>
          <cx:pt idx="1611">0.113</cx:pt>
          <cx:pt idx="1612">0.113</cx:pt>
          <cx:pt idx="1613">0.113</cx:pt>
          <cx:pt idx="1614">0.113</cx:pt>
          <cx:pt idx="1615">0.113</cx:pt>
          <cx:pt idx="1616">0.113</cx:pt>
          <cx:pt idx="1617">0.113</cx:pt>
          <cx:pt idx="1618">0.113</cx:pt>
          <cx:pt idx="1619">0.113</cx:pt>
          <cx:pt idx="1620">0.113</cx:pt>
          <cx:pt idx="1621">0.113</cx:pt>
          <cx:pt idx="1622">0.113</cx:pt>
          <cx:pt idx="1623">0.113</cx:pt>
          <cx:pt idx="1624">0.113</cx:pt>
          <cx:pt idx="1625">0.113</cx:pt>
          <cx:pt idx="1626">0.113</cx:pt>
          <cx:pt idx="1627">0.113</cx:pt>
          <cx:pt idx="1628">0.113</cx:pt>
          <cx:pt idx="1629">0.113</cx:pt>
          <cx:pt idx="1630">0.113</cx:pt>
          <cx:pt idx="1631">0.113</cx:pt>
          <cx:pt idx="1632">0.113</cx:pt>
          <cx:pt idx="1633">0.113</cx:pt>
          <cx:pt idx="1634">0.113</cx:pt>
          <cx:pt idx="1635">0.113</cx:pt>
          <cx:pt idx="1636">0.113</cx:pt>
          <cx:pt idx="1637">0.113</cx:pt>
          <cx:pt idx="1638">0.113</cx:pt>
          <cx:pt idx="1639">0.113</cx:pt>
          <cx:pt idx="1640">0.113</cx:pt>
          <cx:pt idx="1641">0.113</cx:pt>
          <cx:pt idx="1642">0.113</cx:pt>
          <cx:pt idx="1643">0.113</cx:pt>
          <cx:pt idx="1644">0.113</cx:pt>
          <cx:pt idx="1645">0.113</cx:pt>
          <cx:pt idx="1646">0.113</cx:pt>
          <cx:pt idx="1647">0.113</cx:pt>
          <cx:pt idx="1648">0.113</cx:pt>
          <cx:pt idx="1649">0.113</cx:pt>
          <cx:pt idx="1650">0.113</cx:pt>
          <cx:pt idx="1651">0.113</cx:pt>
          <cx:pt idx="1652">0.113</cx:pt>
          <cx:pt idx="1653">0.113</cx:pt>
          <cx:pt idx="1654">0.113</cx:pt>
          <cx:pt idx="1655">0.113</cx:pt>
          <cx:pt idx="1656">0.113</cx:pt>
          <cx:pt idx="1657">0.113</cx:pt>
          <cx:pt idx="1658">0.113</cx:pt>
          <cx:pt idx="1659">0.113</cx:pt>
          <cx:pt idx="1660">0.113</cx:pt>
          <cx:pt idx="1661">0.113</cx:pt>
          <cx:pt idx="1662">0.113</cx:pt>
          <cx:pt idx="1663">0.113</cx:pt>
          <cx:pt idx="1664">0.113</cx:pt>
          <cx:pt idx="1665">0.113</cx:pt>
          <cx:pt idx="1666">0.113</cx:pt>
          <cx:pt idx="1667">0.113</cx:pt>
          <cx:pt idx="1668">0.113</cx:pt>
          <cx:pt idx="1669">0.113</cx:pt>
          <cx:pt idx="1670">0.113</cx:pt>
          <cx:pt idx="1671">0.113</cx:pt>
          <cx:pt idx="1672">0.113</cx:pt>
          <cx:pt idx="1673">0.113</cx:pt>
          <cx:pt idx="1674">0.113</cx:pt>
          <cx:pt idx="1675">0.113</cx:pt>
          <cx:pt idx="1676">0.113</cx:pt>
          <cx:pt idx="1677">0.113</cx:pt>
          <cx:pt idx="1678">0.113</cx:pt>
          <cx:pt idx="1679">0.113</cx:pt>
          <cx:pt idx="1680">0.113</cx:pt>
          <cx:pt idx="1681">0.113</cx:pt>
          <cx:pt idx="1682">0.113</cx:pt>
          <cx:pt idx="1683">0.113</cx:pt>
          <cx:pt idx="1684">0.113</cx:pt>
          <cx:pt idx="1685">0.113</cx:pt>
          <cx:pt idx="1686">0.113</cx:pt>
          <cx:pt idx="1687">0.113</cx:pt>
          <cx:pt idx="1688">0.113</cx:pt>
          <cx:pt idx="1689">0.113</cx:pt>
          <cx:pt idx="1690">0.113</cx:pt>
          <cx:pt idx="1691">0.113</cx:pt>
          <cx:pt idx="1692">0.113</cx:pt>
          <cx:pt idx="1693">0.113</cx:pt>
          <cx:pt idx="1694">0.113</cx:pt>
          <cx:pt idx="1695">0.113</cx:pt>
          <cx:pt idx="1696">0.113</cx:pt>
          <cx:pt idx="1697">0.113</cx:pt>
          <cx:pt idx="1698">0.113</cx:pt>
          <cx:pt idx="1699">0.113</cx:pt>
          <cx:pt idx="1700">0.113</cx:pt>
          <cx:pt idx="1701">0.113</cx:pt>
          <cx:pt idx="1702">0.113</cx:pt>
          <cx:pt idx="1703">0.113</cx:pt>
          <cx:pt idx="1704">0.113</cx:pt>
          <cx:pt idx="1705">0.113</cx:pt>
          <cx:pt idx="1706">0.113</cx:pt>
          <cx:pt idx="1707">0.113</cx:pt>
          <cx:pt idx="1708">0.113</cx:pt>
          <cx:pt idx="1709">0.113</cx:pt>
          <cx:pt idx="1710">0.113</cx:pt>
          <cx:pt idx="1711">0.113</cx:pt>
          <cx:pt idx="1712">0.113</cx:pt>
          <cx:pt idx="1713">0.113</cx:pt>
          <cx:pt idx="1714">0.113</cx:pt>
          <cx:pt idx="1715">0.113</cx:pt>
          <cx:pt idx="1716">0.113</cx:pt>
          <cx:pt idx="1717">0.113</cx:pt>
          <cx:pt idx="1718">0.113</cx:pt>
          <cx:pt idx="1719">0.113</cx:pt>
          <cx:pt idx="1720">0.113</cx:pt>
          <cx:pt idx="1721">0.113</cx:pt>
          <cx:pt idx="1722">0.113</cx:pt>
          <cx:pt idx="1723">0.113</cx:pt>
          <cx:pt idx="1724">0.113</cx:pt>
          <cx:pt idx="1725">0.113</cx:pt>
          <cx:pt idx="1726">0.113</cx:pt>
          <cx:pt idx="1727">0.113</cx:pt>
          <cx:pt idx="1728">0.113</cx:pt>
          <cx:pt idx="1729">0.113</cx:pt>
          <cx:pt idx="1730">0.113</cx:pt>
          <cx:pt idx="1731">0.113</cx:pt>
          <cx:pt idx="1732">0.113</cx:pt>
          <cx:pt idx="1733">0.113</cx:pt>
          <cx:pt idx="1734">0.113</cx:pt>
          <cx:pt idx="1735">0.113</cx:pt>
          <cx:pt idx="1736">0.113</cx:pt>
          <cx:pt idx="1737">0.113</cx:pt>
          <cx:pt idx="1738">0.113</cx:pt>
          <cx:pt idx="1739">0.113</cx:pt>
          <cx:pt idx="1740">0.113</cx:pt>
          <cx:pt idx="1741">0.113</cx:pt>
          <cx:pt idx="1742">0.113</cx:pt>
          <cx:pt idx="1743">0.113</cx:pt>
          <cx:pt idx="1744">0.113</cx:pt>
          <cx:pt idx="1745">0.113</cx:pt>
          <cx:pt idx="1746">0.113</cx:pt>
          <cx:pt idx="1747">0.113</cx:pt>
          <cx:pt idx="1748">0.113</cx:pt>
          <cx:pt idx="1749">0.113</cx:pt>
          <cx:pt idx="1750">0.113</cx:pt>
          <cx:pt idx="1751">0.113</cx:pt>
          <cx:pt idx="1752">0.113</cx:pt>
          <cx:pt idx="1753">0.113</cx:pt>
          <cx:pt idx="1754">0.113</cx:pt>
          <cx:pt idx="1755">0.113</cx:pt>
          <cx:pt idx="1756">0.113</cx:pt>
          <cx:pt idx="1757">0.113</cx:pt>
          <cx:pt idx="1758">0.113</cx:pt>
          <cx:pt idx="1759">0.113</cx:pt>
          <cx:pt idx="1760">0.113</cx:pt>
          <cx:pt idx="1761">0.113</cx:pt>
          <cx:pt idx="1762">0.113</cx:pt>
          <cx:pt idx="1763">0.113</cx:pt>
          <cx:pt idx="1764">0.113</cx:pt>
          <cx:pt idx="1765">0.113</cx:pt>
          <cx:pt idx="1766">0.113</cx:pt>
          <cx:pt idx="1767">0.113</cx:pt>
          <cx:pt idx="1768">0.113</cx:pt>
          <cx:pt idx="1769">0.113</cx:pt>
          <cx:pt idx="1770">0.113</cx:pt>
          <cx:pt idx="1771">0.113</cx:pt>
          <cx:pt idx="1772">0.113</cx:pt>
          <cx:pt idx="1773">0.113</cx:pt>
          <cx:pt idx="1774">0.113</cx:pt>
          <cx:pt idx="1775">0.113</cx:pt>
          <cx:pt idx="1776">0.113</cx:pt>
          <cx:pt idx="1777">0.113</cx:pt>
          <cx:pt idx="1778">0.113</cx:pt>
          <cx:pt idx="1779">0.113</cx:pt>
          <cx:pt idx="1780">0.113</cx:pt>
          <cx:pt idx="1781">0.113</cx:pt>
          <cx:pt idx="1782">0.113</cx:pt>
          <cx:pt idx="1783">0.113</cx:pt>
          <cx:pt idx="1784">0.113</cx:pt>
          <cx:pt idx="1785">0.113</cx:pt>
          <cx:pt idx="1786">0.113</cx:pt>
          <cx:pt idx="1787">0.113</cx:pt>
          <cx:pt idx="1788">0.113</cx:pt>
          <cx:pt idx="1789">0.113</cx:pt>
          <cx:pt idx="1790">0.113</cx:pt>
          <cx:pt idx="1791">0.113</cx:pt>
          <cx:pt idx="1792">0.113</cx:pt>
          <cx:pt idx="1793">0.113</cx:pt>
          <cx:pt idx="1794">0.113</cx:pt>
          <cx:pt idx="1795">0.113</cx:pt>
          <cx:pt idx="1796">0.113</cx:pt>
          <cx:pt idx="1797">0.113</cx:pt>
          <cx:pt idx="1798">0.113</cx:pt>
          <cx:pt idx="1799">0.113</cx:pt>
          <cx:pt idx="1800">0.113</cx:pt>
          <cx:pt idx="1801">0.113</cx:pt>
          <cx:pt idx="1802">0.113</cx:pt>
          <cx:pt idx="1803">0.113</cx:pt>
          <cx:pt idx="1804">0.113</cx:pt>
          <cx:pt idx="1805">0.113</cx:pt>
          <cx:pt idx="1806">0.113</cx:pt>
          <cx:pt idx="1807">0.113</cx:pt>
          <cx:pt idx="1808">0.113</cx:pt>
          <cx:pt idx="1809">0.113</cx:pt>
          <cx:pt idx="1810">0.113</cx:pt>
          <cx:pt idx="1811">0.113</cx:pt>
          <cx:pt idx="1812">0.113</cx:pt>
          <cx:pt idx="1813">0.113</cx:pt>
          <cx:pt idx="1814">0.113</cx:pt>
          <cx:pt idx="1815">0.113</cx:pt>
          <cx:pt idx="1816">0.113</cx:pt>
          <cx:pt idx="1817">0.113</cx:pt>
          <cx:pt idx="1818">0.113</cx:pt>
          <cx:pt idx="1819">0.113</cx:pt>
          <cx:pt idx="1820">0.113</cx:pt>
          <cx:pt idx="1821">0.113</cx:pt>
          <cx:pt idx="1822">0.113</cx:pt>
          <cx:pt idx="1823">0.113</cx:pt>
          <cx:pt idx="1824">0.113</cx:pt>
          <cx:pt idx="1825">0.113</cx:pt>
          <cx:pt idx="1826">0.113</cx:pt>
          <cx:pt idx="1827">0.113</cx:pt>
          <cx:pt idx="1828">0.113</cx:pt>
          <cx:pt idx="1829">0.113</cx:pt>
          <cx:pt idx="1830">0.113</cx:pt>
          <cx:pt idx="1831">0.113</cx:pt>
          <cx:pt idx="1832">0.113</cx:pt>
          <cx:pt idx="1833">0.113</cx:pt>
          <cx:pt idx="1834">0.113</cx:pt>
          <cx:pt idx="1835">0.113</cx:pt>
          <cx:pt idx="1836">0.113</cx:pt>
          <cx:pt idx="1837">0.113</cx:pt>
          <cx:pt idx="1838">0.113</cx:pt>
          <cx:pt idx="1839">0.113</cx:pt>
          <cx:pt idx="1840">0.113</cx:pt>
          <cx:pt idx="1841">0.113</cx:pt>
          <cx:pt idx="1842">0.113</cx:pt>
          <cx:pt idx="1843">0.113</cx:pt>
          <cx:pt idx="1844">0.113</cx:pt>
          <cx:pt idx="1845">0.113</cx:pt>
          <cx:pt idx="1846">0.113</cx:pt>
          <cx:pt idx="1847">0.113</cx:pt>
          <cx:pt idx="1848">0.113</cx:pt>
          <cx:pt idx="1849">0.113</cx:pt>
          <cx:pt idx="1850">0.113</cx:pt>
          <cx:pt idx="1851">0.113</cx:pt>
          <cx:pt idx="1852">0.113</cx:pt>
          <cx:pt idx="1853">0.113</cx:pt>
          <cx:pt idx="1854">0.113</cx:pt>
          <cx:pt idx="1855">0.113</cx:pt>
          <cx:pt idx="1856">0.113</cx:pt>
          <cx:pt idx="1857">0.113</cx:pt>
          <cx:pt idx="1858">0.113</cx:pt>
          <cx:pt idx="1859">0.113</cx:pt>
          <cx:pt idx="1860">0.113</cx:pt>
          <cx:pt idx="1861">0.113</cx:pt>
          <cx:pt idx="1862">0.113</cx:pt>
          <cx:pt idx="1863">0.113</cx:pt>
          <cx:pt idx="1864">0.113</cx:pt>
          <cx:pt idx="1865">0.113</cx:pt>
          <cx:pt idx="1866">0.113</cx:pt>
          <cx:pt idx="1867">0.113</cx:pt>
          <cx:pt idx="1868">0.113</cx:pt>
          <cx:pt idx="1869">0.113</cx:pt>
          <cx:pt idx="1870">0.113</cx:pt>
          <cx:pt idx="1871">0.113</cx:pt>
          <cx:pt idx="1872">0.113</cx:pt>
          <cx:pt idx="1873">0.113</cx:pt>
          <cx:pt idx="1874">0.113</cx:pt>
          <cx:pt idx="1875">0.113</cx:pt>
          <cx:pt idx="1876">0.113</cx:pt>
          <cx:pt idx="1877">0.113</cx:pt>
          <cx:pt idx="1878">0.113</cx:pt>
          <cx:pt idx="1879">0.113</cx:pt>
          <cx:pt idx="1880">0.113</cx:pt>
          <cx:pt idx="1881">0.113</cx:pt>
          <cx:pt idx="1882">0.113</cx:pt>
          <cx:pt idx="1883">0.113</cx:pt>
          <cx:pt idx="1884">0.113</cx:pt>
          <cx:pt idx="1885">0.113</cx:pt>
          <cx:pt idx="1886">0.113</cx:pt>
          <cx:pt idx="1887">0.113</cx:pt>
          <cx:pt idx="1888">0.113</cx:pt>
          <cx:pt idx="1889">0.113</cx:pt>
          <cx:pt idx="1890">0.113</cx:pt>
          <cx:pt idx="1891">0.113</cx:pt>
          <cx:pt idx="1892">0.113</cx:pt>
          <cx:pt idx="1893">0.113</cx:pt>
          <cx:pt idx="1894">0.113</cx:pt>
          <cx:pt idx="1895">0.113</cx:pt>
          <cx:pt idx="1896">0.113</cx:pt>
          <cx:pt idx="1897">0.113</cx:pt>
          <cx:pt idx="1898">0.113</cx:pt>
          <cx:pt idx="1899">0.113</cx:pt>
          <cx:pt idx="1900">0.113</cx:pt>
          <cx:pt idx="1901">0.113</cx:pt>
          <cx:pt idx="1902">0.113</cx:pt>
          <cx:pt idx="1903">0.113</cx:pt>
          <cx:pt idx="1904">0.113</cx:pt>
          <cx:pt idx="1905">0.113</cx:pt>
          <cx:pt idx="1906">0.113</cx:pt>
          <cx:pt idx="1907">0.113</cx:pt>
          <cx:pt idx="1908">0.113</cx:pt>
          <cx:pt idx="1909">0.113</cx:pt>
          <cx:pt idx="1910">0.113</cx:pt>
          <cx:pt idx="1911">0.113</cx:pt>
          <cx:pt idx="1912">0.113</cx:pt>
          <cx:pt idx="1913">0.113</cx:pt>
          <cx:pt idx="1914">0.113</cx:pt>
          <cx:pt idx="1915">0.113</cx:pt>
          <cx:pt idx="1916">0.113</cx:pt>
          <cx:pt idx="1917">0.113</cx:pt>
          <cx:pt idx="1918">0.113</cx:pt>
          <cx:pt idx="1919">0.113</cx:pt>
          <cx:pt idx="1920">0.113</cx:pt>
          <cx:pt idx="1921">0.113</cx:pt>
          <cx:pt idx="1922">0.113</cx:pt>
          <cx:pt idx="1923">0.113</cx:pt>
          <cx:pt idx="1924">0.113</cx:pt>
          <cx:pt idx="1925">0.113</cx:pt>
          <cx:pt idx="1926">0.113</cx:pt>
          <cx:pt idx="1927">0.113</cx:pt>
          <cx:pt idx="1928">0.113</cx:pt>
          <cx:pt idx="1929">0.113</cx:pt>
          <cx:pt idx="1930">0.113</cx:pt>
          <cx:pt idx="1931">0.113</cx:pt>
          <cx:pt idx="1932">0.113</cx:pt>
          <cx:pt idx="1933">0.113</cx:pt>
          <cx:pt idx="1934">0.113</cx:pt>
          <cx:pt idx="1935">0.113</cx:pt>
          <cx:pt idx="1936">0.113</cx:pt>
          <cx:pt idx="1937">0.113</cx:pt>
          <cx:pt idx="1938">0.113</cx:pt>
          <cx:pt idx="1939">0.113</cx:pt>
          <cx:pt idx="1940">0.113</cx:pt>
          <cx:pt idx="1941">0.113</cx:pt>
          <cx:pt idx="1942">0.113</cx:pt>
          <cx:pt idx="1943">0.113</cx:pt>
          <cx:pt idx="1944">0.113</cx:pt>
          <cx:pt idx="1945">0.113</cx:pt>
          <cx:pt idx="1946">0.113</cx:pt>
          <cx:pt idx="1947">0.113</cx:pt>
          <cx:pt idx="1948">0.113</cx:pt>
          <cx:pt idx="1949">0.113</cx:pt>
          <cx:pt idx="1950">0.113</cx:pt>
          <cx:pt idx="1951">0.113</cx:pt>
          <cx:pt idx="1952">0.113</cx:pt>
          <cx:pt idx="1953">0.113</cx:pt>
          <cx:pt idx="1954">0.113</cx:pt>
          <cx:pt idx="1955">0.113</cx:pt>
          <cx:pt idx="1956">0.113</cx:pt>
          <cx:pt idx="1957">0.113</cx:pt>
          <cx:pt idx="1958">0.113</cx:pt>
          <cx:pt idx="1959">0.113</cx:pt>
          <cx:pt idx="1960">0.113</cx:pt>
          <cx:pt idx="1961">0.113</cx:pt>
          <cx:pt idx="1962">0.113</cx:pt>
          <cx:pt idx="1963">0.113</cx:pt>
          <cx:pt idx="1964">0.113</cx:pt>
          <cx:pt idx="1965">0.113</cx:pt>
          <cx:pt idx="1966">0.113</cx:pt>
          <cx:pt idx="1967">0.113</cx:pt>
          <cx:pt idx="1968">0.113</cx:pt>
          <cx:pt idx="1969">0.113</cx:pt>
          <cx:pt idx="1970">0.113</cx:pt>
          <cx:pt idx="1971">0.113</cx:pt>
          <cx:pt idx="1972">0.113</cx:pt>
          <cx:pt idx="1973">0.113</cx:pt>
          <cx:pt idx="1974">0.113</cx:pt>
          <cx:pt idx="1975">0.113</cx:pt>
          <cx:pt idx="1976">0.113</cx:pt>
          <cx:pt idx="1977">0.113</cx:pt>
          <cx:pt idx="1978">0.113</cx:pt>
          <cx:pt idx="1979">0.113</cx:pt>
          <cx:pt idx="1980">0.113</cx:pt>
          <cx:pt idx="1981">0.113</cx:pt>
          <cx:pt idx="1982">0.113</cx:pt>
          <cx:pt idx="1983">0.113</cx:pt>
          <cx:pt idx="1984">0.113</cx:pt>
          <cx:pt idx="1985">0.113</cx:pt>
          <cx:pt idx="1986">0.113</cx:pt>
          <cx:pt idx="1987">0.113</cx:pt>
          <cx:pt idx="1988">0.113</cx:pt>
          <cx:pt idx="1989">0.113</cx:pt>
          <cx:pt idx="1990">0.113</cx:pt>
          <cx:pt idx="1991">0.113</cx:pt>
          <cx:pt idx="1992">0.113</cx:pt>
          <cx:pt idx="1993">0.113</cx:pt>
          <cx:pt idx="1994">0.113</cx:pt>
          <cx:pt idx="1995">0.113</cx:pt>
          <cx:pt idx="1996">0.113</cx:pt>
          <cx:pt idx="1997">0.113</cx:pt>
          <cx:pt idx="1998">0.113</cx:pt>
          <cx:pt idx="1999">0.113</cx:pt>
          <cx:pt idx="2000">0.113</cx:pt>
          <cx:pt idx="2001">0.113</cx:pt>
          <cx:pt idx="2002">0.113</cx:pt>
          <cx:pt idx="2003">0.113</cx:pt>
          <cx:pt idx="2004">0.113</cx:pt>
          <cx:pt idx="2005">0.113</cx:pt>
          <cx:pt idx="2006">0.113</cx:pt>
          <cx:pt idx="2007">0.113</cx:pt>
          <cx:pt idx="2008">0.113</cx:pt>
          <cx:pt idx="2009">0.113</cx:pt>
          <cx:pt idx="2010">0.113</cx:pt>
          <cx:pt idx="2011">0.113</cx:pt>
          <cx:pt idx="2012">0.113</cx:pt>
          <cx:pt idx="2013">0.113</cx:pt>
          <cx:pt idx="2014">0.113</cx:pt>
          <cx:pt idx="2015">0.113</cx:pt>
          <cx:pt idx="2016">0.113</cx:pt>
          <cx:pt idx="2017">0.113</cx:pt>
          <cx:pt idx="2018">0.113</cx:pt>
          <cx:pt idx="2019">0.113</cx:pt>
          <cx:pt idx="2020">0.113</cx:pt>
          <cx:pt idx="2021">0.113</cx:pt>
          <cx:pt idx="2022">0.113</cx:pt>
          <cx:pt idx="2023">0.113</cx:pt>
          <cx:pt idx="2024">0.113</cx:pt>
          <cx:pt idx="2025">0.113</cx:pt>
          <cx:pt idx="2026">0.113</cx:pt>
          <cx:pt idx="2027">0.113</cx:pt>
          <cx:pt idx="2028">0.113</cx:pt>
          <cx:pt idx="2029">0.113</cx:pt>
          <cx:pt idx="2030">0.113</cx:pt>
          <cx:pt idx="2031">0.113</cx:pt>
          <cx:pt idx="2032">0.113</cx:pt>
          <cx:pt idx="2033">0.113</cx:pt>
          <cx:pt idx="2034">0.113</cx:pt>
          <cx:pt idx="2035">0.113</cx:pt>
          <cx:pt idx="2036">0.113</cx:pt>
          <cx:pt idx="2037">0.113</cx:pt>
          <cx:pt idx="2038">0.113</cx:pt>
          <cx:pt idx="2039">0.113</cx:pt>
          <cx:pt idx="2040">0.113</cx:pt>
          <cx:pt idx="2041">0.113</cx:pt>
          <cx:pt idx="2042">0.113</cx:pt>
          <cx:pt idx="2043">0.113</cx:pt>
          <cx:pt idx="2044">0.113</cx:pt>
          <cx:pt idx="2045">0.113</cx:pt>
          <cx:pt idx="2046">0.113</cx:pt>
          <cx:pt idx="2047">0.113</cx:pt>
          <cx:pt idx="2048">0.113</cx:pt>
          <cx:pt idx="2049">0.113</cx:pt>
          <cx:pt idx="2050">0.113</cx:pt>
          <cx:pt idx="2051">0.113</cx:pt>
          <cx:pt idx="2052">0.113</cx:pt>
          <cx:pt idx="2053">0.113</cx:pt>
          <cx:pt idx="2054">0.113</cx:pt>
          <cx:pt idx="2055">0.113</cx:pt>
          <cx:pt idx="2056">0.113</cx:pt>
          <cx:pt idx="2057">0.113</cx:pt>
          <cx:pt idx="2058">0.113</cx:pt>
          <cx:pt idx="2059">0.113</cx:pt>
          <cx:pt idx="2060">0.113</cx:pt>
          <cx:pt idx="2061">0.113</cx:pt>
          <cx:pt idx="2062">0.113</cx:pt>
          <cx:pt idx="2063">0.113</cx:pt>
          <cx:pt idx="2064">0.113</cx:pt>
          <cx:pt idx="2065">0.113</cx:pt>
          <cx:pt idx="2066">0.113</cx:pt>
          <cx:pt idx="2067">0.113</cx:pt>
          <cx:pt idx="2068">0.113</cx:pt>
          <cx:pt idx="2069">0.113</cx:pt>
          <cx:pt idx="2070">0.113</cx:pt>
          <cx:pt idx="2071">0.113</cx:pt>
          <cx:pt idx="2072">0.113</cx:pt>
          <cx:pt idx="2073">0.113</cx:pt>
          <cx:pt idx="2074">0.113</cx:pt>
          <cx:pt idx="2075">0.113</cx:pt>
          <cx:pt idx="2076">0.113</cx:pt>
          <cx:pt idx="2077">0.113</cx:pt>
          <cx:pt idx="2078">0.113</cx:pt>
          <cx:pt idx="2079">0.113</cx:pt>
          <cx:pt idx="2080">0.113</cx:pt>
          <cx:pt idx="2081">0.113</cx:pt>
          <cx:pt idx="2082">0.113</cx:pt>
          <cx:pt idx="2083">0.113</cx:pt>
          <cx:pt idx="2084">0.113</cx:pt>
          <cx:pt idx="2085">0.113</cx:pt>
          <cx:pt idx="2086">0.113</cx:pt>
          <cx:pt idx="2087">0.113</cx:pt>
          <cx:pt idx="2088">0.113</cx:pt>
          <cx:pt idx="2089">0.113</cx:pt>
          <cx:pt idx="2090">0.113</cx:pt>
          <cx:pt idx="2091">0.113</cx:pt>
          <cx:pt idx="2092">0.113</cx:pt>
          <cx:pt idx="2093">0.113</cx:pt>
          <cx:pt idx="2094">0.113</cx:pt>
          <cx:pt idx="2095">0.113</cx:pt>
          <cx:pt idx="2096">0.113</cx:pt>
          <cx:pt idx="2097">0.113</cx:pt>
          <cx:pt idx="2098">0.113</cx:pt>
          <cx:pt idx="2099">0.113</cx:pt>
          <cx:pt idx="2100">0.113</cx:pt>
          <cx:pt idx="2101">0.113</cx:pt>
          <cx:pt idx="2102">0.113</cx:pt>
          <cx:pt idx="2103">0.113</cx:pt>
          <cx:pt idx="2104">0.113</cx:pt>
          <cx:pt idx="2105">0.113</cx:pt>
          <cx:pt idx="2106">0.113</cx:pt>
          <cx:pt idx="2107">0.113</cx:pt>
          <cx:pt idx="2108">0.113</cx:pt>
          <cx:pt idx="2109">0.113</cx:pt>
          <cx:pt idx="2110">0.113</cx:pt>
          <cx:pt idx="2111">0.113</cx:pt>
          <cx:pt idx="2112">0.113</cx:pt>
          <cx:pt idx="2113">0.113</cx:pt>
          <cx:pt idx="2114">0.113</cx:pt>
          <cx:pt idx="2115">0.113</cx:pt>
          <cx:pt idx="2116">0.113</cx:pt>
          <cx:pt idx="2117">0.113</cx:pt>
          <cx:pt idx="2118">0.113</cx:pt>
          <cx:pt idx="2119">0.113</cx:pt>
          <cx:pt idx="2120">0.113</cx:pt>
          <cx:pt idx="2121">0.113</cx:pt>
          <cx:pt idx="2122">0.113</cx:pt>
          <cx:pt idx="2123">0.113</cx:pt>
          <cx:pt idx="2124">0.113</cx:pt>
          <cx:pt idx="2125">0.113</cx:pt>
          <cx:pt idx="2126">0.113</cx:pt>
          <cx:pt idx="2127">0.113</cx:pt>
          <cx:pt idx="2128">0.113</cx:pt>
          <cx:pt idx="2129">0.113</cx:pt>
          <cx:pt idx="2130">0.113</cx:pt>
          <cx:pt idx="2131">0.113</cx:pt>
          <cx:pt idx="2132">0.113</cx:pt>
          <cx:pt idx="2133">0.113</cx:pt>
          <cx:pt idx="2134">0.113</cx:pt>
          <cx:pt idx="2135">0.113</cx:pt>
          <cx:pt idx="2136">0.113</cx:pt>
          <cx:pt idx="2137">0.113</cx:pt>
          <cx:pt idx="2138">0.113</cx:pt>
          <cx:pt idx="2139">0.113</cx:pt>
          <cx:pt idx="2140">0.113</cx:pt>
          <cx:pt idx="2141">0.113</cx:pt>
          <cx:pt idx="2142">0.113</cx:pt>
          <cx:pt idx="2143">0.113</cx:pt>
          <cx:pt idx="2144">0.113</cx:pt>
          <cx:pt idx="2145">0.113</cx:pt>
          <cx:pt idx="2146">0.113</cx:pt>
          <cx:pt idx="2147">0.113</cx:pt>
          <cx:pt idx="2148">0.113</cx:pt>
          <cx:pt idx="2149">0.113</cx:pt>
          <cx:pt idx="2150">0.113</cx:pt>
          <cx:pt idx="2151">0.113</cx:pt>
          <cx:pt idx="2152">0.113</cx:pt>
          <cx:pt idx="2153">0.113</cx:pt>
          <cx:pt idx="2154">0.113</cx:pt>
          <cx:pt idx="2155">0.113</cx:pt>
          <cx:pt idx="2156">0.113</cx:pt>
          <cx:pt idx="2157">0.113</cx:pt>
          <cx:pt idx="2158">0.113</cx:pt>
          <cx:pt idx="2159">0.113</cx:pt>
          <cx:pt idx="2160">0.113</cx:pt>
          <cx:pt idx="2161">0.113</cx:pt>
          <cx:pt idx="2162">0.113</cx:pt>
          <cx:pt idx="2163">0.113</cx:pt>
          <cx:pt idx="2164">0.113</cx:pt>
          <cx:pt idx="2165">0.113</cx:pt>
          <cx:pt idx="2166">0.113</cx:pt>
          <cx:pt idx="2167">0.113</cx:pt>
          <cx:pt idx="2168">0.113</cx:pt>
          <cx:pt idx="2169">0.113</cx:pt>
          <cx:pt idx="2170">0.113</cx:pt>
          <cx:pt idx="2171">0.113</cx:pt>
          <cx:pt idx="2172">0.113</cx:pt>
          <cx:pt idx="2173">0.113</cx:pt>
          <cx:pt idx="2174">0.113</cx:pt>
          <cx:pt idx="2175">0.113</cx:pt>
          <cx:pt idx="2176">0.113</cx:pt>
          <cx:pt idx="2177">0.113</cx:pt>
          <cx:pt idx="2178">0.113</cx:pt>
          <cx:pt idx="2179">0.113</cx:pt>
          <cx:pt idx="2180">0.113</cx:pt>
          <cx:pt idx="2181">0.113</cx:pt>
          <cx:pt idx="2182">0.113</cx:pt>
          <cx:pt idx="2183">0.113</cx:pt>
          <cx:pt idx="2184">0.113</cx:pt>
          <cx:pt idx="2185">0.113</cx:pt>
          <cx:pt idx="2186">0.113</cx:pt>
          <cx:pt idx="2187">0.113</cx:pt>
          <cx:pt idx="2188">0.113</cx:pt>
          <cx:pt idx="2189">0.113</cx:pt>
          <cx:pt idx="2190">0.113</cx:pt>
          <cx:pt idx="2191">0.113</cx:pt>
          <cx:pt idx="2192">0.113</cx:pt>
          <cx:pt idx="2193">0.113</cx:pt>
          <cx:pt idx="2194">0.113</cx:pt>
          <cx:pt idx="2195">0.113</cx:pt>
          <cx:pt idx="2196">0.113</cx:pt>
          <cx:pt idx="2197">0.113</cx:pt>
          <cx:pt idx="2198">0.113</cx:pt>
          <cx:pt idx="2199">0.113</cx:pt>
          <cx:pt idx="2200">0.113</cx:pt>
          <cx:pt idx="2201">0.113</cx:pt>
          <cx:pt idx="2202">0.113</cx:pt>
          <cx:pt idx="2203">0.113</cx:pt>
          <cx:pt idx="2204">0.113</cx:pt>
          <cx:pt idx="2205">0.113</cx:pt>
          <cx:pt idx="2206">0.113</cx:pt>
          <cx:pt idx="2207">0.113</cx:pt>
          <cx:pt idx="2208">0.113</cx:pt>
          <cx:pt idx="2209">0.113</cx:pt>
          <cx:pt idx="2210">0.113</cx:pt>
          <cx:pt idx="2211">0.113</cx:pt>
          <cx:pt idx="2212">0.113</cx:pt>
          <cx:pt idx="2213">0.113</cx:pt>
          <cx:pt idx="2214">0.113</cx:pt>
          <cx:pt idx="2215">0.113</cx:pt>
          <cx:pt idx="2216">0.113</cx:pt>
          <cx:pt idx="2217">0.113</cx:pt>
          <cx:pt idx="2218">0.113</cx:pt>
          <cx:pt idx="2219">0.113</cx:pt>
          <cx:pt idx="2220">0.113</cx:pt>
          <cx:pt idx="2221">0.113</cx:pt>
          <cx:pt idx="2222">0.113</cx:pt>
          <cx:pt idx="2223">0.113</cx:pt>
          <cx:pt idx="2224">0.113</cx:pt>
          <cx:pt idx="2225">0.113</cx:pt>
          <cx:pt idx="2226">0.113</cx:pt>
          <cx:pt idx="2227">0.113</cx:pt>
          <cx:pt idx="2228">0.113</cx:pt>
          <cx:pt idx="2229">0.113</cx:pt>
          <cx:pt idx="2230">0.113</cx:pt>
          <cx:pt idx="2231">0.113</cx:pt>
          <cx:pt idx="2232">0.113</cx:pt>
          <cx:pt idx="2233">0.113</cx:pt>
          <cx:pt idx="2234">0.113</cx:pt>
          <cx:pt idx="2235">0.113</cx:pt>
          <cx:pt idx="2236">0.113</cx:pt>
          <cx:pt idx="2237">0.113</cx:pt>
          <cx:pt idx="2238">0.113</cx:pt>
          <cx:pt idx="2239">0.113</cx:pt>
          <cx:pt idx="2240">0.113</cx:pt>
          <cx:pt idx="2241">0.113</cx:pt>
          <cx:pt idx="2242">0.113</cx:pt>
          <cx:pt idx="2243">0.113</cx:pt>
          <cx:pt idx="2244">0.113</cx:pt>
          <cx:pt idx="2245">0.113</cx:pt>
          <cx:pt idx="2246">0.113</cx:pt>
          <cx:pt idx="2247">0.113</cx:pt>
          <cx:pt idx="2248">0.113</cx:pt>
          <cx:pt idx="2249">0.113</cx:pt>
          <cx:pt idx="2250">0.113</cx:pt>
          <cx:pt idx="2251">0.113</cx:pt>
          <cx:pt idx="2252">0.113</cx:pt>
          <cx:pt idx="2253">0.113</cx:pt>
          <cx:pt idx="2254">0.113</cx:pt>
          <cx:pt idx="2255">0.113</cx:pt>
          <cx:pt idx="2256">0.113</cx:pt>
          <cx:pt idx="2257">0.113</cx:pt>
          <cx:pt idx="2258">0.113</cx:pt>
          <cx:pt idx="2259">0.113</cx:pt>
          <cx:pt idx="2260">0.113</cx:pt>
          <cx:pt idx="2261">0.113</cx:pt>
          <cx:pt idx="2262">0.113</cx:pt>
          <cx:pt idx="2263">0.113</cx:pt>
          <cx:pt idx="2264">0.113</cx:pt>
          <cx:pt idx="2265">0.113</cx:pt>
          <cx:pt idx="2266">0.113</cx:pt>
          <cx:pt idx="2267">0.113</cx:pt>
          <cx:pt idx="2268">0.113</cx:pt>
          <cx:pt idx="2269">0.113</cx:pt>
          <cx:pt idx="2270">0.113</cx:pt>
          <cx:pt idx="2271">0.113</cx:pt>
          <cx:pt idx="2272">0.113</cx:pt>
          <cx:pt idx="2273">0.113</cx:pt>
          <cx:pt idx="2274">0.113</cx:pt>
          <cx:pt idx="2275">0.113</cx:pt>
          <cx:pt idx="2276">0.113</cx:pt>
          <cx:pt idx="2277">0.113</cx:pt>
          <cx:pt idx="2278">0.113</cx:pt>
          <cx:pt idx="2279">0.113</cx:pt>
          <cx:pt idx="2280">0.113</cx:pt>
          <cx:pt idx="2281">0.113</cx:pt>
          <cx:pt idx="2282">0.113</cx:pt>
          <cx:pt idx="2283">0.113</cx:pt>
          <cx:pt idx="2284">0.113</cx:pt>
          <cx:pt idx="2285">0.113</cx:pt>
          <cx:pt idx="2286">0.113</cx:pt>
          <cx:pt idx="2287">0.113</cx:pt>
          <cx:pt idx="2288">0.113</cx:pt>
          <cx:pt idx="2289">0.113</cx:pt>
          <cx:pt idx="2290">0.113</cx:pt>
          <cx:pt idx="2291">0.113</cx:pt>
          <cx:pt idx="2292">0.113</cx:pt>
          <cx:pt idx="2293">0.113</cx:pt>
          <cx:pt idx="2294">0.113</cx:pt>
          <cx:pt idx="2295">0.113</cx:pt>
          <cx:pt idx="2296">0.113</cx:pt>
          <cx:pt idx="2297">0.113</cx:pt>
          <cx:pt idx="2298">0.113</cx:pt>
          <cx:pt idx="2299">0.113</cx:pt>
          <cx:pt idx="2300">0.113</cx:pt>
          <cx:pt idx="2301">0.113</cx:pt>
          <cx:pt idx="2302">0.113</cx:pt>
          <cx:pt idx="2303">0.113</cx:pt>
          <cx:pt idx="2304">0.113</cx:pt>
          <cx:pt idx="2305">0.113</cx:pt>
          <cx:pt idx="2306">0.113</cx:pt>
          <cx:pt idx="2307">0.113</cx:pt>
          <cx:pt idx="2308">0.113</cx:pt>
          <cx:pt idx="2309">0.113</cx:pt>
          <cx:pt idx="2310">0.113</cx:pt>
          <cx:pt idx="2311">0.113</cx:pt>
          <cx:pt idx="2312">0.113</cx:pt>
          <cx:pt idx="2313">0.113</cx:pt>
          <cx:pt idx="2314">0.113</cx:pt>
          <cx:pt idx="2315">0.113</cx:pt>
          <cx:pt idx="2316">0.113</cx:pt>
          <cx:pt idx="2317">0.113</cx:pt>
          <cx:pt idx="2318">0.113</cx:pt>
          <cx:pt idx="2319">0.113</cx:pt>
          <cx:pt idx="2320">0.113</cx:pt>
          <cx:pt idx="2321">0.113</cx:pt>
          <cx:pt idx="2322">0.113</cx:pt>
          <cx:pt idx="2323">0.113</cx:pt>
          <cx:pt idx="2324">0.113</cx:pt>
          <cx:pt idx="2325">0.113</cx:pt>
          <cx:pt idx="2326">0.113</cx:pt>
          <cx:pt idx="2327">0.113</cx:pt>
          <cx:pt idx="2328">0.113</cx:pt>
          <cx:pt idx="2329">0.113</cx:pt>
          <cx:pt idx="2330">0.113</cx:pt>
          <cx:pt idx="2331">0.113</cx:pt>
          <cx:pt idx="2332">0.113</cx:pt>
          <cx:pt idx="2333">0.113</cx:pt>
          <cx:pt idx="2334">0.113</cx:pt>
          <cx:pt idx="2335">0.113</cx:pt>
          <cx:pt idx="2336">0.113</cx:pt>
          <cx:pt idx="2337">0.113</cx:pt>
          <cx:pt idx="2338">0.113</cx:pt>
          <cx:pt idx="2339">0.113</cx:pt>
          <cx:pt idx="2340">0.113</cx:pt>
          <cx:pt idx="2341">0.113</cx:pt>
          <cx:pt idx="2342">0.113</cx:pt>
          <cx:pt idx="2343">0.113</cx:pt>
          <cx:pt idx="2344">0.113</cx:pt>
          <cx:pt idx="2345">0.113</cx:pt>
          <cx:pt idx="2346">0.113</cx:pt>
          <cx:pt idx="2347">0.113</cx:pt>
          <cx:pt idx="2348">0.113</cx:pt>
          <cx:pt idx="2349">0.113</cx:pt>
          <cx:pt idx="2350">0.113</cx:pt>
          <cx:pt idx="2351">0.113</cx:pt>
          <cx:pt idx="2352">0.113</cx:pt>
          <cx:pt idx="2353">0.113</cx:pt>
          <cx:pt idx="2354">0.113</cx:pt>
          <cx:pt idx="2355">0.113</cx:pt>
          <cx:pt idx="2356">0.113</cx:pt>
          <cx:pt idx="2357">0.113</cx:pt>
          <cx:pt idx="2358">0.113</cx:pt>
          <cx:pt idx="2359">0.113</cx:pt>
          <cx:pt idx="2360">0.113</cx:pt>
          <cx:pt idx="2361">0.113</cx:pt>
          <cx:pt idx="2362">0.113</cx:pt>
          <cx:pt idx="2363">0.113</cx:pt>
          <cx:pt idx="2364">0.113</cx:pt>
          <cx:pt idx="2365">0.113</cx:pt>
          <cx:pt idx="2366">0.113</cx:pt>
          <cx:pt idx="2367">0.113</cx:pt>
          <cx:pt idx="2368">0.113</cx:pt>
          <cx:pt idx="2369">0.113</cx:pt>
          <cx:pt idx="2370">0.113</cx:pt>
          <cx:pt idx="2371">0.113</cx:pt>
          <cx:pt idx="2372">0.113</cx:pt>
          <cx:pt idx="2373">0.113</cx:pt>
          <cx:pt idx="2374">0.113</cx:pt>
          <cx:pt idx="2375">0.113</cx:pt>
          <cx:pt idx="2376">0.113</cx:pt>
          <cx:pt idx="2377">0.113</cx:pt>
          <cx:pt idx="2378">0.113</cx:pt>
          <cx:pt idx="2379">0.113</cx:pt>
          <cx:pt idx="2380">0.113</cx:pt>
          <cx:pt idx="2381">0.113</cx:pt>
          <cx:pt idx="2382">0.113</cx:pt>
          <cx:pt idx="2383">0.113</cx:pt>
          <cx:pt idx="2384">0.113</cx:pt>
          <cx:pt idx="2385">0.113</cx:pt>
          <cx:pt idx="2386">0.113</cx:pt>
          <cx:pt idx="2387">0.113</cx:pt>
          <cx:pt idx="2388">0.113</cx:pt>
          <cx:pt idx="2389">0.113</cx:pt>
          <cx:pt idx="2390">0.113</cx:pt>
          <cx:pt idx="2391">0.113</cx:pt>
          <cx:pt idx="2392">0.113</cx:pt>
          <cx:pt idx="2393">0.113</cx:pt>
          <cx:pt idx="2394">0.113</cx:pt>
          <cx:pt idx="2395">0.113</cx:pt>
          <cx:pt idx="2396">0.113</cx:pt>
          <cx:pt idx="2397">0.113</cx:pt>
          <cx:pt idx="2398">0.113</cx:pt>
          <cx:pt idx="2399">0.113</cx:pt>
          <cx:pt idx="2400">0.113</cx:pt>
          <cx:pt idx="2401">0.113</cx:pt>
          <cx:pt idx="2402">0.113</cx:pt>
          <cx:pt idx="2403">0.113</cx:pt>
          <cx:pt idx="2404">0.113</cx:pt>
          <cx:pt idx="2405">0.113</cx:pt>
          <cx:pt idx="2406">0.113</cx:pt>
          <cx:pt idx="2407">0.113</cx:pt>
          <cx:pt idx="2408">0.113</cx:pt>
          <cx:pt idx="2409">0.113</cx:pt>
          <cx:pt idx="2410">0.113</cx:pt>
          <cx:pt idx="2411">0.113</cx:pt>
          <cx:pt idx="2412">0.113</cx:pt>
          <cx:pt idx="2413">0.113</cx:pt>
          <cx:pt idx="2414">0.113</cx:pt>
          <cx:pt idx="2415">0.113</cx:pt>
          <cx:pt idx="2416">0.113</cx:pt>
          <cx:pt idx="2417">0.113</cx:pt>
          <cx:pt idx="2418">0.113</cx:pt>
          <cx:pt idx="2419">0.113</cx:pt>
          <cx:pt idx="2420">0.113</cx:pt>
          <cx:pt idx="2421">0.113</cx:pt>
          <cx:pt idx="2422">0.113</cx:pt>
          <cx:pt idx="2423">0.113</cx:pt>
          <cx:pt idx="2424">0.113</cx:pt>
          <cx:pt idx="2425">0.113</cx:pt>
          <cx:pt idx="2426">0.113</cx:pt>
          <cx:pt idx="2427">0.113</cx:pt>
          <cx:pt idx="2428">0.113</cx:pt>
          <cx:pt idx="2429">0.113</cx:pt>
          <cx:pt idx="2430">0.113</cx:pt>
          <cx:pt idx="2431">0.113</cx:pt>
          <cx:pt idx="2432">0.113</cx:pt>
          <cx:pt idx="2433">0.113</cx:pt>
          <cx:pt idx="2434">0.113</cx:pt>
          <cx:pt idx="2435">0.113</cx:pt>
          <cx:pt idx="2436">0.113</cx:pt>
          <cx:pt idx="2437">0.113</cx:pt>
          <cx:pt idx="2438">0.113</cx:pt>
          <cx:pt idx="2439">0.113</cx:pt>
          <cx:pt idx="2440">0.113</cx:pt>
          <cx:pt idx="2441">0.113</cx:pt>
          <cx:pt idx="2442">0.113</cx:pt>
          <cx:pt idx="2443">0.113</cx:pt>
          <cx:pt idx="2444">0.113</cx:pt>
          <cx:pt idx="2445">0.113</cx:pt>
          <cx:pt idx="2446">0.113</cx:pt>
          <cx:pt idx="2447">0.113</cx:pt>
          <cx:pt idx="2448">0.113</cx:pt>
          <cx:pt idx="2449">0.113</cx:pt>
          <cx:pt idx="2450">0.113</cx:pt>
          <cx:pt idx="2451">0.113</cx:pt>
          <cx:pt idx="2452">0.113</cx:pt>
          <cx:pt idx="2453">0.113</cx:pt>
          <cx:pt idx="2454">0.113</cx:pt>
          <cx:pt idx="2455">0.113</cx:pt>
          <cx:pt idx="2456">0.113</cx:pt>
          <cx:pt idx="2457">0.113</cx:pt>
          <cx:pt idx="2458">0.113</cx:pt>
          <cx:pt idx="2459">0.113</cx:pt>
          <cx:pt idx="2460">0.113</cx:pt>
          <cx:pt idx="2461">0.113</cx:pt>
          <cx:pt idx="2462">0.113</cx:pt>
          <cx:pt idx="2463">0.113</cx:pt>
          <cx:pt idx="2464">0.113</cx:pt>
          <cx:pt idx="2465">0.113</cx:pt>
          <cx:pt idx="2466">0.113</cx:pt>
          <cx:pt idx="2467">0.113</cx:pt>
          <cx:pt idx="2468">0.113</cx:pt>
          <cx:pt idx="2469">0.113</cx:pt>
          <cx:pt idx="2470">0.113</cx:pt>
          <cx:pt idx="2471">0.113</cx:pt>
          <cx:pt idx="2472">0.113</cx:pt>
          <cx:pt idx="2473">0.113</cx:pt>
          <cx:pt idx="2474">0.113</cx:pt>
          <cx:pt idx="2475">0.113</cx:pt>
          <cx:pt idx="2476">0.113</cx:pt>
          <cx:pt idx="2477">0.113</cx:pt>
          <cx:pt idx="2478">0.113</cx:pt>
          <cx:pt idx="2479">0.113</cx:pt>
          <cx:pt idx="2480">0.113</cx:pt>
          <cx:pt idx="2481">0.113</cx:pt>
          <cx:pt idx="2482">0.113</cx:pt>
          <cx:pt idx="2483">0.113</cx:pt>
          <cx:pt idx="2484">0.113</cx:pt>
          <cx:pt idx="2485">0.113</cx:pt>
          <cx:pt idx="2486">0.113</cx:pt>
          <cx:pt idx="2487">0.113</cx:pt>
          <cx:pt idx="2488">0.113</cx:pt>
          <cx:pt idx="2489">0.113</cx:pt>
          <cx:pt idx="2490">0.113</cx:pt>
          <cx:pt idx="2491">0.113</cx:pt>
          <cx:pt idx="2492">0.113</cx:pt>
          <cx:pt idx="2493">0.113</cx:pt>
          <cx:pt idx="2494">0.113</cx:pt>
          <cx:pt idx="2495">0.113</cx:pt>
          <cx:pt idx="2496">0.113</cx:pt>
          <cx:pt idx="2497">0.113</cx:pt>
          <cx:pt idx="2498">0.113</cx:pt>
          <cx:pt idx="2499">0.113</cx:pt>
          <cx:pt idx="2500">0.113</cx:pt>
          <cx:pt idx="2501">0.113</cx:pt>
          <cx:pt idx="2502">0.113</cx:pt>
          <cx:pt idx="2503">0.113</cx:pt>
          <cx:pt idx="2504">0.113</cx:pt>
          <cx:pt idx="2505">0.113</cx:pt>
          <cx:pt idx="2506">0.113</cx:pt>
          <cx:pt idx="2507">0.113</cx:pt>
          <cx:pt idx="2508">0.113</cx:pt>
          <cx:pt idx="2509">0.113</cx:pt>
          <cx:pt idx="2510">0.113</cx:pt>
          <cx:pt idx="2511">0.113</cx:pt>
          <cx:pt idx="2512">0.113</cx:pt>
          <cx:pt idx="2513">0.113</cx:pt>
          <cx:pt idx="2514">0.113</cx:pt>
          <cx:pt idx="2515">0.113</cx:pt>
          <cx:pt idx="2516">0.113</cx:pt>
          <cx:pt idx="2517">0.113</cx:pt>
          <cx:pt idx="2518">0.113</cx:pt>
          <cx:pt idx="2519">0.113</cx:pt>
          <cx:pt idx="2520">0.113</cx:pt>
          <cx:pt idx="2521">0.113</cx:pt>
          <cx:pt idx="2522">0.113</cx:pt>
          <cx:pt idx="2523">0.113</cx:pt>
          <cx:pt idx="2524">0.113</cx:pt>
          <cx:pt idx="2525">0.113</cx:pt>
          <cx:pt idx="2526">0.113</cx:pt>
          <cx:pt idx="2527">0.113</cx:pt>
          <cx:pt idx="2528">0.113</cx:pt>
          <cx:pt idx="2529">0.113</cx:pt>
          <cx:pt idx="2530">0.113</cx:pt>
          <cx:pt idx="2531">0.113</cx:pt>
          <cx:pt idx="2532">0.113</cx:pt>
          <cx:pt idx="2533">0.113</cx:pt>
          <cx:pt idx="2534">0.113</cx:pt>
          <cx:pt idx="2535">0.113</cx:pt>
          <cx:pt idx="2536">0.113</cx:pt>
          <cx:pt idx="2537">0.113</cx:pt>
          <cx:pt idx="2538">0.113</cx:pt>
          <cx:pt idx="2539">0.113</cx:pt>
          <cx:pt idx="2540">0.113</cx:pt>
          <cx:pt idx="2541">0.113</cx:pt>
          <cx:pt idx="2542">0.113</cx:pt>
          <cx:pt idx="2543">0.113</cx:pt>
          <cx:pt idx="2544">0.113</cx:pt>
          <cx:pt idx="2545">0.113</cx:pt>
          <cx:pt idx="2546">0.113</cx:pt>
          <cx:pt idx="2547">0.113</cx:pt>
          <cx:pt idx="2548">0.113</cx:pt>
          <cx:pt idx="2549">0.113</cx:pt>
          <cx:pt idx="2550">0.113</cx:pt>
          <cx:pt idx="2551">0.113</cx:pt>
          <cx:pt idx="2552">0.113</cx:pt>
          <cx:pt idx="2553">0.113</cx:pt>
          <cx:pt idx="2554">0.113</cx:pt>
          <cx:pt idx="2555">0.113</cx:pt>
          <cx:pt idx="2556">0.113</cx:pt>
          <cx:pt idx="2557">0.113</cx:pt>
          <cx:pt idx="2558">0.113</cx:pt>
          <cx:pt idx="2559">0.113</cx:pt>
          <cx:pt idx="2560">0.113</cx:pt>
          <cx:pt idx="2561">0.113</cx:pt>
          <cx:pt idx="2562">0.113</cx:pt>
          <cx:pt idx="2563">0.113</cx:pt>
          <cx:pt idx="2564">0.113</cx:pt>
          <cx:pt idx="2565">0.113</cx:pt>
          <cx:pt idx="2566">0.113</cx:pt>
          <cx:pt idx="2567">0.113</cx:pt>
          <cx:pt idx="2568">0.113</cx:pt>
          <cx:pt idx="2569">0.113</cx:pt>
          <cx:pt idx="2570">0.113</cx:pt>
          <cx:pt idx="2571">0.113</cx:pt>
          <cx:pt idx="2572">0.113</cx:pt>
          <cx:pt idx="2573">0.113</cx:pt>
          <cx:pt idx="2574">0.113</cx:pt>
          <cx:pt idx="2575">0.113</cx:pt>
          <cx:pt idx="2576">0.113</cx:pt>
          <cx:pt idx="2577">0.113</cx:pt>
          <cx:pt idx="2578">0.113</cx:pt>
          <cx:pt idx="2579">0.113</cx:pt>
          <cx:pt idx="2580">0.113</cx:pt>
          <cx:pt idx="2581">0.113</cx:pt>
          <cx:pt idx="2582">0.113</cx:pt>
          <cx:pt idx="2583">0.113</cx:pt>
          <cx:pt idx="2584">0.113</cx:pt>
          <cx:pt idx="2585">0.113</cx:pt>
          <cx:pt idx="2586">0.113</cx:pt>
          <cx:pt idx="2587">0.113</cx:pt>
          <cx:pt idx="2588">0.113</cx:pt>
          <cx:pt idx="2589">0.113</cx:pt>
          <cx:pt idx="2590">0.113</cx:pt>
          <cx:pt idx="2591">0.113</cx:pt>
          <cx:pt idx="2592">0.113</cx:pt>
          <cx:pt idx="2593">0.113</cx:pt>
          <cx:pt idx="2594">0.113</cx:pt>
          <cx:pt idx="2595">0.113</cx:pt>
          <cx:pt idx="2596">0.113</cx:pt>
          <cx:pt idx="2597">0.113</cx:pt>
          <cx:pt idx="2598">0.113</cx:pt>
          <cx:pt idx="2599">0.113</cx:pt>
          <cx:pt idx="2600">0.113</cx:pt>
          <cx:pt idx="2601">0.113</cx:pt>
          <cx:pt idx="2602">0.113</cx:pt>
          <cx:pt idx="2603">0.113</cx:pt>
          <cx:pt idx="2604">0.113</cx:pt>
          <cx:pt idx="2605">0.113</cx:pt>
          <cx:pt idx="2606">0.113</cx:pt>
          <cx:pt idx="2607">0.113</cx:pt>
          <cx:pt idx="2608">0.113</cx:pt>
          <cx:pt idx="2609">0.113</cx:pt>
          <cx:pt idx="2610">0.113</cx:pt>
          <cx:pt idx="2611">0.113</cx:pt>
          <cx:pt idx="2612">0.113</cx:pt>
          <cx:pt idx="2613">0.113</cx:pt>
          <cx:pt idx="2614">0.113</cx:pt>
          <cx:pt idx="2615">0.113</cx:pt>
          <cx:pt idx="2616">0.113</cx:pt>
          <cx:pt idx="2617">0.113</cx:pt>
          <cx:pt idx="2618">0.113</cx:pt>
          <cx:pt idx="2619">0.113</cx:pt>
          <cx:pt idx="2620">0.113</cx:pt>
          <cx:pt idx="2621">0.113</cx:pt>
          <cx:pt idx="2622">0.113</cx:pt>
          <cx:pt idx="2623">0.113</cx:pt>
          <cx:pt idx="2624">0.113</cx:pt>
          <cx:pt idx="2625">0.113</cx:pt>
          <cx:pt idx="2626">0.113</cx:pt>
          <cx:pt idx="2627">0.113</cx:pt>
          <cx:pt idx="2628">0.113</cx:pt>
          <cx:pt idx="2629">0.113</cx:pt>
          <cx:pt idx="2630">0.113</cx:pt>
          <cx:pt idx="2631">0.113</cx:pt>
          <cx:pt idx="2632">0.113</cx:pt>
          <cx:pt idx="2633">0.113</cx:pt>
          <cx:pt idx="2634">0.113</cx:pt>
          <cx:pt idx="2635">0.113</cx:pt>
          <cx:pt idx="2636">0.113</cx:pt>
          <cx:pt idx="2637">0.113</cx:pt>
          <cx:pt idx="2638">0.113</cx:pt>
          <cx:pt idx="2639">0.113</cx:pt>
          <cx:pt idx="2640">0.113</cx:pt>
          <cx:pt idx="2641">0.113</cx:pt>
          <cx:pt idx="2642">0.113</cx:pt>
          <cx:pt idx="2643">0.113</cx:pt>
          <cx:pt idx="2644">0.113</cx:pt>
          <cx:pt idx="2645">0.113</cx:pt>
          <cx:pt idx="2646">0.113</cx:pt>
          <cx:pt idx="2647">0.113</cx:pt>
          <cx:pt idx="2648">0.113</cx:pt>
          <cx:pt idx="2649">0.113</cx:pt>
          <cx:pt idx="2650">0.113</cx:pt>
          <cx:pt idx="2651">0.113</cx:pt>
          <cx:pt idx="2652">0.113</cx:pt>
          <cx:pt idx="2653">0.113</cx:pt>
          <cx:pt idx="2654">0.113</cx:pt>
          <cx:pt idx="2655">0.113</cx:pt>
          <cx:pt idx="2656">0.113</cx:pt>
          <cx:pt idx="2657">0.113</cx:pt>
          <cx:pt idx="2658">0.113</cx:pt>
          <cx:pt idx="2659">0.113</cx:pt>
          <cx:pt idx="2660">0.113</cx:pt>
          <cx:pt idx="2661">0.113</cx:pt>
          <cx:pt idx="2662">0.113</cx:pt>
          <cx:pt idx="2663">0.113</cx:pt>
          <cx:pt idx="2664">0.113</cx:pt>
          <cx:pt idx="2665">0.113</cx:pt>
          <cx:pt idx="2666">0.113</cx:pt>
          <cx:pt idx="2667">0.113</cx:pt>
          <cx:pt idx="2668">0.113</cx:pt>
          <cx:pt idx="2669">0.113</cx:pt>
          <cx:pt idx="2670">0.113</cx:pt>
          <cx:pt idx="2671">0.113</cx:pt>
          <cx:pt idx="2672">0.113</cx:pt>
          <cx:pt idx="2673">0.113</cx:pt>
          <cx:pt idx="2674">0.113</cx:pt>
          <cx:pt idx="2675">0.113</cx:pt>
          <cx:pt idx="2676">0.113</cx:pt>
          <cx:pt idx="2677">0.113</cx:pt>
          <cx:pt idx="2678">0.113</cx:pt>
          <cx:pt idx="2679">0.113</cx:pt>
          <cx:pt idx="2680">0.113</cx:pt>
          <cx:pt idx="2681">0.113</cx:pt>
          <cx:pt idx="2682">0.113</cx:pt>
          <cx:pt idx="2683">0.113</cx:pt>
          <cx:pt idx="2684">0.113</cx:pt>
          <cx:pt idx="2685">0.113</cx:pt>
          <cx:pt idx="2686">0.113</cx:pt>
          <cx:pt idx="2687">0.113</cx:pt>
          <cx:pt idx="2688">0.113</cx:pt>
          <cx:pt idx="2689">0.113</cx:pt>
          <cx:pt idx="2690">0.113</cx:pt>
          <cx:pt idx="2691">0.113</cx:pt>
          <cx:pt idx="2692">0.113</cx:pt>
          <cx:pt idx="2693">0.113</cx:pt>
          <cx:pt idx="2694">0.113</cx:pt>
          <cx:pt idx="2695">0.113</cx:pt>
          <cx:pt idx="2696">0.113</cx:pt>
          <cx:pt idx="2697">0.113</cx:pt>
          <cx:pt idx="2698">0.113</cx:pt>
          <cx:pt idx="2699">0.113</cx:pt>
          <cx:pt idx="2700">0.113</cx:pt>
          <cx:pt idx="2701">0.113</cx:pt>
          <cx:pt idx="2702">0.113</cx:pt>
          <cx:pt idx="2703">0.113</cx:pt>
          <cx:pt idx="2704">0.113</cx:pt>
          <cx:pt idx="2705">0.113</cx:pt>
          <cx:pt idx="2706">0.113</cx:pt>
          <cx:pt idx="2707">0.113</cx:pt>
          <cx:pt idx="2708">0.113</cx:pt>
          <cx:pt idx="2709">0.113</cx:pt>
          <cx:pt idx="2710">0.113</cx:pt>
          <cx:pt idx="2711">0.113</cx:pt>
          <cx:pt idx="2712">0.113</cx:pt>
          <cx:pt idx="2713">0.113</cx:pt>
          <cx:pt idx="2714">0.113</cx:pt>
          <cx:pt idx="2715">0.113</cx:pt>
          <cx:pt idx="2716">0.113</cx:pt>
          <cx:pt idx="2717">0.113</cx:pt>
          <cx:pt idx="2718">0.113</cx:pt>
          <cx:pt idx="2719">0.113</cx:pt>
          <cx:pt idx="2720">0.113</cx:pt>
          <cx:pt idx="2721">0.113</cx:pt>
          <cx:pt idx="2722">0.113</cx:pt>
          <cx:pt idx="2723">0.113</cx:pt>
          <cx:pt idx="2724">0.113</cx:pt>
          <cx:pt idx="2725">0.113</cx:pt>
          <cx:pt idx="2726">0.113</cx:pt>
          <cx:pt idx="2727">0.113</cx:pt>
          <cx:pt idx="2728">0.113</cx:pt>
          <cx:pt idx="2729">0.113</cx:pt>
          <cx:pt idx="2730">0.113</cx:pt>
          <cx:pt idx="2731">0.113</cx:pt>
          <cx:pt idx="2732">0.113</cx:pt>
          <cx:pt idx="2733">0.113</cx:pt>
          <cx:pt idx="2734">0.113</cx:pt>
          <cx:pt idx="2735">0.113</cx:pt>
          <cx:pt idx="2736">0.113</cx:pt>
          <cx:pt idx="2737">0.113</cx:pt>
          <cx:pt idx="2738">0.113</cx:pt>
          <cx:pt idx="2739">0.113</cx:pt>
          <cx:pt idx="2740">0.113</cx:pt>
          <cx:pt idx="2741">0.113</cx:pt>
          <cx:pt idx="2742">0.113</cx:pt>
          <cx:pt idx="2743">0.113</cx:pt>
          <cx:pt idx="2744">0.113</cx:pt>
          <cx:pt idx="2745">0.113</cx:pt>
          <cx:pt idx="2746">0.113</cx:pt>
          <cx:pt idx="2747">0.113</cx:pt>
          <cx:pt idx="2748">0.113</cx:pt>
          <cx:pt idx="2749">0.113</cx:pt>
          <cx:pt idx="2750">0.113</cx:pt>
          <cx:pt idx="2751">0.113</cx:pt>
          <cx:pt idx="2752">0.113</cx:pt>
          <cx:pt idx="2753">0.113</cx:pt>
          <cx:pt idx="2754">0.113</cx:pt>
          <cx:pt idx="2755">0.113</cx:pt>
          <cx:pt idx="2756">0.113</cx:pt>
          <cx:pt idx="2757">0.113</cx:pt>
          <cx:pt idx="2758">0.113</cx:pt>
          <cx:pt idx="2759">0.113</cx:pt>
          <cx:pt idx="2760">0.113</cx:pt>
          <cx:pt idx="2761">0.113</cx:pt>
          <cx:pt idx="2762">0.113</cx:pt>
          <cx:pt idx="2763">0.113</cx:pt>
          <cx:pt idx="2764">0.113</cx:pt>
          <cx:pt idx="2765">0.113</cx:pt>
          <cx:pt idx="2766">0.113</cx:pt>
          <cx:pt idx="2767">0.113</cx:pt>
          <cx:pt idx="2768">0.113</cx:pt>
          <cx:pt idx="2769">0.113</cx:pt>
          <cx:pt idx="2770">0.113</cx:pt>
          <cx:pt idx="2771">0.113</cx:pt>
          <cx:pt idx="2772">0.113</cx:pt>
          <cx:pt idx="2773">0.113</cx:pt>
          <cx:pt idx="2774">0.113</cx:pt>
          <cx:pt idx="2775">0.113</cx:pt>
          <cx:pt idx="2776">0.113</cx:pt>
          <cx:pt idx="2777">0.113</cx:pt>
          <cx:pt idx="2778">0.113</cx:pt>
          <cx:pt idx="2779">0.113</cx:pt>
          <cx:pt idx="2780">0.113</cx:pt>
          <cx:pt idx="2781">0.113</cx:pt>
          <cx:pt idx="2782">0.113</cx:pt>
          <cx:pt idx="2783">0.113</cx:pt>
          <cx:pt idx="2784">0.113</cx:pt>
          <cx:pt idx="2785">0.113</cx:pt>
          <cx:pt idx="2786">0.113</cx:pt>
          <cx:pt idx="2787">0.113</cx:pt>
          <cx:pt idx="2788">0.113</cx:pt>
          <cx:pt idx="2789">0.113</cx:pt>
          <cx:pt idx="2790">0.113</cx:pt>
          <cx:pt idx="2791">0.113</cx:pt>
          <cx:pt idx="2792">0.113</cx:pt>
          <cx:pt idx="2793">0.113</cx:pt>
          <cx:pt idx="2794">0.113</cx:pt>
          <cx:pt idx="2795">0.113</cx:pt>
          <cx:pt idx="2796">0.113</cx:pt>
          <cx:pt idx="2797">0.113</cx:pt>
          <cx:pt idx="2798">0.113</cx:pt>
          <cx:pt idx="2799">0.113</cx:pt>
          <cx:pt idx="2800">0.113</cx:pt>
          <cx:pt idx="2801">0.113</cx:pt>
          <cx:pt idx="2802">0.113</cx:pt>
          <cx:pt idx="2803">0.113</cx:pt>
          <cx:pt idx="2804">0.113</cx:pt>
          <cx:pt idx="2805">0.113</cx:pt>
          <cx:pt idx="2806">0.113</cx:pt>
          <cx:pt idx="2807">0.113</cx:pt>
          <cx:pt idx="2808">0.113</cx:pt>
          <cx:pt idx="2809">0.113</cx:pt>
          <cx:pt idx="2810">0.113</cx:pt>
          <cx:pt idx="2811">0.113</cx:pt>
          <cx:pt idx="2812">0.113</cx:pt>
          <cx:pt idx="2813">0.113</cx:pt>
          <cx:pt idx="2814">0.113</cx:pt>
          <cx:pt idx="2815">0.113</cx:pt>
          <cx:pt idx="2816">0.113</cx:pt>
          <cx:pt idx="2817">0.113</cx:pt>
          <cx:pt idx="2818">0.113</cx:pt>
          <cx:pt idx="2819">0.113</cx:pt>
          <cx:pt idx="2820">0.113</cx:pt>
          <cx:pt idx="2821">0.113</cx:pt>
          <cx:pt idx="2822">0.113</cx:pt>
          <cx:pt idx="2823">0.113</cx:pt>
          <cx:pt idx="2824">0.113</cx:pt>
          <cx:pt idx="2825">0.113</cx:pt>
          <cx:pt idx="2826">0.113</cx:pt>
          <cx:pt idx="2827">0.113</cx:pt>
          <cx:pt idx="2828">0.113</cx:pt>
          <cx:pt idx="2829">0.113</cx:pt>
          <cx:pt idx="2830">0.113</cx:pt>
          <cx:pt idx="2831">0.113</cx:pt>
          <cx:pt idx="2832">0.113</cx:pt>
          <cx:pt idx="2833">0.113</cx:pt>
          <cx:pt idx="2834">0.113</cx:pt>
          <cx:pt idx="2835">0.113</cx:pt>
          <cx:pt idx="2836">0.113</cx:pt>
          <cx:pt idx="2837">0.113</cx:pt>
          <cx:pt idx="2838">0.113</cx:pt>
          <cx:pt idx="2839">0.113</cx:pt>
          <cx:pt idx="2840">0.113</cx:pt>
          <cx:pt idx="2841">0.113</cx:pt>
          <cx:pt idx="2842">0.113</cx:pt>
          <cx:pt idx="2843">0.113</cx:pt>
          <cx:pt idx="2844">0.113</cx:pt>
          <cx:pt idx="2845">0.113</cx:pt>
          <cx:pt idx="2846">0.113</cx:pt>
          <cx:pt idx="2847">0.113</cx:pt>
          <cx:pt idx="2848">0.113</cx:pt>
          <cx:pt idx="2849">0.113</cx:pt>
          <cx:pt idx="2850">0.113</cx:pt>
          <cx:pt idx="2851">0.113</cx:pt>
          <cx:pt idx="2852">0.113</cx:pt>
          <cx:pt idx="2853">0.113</cx:pt>
          <cx:pt idx="2854">0.113</cx:pt>
          <cx:pt idx="2855">0.113</cx:pt>
          <cx:pt idx="2856">0.113</cx:pt>
          <cx:pt idx="2857">0.113</cx:pt>
          <cx:pt idx="2858">0.113</cx:pt>
          <cx:pt idx="2859">0.113</cx:pt>
          <cx:pt idx="2860">0.113</cx:pt>
          <cx:pt idx="2861">0.113</cx:pt>
          <cx:pt idx="2862">0.113</cx:pt>
          <cx:pt idx="2863">0.113</cx:pt>
          <cx:pt idx="2864">0.113</cx:pt>
          <cx:pt idx="2865">0.113</cx:pt>
          <cx:pt idx="2866">0.113</cx:pt>
          <cx:pt idx="2867">0.113</cx:pt>
          <cx:pt idx="2868">0.113</cx:pt>
          <cx:pt idx="2869">0.113</cx:pt>
          <cx:pt idx="2870">0.113</cx:pt>
          <cx:pt idx="2871">0.113</cx:pt>
          <cx:pt idx="2872">0.113</cx:pt>
          <cx:pt idx="2873">0.113</cx:pt>
          <cx:pt idx="2874">0.113</cx:pt>
          <cx:pt idx="2875">0.113</cx:pt>
          <cx:pt idx="2876">0.113</cx:pt>
          <cx:pt idx="2877">0.113</cx:pt>
          <cx:pt idx="2878">0.113</cx:pt>
          <cx:pt idx="2879">0.113</cx:pt>
          <cx:pt idx="2880">0.113</cx:pt>
          <cx:pt idx="2881">0.113</cx:pt>
          <cx:pt idx="2882">0.113</cx:pt>
          <cx:pt idx="2883">0.113</cx:pt>
          <cx:pt idx="2884">0.113</cx:pt>
          <cx:pt idx="2885">0.113</cx:pt>
          <cx:pt idx="2886">0.113</cx:pt>
          <cx:pt idx="2887">0.113</cx:pt>
          <cx:pt idx="2888">0.113</cx:pt>
          <cx:pt idx="2889">0.113</cx:pt>
          <cx:pt idx="2890">0.113</cx:pt>
          <cx:pt idx="2891">0.113</cx:pt>
          <cx:pt idx="2892">0.113</cx:pt>
          <cx:pt idx="2893">0.113</cx:pt>
          <cx:pt idx="2894">0.113</cx:pt>
          <cx:pt idx="2895">0.113</cx:pt>
          <cx:pt idx="2896">0.113</cx:pt>
          <cx:pt idx="2897">0.113</cx:pt>
          <cx:pt idx="2898">0.113</cx:pt>
          <cx:pt idx="2899">0.113</cx:pt>
          <cx:pt idx="2900">0.113</cx:pt>
          <cx:pt idx="2901">0.113</cx:pt>
          <cx:pt idx="2902">0.113</cx:pt>
          <cx:pt idx="2903">0.113</cx:pt>
          <cx:pt idx="2904">0.113</cx:pt>
          <cx:pt idx="2905">0.113</cx:pt>
          <cx:pt idx="2906">0.113</cx:pt>
          <cx:pt idx="2907">0.113</cx:pt>
          <cx:pt idx="2908">0.113</cx:pt>
          <cx:pt idx="2909">0.113</cx:pt>
          <cx:pt idx="2910">0.113</cx:pt>
          <cx:pt idx="2911">0.113</cx:pt>
          <cx:pt idx="2912">0.113</cx:pt>
          <cx:pt idx="2913">0.113</cx:pt>
          <cx:pt idx="2914">0.113</cx:pt>
          <cx:pt idx="2915">0.113</cx:pt>
          <cx:pt idx="2916">0.113</cx:pt>
          <cx:pt idx="2917">0.113</cx:pt>
          <cx:pt idx="2918">0.113</cx:pt>
          <cx:pt idx="2919">0.113</cx:pt>
          <cx:pt idx="2920">0.113</cx:pt>
          <cx:pt idx="2921">0.113</cx:pt>
          <cx:pt idx="2922">0.113</cx:pt>
          <cx:pt idx="2923">0.113</cx:pt>
          <cx:pt idx="2924">0.113</cx:pt>
          <cx:pt idx="2925">0.113</cx:pt>
          <cx:pt idx="2926">0.113</cx:pt>
          <cx:pt idx="2927">0.113</cx:pt>
          <cx:pt idx="2928">0.113</cx:pt>
          <cx:pt idx="2929">0.113</cx:pt>
          <cx:pt idx="2930">0.113</cx:pt>
          <cx:pt idx="2931">0.113</cx:pt>
          <cx:pt idx="2932">0.113</cx:pt>
          <cx:pt idx="2933">0.113</cx:pt>
          <cx:pt idx="2934">0.113</cx:pt>
          <cx:pt idx="2935">0.113</cx:pt>
          <cx:pt idx="2936">0.113</cx:pt>
          <cx:pt idx="2937">0.113</cx:pt>
          <cx:pt idx="2938">0.113</cx:pt>
          <cx:pt idx="2939">0.113</cx:pt>
          <cx:pt idx="2940">0.113</cx:pt>
          <cx:pt idx="2941">0.113</cx:pt>
          <cx:pt idx="2942">0.113</cx:pt>
          <cx:pt idx="2943">0.113</cx:pt>
          <cx:pt idx="2944">0.113</cx:pt>
          <cx:pt idx="2945">0.113</cx:pt>
          <cx:pt idx="2946">0.113</cx:pt>
          <cx:pt idx="2947">0.113</cx:pt>
          <cx:pt idx="2948">0.113</cx:pt>
          <cx:pt idx="2949">0.113</cx:pt>
          <cx:pt idx="2950">0.113</cx:pt>
          <cx:pt idx="2951">0.113</cx:pt>
          <cx:pt idx="2952">0.113</cx:pt>
          <cx:pt idx="2953">0.113</cx:pt>
          <cx:pt idx="2954">0.113</cx:pt>
          <cx:pt idx="2955">0.113</cx:pt>
          <cx:pt idx="2956">0.113</cx:pt>
          <cx:pt idx="2957">0.113</cx:pt>
          <cx:pt idx="2958">0.113</cx:pt>
          <cx:pt idx="2959">0.113</cx:pt>
          <cx:pt idx="2960">0.113</cx:pt>
          <cx:pt idx="2961">0.113</cx:pt>
          <cx:pt idx="2962">0.113</cx:pt>
          <cx:pt idx="2963">0.113</cx:pt>
          <cx:pt idx="2964">0.113</cx:pt>
          <cx:pt idx="2965">0.113</cx:pt>
          <cx:pt idx="2966">0.113</cx:pt>
          <cx:pt idx="2967">0.113</cx:pt>
          <cx:pt idx="2968">0.113</cx:pt>
          <cx:pt idx="2969">0.113</cx:pt>
          <cx:pt idx="2970">0.113</cx:pt>
          <cx:pt idx="2971">0.113</cx:pt>
          <cx:pt idx="2972">0.113</cx:pt>
          <cx:pt idx="2973">0.113</cx:pt>
          <cx:pt idx="2974">0.113</cx:pt>
          <cx:pt idx="2975">0.113</cx:pt>
          <cx:pt idx="2976">0.113</cx:pt>
          <cx:pt idx="2977">0.113</cx:pt>
          <cx:pt idx="2978">0.113</cx:pt>
          <cx:pt idx="2979">0.113</cx:pt>
          <cx:pt idx="2980">0.113</cx:pt>
          <cx:pt idx="2981">0.113</cx:pt>
          <cx:pt idx="2982">0.113</cx:pt>
          <cx:pt idx="2983">0.113</cx:pt>
          <cx:pt idx="2984">0.113</cx:pt>
          <cx:pt idx="2985">0.113</cx:pt>
          <cx:pt idx="2986">0.113</cx:pt>
          <cx:pt idx="2987">0.113</cx:pt>
          <cx:pt idx="2988">0.113</cx:pt>
          <cx:pt idx="2989">0.113</cx:pt>
          <cx:pt idx="2990">0.113</cx:pt>
          <cx:pt idx="2991">0.113</cx:pt>
          <cx:pt idx="2992">0.113</cx:pt>
          <cx:pt idx="2993">0.113</cx:pt>
          <cx:pt idx="2994">0.113</cx:pt>
          <cx:pt idx="2995">0.113</cx:pt>
          <cx:pt idx="2996">0.113</cx:pt>
          <cx:pt idx="2997">0.113</cx:pt>
          <cx:pt idx="2998">0.113</cx:pt>
          <cx:pt idx="2999">0.113</cx:pt>
          <cx:pt idx="3000">0.113</cx:pt>
          <cx:pt idx="3001">0.113</cx:pt>
          <cx:pt idx="3002">0.113</cx:pt>
          <cx:pt idx="3003">0.113</cx:pt>
          <cx:pt idx="3004">0.113</cx:pt>
          <cx:pt idx="3005">0.113</cx:pt>
          <cx:pt idx="3006">0.113</cx:pt>
          <cx:pt idx="3007">0.113</cx:pt>
          <cx:pt idx="3008">0.113</cx:pt>
          <cx:pt idx="3009">0.113</cx:pt>
          <cx:pt idx="3010">0.113</cx:pt>
          <cx:pt idx="3011">0.113</cx:pt>
          <cx:pt idx="3012">0.113</cx:pt>
          <cx:pt idx="3013">0.113</cx:pt>
          <cx:pt idx="3014">0.113</cx:pt>
          <cx:pt idx="3015">0.113</cx:pt>
          <cx:pt idx="3016">0.113</cx:pt>
          <cx:pt idx="3017">0.113</cx:pt>
          <cx:pt idx="3018">0.113</cx:pt>
          <cx:pt idx="3019">0.113</cx:pt>
          <cx:pt idx="3020">0.113</cx:pt>
          <cx:pt idx="3021">0.113</cx:pt>
          <cx:pt idx="3022">0.113</cx:pt>
          <cx:pt idx="3023">0.113</cx:pt>
          <cx:pt idx="3024">0.113</cx:pt>
          <cx:pt idx="3025">0.113</cx:pt>
          <cx:pt idx="3026">0.113</cx:pt>
          <cx:pt idx="3027">0.113</cx:pt>
          <cx:pt idx="3028">0.113</cx:pt>
          <cx:pt idx="3029">0.113</cx:pt>
          <cx:pt idx="3030">0.113</cx:pt>
          <cx:pt idx="3031">0.113</cx:pt>
          <cx:pt idx="3032">0.113</cx:pt>
          <cx:pt idx="3033">0.113</cx:pt>
          <cx:pt idx="3034">0.113</cx:pt>
          <cx:pt idx="3035">0.113</cx:pt>
          <cx:pt idx="3036">0.113</cx:pt>
          <cx:pt idx="3037">0.113</cx:pt>
          <cx:pt idx="3038">0.113</cx:pt>
          <cx:pt idx="3039">0.113</cx:pt>
          <cx:pt idx="3040">0.113</cx:pt>
          <cx:pt idx="3041">0.113</cx:pt>
          <cx:pt idx="3042">0.113</cx:pt>
          <cx:pt idx="3043">0.113</cx:pt>
          <cx:pt idx="3044">0.113</cx:pt>
          <cx:pt idx="3045">0.113</cx:pt>
          <cx:pt idx="3046">0.113</cx:pt>
          <cx:pt idx="3047">0.113</cx:pt>
          <cx:pt idx="3048">0.113</cx:pt>
          <cx:pt idx="3049">0.113</cx:pt>
          <cx:pt idx="3050">0.113</cx:pt>
          <cx:pt idx="3051">0.113</cx:pt>
          <cx:pt idx="3052">0.113</cx:pt>
          <cx:pt idx="3053">0.113</cx:pt>
          <cx:pt idx="3054">0.113</cx:pt>
          <cx:pt idx="3055">0.113</cx:pt>
          <cx:pt idx="3056">0.113</cx:pt>
          <cx:pt idx="3057">0.113</cx:pt>
          <cx:pt idx="3058">0.113</cx:pt>
          <cx:pt idx="3059">0.113</cx:pt>
          <cx:pt idx="3060">0.113</cx:pt>
          <cx:pt idx="3061">0.113</cx:pt>
          <cx:pt idx="3062">0.113</cx:pt>
          <cx:pt idx="3063">0.113</cx:pt>
          <cx:pt idx="3064">0.113</cx:pt>
          <cx:pt idx="3065">0.113</cx:pt>
          <cx:pt idx="3066">0.113</cx:pt>
          <cx:pt idx="3067">0.113</cx:pt>
          <cx:pt idx="3068">0.113</cx:pt>
          <cx:pt idx="3069">0.113</cx:pt>
          <cx:pt idx="3070">0.113</cx:pt>
          <cx:pt idx="3071">0.113</cx:pt>
          <cx:pt idx="3072">0.113</cx:pt>
          <cx:pt idx="3073">0.113</cx:pt>
          <cx:pt idx="3074">0.113</cx:pt>
          <cx:pt idx="3075">0.113</cx:pt>
          <cx:pt idx="3076">0.113</cx:pt>
          <cx:pt idx="3077">0.113</cx:pt>
          <cx:pt idx="3078">0.113</cx:pt>
          <cx:pt idx="3079">0.113</cx:pt>
          <cx:pt idx="3080">0.113</cx:pt>
          <cx:pt idx="3081">0.113</cx:pt>
          <cx:pt idx="3082">0.113</cx:pt>
          <cx:pt idx="3083">0.113</cx:pt>
          <cx:pt idx="3084">0.113</cx:pt>
          <cx:pt idx="3085">0.113</cx:pt>
          <cx:pt idx="3086">0.113</cx:pt>
          <cx:pt idx="3087">0.113</cx:pt>
          <cx:pt idx="3088">0.113</cx:pt>
          <cx:pt idx="3089">0.113</cx:pt>
          <cx:pt idx="3090">0.113</cx:pt>
          <cx:pt idx="3091">0.113</cx:pt>
          <cx:pt idx="3092">0.113</cx:pt>
          <cx:pt idx="3093">0.113</cx:pt>
          <cx:pt idx="3094">0.113</cx:pt>
          <cx:pt idx="3095">0.113</cx:pt>
          <cx:pt idx="3096">0.113</cx:pt>
          <cx:pt idx="3097">0.113</cx:pt>
          <cx:pt idx="3098">0.113</cx:pt>
          <cx:pt idx="3099">0.113</cx:pt>
          <cx:pt idx="3100">0.113</cx:pt>
          <cx:pt idx="3101">0.113</cx:pt>
          <cx:pt idx="3102">0.113</cx:pt>
          <cx:pt idx="3103">0.113</cx:pt>
          <cx:pt idx="3104">0.113</cx:pt>
          <cx:pt idx="3105">0.113</cx:pt>
          <cx:pt idx="3106">0.113</cx:pt>
          <cx:pt idx="3107">0.113</cx:pt>
          <cx:pt idx="3108">0.113</cx:pt>
          <cx:pt idx="3109">0.113</cx:pt>
          <cx:pt idx="3110">0.113</cx:pt>
          <cx:pt idx="3111">0.113</cx:pt>
          <cx:pt idx="3112">0.113</cx:pt>
          <cx:pt idx="3113">0.113</cx:pt>
          <cx:pt idx="3114">0.113</cx:pt>
          <cx:pt idx="3115">0.113</cx:pt>
          <cx:pt idx="3116">0.113</cx:pt>
          <cx:pt idx="3117">0.113</cx:pt>
          <cx:pt idx="3118">0.113</cx:pt>
          <cx:pt idx="3119">0.113</cx:pt>
          <cx:pt idx="3120">0.113</cx:pt>
          <cx:pt idx="3121">0.113</cx:pt>
          <cx:pt idx="3122">0.113</cx:pt>
          <cx:pt idx="3123">0.113</cx:pt>
          <cx:pt idx="3124">0.113</cx:pt>
          <cx:pt idx="3125">0.113</cx:pt>
          <cx:pt idx="3126">0.113</cx:pt>
          <cx:pt idx="3127">0.113</cx:pt>
          <cx:pt idx="3128">0.113</cx:pt>
          <cx:pt idx="3129">0.113</cx:pt>
          <cx:pt idx="3130">0.113</cx:pt>
          <cx:pt idx="3131">0.113</cx:pt>
          <cx:pt idx="3132">0.113</cx:pt>
          <cx:pt idx="3133">0.113</cx:pt>
          <cx:pt idx="3134">0.113</cx:pt>
          <cx:pt idx="3135">0.113</cx:pt>
          <cx:pt idx="3136">0.113</cx:pt>
          <cx:pt idx="3137">0.113</cx:pt>
          <cx:pt idx="3138">0.113</cx:pt>
          <cx:pt idx="3139">0.113</cx:pt>
          <cx:pt idx="3140">0.113</cx:pt>
          <cx:pt idx="3141">0.113</cx:pt>
          <cx:pt idx="3142">0.113</cx:pt>
          <cx:pt idx="3143">0.113</cx:pt>
          <cx:pt idx="3144">0.113</cx:pt>
          <cx:pt idx="3145">0.113</cx:pt>
          <cx:pt idx="3146">0.113</cx:pt>
          <cx:pt idx="3147">0.113</cx:pt>
          <cx:pt idx="3148">0.113</cx:pt>
          <cx:pt idx="3149">0.113</cx:pt>
          <cx:pt idx="3150">0.113</cx:pt>
          <cx:pt idx="3151">0.113</cx:pt>
          <cx:pt idx="3152">0.113</cx:pt>
          <cx:pt idx="3153">0.113</cx:pt>
          <cx:pt idx="3154">0.113</cx:pt>
          <cx:pt idx="3155">0.113</cx:pt>
          <cx:pt idx="3156">0.113</cx:pt>
          <cx:pt idx="3157">0.113</cx:pt>
          <cx:pt idx="3158">0.113</cx:pt>
          <cx:pt idx="3159">0.113</cx:pt>
          <cx:pt idx="3160">0.113</cx:pt>
          <cx:pt idx="3161">0.113</cx:pt>
          <cx:pt idx="3162">0.113</cx:pt>
          <cx:pt idx="3163">0.113</cx:pt>
          <cx:pt idx="3164">0.113</cx:pt>
          <cx:pt idx="3165">0.113</cx:pt>
          <cx:pt idx="3166">0.113</cx:pt>
          <cx:pt idx="3167">0.113</cx:pt>
          <cx:pt idx="3168">0.113</cx:pt>
          <cx:pt idx="3169">0.113</cx:pt>
          <cx:pt idx="3170">0.113</cx:pt>
          <cx:pt idx="3171">0.113</cx:pt>
          <cx:pt idx="3172">0.113</cx:pt>
          <cx:pt idx="3173">0.113</cx:pt>
          <cx:pt idx="3174">0.113</cx:pt>
          <cx:pt idx="3175">0.113</cx:pt>
          <cx:pt idx="3176">0.113</cx:pt>
          <cx:pt idx="3177">0.113</cx:pt>
          <cx:pt idx="3178">0.113</cx:pt>
          <cx:pt idx="3179">0.113</cx:pt>
          <cx:pt idx="3180">0.113</cx:pt>
          <cx:pt idx="3181">0.113</cx:pt>
          <cx:pt idx="3182">0.113</cx:pt>
          <cx:pt idx="3183">0.113</cx:pt>
          <cx:pt idx="3184">0.113</cx:pt>
          <cx:pt idx="3185">0.113</cx:pt>
          <cx:pt idx="3186">0.113</cx:pt>
          <cx:pt idx="3187">0.113</cx:pt>
          <cx:pt idx="3188">0.113</cx:pt>
          <cx:pt idx="3189">0.113</cx:pt>
          <cx:pt idx="3190">0.113</cx:pt>
          <cx:pt idx="3191">0.113</cx:pt>
          <cx:pt idx="3192">0.113</cx:pt>
          <cx:pt idx="3193">0.113</cx:pt>
          <cx:pt idx="3194">0.113</cx:pt>
          <cx:pt idx="3195">0.113</cx:pt>
          <cx:pt idx="3196">0.113</cx:pt>
          <cx:pt idx="3197">0.113</cx:pt>
          <cx:pt idx="3198">0.113</cx:pt>
          <cx:pt idx="3199">0.113</cx:pt>
          <cx:pt idx="3200">0.113</cx:pt>
          <cx:pt idx="3201">0.113</cx:pt>
          <cx:pt idx="3202">0.113</cx:pt>
          <cx:pt idx="3203">0.113</cx:pt>
          <cx:pt idx="3204">0.113</cx:pt>
          <cx:pt idx="3205">0.113</cx:pt>
          <cx:pt idx="3206">0.113</cx:pt>
          <cx:pt idx="3207">0.113</cx:pt>
          <cx:pt idx="3208">0.113</cx:pt>
          <cx:pt idx="3209">0.113</cx:pt>
          <cx:pt idx="3210">0.113</cx:pt>
          <cx:pt idx="3211">0.113</cx:pt>
          <cx:pt idx="3212">0.113</cx:pt>
          <cx:pt idx="3213">0.113</cx:pt>
          <cx:pt idx="3214">0.113</cx:pt>
          <cx:pt idx="3215">0.113</cx:pt>
          <cx:pt idx="3216">0.113</cx:pt>
          <cx:pt idx="3217">0.113</cx:pt>
          <cx:pt idx="3218">0.113</cx:pt>
          <cx:pt idx="3219">0.113</cx:pt>
          <cx:pt idx="3220">0.113</cx:pt>
          <cx:pt idx="3221">0.113</cx:pt>
          <cx:pt idx="3222">0.113</cx:pt>
          <cx:pt idx="3223">0.113</cx:pt>
          <cx:pt idx="3224">0.113</cx:pt>
          <cx:pt idx="3225">0.113</cx:pt>
          <cx:pt idx="3226">0.113</cx:pt>
          <cx:pt idx="3227">0.113</cx:pt>
          <cx:pt idx="3228">0.113</cx:pt>
          <cx:pt idx="3229">0.113</cx:pt>
          <cx:pt idx="3230">0.113</cx:pt>
          <cx:pt idx="3231">0.113</cx:pt>
          <cx:pt idx="3232">0.113</cx:pt>
          <cx:pt idx="3233">0.113</cx:pt>
          <cx:pt idx="3234">0.113</cx:pt>
          <cx:pt idx="3235">0.113</cx:pt>
          <cx:pt idx="3236">0.113</cx:pt>
          <cx:pt idx="3237">0.113</cx:pt>
          <cx:pt idx="3238">0.113</cx:pt>
          <cx:pt idx="3239">0.113</cx:pt>
          <cx:pt idx="3240">0.113</cx:pt>
          <cx:pt idx="3241">0.113</cx:pt>
          <cx:pt idx="3242">0.113</cx:pt>
          <cx:pt idx="3243">0.113</cx:pt>
          <cx:pt idx="3244">0.113</cx:pt>
          <cx:pt idx="3245">0.113</cx:pt>
          <cx:pt idx="3246">0.113</cx:pt>
          <cx:pt idx="3247">0.113</cx:pt>
          <cx:pt idx="3248">0.113</cx:pt>
          <cx:pt idx="3249">0.113</cx:pt>
          <cx:pt idx="3250">0.113</cx:pt>
          <cx:pt idx="3251">0.113</cx:pt>
          <cx:pt idx="3252">0.113</cx:pt>
          <cx:pt idx="3253">0.113</cx:pt>
          <cx:pt idx="3254">0.113</cx:pt>
          <cx:pt idx="3255">0.113</cx:pt>
          <cx:pt idx="3256">0.113</cx:pt>
          <cx:pt idx="3257">0.113</cx:pt>
          <cx:pt idx="3258">0.113</cx:pt>
          <cx:pt idx="3259">0.113</cx:pt>
          <cx:pt idx="3260">0.113</cx:pt>
          <cx:pt idx="3261">0.113</cx:pt>
          <cx:pt idx="3262">0.113</cx:pt>
          <cx:pt idx="3263">0.113</cx:pt>
          <cx:pt idx="3264">0.113</cx:pt>
          <cx:pt idx="3265">0.113</cx:pt>
          <cx:pt idx="3266">0.113</cx:pt>
          <cx:pt idx="3267">0.113</cx:pt>
          <cx:pt idx="3268">0.113</cx:pt>
          <cx:pt idx="3269">0.113</cx:pt>
          <cx:pt idx="3270">0.113</cx:pt>
          <cx:pt idx="3271">0.113</cx:pt>
          <cx:pt idx="3272">0.113</cx:pt>
          <cx:pt idx="3273">0.113</cx:pt>
          <cx:pt idx="3274">0.113</cx:pt>
          <cx:pt idx="3275">0.113</cx:pt>
          <cx:pt idx="3276">0.113</cx:pt>
          <cx:pt idx="3277">0.113</cx:pt>
          <cx:pt idx="3278">0.113</cx:pt>
          <cx:pt idx="3279">0.113</cx:pt>
          <cx:pt idx="3280">0.113</cx:pt>
          <cx:pt idx="3281">0.113</cx:pt>
          <cx:pt idx="3282">0.113</cx:pt>
          <cx:pt idx="3283">0.113</cx:pt>
          <cx:pt idx="3284">0.113</cx:pt>
          <cx:pt idx="3285">0.113</cx:pt>
          <cx:pt idx="3286">0.113</cx:pt>
          <cx:pt idx="3287">0.113</cx:pt>
          <cx:pt idx="3288">0.113</cx:pt>
          <cx:pt idx="3289">0.113</cx:pt>
          <cx:pt idx="3290">0.113</cx:pt>
          <cx:pt idx="3291">0.113</cx:pt>
          <cx:pt idx="3292">0.113</cx:pt>
          <cx:pt idx="3293">0.113</cx:pt>
          <cx:pt idx="3294">0.113</cx:pt>
          <cx:pt idx="3295">0.113</cx:pt>
          <cx:pt idx="3296">0.113</cx:pt>
          <cx:pt idx="3297">0.113</cx:pt>
          <cx:pt idx="3298">0.113</cx:pt>
          <cx:pt idx="3299">0.113</cx:pt>
          <cx:pt idx="3300">0.113</cx:pt>
          <cx:pt idx="3301">0.113</cx:pt>
          <cx:pt idx="3302">0.113</cx:pt>
          <cx:pt idx="3303">0.113</cx:pt>
          <cx:pt idx="3304">0.113</cx:pt>
          <cx:pt idx="3305">0.113</cx:pt>
          <cx:pt idx="3306">0.113</cx:pt>
          <cx:pt idx="3307">0.113</cx:pt>
          <cx:pt idx="3308">0.113</cx:pt>
          <cx:pt idx="3309">0.113</cx:pt>
          <cx:pt idx="3310">0.113</cx:pt>
          <cx:pt idx="3311">0.113</cx:pt>
          <cx:pt idx="3312">0.113</cx:pt>
          <cx:pt idx="3313">0.113</cx:pt>
          <cx:pt idx="3314">0.113</cx:pt>
          <cx:pt idx="3315">0.113</cx:pt>
          <cx:pt idx="3316">0.113</cx:pt>
          <cx:pt idx="3317">0.113</cx:pt>
          <cx:pt idx="3318">0.113</cx:pt>
          <cx:pt idx="3319">0.113</cx:pt>
          <cx:pt idx="3320">0.113</cx:pt>
          <cx:pt idx="3321">0.113</cx:pt>
          <cx:pt idx="3322">0.113</cx:pt>
          <cx:pt idx="3323">0.113</cx:pt>
          <cx:pt idx="3324">0.113</cx:pt>
          <cx:pt idx="3325">0.113</cx:pt>
          <cx:pt idx="3326">0.113</cx:pt>
          <cx:pt idx="3327">0.113</cx:pt>
          <cx:pt idx="3328">0.113</cx:pt>
          <cx:pt idx="3329">0.113</cx:pt>
          <cx:pt idx="3330">0.113</cx:pt>
          <cx:pt idx="3331">0.113</cx:pt>
          <cx:pt idx="3332">0.113</cx:pt>
          <cx:pt idx="3333">0.113</cx:pt>
          <cx:pt idx="3334">0.113</cx:pt>
          <cx:pt idx="3335">0.113</cx:pt>
          <cx:pt idx="3336">0.113</cx:pt>
          <cx:pt idx="3337">0.113</cx:pt>
          <cx:pt idx="3338">0.113</cx:pt>
          <cx:pt idx="3339">0.113</cx:pt>
          <cx:pt idx="3340">0.113</cx:pt>
          <cx:pt idx="3341">0.113</cx:pt>
          <cx:pt idx="3342">0.113</cx:pt>
          <cx:pt idx="3343">0.113</cx:pt>
          <cx:pt idx="3344">0.113</cx:pt>
          <cx:pt idx="3345">0.113</cx:pt>
          <cx:pt idx="3346">0.113</cx:pt>
          <cx:pt idx="3347">0.113</cx:pt>
          <cx:pt idx="3348">0.113</cx:pt>
          <cx:pt idx="3349">0.113</cx:pt>
          <cx:pt idx="3350">0.113</cx:pt>
          <cx:pt idx="3351">0.113</cx:pt>
          <cx:pt idx="3352">0.113</cx:pt>
          <cx:pt idx="3353">0.113</cx:pt>
          <cx:pt idx="3354">0.113</cx:pt>
          <cx:pt idx="3355">0.113</cx:pt>
          <cx:pt idx="3356">0.113</cx:pt>
          <cx:pt idx="3357">0.113</cx:pt>
          <cx:pt idx="3358">0.113</cx:pt>
          <cx:pt idx="3359">0.113</cx:pt>
          <cx:pt idx="3360">0.113</cx:pt>
          <cx:pt idx="3361">0.113</cx:pt>
          <cx:pt idx="3362">0.113</cx:pt>
          <cx:pt idx="3363">0.113</cx:pt>
          <cx:pt idx="3364">0.113</cx:pt>
          <cx:pt idx="3365">0.113</cx:pt>
          <cx:pt idx="3366">0.113</cx:pt>
          <cx:pt idx="3367">0.113</cx:pt>
          <cx:pt idx="3368">0.113</cx:pt>
          <cx:pt idx="3369">0.113</cx:pt>
          <cx:pt idx="3370">0.113</cx:pt>
          <cx:pt idx="3371">0.113</cx:pt>
          <cx:pt idx="3372">0.113</cx:pt>
          <cx:pt idx="3373">0.113</cx:pt>
          <cx:pt idx="3374">0.113</cx:pt>
          <cx:pt idx="3375">0.113</cx:pt>
          <cx:pt idx="3376">0.113</cx:pt>
          <cx:pt idx="3377">0.113</cx:pt>
          <cx:pt idx="3378">0.113</cx:pt>
          <cx:pt idx="3379">0.113</cx:pt>
          <cx:pt idx="3380">0.113</cx:pt>
          <cx:pt idx="3381">0.113</cx:pt>
          <cx:pt idx="3382">0.113</cx:pt>
          <cx:pt idx="3383">0.113</cx:pt>
          <cx:pt idx="3384">0.113</cx:pt>
          <cx:pt idx="3385">0.113</cx:pt>
          <cx:pt idx="3386">0.113</cx:pt>
          <cx:pt idx="3387">0.113</cx:pt>
          <cx:pt idx="3388">0.113</cx:pt>
          <cx:pt idx="3389">0.113</cx:pt>
          <cx:pt idx="3390">0.113</cx:pt>
          <cx:pt idx="3391">0.113</cx:pt>
          <cx:pt idx="3392">0.113</cx:pt>
          <cx:pt idx="3393">0.113</cx:pt>
          <cx:pt idx="3394">0.113</cx:pt>
          <cx:pt idx="3395">0.113</cx:pt>
          <cx:pt idx="3396">0.113</cx:pt>
          <cx:pt idx="3397">0.113</cx:pt>
          <cx:pt idx="3398">0.113</cx:pt>
          <cx:pt idx="3399">0.113</cx:pt>
          <cx:pt idx="3400">0.113</cx:pt>
          <cx:pt idx="3401">0.113</cx:pt>
          <cx:pt idx="3402">0.113</cx:pt>
          <cx:pt idx="3403">0.113</cx:pt>
          <cx:pt idx="3404">0.113</cx:pt>
          <cx:pt idx="3405">0.113</cx:pt>
          <cx:pt idx="3406">0.113</cx:pt>
          <cx:pt idx="3407">0.113</cx:pt>
          <cx:pt idx="3408">0.113</cx:pt>
          <cx:pt idx="3409">0.113</cx:pt>
          <cx:pt idx="3410">0.113</cx:pt>
          <cx:pt idx="3411">0.113</cx:pt>
          <cx:pt idx="3412">0.113</cx:pt>
          <cx:pt idx="3413">0.113</cx:pt>
          <cx:pt idx="3414">0.113</cx:pt>
          <cx:pt idx="3415">0.113</cx:pt>
          <cx:pt idx="3416">0.113</cx:pt>
          <cx:pt idx="3417">0.113</cx:pt>
          <cx:pt idx="3418">0.113</cx:pt>
          <cx:pt idx="3419">0.113</cx:pt>
          <cx:pt idx="3420">0.113</cx:pt>
          <cx:pt idx="3421">0.113</cx:pt>
          <cx:pt idx="3422">0.113</cx:pt>
          <cx:pt idx="3423">0.113</cx:pt>
          <cx:pt idx="3424">0.113</cx:pt>
          <cx:pt idx="3425">0.113</cx:pt>
          <cx:pt idx="3426">0.113</cx:pt>
          <cx:pt idx="3427">0.113</cx:pt>
          <cx:pt idx="3428">0.113</cx:pt>
          <cx:pt idx="3429">0.113</cx:pt>
          <cx:pt idx="3430">0.113</cx:pt>
          <cx:pt idx="3431">0.113</cx:pt>
          <cx:pt idx="3432">0.113</cx:pt>
          <cx:pt idx="3433">0.113</cx:pt>
          <cx:pt idx="3434">0.113</cx:pt>
          <cx:pt idx="3435">0.113</cx:pt>
          <cx:pt idx="3436">0.113</cx:pt>
          <cx:pt idx="3437">0.113</cx:pt>
          <cx:pt idx="3438">0.113</cx:pt>
          <cx:pt idx="3439">0.113</cx:pt>
          <cx:pt idx="3440">0.113</cx:pt>
          <cx:pt idx="3441">0.113</cx:pt>
          <cx:pt idx="3442">0.113</cx:pt>
          <cx:pt idx="3443">0.113</cx:pt>
          <cx:pt idx="3444">0.113</cx:pt>
          <cx:pt idx="3445">0.113</cx:pt>
          <cx:pt idx="3446">0.113</cx:pt>
          <cx:pt idx="3447">0.113</cx:pt>
          <cx:pt idx="3448">0.113</cx:pt>
          <cx:pt idx="3449">0.113</cx:pt>
          <cx:pt idx="3450">0.113</cx:pt>
          <cx:pt idx="3451">0.113</cx:pt>
          <cx:pt idx="3452">0.113</cx:pt>
          <cx:pt idx="3453">0.113</cx:pt>
          <cx:pt idx="3454">0.113</cx:pt>
          <cx:pt idx="3455">0.113</cx:pt>
          <cx:pt idx="3456">0.113</cx:pt>
          <cx:pt idx="3457">0.113</cx:pt>
          <cx:pt idx="3458">0.113</cx:pt>
          <cx:pt idx="3459">0.113</cx:pt>
          <cx:pt idx="3460">0.113</cx:pt>
          <cx:pt idx="3461">0.113</cx:pt>
          <cx:pt idx="3462">0.113</cx:pt>
          <cx:pt idx="3463">0.113</cx:pt>
          <cx:pt idx="3464">0.113</cx:pt>
          <cx:pt idx="3465">0.113</cx:pt>
          <cx:pt idx="3466">0.113</cx:pt>
          <cx:pt idx="3467">0.113</cx:pt>
          <cx:pt idx="3468">0.113</cx:pt>
          <cx:pt idx="3469">0.113</cx:pt>
          <cx:pt idx="3470">0.113</cx:pt>
          <cx:pt idx="3471">0.113</cx:pt>
          <cx:pt idx="3472">0.113</cx:pt>
          <cx:pt idx="3473">0.113</cx:pt>
          <cx:pt idx="3474">0.113</cx:pt>
          <cx:pt idx="3475">0.113</cx:pt>
          <cx:pt idx="3476">0.113</cx:pt>
          <cx:pt idx="3477">0.113</cx:pt>
          <cx:pt idx="3478">0.113</cx:pt>
          <cx:pt idx="3479">0.113</cx:pt>
          <cx:pt idx="3480">0.113</cx:pt>
          <cx:pt idx="3481">0.113</cx:pt>
          <cx:pt idx="3482">0.113</cx:pt>
          <cx:pt idx="3483">0.113</cx:pt>
          <cx:pt idx="3484">0.113</cx:pt>
          <cx:pt idx="3485">0.113</cx:pt>
          <cx:pt idx="3486">0.113</cx:pt>
          <cx:pt idx="3487">0.113</cx:pt>
          <cx:pt idx="3488">0.113</cx:pt>
          <cx:pt idx="3489">0.113</cx:pt>
          <cx:pt idx="3490">0.113</cx:pt>
          <cx:pt idx="3491">0.113</cx:pt>
          <cx:pt idx="3492">0.113</cx:pt>
          <cx:pt idx="3493">0.113</cx:pt>
          <cx:pt idx="3494">0.113</cx:pt>
          <cx:pt idx="3495">0.113</cx:pt>
          <cx:pt idx="3496">0.113</cx:pt>
          <cx:pt idx="3497">0.113</cx:pt>
          <cx:pt idx="3498">0.113</cx:pt>
          <cx:pt idx="3499">0.113</cx:pt>
          <cx:pt idx="3500">0.113</cx:pt>
          <cx:pt idx="3501">0.113</cx:pt>
          <cx:pt idx="3502">0.113</cx:pt>
          <cx:pt idx="3503">0.113</cx:pt>
          <cx:pt idx="3504">0.113</cx:pt>
          <cx:pt idx="3505">0.113</cx:pt>
          <cx:pt idx="3506">0.113</cx:pt>
          <cx:pt idx="3507">0.113</cx:pt>
          <cx:pt idx="3508">0.113</cx:pt>
          <cx:pt idx="3509">0.113</cx:pt>
          <cx:pt idx="3510">0.11241</cx:pt>
          <cx:pt idx="3511">0.112965</cx:pt>
          <cx:pt idx="3512">0.113</cx:pt>
          <cx:pt idx="3513">0.112663</cx:pt>
          <cx:pt idx="3514">0.110496</cx:pt>
          <cx:pt idx="3515">0.110708</cx:pt>
          <cx:pt idx="3516">0.110663</cx:pt>
          <cx:pt idx="3517">0.110397</cx:pt>
          <cx:pt idx="3518">0.110092</cx:pt>
          <cx:pt idx="3519">0.10970100000000001</cx:pt>
          <cx:pt idx="3520">0.10995000000000001</cx:pt>
          <cx:pt idx="3521">0.110045</cx:pt>
          <cx:pt idx="3522">0.10990999999999999</cx:pt>
          <cx:pt idx="3523">0.10936800000000001</cx:pt>
          <cx:pt idx="3524">0.11171499999999999</cx:pt>
          <cx:pt idx="3525">0.111238</cx:pt>
          <cx:pt idx="3526">0.106292</cx:pt>
          <cx:pt idx="3527">0.106904</cx:pt>
          <cx:pt idx="3528">0.113</cx:pt>
          <cx:pt idx="3529">0.10661900000000001</cx:pt>
          <cx:pt idx="3530">0.10611</cx:pt>
          <cx:pt idx="3531">0.105711</cx:pt>
          <cx:pt idx="3532">0.105473</cx:pt>
          <cx:pt idx="3533">0.103432</cx:pt>
          <cx:pt idx="3534">0.103793</cx:pt>
          <cx:pt idx="3535">0.104879</cx:pt>
          <cx:pt idx="3536">0.104652</cx:pt>
          <cx:pt idx="3537">0.103298</cx:pt>
          <cx:pt idx="3538">0.113</cx:pt>
          <cx:pt idx="3539">0.113</cx:pt>
          <cx:pt idx="3540">0.113</cx:pt>
          <cx:pt idx="3541">0.110165</cx:pt>
          <cx:pt idx="3542">0.11006100000000001</cx:pt>
          <cx:pt idx="3543">0.113</cx:pt>
          <cx:pt idx="3544">0.113</cx:pt>
          <cx:pt idx="3545">0.113</cx:pt>
          <cx:pt idx="3546">0.113</cx:pt>
          <cx:pt idx="3547">0.113</cx:pt>
          <cx:pt idx="3548">0.113</cx:pt>
          <cx:pt idx="3549">0.11211599999999999</cx:pt>
          <cx:pt idx="3550">0.105558</cx:pt>
          <cx:pt idx="3551">0.106014</cx:pt>
          <cx:pt idx="3552">0.104935</cx:pt>
          <cx:pt idx="3553">0.11249099999999999</cx:pt>
          <cx:pt idx="3554">0.108206</cx:pt>
          <cx:pt idx="3555">0.10818899999999999</cx:pt>
          <cx:pt idx="3556">0.111001</cx:pt>
          <cx:pt idx="3557">0.111081</cx:pt>
          <cx:pt idx="3558">0.11153</cx:pt>
          <cx:pt idx="3559">0.109628</cx:pt>
          <cx:pt idx="3560">0.110335</cx:pt>
          <cx:pt idx="3561">0.113</cx:pt>
          <cx:pt idx="3562">0.111578</cx:pt>
          <cx:pt idx="3563">0.113</cx:pt>
          <cx:pt idx="3564">0.113</cx:pt>
          <cx:pt idx="3565">0.111751</cx:pt>
          <cx:pt idx="3566">0.110195</cx:pt>
          <cx:pt idx="3567">0.11089300000000001</cx:pt>
          <cx:pt idx="3568">0.111133</cx:pt>
          <cx:pt idx="3569">0.111555</cx:pt>
          <cx:pt idx="3570">0.111056</cx:pt>
          <cx:pt idx="3571">0.110911</cx:pt>
          <cx:pt idx="3572">0.113</cx:pt>
          <cx:pt idx="3573">0.113</cx:pt>
          <cx:pt idx="3574">0.113</cx:pt>
          <cx:pt idx="3575">0.113</cx:pt>
          <cx:pt idx="3576">0.113</cx:pt>
          <cx:pt idx="3577">0.112663</cx:pt>
          <cx:pt idx="3578">0.11284</cx:pt>
          <cx:pt idx="3579">0.11167000000000001</cx:pt>
          <cx:pt idx="3580">0.113</cx:pt>
          <cx:pt idx="3581">0.111008</cx:pt>
          <cx:pt idx="3582">0.113</cx:pt>
          <cx:pt idx="3583">0.113</cx:pt>
          <cx:pt idx="3584">0.113</cx:pt>
          <cx:pt idx="3585">0.11207499999999999</cx:pt>
          <cx:pt idx="3586">0.113</cx:pt>
          <cx:pt idx="3587">0.107515</cx:pt>
          <cx:pt idx="3588">0.107152</cx:pt>
          <cx:pt idx="3589">0.10673299999999999</cx:pt>
          <cx:pt idx="3590">0.113</cx:pt>
          <cx:pt idx="3591">0.113</cx:pt>
          <cx:pt idx="3592">0.111747</cx:pt>
          <cx:pt idx="3593">0.1094</cx:pt>
          <cx:pt idx="3594">0.113</cx:pt>
          <cx:pt idx="3595">0.113</cx:pt>
          <cx:pt idx="3596">0.113</cx:pt>
          <cx:pt idx="3597">0.113</cx:pt>
          <cx:pt idx="3598">0.113</cx:pt>
          <cx:pt idx="3599">0.113</cx:pt>
          <cx:pt idx="3600">0.113</cx:pt>
          <cx:pt idx="3601">0.113</cx:pt>
          <cx:pt idx="3602">0.113</cx:pt>
          <cx:pt idx="3603">0.113</cx:pt>
          <cx:pt idx="3604">0.113</cx:pt>
          <cx:pt idx="3605">0.113</cx:pt>
          <cx:pt idx="3606">0.113</cx:pt>
          <cx:pt idx="3607">0.113</cx:pt>
          <cx:pt idx="3608">0.113</cx:pt>
          <cx:pt idx="3609">0.113</cx:pt>
          <cx:pt idx="3610">0.113</cx:pt>
          <cx:pt idx="3611">0.113</cx:pt>
          <cx:pt idx="3612">0.113</cx:pt>
          <cx:pt idx="3613">0.113</cx:pt>
          <cx:pt idx="3614">0.113</cx:pt>
          <cx:pt idx="3615">0.113</cx:pt>
          <cx:pt idx="3616">0.113</cx:pt>
          <cx:pt idx="3617">0.113</cx:pt>
          <cx:pt idx="3618">0.113</cx:pt>
          <cx:pt idx="3619">0.113</cx:pt>
          <cx:pt idx="3620">0.113</cx:pt>
          <cx:pt idx="3621">0.113</cx:pt>
          <cx:pt idx="3622">0.113</cx:pt>
          <cx:pt idx="3623">0.113</cx:pt>
          <cx:pt idx="3624">0.113</cx:pt>
          <cx:pt idx="3625">0.113</cx:pt>
          <cx:pt idx="3626">0.113</cx:pt>
          <cx:pt idx="3627">0.113</cx:pt>
          <cx:pt idx="3628">0.113</cx:pt>
          <cx:pt idx="3629">0.113</cx:pt>
          <cx:pt idx="3630">0.113</cx:pt>
          <cx:pt idx="3631">0.113</cx:pt>
          <cx:pt idx="3632">0.113</cx:pt>
          <cx:pt idx="3633">0.113</cx:pt>
          <cx:pt idx="3634">0.113</cx:pt>
          <cx:pt idx="3635">0.113</cx:pt>
          <cx:pt idx="3636">0.113</cx:pt>
          <cx:pt idx="3637">0.113</cx:pt>
          <cx:pt idx="3638">0.113</cx:pt>
          <cx:pt idx="3639">0.113</cx:pt>
          <cx:pt idx="3640">0.113</cx:pt>
          <cx:pt idx="3641">0.113</cx:pt>
          <cx:pt idx="3642">0.113</cx:pt>
          <cx:pt idx="3643">0.113</cx:pt>
          <cx:pt idx="3644">0.113</cx:pt>
          <cx:pt idx="3645">0.113</cx:pt>
          <cx:pt idx="3646">0.113</cx:pt>
          <cx:pt idx="3647">0.113</cx:pt>
          <cx:pt idx="3648">0.113</cx:pt>
          <cx:pt idx="3649">0.113</cx:pt>
          <cx:pt idx="3650">0.113</cx:pt>
          <cx:pt idx="3651">0.113</cx:pt>
          <cx:pt idx="3652">0.113</cx:pt>
          <cx:pt idx="3653">0.113</cx:pt>
          <cx:pt idx="3654">0.113</cx:pt>
          <cx:pt idx="3655">0.113</cx:pt>
          <cx:pt idx="3656">0.113</cx:pt>
          <cx:pt idx="3657">0.113</cx:pt>
          <cx:pt idx="3658">0.113</cx:pt>
          <cx:pt idx="3659">0.113</cx:pt>
          <cx:pt idx="3660">0.113</cx:pt>
          <cx:pt idx="3661">0.113</cx:pt>
          <cx:pt idx="3662">0.113</cx:pt>
          <cx:pt idx="3663">0.113</cx:pt>
          <cx:pt idx="3664">0.113</cx:pt>
          <cx:pt idx="3665">0.113</cx:pt>
          <cx:pt idx="3666">0.113</cx:pt>
          <cx:pt idx="3667">0.113</cx:pt>
          <cx:pt idx="3668">0.113</cx:pt>
          <cx:pt idx="3669">0.113</cx:pt>
          <cx:pt idx="3670">0.113</cx:pt>
          <cx:pt idx="3671">0.113</cx:pt>
          <cx:pt idx="3672">0.113</cx:pt>
          <cx:pt idx="3673">0.113</cx:pt>
          <cx:pt idx="3674">0.113</cx:pt>
          <cx:pt idx="3675">0.113</cx:pt>
          <cx:pt idx="3676">0.113</cx:pt>
          <cx:pt idx="3677">0.11251800000000001</cx:pt>
          <cx:pt idx="3678">0.113</cx:pt>
          <cx:pt idx="3679">0.113</cx:pt>
          <cx:pt idx="3680">0.113</cx:pt>
          <cx:pt idx="3681">0.113</cx:pt>
          <cx:pt idx="3682">0.113</cx:pt>
          <cx:pt idx="3683">0.113</cx:pt>
          <cx:pt idx="3684">0.113</cx:pt>
          <cx:pt idx="3685">0.113</cx:pt>
          <cx:pt idx="3686">0.113</cx:pt>
          <cx:pt idx="3687">0.113</cx:pt>
          <cx:pt idx="3688">0.113</cx:pt>
          <cx:pt idx="3689">0.113</cx:pt>
          <cx:pt idx="3690">0.113</cx:pt>
          <cx:pt idx="3691">0.113</cx:pt>
          <cx:pt idx="3692">0.113</cx:pt>
          <cx:pt idx="3693">0.113</cx:pt>
          <cx:pt idx="3694">0.113</cx:pt>
          <cx:pt idx="3695">0.113</cx:pt>
          <cx:pt idx="3696">0.113</cx:pt>
          <cx:pt idx="3697">0.113</cx:pt>
          <cx:pt idx="3698">0.113</cx:pt>
          <cx:pt idx="3699">0.113</cx:pt>
          <cx:pt idx="3700">0.113</cx:pt>
          <cx:pt idx="3701">0.113</cx:pt>
          <cx:pt idx="3702">0.113</cx:pt>
          <cx:pt idx="3703">0.113</cx:pt>
          <cx:pt idx="3704">0.113</cx:pt>
          <cx:pt idx="3705">0.113</cx:pt>
          <cx:pt idx="3706">0.113</cx:pt>
          <cx:pt idx="3707">0.113</cx:pt>
          <cx:pt idx="3708">0.113</cx:pt>
          <cx:pt idx="3709">0.113</cx:pt>
          <cx:pt idx="3710">0.113</cx:pt>
          <cx:pt idx="3711">0.113</cx:pt>
          <cx:pt idx="3712">0.113</cx:pt>
          <cx:pt idx="3713">0.113</cx:pt>
          <cx:pt idx="3714">0.113</cx:pt>
          <cx:pt idx="3715">0.113</cx:pt>
          <cx:pt idx="3716">0.113</cx:pt>
          <cx:pt idx="3717">0.110676</cx:pt>
          <cx:pt idx="3718">0.098024</cx:pt>
          <cx:pt idx="3719">0.100871</cx:pt>
          <cx:pt idx="3720">0.113</cx:pt>
          <cx:pt idx="3721">0.112179</cx:pt>
          <cx:pt idx="3722">0.11255</cx:pt>
          <cx:pt idx="3723">0.108989</cx:pt>
          <cx:pt idx="3724">0.106824</cx:pt>
          <cx:pt idx="3725">0.102258</cx:pt>
          <cx:pt idx="3726">0.100842</cx:pt>
          <cx:pt idx="3727">0.093104999999999993</cx:pt>
          <cx:pt idx="3728">0.090013999999999997</cx:pt>
          <cx:pt idx="3729">0.092244999999999994</cx:pt>
          <cx:pt idx="3730">0.091387999999999997</cx:pt>
          <cx:pt idx="3731">0.087644</cx:pt>
          <cx:pt idx="3732">0.089191000000000006</cx:pt>
          <cx:pt idx="3733">0.088760000000000006</cx:pt>
          <cx:pt idx="3734">0.084373000000000004</cx:pt>
          <cx:pt idx="3735">0.084086999999999995</cx:pt>
          <cx:pt idx="3736">0.082520999999999997</cx:pt>
          <cx:pt idx="3737">0.082788</cx:pt>
          <cx:pt idx="3738">0.082633999999999999</cx:pt>
          <cx:pt idx="3739">0.083617999999999998</cx:pt>
          <cx:pt idx="3740">0.086337999999999998</cx:pt>
          <cx:pt idx="3741">0.086498000000000005</cx:pt>
          <cx:pt idx="3742">0.088080000000000006</cx:pt>
          <cx:pt idx="3743">0.087845000000000006</cx:pt>
          <cx:pt idx="3744">0.089258000000000004</cx:pt>
          <cx:pt idx="3745">0.088341000000000003</cx:pt>
          <cx:pt idx="3746">0.089580999999999994</cx:pt>
          <cx:pt idx="3747">0.088019</cx:pt>
          <cx:pt idx="3748">0.089592000000000005</cx:pt>
          <cx:pt idx="3749">0.092549000000000006</cx:pt>
          <cx:pt idx="3750">0.088909000000000002</cx:pt>
          <cx:pt idx="3751">0.088116</cx:pt>
          <cx:pt idx="3752">0.089104000000000003</cx:pt>
          <cx:pt idx="3753">0.088790999999999995</cx:pt>
          <cx:pt idx="3754">0.091900999999999997</cx:pt>
          <cx:pt idx="3755">0.091761999999999996</cx:pt>
          <cx:pt idx="3756">0.091643000000000002</cx:pt>
          <cx:pt idx="3757">0.092008000000000006</cx:pt>
          <cx:pt idx="3758">0.087904999999999997</cx:pt>
          <cx:pt idx="3759">0.090680999999999998</cx:pt>
          <cx:pt idx="3760">0.091457999999999998</cx:pt>
          <cx:pt idx="3761">0.098684999999999995</cx:pt>
          <cx:pt idx="3762">0.10864699999999999</cx:pt>
          <cx:pt idx="3763">0.113</cx:pt>
          <cx:pt idx="3764">0.113</cx:pt>
          <cx:pt idx="3765">0.113</cx:pt>
          <cx:pt idx="3766">0.113</cx:pt>
          <cx:pt idx="3767">0.113</cx:pt>
          <cx:pt idx="3768">0.113</cx:pt>
          <cx:pt idx="3769">0.113</cx:pt>
          <cx:pt idx="3770">0.113</cx:pt>
          <cx:pt idx="3771">0.113</cx:pt>
          <cx:pt idx="3772">0.113</cx:pt>
          <cx:pt idx="3773">0.113</cx:pt>
          <cx:pt idx="3774">0.113</cx:pt>
          <cx:pt idx="3775">0.113</cx:pt>
          <cx:pt idx="3776">0.113</cx:pt>
          <cx:pt idx="3777">0.113</cx:pt>
          <cx:pt idx="3778">0.113</cx:pt>
          <cx:pt idx="3779">0.113</cx:pt>
          <cx:pt idx="3780">0.113</cx:pt>
          <cx:pt idx="3781">0.113</cx:pt>
          <cx:pt idx="3782">0.113</cx:pt>
          <cx:pt idx="3783">0.113</cx:pt>
          <cx:pt idx="3784">0.113</cx:pt>
          <cx:pt idx="3785">0.113</cx:pt>
          <cx:pt idx="3786">0.113</cx:pt>
          <cx:pt idx="3787">0.113</cx:pt>
          <cx:pt idx="3788">0.113</cx:pt>
          <cx:pt idx="3789">0.113</cx:pt>
          <cx:pt idx="3790">0.113</cx:pt>
          <cx:pt idx="3791">0.113</cx:pt>
          <cx:pt idx="3792">0.113</cx:pt>
          <cx:pt idx="3793">0.113</cx:pt>
          <cx:pt idx="3794">0.113</cx:pt>
          <cx:pt idx="3795">0.113</cx:pt>
          <cx:pt idx="3796">0.113</cx:pt>
          <cx:pt idx="3797">0.113</cx:pt>
          <cx:pt idx="3798">0.113</cx:pt>
          <cx:pt idx="3799">0.113</cx:pt>
          <cx:pt idx="3800">0.113</cx:pt>
          <cx:pt idx="3801">0.113</cx:pt>
          <cx:pt idx="3802">0.113</cx:pt>
          <cx:pt idx="3803">0.113</cx:pt>
          <cx:pt idx="3804">0.113</cx:pt>
          <cx:pt idx="3805">0.113</cx:pt>
          <cx:pt idx="3806">0.113</cx:pt>
          <cx:pt idx="3807">0.113</cx:pt>
          <cx:pt idx="3808">0.113</cx:pt>
          <cx:pt idx="3809">0.113</cx:pt>
          <cx:pt idx="3810">0.113</cx:pt>
          <cx:pt idx="3811">0.113</cx:pt>
          <cx:pt idx="3812">0.113</cx:pt>
          <cx:pt idx="3813">0.113</cx:pt>
          <cx:pt idx="3814">0.113</cx:pt>
          <cx:pt idx="3815">0.113</cx:pt>
          <cx:pt idx="3816">0.113</cx:pt>
          <cx:pt idx="3817">0.113</cx:pt>
          <cx:pt idx="3818">0.113</cx:pt>
          <cx:pt idx="3819">0.113</cx:pt>
          <cx:pt idx="3820">0.113</cx:pt>
          <cx:pt idx="3821">0.113</cx:pt>
          <cx:pt idx="3822">0.113</cx:pt>
          <cx:pt idx="3823">0.113</cx:pt>
          <cx:pt idx="3824">0.113</cx:pt>
          <cx:pt idx="3825">0.113</cx:pt>
          <cx:pt idx="3826">0.113</cx:pt>
          <cx:pt idx="3827">0.113</cx:pt>
          <cx:pt idx="3828">0.113</cx:pt>
          <cx:pt idx="3829">0.113</cx:pt>
          <cx:pt idx="3830">0.113</cx:pt>
          <cx:pt idx="3831">0.113</cx:pt>
          <cx:pt idx="3832">0.113</cx:pt>
          <cx:pt idx="3833">0.113</cx:pt>
          <cx:pt idx="3834">0.113</cx:pt>
          <cx:pt idx="3835">0.113</cx:pt>
          <cx:pt idx="3836">0.113</cx:pt>
          <cx:pt idx="3837">0.113</cx:pt>
          <cx:pt idx="3838">0.113</cx:pt>
          <cx:pt idx="3839">0.113</cx:pt>
          <cx:pt idx="3840">0.113</cx:pt>
          <cx:pt idx="3841">0.113</cx:pt>
          <cx:pt idx="3842">0.113</cx:pt>
          <cx:pt idx="3843">0.113</cx:pt>
          <cx:pt idx="3844">0.113</cx:pt>
          <cx:pt idx="3845">0.113</cx:pt>
          <cx:pt idx="3846">0.113</cx:pt>
          <cx:pt idx="3847">0.113</cx:pt>
          <cx:pt idx="3848">0.113</cx:pt>
          <cx:pt idx="3849">0.113</cx:pt>
          <cx:pt idx="3850">0.113</cx:pt>
          <cx:pt idx="3851">0.113</cx:pt>
          <cx:pt idx="3852">0.113</cx:pt>
          <cx:pt idx="3853">0.113</cx:pt>
          <cx:pt idx="3854">0.113</cx:pt>
          <cx:pt idx="3855">0.113</cx:pt>
          <cx:pt idx="3856">0.113</cx:pt>
          <cx:pt idx="3857">0.113</cx:pt>
          <cx:pt idx="3858">0.113</cx:pt>
          <cx:pt idx="3859">0.113</cx:pt>
          <cx:pt idx="3860">0.113</cx:pt>
          <cx:pt idx="3861">0.113</cx:pt>
          <cx:pt idx="3862">0.113</cx:pt>
          <cx:pt idx="3863">0.113</cx:pt>
          <cx:pt idx="3864">0.113</cx:pt>
          <cx:pt idx="3865">0.113</cx:pt>
          <cx:pt idx="3866">0.113</cx:pt>
          <cx:pt idx="3867">0.113</cx:pt>
          <cx:pt idx="3868">0.113</cx:pt>
          <cx:pt idx="3869">0.113</cx:pt>
          <cx:pt idx="3870">0.113</cx:pt>
          <cx:pt idx="3871">0.113</cx:pt>
          <cx:pt idx="3872">0.113</cx:pt>
          <cx:pt idx="3873">0.113</cx:pt>
          <cx:pt idx="3874">0.113</cx:pt>
          <cx:pt idx="3875">0.113</cx:pt>
          <cx:pt idx="3876">0.113</cx:pt>
          <cx:pt idx="3877">0.113</cx:pt>
          <cx:pt idx="3878">0.113</cx:pt>
          <cx:pt idx="3879">0.113</cx:pt>
          <cx:pt idx="3880">0.113</cx:pt>
          <cx:pt idx="3881">0.113</cx:pt>
          <cx:pt idx="3882">0.113</cx:pt>
          <cx:pt idx="3883">0.113</cx:pt>
          <cx:pt idx="3884">0.113</cx:pt>
          <cx:pt idx="3885">0.113</cx:pt>
          <cx:pt idx="3886">0.113</cx:pt>
          <cx:pt idx="3887">0.113</cx:pt>
          <cx:pt idx="3888">0.113</cx:pt>
          <cx:pt idx="3889">0.113</cx:pt>
          <cx:pt idx="3890">0.113</cx:pt>
          <cx:pt idx="3891">0.113</cx:pt>
          <cx:pt idx="3892">0.113</cx:pt>
          <cx:pt idx="3893">0.113</cx:pt>
          <cx:pt idx="3894">0.113</cx:pt>
          <cx:pt idx="3895">0.113</cx:pt>
          <cx:pt idx="3896">0.113</cx:pt>
          <cx:pt idx="3897">0.113</cx:pt>
          <cx:pt idx="3898">0.113</cx:pt>
          <cx:pt idx="3899">0.113</cx:pt>
          <cx:pt idx="3900">0.113</cx:pt>
          <cx:pt idx="3901">0.113</cx:pt>
          <cx:pt idx="3902">0.113</cx:pt>
          <cx:pt idx="3903">0.113</cx:pt>
          <cx:pt idx="3904">0.113</cx:pt>
          <cx:pt idx="3905">0.113</cx:pt>
          <cx:pt idx="3906">0.113</cx:pt>
          <cx:pt idx="3907">0.113</cx:pt>
          <cx:pt idx="3908">0.113</cx:pt>
          <cx:pt idx="3909">0.113</cx:pt>
          <cx:pt idx="3910">0.113</cx:pt>
          <cx:pt idx="3911">0.113</cx:pt>
          <cx:pt idx="3912">0.113</cx:pt>
          <cx:pt idx="3913">0.113</cx:pt>
          <cx:pt idx="3914">0.113</cx:pt>
          <cx:pt idx="3915">0.113</cx:pt>
          <cx:pt idx="3916">0.113</cx:pt>
          <cx:pt idx="3917">0.113</cx:pt>
          <cx:pt idx="3918">0.113</cx:pt>
          <cx:pt idx="3919">0.113</cx:pt>
          <cx:pt idx="3920">0.113</cx:pt>
          <cx:pt idx="3921">0.113</cx:pt>
          <cx:pt idx="3922">0.113</cx:pt>
          <cx:pt idx="3923">0.113</cx:pt>
          <cx:pt idx="3924">0.113</cx:pt>
          <cx:pt idx="3925">0.113</cx:pt>
          <cx:pt idx="3926">0.113</cx:pt>
          <cx:pt idx="3927">0.113</cx:pt>
          <cx:pt idx="3928">0.113</cx:pt>
          <cx:pt idx="3929">0.113</cx:pt>
          <cx:pt idx="3930">0.113</cx:pt>
          <cx:pt idx="3931">0.113</cx:pt>
          <cx:pt idx="3932">0.113</cx:pt>
          <cx:pt idx="3933">0.113</cx:pt>
          <cx:pt idx="3934">0.113</cx:pt>
          <cx:pt idx="3935">0.113</cx:pt>
          <cx:pt idx="3936">0.113</cx:pt>
          <cx:pt idx="3937">0.113</cx:pt>
          <cx:pt idx="3938">0.113</cx:pt>
          <cx:pt idx="3939">0.113</cx:pt>
          <cx:pt idx="3940">0.113</cx:pt>
          <cx:pt idx="3941">0.113</cx:pt>
          <cx:pt idx="3942">0.113</cx:pt>
          <cx:pt idx="3943">0.113</cx:pt>
          <cx:pt idx="3944">0.113</cx:pt>
          <cx:pt idx="3945">0.113</cx:pt>
          <cx:pt idx="3946">0.113</cx:pt>
          <cx:pt idx="3947">0.113</cx:pt>
          <cx:pt idx="3948">0.113</cx:pt>
          <cx:pt idx="3949">0.113</cx:pt>
          <cx:pt idx="3950">0.113</cx:pt>
          <cx:pt idx="3951">0.113</cx:pt>
          <cx:pt idx="3952">0.113</cx:pt>
          <cx:pt idx="3953">0.113</cx:pt>
          <cx:pt idx="3954">0.113</cx:pt>
          <cx:pt idx="3955">0.113</cx:pt>
          <cx:pt idx="3956">0.113</cx:pt>
          <cx:pt idx="3957">0.113</cx:pt>
          <cx:pt idx="3958">0.113</cx:pt>
          <cx:pt idx="3959">0.113</cx:pt>
          <cx:pt idx="3960">0.113</cx:pt>
          <cx:pt idx="3961">0.113</cx:pt>
          <cx:pt idx="3962">0.113</cx:pt>
          <cx:pt idx="3963">0.113</cx:pt>
          <cx:pt idx="3964">0.113</cx:pt>
          <cx:pt idx="3965">0.113</cx:pt>
          <cx:pt idx="3966">0.113</cx:pt>
          <cx:pt idx="3967">0.113</cx:pt>
          <cx:pt idx="3968">0.113</cx:pt>
          <cx:pt idx="3969">0.113</cx:pt>
          <cx:pt idx="3970">0.113</cx:pt>
          <cx:pt idx="3971">0.113</cx:pt>
          <cx:pt idx="3972">0.113</cx:pt>
          <cx:pt idx="3973">0.113</cx:pt>
          <cx:pt idx="3974">0.113</cx:pt>
          <cx:pt idx="3975">0.113</cx:pt>
          <cx:pt idx="3976">0.113</cx:pt>
          <cx:pt idx="3977">0.113</cx:pt>
          <cx:pt idx="3978">0.113</cx:pt>
          <cx:pt idx="3979">0.113</cx:pt>
          <cx:pt idx="3980">0.113</cx:pt>
          <cx:pt idx="3981">0.113</cx:pt>
          <cx:pt idx="3982">0.113</cx:pt>
          <cx:pt idx="3983">0.113</cx:pt>
          <cx:pt idx="3984">0.113</cx:pt>
          <cx:pt idx="3985">0.113</cx:pt>
          <cx:pt idx="3986">0.113</cx:pt>
          <cx:pt idx="3987">0.113</cx:pt>
          <cx:pt idx="3988">0.113</cx:pt>
          <cx:pt idx="3989">0.113</cx:pt>
          <cx:pt idx="3990">0.113</cx:pt>
          <cx:pt idx="3991">0.113</cx:pt>
          <cx:pt idx="3992">0.113</cx:pt>
          <cx:pt idx="3993">0.113</cx:pt>
          <cx:pt idx="3994">0.113</cx:pt>
          <cx:pt idx="3995">0.113</cx:pt>
          <cx:pt idx="3996">0.113</cx:pt>
          <cx:pt idx="3997">0.113</cx:pt>
          <cx:pt idx="3998">0.113</cx:pt>
          <cx:pt idx="3999">0.113</cx:pt>
          <cx:pt idx="4000">0.113</cx:pt>
          <cx:pt idx="4001">0.113</cx:pt>
          <cx:pt idx="4002">0.113</cx:pt>
          <cx:pt idx="4003">0.113</cx:pt>
          <cx:pt idx="4004">0.113</cx:pt>
          <cx:pt idx="4005">0.113</cx:pt>
          <cx:pt idx="4006">0.113</cx:pt>
          <cx:pt idx="4007">0.113</cx:pt>
          <cx:pt idx="4008">0.113</cx:pt>
          <cx:pt idx="4009">0.113</cx:pt>
          <cx:pt idx="4010">0.113</cx:pt>
          <cx:pt idx="4011">0.113</cx:pt>
          <cx:pt idx="4012">0.113</cx:pt>
          <cx:pt idx="4013">0.113</cx:pt>
          <cx:pt idx="4014">0.113</cx:pt>
          <cx:pt idx="4015">0.113</cx:pt>
          <cx:pt idx="4016">0.113</cx:pt>
          <cx:pt idx="4017">0.113</cx:pt>
          <cx:pt idx="4018">0.113</cx:pt>
          <cx:pt idx="4019">0.113</cx:pt>
          <cx:pt idx="4020">0.113</cx:pt>
          <cx:pt idx="4021">0.113</cx:pt>
          <cx:pt idx="4022">0.113</cx:pt>
          <cx:pt idx="4023">0.113</cx:pt>
          <cx:pt idx="4024">0.113</cx:pt>
          <cx:pt idx="4025">0.113</cx:pt>
          <cx:pt idx="4026">0.113</cx:pt>
          <cx:pt idx="4027">0.113</cx:pt>
          <cx:pt idx="4028">0.113</cx:pt>
          <cx:pt idx="4029">0.113</cx:pt>
          <cx:pt idx="4030">0.113</cx:pt>
          <cx:pt idx="4031">0.113</cx:pt>
          <cx:pt idx="4032">0.113</cx:pt>
          <cx:pt idx="4033">0.113</cx:pt>
          <cx:pt idx="4034">0.113</cx:pt>
          <cx:pt idx="4035">0.113</cx:pt>
          <cx:pt idx="4036">0.113</cx:pt>
          <cx:pt idx="4037">0.113</cx:pt>
          <cx:pt idx="4038">0.113</cx:pt>
          <cx:pt idx="4039">0.113</cx:pt>
          <cx:pt idx="4040">0.113</cx:pt>
          <cx:pt idx="4041">0.113</cx:pt>
          <cx:pt idx="4042">0.113</cx:pt>
          <cx:pt idx="4043">0.113</cx:pt>
          <cx:pt idx="4044">0.113</cx:pt>
          <cx:pt idx="4045">0.113</cx:pt>
          <cx:pt idx="4046">0.113</cx:pt>
          <cx:pt idx="4047">0.113</cx:pt>
          <cx:pt idx="4048">0.113</cx:pt>
          <cx:pt idx="4049">0.113</cx:pt>
          <cx:pt idx="4050">0.113</cx:pt>
          <cx:pt idx="4051">0.113</cx:pt>
          <cx:pt idx="4052">0.113</cx:pt>
          <cx:pt idx="4053">0.113</cx:pt>
          <cx:pt idx="4054">0.113</cx:pt>
          <cx:pt idx="4055">0.113</cx:pt>
          <cx:pt idx="4056">0.113</cx:pt>
          <cx:pt idx="4057">0.113</cx:pt>
          <cx:pt idx="4058">0.113</cx:pt>
          <cx:pt idx="4059">0.113</cx:pt>
          <cx:pt idx="4060">0.113</cx:pt>
          <cx:pt idx="4061">0.113</cx:pt>
          <cx:pt idx="4062">0.113</cx:pt>
          <cx:pt idx="4063">0.113</cx:pt>
          <cx:pt idx="4064">0.113</cx:pt>
          <cx:pt idx="4065">0.113</cx:pt>
          <cx:pt idx="4066">0.113</cx:pt>
          <cx:pt idx="4067">0.113</cx:pt>
          <cx:pt idx="4068">0.113</cx:pt>
          <cx:pt idx="4069">0.113</cx:pt>
          <cx:pt idx="4070">0.113</cx:pt>
          <cx:pt idx="4071">0.113</cx:pt>
          <cx:pt idx="4072">0.113</cx:pt>
          <cx:pt idx="4073">0.113</cx:pt>
          <cx:pt idx="4074">0.113</cx:pt>
          <cx:pt idx="4075">0.113</cx:pt>
          <cx:pt idx="4076">0.113</cx:pt>
          <cx:pt idx="4077">0.113</cx:pt>
          <cx:pt idx="4078">0.113</cx:pt>
          <cx:pt idx="4079">0.113</cx:pt>
          <cx:pt idx="4080">0.113</cx:pt>
          <cx:pt idx="4081">0.113</cx:pt>
          <cx:pt idx="4082">0.113</cx:pt>
          <cx:pt idx="4083">0.113</cx:pt>
          <cx:pt idx="4084">0.113</cx:pt>
          <cx:pt idx="4085">0.113</cx:pt>
          <cx:pt idx="4086">0.113</cx:pt>
          <cx:pt idx="4087">0.113</cx:pt>
          <cx:pt idx="4088">0.113</cx:pt>
          <cx:pt idx="4089">0.113</cx:pt>
          <cx:pt idx="4090">0.113</cx:pt>
          <cx:pt idx="4091">0.113</cx:pt>
          <cx:pt idx="4092">0.113</cx:pt>
          <cx:pt idx="4093">0.113</cx:pt>
          <cx:pt idx="4094">0.113</cx:pt>
          <cx:pt idx="4095">0.113</cx:pt>
          <cx:pt idx="4096">0.113</cx:pt>
          <cx:pt idx="4097">0.113</cx:pt>
          <cx:pt idx="4098">0.113</cx:pt>
          <cx:pt idx="4099">0.113</cx:pt>
          <cx:pt idx="4100">0.113</cx:pt>
          <cx:pt idx="4101">0.113</cx:pt>
          <cx:pt idx="4102">0.113</cx:pt>
          <cx:pt idx="4103">0.113</cx:pt>
          <cx:pt idx="4104">0.113</cx:pt>
          <cx:pt idx="4105">0.113</cx:pt>
          <cx:pt idx="4106">0.113</cx:pt>
          <cx:pt idx="4107">0.113</cx:pt>
          <cx:pt idx="4108">0.113</cx:pt>
          <cx:pt idx="4109">0.113</cx:pt>
          <cx:pt idx="4110">0.113</cx:pt>
          <cx:pt idx="4111">0.113</cx:pt>
          <cx:pt idx="4112">0.113</cx:pt>
          <cx:pt idx="4113">0.113</cx:pt>
          <cx:pt idx="4114">0.113</cx:pt>
          <cx:pt idx="4115">0.113</cx:pt>
          <cx:pt idx="4116">0.113</cx:pt>
          <cx:pt idx="4117">0.113</cx:pt>
          <cx:pt idx="4118">0.113</cx:pt>
          <cx:pt idx="4119">0.113</cx:pt>
          <cx:pt idx="4120">0.113</cx:pt>
          <cx:pt idx="4121">0.113</cx:pt>
          <cx:pt idx="4122">0.113</cx:pt>
          <cx:pt idx="4123">0.113</cx:pt>
          <cx:pt idx="4124">0.113</cx:pt>
          <cx:pt idx="4125">0.113</cx:pt>
          <cx:pt idx="4126">0.113</cx:pt>
          <cx:pt idx="4127">0.113</cx:pt>
          <cx:pt idx="4128">0.113</cx:pt>
          <cx:pt idx="4129">0.113</cx:pt>
          <cx:pt idx="4130">0.113</cx:pt>
          <cx:pt idx="4131">0.113</cx:pt>
          <cx:pt idx="4132">0.113</cx:pt>
          <cx:pt idx="4133">0.113</cx:pt>
          <cx:pt idx="4134">0.113</cx:pt>
          <cx:pt idx="4135">0.113</cx:pt>
          <cx:pt idx="4136">0.113</cx:pt>
          <cx:pt idx="4137">0.113</cx:pt>
          <cx:pt idx="4138">0.113</cx:pt>
          <cx:pt idx="4139">0.113</cx:pt>
          <cx:pt idx="4140">0.113</cx:pt>
          <cx:pt idx="4141">0.113</cx:pt>
          <cx:pt idx="4142">0.113</cx:pt>
          <cx:pt idx="4143">0.113</cx:pt>
          <cx:pt idx="4144">0.113</cx:pt>
          <cx:pt idx="4145">0.113</cx:pt>
          <cx:pt idx="4146">0.113</cx:pt>
          <cx:pt idx="4147">0.113</cx:pt>
          <cx:pt idx="4148">0.113</cx:pt>
          <cx:pt idx="4149">0.113</cx:pt>
          <cx:pt idx="4150">0.113</cx:pt>
          <cx:pt idx="4151">0.113</cx:pt>
          <cx:pt idx="4152">0.113</cx:pt>
          <cx:pt idx="4153">0.113</cx:pt>
          <cx:pt idx="4154">0.113</cx:pt>
          <cx:pt idx="4155">0.113</cx:pt>
          <cx:pt idx="4156">0.113</cx:pt>
          <cx:pt idx="4157">0.113</cx:pt>
          <cx:pt idx="4158">0.113</cx:pt>
          <cx:pt idx="4159">0.113</cx:pt>
          <cx:pt idx="4160">0.113</cx:pt>
          <cx:pt idx="4161">0.113</cx:pt>
          <cx:pt idx="4162">0.113</cx:pt>
          <cx:pt idx="4163">0.113</cx:pt>
          <cx:pt idx="4164">0.113</cx:pt>
          <cx:pt idx="4165">0.113</cx:pt>
          <cx:pt idx="4166">0.113</cx:pt>
          <cx:pt idx="4167">0.113</cx:pt>
          <cx:pt idx="4168">0.113</cx:pt>
          <cx:pt idx="4169">0.113</cx:pt>
          <cx:pt idx="4170">0.113</cx:pt>
          <cx:pt idx="4171">0.113</cx:pt>
          <cx:pt idx="4172">0.113</cx:pt>
          <cx:pt idx="4173">0.113</cx:pt>
          <cx:pt idx="4174">0.113</cx:pt>
          <cx:pt idx="4175">0.113</cx:pt>
          <cx:pt idx="4176">0.113</cx:pt>
          <cx:pt idx="4177">0.113</cx:pt>
          <cx:pt idx="4178">0.113</cx:pt>
          <cx:pt idx="4179">0.113</cx:pt>
          <cx:pt idx="4180">0.113</cx:pt>
          <cx:pt idx="4181">0.113</cx:pt>
          <cx:pt idx="4182">0.113</cx:pt>
          <cx:pt idx="4183">0.113</cx:pt>
          <cx:pt idx="4184">0.113</cx:pt>
          <cx:pt idx="4185">0.113</cx:pt>
          <cx:pt idx="4186">0.113</cx:pt>
          <cx:pt idx="4187">0.113</cx:pt>
          <cx:pt idx="4188">0.113</cx:pt>
          <cx:pt idx="4189">0.113</cx:pt>
          <cx:pt idx="4190">0.113</cx:pt>
          <cx:pt idx="4191">0.113</cx:pt>
          <cx:pt idx="4192">0.113</cx:pt>
          <cx:pt idx="4193">0.113</cx:pt>
          <cx:pt idx="4194">0.113</cx:pt>
          <cx:pt idx="4195">0.113</cx:pt>
          <cx:pt idx="4196">0.113</cx:pt>
          <cx:pt idx="4197">0.113</cx:pt>
          <cx:pt idx="4198">0.113</cx:pt>
          <cx:pt idx="4199">0.113</cx:pt>
          <cx:pt idx="4200">0.113</cx:pt>
          <cx:pt idx="4201">0.113</cx:pt>
          <cx:pt idx="4202">0.113</cx:pt>
          <cx:pt idx="4203">0.113</cx:pt>
          <cx:pt idx="4204">0.113</cx:pt>
          <cx:pt idx="4205">0.113</cx:pt>
          <cx:pt idx="4206">0.113</cx:pt>
          <cx:pt idx="4207">0.113</cx:pt>
          <cx:pt idx="4208">0.113</cx:pt>
          <cx:pt idx="4209">0.113</cx:pt>
          <cx:pt idx="4210">0.113</cx:pt>
          <cx:pt idx="4211">0.113</cx:pt>
          <cx:pt idx="4212">0.113</cx:pt>
          <cx:pt idx="4213">0.113</cx:pt>
          <cx:pt idx="4214">0.113</cx:pt>
          <cx:pt idx="4215">0.113</cx:pt>
          <cx:pt idx="4216">0.113</cx:pt>
          <cx:pt idx="4217">0.113</cx:pt>
          <cx:pt idx="4218">0.113</cx:pt>
          <cx:pt idx="4219">0.113</cx:pt>
          <cx:pt idx="4220">0.113</cx:pt>
          <cx:pt idx="4221">0.113</cx:pt>
          <cx:pt idx="4222">0.113</cx:pt>
          <cx:pt idx="4223">0.113</cx:pt>
          <cx:pt idx="4224">0.113</cx:pt>
          <cx:pt idx="4225">0.113</cx:pt>
          <cx:pt idx="4226">0.113</cx:pt>
          <cx:pt idx="4227">0.113</cx:pt>
          <cx:pt idx="4228">0.113</cx:pt>
          <cx:pt idx="4229">0.113</cx:pt>
          <cx:pt idx="4230">0.113</cx:pt>
          <cx:pt idx="4231">0.113</cx:pt>
          <cx:pt idx="4232">0.113</cx:pt>
          <cx:pt idx="4233">0.113</cx:pt>
          <cx:pt idx="4234">0.113</cx:pt>
          <cx:pt idx="4235">0.113</cx:pt>
          <cx:pt idx="4236">0.113</cx:pt>
          <cx:pt idx="4237">0.113</cx:pt>
          <cx:pt idx="4238">0.113</cx:pt>
          <cx:pt idx="4239">0.113</cx:pt>
          <cx:pt idx="4240">0.113</cx:pt>
          <cx:pt idx="4241">0.113</cx:pt>
          <cx:pt idx="4242">0.113</cx:pt>
          <cx:pt idx="4243">0.113</cx:pt>
          <cx:pt idx="4244">0.113</cx:pt>
          <cx:pt idx="4245">0.113</cx:pt>
          <cx:pt idx="4246">0.113</cx:pt>
          <cx:pt idx="4247">0.113</cx:pt>
          <cx:pt idx="4248">0.113</cx:pt>
          <cx:pt idx="4249">0.113</cx:pt>
          <cx:pt idx="4250">0.113</cx:pt>
          <cx:pt idx="4251">0.113</cx:pt>
          <cx:pt idx="4252">0.113</cx:pt>
          <cx:pt idx="4253">0.113</cx:pt>
          <cx:pt idx="4254">0.113</cx:pt>
          <cx:pt idx="4255">0.113</cx:pt>
          <cx:pt idx="4256">0.113</cx:pt>
          <cx:pt idx="4257">0.113</cx:pt>
          <cx:pt idx="4258">0.113</cx:pt>
          <cx:pt idx="4259">0.113</cx:pt>
          <cx:pt idx="4260">0.113</cx:pt>
          <cx:pt idx="4261">0.113</cx:pt>
          <cx:pt idx="4262">0.113</cx:pt>
          <cx:pt idx="4263">0.113</cx:pt>
          <cx:pt idx="4264">0.113</cx:pt>
          <cx:pt idx="4265">0.113</cx:pt>
          <cx:pt idx="4266">0.113</cx:pt>
          <cx:pt idx="4267">0.113</cx:pt>
          <cx:pt idx="4268">0.113</cx:pt>
          <cx:pt idx="4269">0.113</cx:pt>
          <cx:pt idx="4270">0.113</cx:pt>
          <cx:pt idx="4271">0.113</cx:pt>
          <cx:pt idx="4272">0.113</cx:pt>
          <cx:pt idx="4273">0.113</cx:pt>
          <cx:pt idx="4274">0.113</cx:pt>
          <cx:pt idx="4275">0.113</cx:pt>
          <cx:pt idx="4276">0.113</cx:pt>
          <cx:pt idx="4277">0.113</cx:pt>
          <cx:pt idx="4278">0.113</cx:pt>
          <cx:pt idx="4279">0.113</cx:pt>
          <cx:pt idx="4280">0.113</cx:pt>
          <cx:pt idx="4281">0.113</cx:pt>
          <cx:pt idx="4282">0.113</cx:pt>
          <cx:pt idx="4283">0.113</cx:pt>
          <cx:pt idx="4284">0.113</cx:pt>
          <cx:pt idx="4285">0.113</cx:pt>
          <cx:pt idx="4286">0.113</cx:pt>
          <cx:pt idx="4287">0.113</cx:pt>
          <cx:pt idx="4288">0.113</cx:pt>
          <cx:pt idx="4289">0.113</cx:pt>
          <cx:pt idx="4290">0.113</cx:pt>
          <cx:pt idx="4291">0.113</cx:pt>
          <cx:pt idx="4292">0.113</cx:pt>
          <cx:pt idx="4293">0.113</cx:pt>
          <cx:pt idx="4294">0.113</cx:pt>
          <cx:pt idx="4295">0.113</cx:pt>
          <cx:pt idx="4296">0.113</cx:pt>
          <cx:pt idx="4297">0.113</cx:pt>
          <cx:pt idx="4298">0.113</cx:pt>
          <cx:pt idx="4299">0.113</cx:pt>
          <cx:pt idx="4300">0.113</cx:pt>
          <cx:pt idx="4301">0.113</cx:pt>
          <cx:pt idx="4302">0.113</cx:pt>
          <cx:pt idx="4303">0.113</cx:pt>
          <cx:pt idx="4304">0.113</cx:pt>
          <cx:pt idx="4305">0.113</cx:pt>
          <cx:pt idx="4306">0.113</cx:pt>
          <cx:pt idx="4307">0.113</cx:pt>
          <cx:pt idx="4308">0.113</cx:pt>
          <cx:pt idx="4309">0.113</cx:pt>
          <cx:pt idx="4310">0.113</cx:pt>
          <cx:pt idx="4311">0.113</cx:pt>
          <cx:pt idx="4312">0.113</cx:pt>
          <cx:pt idx="4313">0.113</cx:pt>
          <cx:pt idx="4314">0.113</cx:pt>
          <cx:pt idx="4315">0.113</cx:pt>
          <cx:pt idx="4316">0.113</cx:pt>
          <cx:pt idx="4317">0.113</cx:pt>
          <cx:pt idx="4318">0.113</cx:pt>
          <cx:pt idx="4319">0.113</cx:pt>
          <cx:pt idx="4320">0.113</cx:pt>
          <cx:pt idx="4321">0.113</cx:pt>
          <cx:pt idx="4322">0.113</cx:pt>
          <cx:pt idx="4323">0.113</cx:pt>
          <cx:pt idx="4324">0.113</cx:pt>
          <cx:pt idx="4325">0.113</cx:pt>
          <cx:pt idx="4326">0.113</cx:pt>
          <cx:pt idx="4327">0.113</cx:pt>
          <cx:pt idx="4328">0.113</cx:pt>
          <cx:pt idx="4329">0.113</cx:pt>
          <cx:pt idx="4330">0.113</cx:pt>
          <cx:pt idx="4331">0.113</cx:pt>
          <cx:pt idx="4332">0.113</cx:pt>
          <cx:pt idx="4333">0.113</cx:pt>
          <cx:pt idx="4334">0.113</cx:pt>
          <cx:pt idx="4335">0.113</cx:pt>
          <cx:pt idx="4336">0.113</cx:pt>
          <cx:pt idx="4337">0.113</cx:pt>
          <cx:pt idx="4338">0.113</cx:pt>
          <cx:pt idx="4339">0.113</cx:pt>
          <cx:pt idx="4340">0.113</cx:pt>
          <cx:pt idx="4341">0.113</cx:pt>
          <cx:pt idx="4342">0.113</cx:pt>
          <cx:pt idx="4343">0.113</cx:pt>
          <cx:pt idx="4344">0.113</cx:pt>
          <cx:pt idx="4345">0.113</cx:pt>
          <cx:pt idx="4346">0.113</cx:pt>
          <cx:pt idx="4347">0.113</cx:pt>
          <cx:pt idx="4348">0.113</cx:pt>
          <cx:pt idx="4349">0.113</cx:pt>
          <cx:pt idx="4350">0.113</cx:pt>
          <cx:pt idx="4351">0.113</cx:pt>
          <cx:pt idx="4352">0.113</cx:pt>
          <cx:pt idx="4353">0.113</cx:pt>
          <cx:pt idx="4354">0.113</cx:pt>
          <cx:pt idx="4355">0.113</cx:pt>
          <cx:pt idx="4356">0.113</cx:pt>
          <cx:pt idx="4357">0.113</cx:pt>
          <cx:pt idx="4358">0.113</cx:pt>
          <cx:pt idx="4359">0.113</cx:pt>
          <cx:pt idx="4360">0.113</cx:pt>
          <cx:pt idx="4361">0.113</cx:pt>
          <cx:pt idx="4362">0.113</cx:pt>
          <cx:pt idx="4363">0.113</cx:pt>
          <cx:pt idx="4364">0.113</cx:pt>
          <cx:pt idx="4365">0.113</cx:pt>
          <cx:pt idx="4366">0.113</cx:pt>
          <cx:pt idx="4367">0.113</cx:pt>
          <cx:pt idx="4368">0.113</cx:pt>
          <cx:pt idx="4369">0.113</cx:pt>
          <cx:pt idx="4370">0.113</cx:pt>
          <cx:pt idx="4371">0.113</cx:pt>
          <cx:pt idx="4372">0.113</cx:pt>
          <cx:pt idx="4373">0.113</cx:pt>
          <cx:pt idx="4374">0.113</cx:pt>
          <cx:pt idx="4375">0.113</cx:pt>
          <cx:pt idx="4376">0.113</cx:pt>
          <cx:pt idx="4377">0.113</cx:pt>
          <cx:pt idx="4378">0.113</cx:pt>
          <cx:pt idx="4379">0.113</cx:pt>
          <cx:pt idx="4380">0.113</cx:pt>
          <cx:pt idx="4381">0.113</cx:pt>
          <cx:pt idx="4382">0.113</cx:pt>
          <cx:pt idx="4383">0.113</cx:pt>
          <cx:pt idx="4384">0.113</cx:pt>
          <cx:pt idx="4385">0.113</cx:pt>
          <cx:pt idx="4386">0.113</cx:pt>
          <cx:pt idx="4387">0.113</cx:pt>
          <cx:pt idx="4388">0.113</cx:pt>
          <cx:pt idx="4389">0.113</cx:pt>
          <cx:pt idx="4390">0.113</cx:pt>
          <cx:pt idx="4391">0.113</cx:pt>
          <cx:pt idx="4392">0.113</cx:pt>
          <cx:pt idx="4393">0.113</cx:pt>
          <cx:pt idx="4394">0.113</cx:pt>
          <cx:pt idx="4395">0.113</cx:pt>
          <cx:pt idx="4396">0.113</cx:pt>
          <cx:pt idx="4397">0.113</cx:pt>
          <cx:pt idx="4398">0.113</cx:pt>
          <cx:pt idx="4399">0.113</cx:pt>
          <cx:pt idx="4400">0.113</cx:pt>
          <cx:pt idx="4401">0.113</cx:pt>
          <cx:pt idx="4402">0.113</cx:pt>
          <cx:pt idx="4403">0.113</cx:pt>
          <cx:pt idx="4404">0.113</cx:pt>
          <cx:pt idx="4405">0.113</cx:pt>
          <cx:pt idx="4406">0.113</cx:pt>
          <cx:pt idx="4407">0.113</cx:pt>
          <cx:pt idx="4408">0.113</cx:pt>
          <cx:pt idx="4409">0.113</cx:pt>
          <cx:pt idx="4410">0.113</cx:pt>
          <cx:pt idx="4411">0.113</cx:pt>
          <cx:pt idx="4412">0.113</cx:pt>
          <cx:pt idx="4413">0.113</cx:pt>
          <cx:pt idx="4414">0.113</cx:pt>
          <cx:pt idx="4415">0.113</cx:pt>
          <cx:pt idx="4416">0.113</cx:pt>
          <cx:pt idx="4417">0.113</cx:pt>
          <cx:pt idx="4418">0.113</cx:pt>
          <cx:pt idx="4419">0.113</cx:pt>
          <cx:pt idx="4420">0.113</cx:pt>
          <cx:pt idx="4421">0.113</cx:pt>
          <cx:pt idx="4422">0.113</cx:pt>
          <cx:pt idx="4423">0.113</cx:pt>
          <cx:pt idx="4424">0.113</cx:pt>
          <cx:pt idx="4425">0.113</cx:pt>
          <cx:pt idx="4426">0.113</cx:pt>
          <cx:pt idx="4427">0.113</cx:pt>
          <cx:pt idx="4428">0.113</cx:pt>
          <cx:pt idx="4429">0.113</cx:pt>
          <cx:pt idx="4430">0.113</cx:pt>
          <cx:pt idx="4431">0.113</cx:pt>
          <cx:pt idx="4432">0.113</cx:pt>
          <cx:pt idx="4433">0.113</cx:pt>
          <cx:pt idx="4434">0.113</cx:pt>
          <cx:pt idx="4435">0.113</cx:pt>
          <cx:pt idx="4436">0.113</cx:pt>
          <cx:pt idx="4437">0.113</cx:pt>
          <cx:pt idx="4438">0.113</cx:pt>
          <cx:pt idx="4439">0.113</cx:pt>
          <cx:pt idx="4440">0.113</cx:pt>
          <cx:pt idx="4441">0.113</cx:pt>
          <cx:pt idx="4442">0.113</cx:pt>
          <cx:pt idx="4443">0.113</cx:pt>
          <cx:pt idx="4444">0.113</cx:pt>
          <cx:pt idx="4445">0.113</cx:pt>
          <cx:pt idx="4446">0.113</cx:pt>
          <cx:pt idx="4447">0.113</cx:pt>
          <cx:pt idx="4448">0.113</cx:pt>
          <cx:pt idx="4449">0.113</cx:pt>
          <cx:pt idx="4450">0.113</cx:pt>
          <cx:pt idx="4451">0.113</cx:pt>
          <cx:pt idx="4452">0.113</cx:pt>
          <cx:pt idx="4453">0.113</cx:pt>
          <cx:pt idx="4454">0.113</cx:pt>
          <cx:pt idx="4455">0.113</cx:pt>
          <cx:pt idx="4456">0.113</cx:pt>
          <cx:pt idx="4457">0.113</cx:pt>
          <cx:pt idx="4458">0.113</cx:pt>
          <cx:pt idx="4459">0.113</cx:pt>
          <cx:pt idx="4460">0.113</cx:pt>
          <cx:pt idx="4461">0.113</cx:pt>
          <cx:pt idx="4462">0.113</cx:pt>
          <cx:pt idx="4463">0.113</cx:pt>
          <cx:pt idx="4464">0.113</cx:pt>
          <cx:pt idx="4465">0.113</cx:pt>
          <cx:pt idx="4466">0.113</cx:pt>
          <cx:pt idx="4467">0.113</cx:pt>
          <cx:pt idx="4468">0.113</cx:pt>
          <cx:pt idx="4469">0.113</cx:pt>
          <cx:pt idx="4470">0.113</cx:pt>
          <cx:pt idx="4471">0.113</cx:pt>
          <cx:pt idx="4472">0.113</cx:pt>
          <cx:pt idx="4473">0.113</cx:pt>
          <cx:pt idx="4474">0.113</cx:pt>
          <cx:pt idx="4475">0.113</cx:pt>
          <cx:pt idx="4476">0.113</cx:pt>
          <cx:pt idx="4477">0.113</cx:pt>
          <cx:pt idx="4478">0.113</cx:pt>
          <cx:pt idx="4479">0.113</cx:pt>
          <cx:pt idx="4480">0.113</cx:pt>
          <cx:pt idx="4481">0.113</cx:pt>
          <cx:pt idx="4482">0.113</cx:pt>
          <cx:pt idx="4483">0.113</cx:pt>
          <cx:pt idx="4484">0.113</cx:pt>
          <cx:pt idx="4485">0.113</cx:pt>
          <cx:pt idx="4486">0.113</cx:pt>
        </cx:lvl>
      </cx:numDim>
    </cx:data>
    <cx:data id="4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aq10pct_stats!$F$2:$F$4488</cx:f>
        <cx:lvl ptCount="4487" formatCode="General">
          <cx:pt idx="0">0.0097859999999999996</cx:pt>
          <cx:pt idx="1">0.010048</cx:pt>
          <cx:pt idx="2">0.010258</cx:pt>
          <cx:pt idx="3">0.010302</cx:pt>
          <cx:pt idx="4">0.010499</cx:pt>
          <cx:pt idx="5">0.010685</cx:pt>
          <cx:pt idx="6">0.010562</cx:pt>
          <cx:pt idx="7">0.010669</cx:pt>
          <cx:pt idx="8">0.010853</cx:pt>
          <cx:pt idx="9">0.011023</cx:pt>
          <cx:pt idx="10">0.011507</cx:pt>
          <cx:pt idx="11">0.011301</cx:pt>
          <cx:pt idx="12">0.011538</cx:pt>
          <cx:pt idx="13">0.011050000000000001</cx:pt>
          <cx:pt idx="14">0.010654</cx:pt>
          <cx:pt idx="15">0.010484</cx:pt>
          <cx:pt idx="16">0.010163999999999999</cx:pt>
          <cx:pt idx="17">0.0098899999999999995</cx:pt>
          <cx:pt idx="18">0.0099609999999999994</cx:pt>
          <cx:pt idx="19">0.010181000000000001</cx:pt>
          <cx:pt idx="20">0.011127</cx:pt>
          <cx:pt idx="21">0.011429</cx:pt>
          <cx:pt idx="22">0.011710999999999999</cx:pt>
          <cx:pt idx="23">0.011679999999999999</cx:pt>
          <cx:pt idx="24">0.011846000000000001</cx:pt>
          <cx:pt idx="25">0.011254</cx:pt>
          <cx:pt idx="26">0.011095000000000001</cx:pt>
          <cx:pt idx="27">0.011091999999999999</cx:pt>
          <cx:pt idx="28">0.010949</cx:pt>
          <cx:pt idx="29">0.010873000000000001</cx:pt>
          <cx:pt idx="30">0.011034</cx:pt>
          <cx:pt idx="31">0.011254999999999999</cx:pt>
          <cx:pt idx="32">0.01159</cx:pt>
          <cx:pt idx="33">0.011642</cx:pt>
          <cx:pt idx="34">0.011904</cx:pt>
          <cx:pt idx="35">0.011863</cx:pt>
          <cx:pt idx="36">0.011823999999999999</cx:pt>
          <cx:pt idx="37">0.012119</cx:pt>
          <cx:pt idx="38">0.01235</cx:pt>
          <cx:pt idx="39">0.013231</cx:pt>
          <cx:pt idx="40">0.013679</cx:pt>
          <cx:pt idx="41">0.014043</cx:pt>
          <cx:pt idx="42">0.014271000000000001</cx:pt>
          <cx:pt idx="43">0.014347</cx:pt>
          <cx:pt idx="44">0.014584</cx:pt>
          <cx:pt idx="45">0.014971999999999999</cx:pt>
          <cx:pt idx="46">0.015383000000000001</cx:pt>
          <cx:pt idx="47">0.015461000000000001</cx:pt>
          <cx:pt idx="48">0.016160999999999998</cx:pt>
          <cx:pt idx="49">0.016830000000000001</cx:pt>
          <cx:pt idx="50">0.017826999999999999</cx:pt>
          <cx:pt idx="51">0.018997</cx:pt>
          <cx:pt idx="52">0.019484999999999999</cx:pt>
          <cx:pt idx="53">0.019663</cx:pt>
          <cx:pt idx="54">0.019807000000000002</cx:pt>
          <cx:pt idx="55">0.019657000000000001</cx:pt>
          <cx:pt idx="56">0.019564999999999999</cx:pt>
          <cx:pt idx="57">0.019605000000000001</cx:pt>
          <cx:pt idx="58">0.019789000000000001</cx:pt>
          <cx:pt idx="59">0.020205000000000001</cx:pt>
          <cx:pt idx="60">0.020857000000000001</cx:pt>
          <cx:pt idx="61">0.021360000000000001</cx:pt>
          <cx:pt idx="62">0.020823000000000001</cx:pt>
          <cx:pt idx="63">0.020379000000000001</cx:pt>
          <cx:pt idx="64">0.02027</cx:pt>
          <cx:pt idx="65">0.020042999999999998</cx:pt>
          <cx:pt idx="66">0.020074999999999999</cx:pt>
          <cx:pt idx="67">0.020219000000000001</cx:pt>
          <cx:pt idx="68">0.020431999999999999</cx:pt>
          <cx:pt idx="69">0.020863</cx:pt>
          <cx:pt idx="70">0.020511999999999999</cx:pt>
          <cx:pt idx="71">0.021045000000000001</cx:pt>
          <cx:pt idx="72">0.020410000000000001</cx:pt>
          <cx:pt idx="73">0.020295000000000001</cx:pt>
          <cx:pt idx="74">0.019248000000000001</cx:pt>
          <cx:pt idx="75">0.018634999999999999</cx:pt>
          <cx:pt idx="76">0.017498</cx:pt>
          <cx:pt idx="77">0.017236000000000001</cx:pt>
          <cx:pt idx="78">0.016795000000000001</cx:pt>
          <cx:pt idx="79">0.015897999999999999</cx:pt>
          <cx:pt idx="80">0.015428000000000001</cx:pt>
          <cx:pt idx="81">0.015702000000000001</cx:pt>
          <cx:pt idx="82">0.014754</cx:pt>
          <cx:pt idx="83">0.014635</cx:pt>
          <cx:pt idx="84">0.014357</cx:pt>
          <cx:pt idx="85">0.014293</cx:pt>
          <cx:pt idx="86">0.014626999999999999</cx:pt>
          <cx:pt idx="87">0.014789999999999999</cx:pt>
          <cx:pt idx="88">0.014912</cx:pt>
          <cx:pt idx="89">0.015207</cx:pt>
          <cx:pt idx="90">0.015324000000000001</cx:pt>
          <cx:pt idx="91">0.015169999999999999</cx:pt>
          <cx:pt idx="92">0.014551</cx:pt>
          <cx:pt idx="93">0.0144</cx:pt>
          <cx:pt idx="94">0.014265</cx:pt>
          <cx:pt idx="95">0.014015</cx:pt>
          <cx:pt idx="96">0.013990000000000001</cx:pt>
          <cx:pt idx="97">0.014045</cx:pt>
          <cx:pt idx="98">0.014079</cx:pt>
          <cx:pt idx="99">0.013476999999999999</cx:pt>
          <cx:pt idx="100">0.013658</cx:pt>
          <cx:pt idx="101">0.013278999999999999</cx:pt>
          <cx:pt idx="102">0.013351</cx:pt>
          <cx:pt idx="103">0.013427</cx:pt>
          <cx:pt idx="104">0.013358999999999999</cx:pt>
          <cx:pt idx="105">0.013370999999999999</cx:pt>
          <cx:pt idx="106">0.013396999999999999</cx:pt>
          <cx:pt idx="107">0.013672</cx:pt>
          <cx:pt idx="108">0.014711</cx:pt>
          <cx:pt idx="109">0.013662000000000001</cx:pt>
          <cx:pt idx="110">0.013473000000000001</cx:pt>
          <cx:pt idx="111">0.013611</cx:pt>
          <cx:pt idx="112">0.01333</cx:pt>
          <cx:pt idx="113">0.013315</cx:pt>
          <cx:pt idx="114">0.012963000000000001</cx:pt>
          <cx:pt idx="115">0.012936</cx:pt>
          <cx:pt idx="116">0.012866000000000001</cx:pt>
          <cx:pt idx="117">0.012585000000000001</cx:pt>
          <cx:pt idx="118">0.012319999999999999</cx:pt>
          <cx:pt idx="119">0.012336</cx:pt>
          <cx:pt idx="120">0.012128999999999999</cx:pt>
          <cx:pt idx="121">0.012374</cx:pt>
          <cx:pt idx="122">0.012658000000000001</cx:pt>
          <cx:pt idx="123">0.012048</cx:pt>
          <cx:pt idx="124">0.011113</cx:pt>
          <cx:pt idx="125">0.011356</cx:pt>
          <cx:pt idx="126">0.011403999999999999</cx:pt>
          <cx:pt idx="127">0.0112</cx:pt>
          <cx:pt idx="128">0.011407</cx:pt>
          <cx:pt idx="129">0.012043</cx:pt>
          <cx:pt idx="130">0.01192</cx:pt>
          <cx:pt idx="131">0.012277</cx:pt>
          <cx:pt idx="132">0.011993</cx:pt>
          <cx:pt idx="133">0.011842</cx:pt>
          <cx:pt idx="134">0.011516</cx:pt>
          <cx:pt idx="135">0.011644</cx:pt>
          <cx:pt idx="136">0.011878</cx:pt>
          <cx:pt idx="137">0.011712999999999999</cx:pt>
          <cx:pt idx="138">0.011986999999999999</cx:pt>
          <cx:pt idx="139">0.012075000000000001</cx:pt>
          <cx:pt idx="140">0.012128999999999999</cx:pt>
          <cx:pt idx="141">0.012238000000000001</cx:pt>
          <cx:pt idx="142">0.012351000000000001</cx:pt>
          <cx:pt idx="143">0.011969</cx:pt>
          <cx:pt idx="144">0.011519</cx:pt>
          <cx:pt idx="145">0.011069000000000001</cx:pt>
          <cx:pt idx="146">0.010893999999999999</cx:pt>
          <cx:pt idx="147">0.010791</cx:pt>
          <cx:pt idx="148">0.010581</cx:pt>
          <cx:pt idx="149">0.010621</cx:pt>
          <cx:pt idx="150">0.010794</cx:pt>
          <cx:pt idx="151">0.010774000000000001</cx:pt>
          <cx:pt idx="152">0.010912</cx:pt>
          <cx:pt idx="153">0.010817999999999999</cx:pt>
          <cx:pt idx="154">0.010845</cx:pt>
          <cx:pt idx="155">0.010987</cx:pt>
          <cx:pt idx="156">0.011148</cx:pt>
          <cx:pt idx="157">0.011311</cx:pt>
          <cx:pt idx="158">0.011408</cx:pt>
          <cx:pt idx="159">0.011472</cx:pt>
          <cx:pt idx="160">0.011571</cx:pt>
          <cx:pt idx="161">0.011512</cx:pt>
          <cx:pt idx="162">0.011727</cx:pt>
          <cx:pt idx="163">0.011560000000000001</cx:pt>
          <cx:pt idx="164">0.011721000000000001</cx:pt>
          <cx:pt idx="165">0.011566999999999999</cx:pt>
          <cx:pt idx="166">0.011695000000000001</cx:pt>
          <cx:pt idx="167">0.011672</cx:pt>
          <cx:pt idx="168">0.011922</cx:pt>
          <cx:pt idx="169">0.011965999999999999</cx:pt>
          <cx:pt idx="170">0.011993</cx:pt>
          <cx:pt idx="171">0.012331999999999999</cx:pt>
          <cx:pt idx="172">0.012434000000000001</cx:pt>
          <cx:pt idx="173">0.013213000000000001</cx:pt>
          <cx:pt idx="174">0.012630000000000001</cx:pt>
          <cx:pt idx="175">0.012544</cx:pt>
          <cx:pt idx="176">0.012770999999999999</cx:pt>
          <cx:pt idx="177">0.012755000000000001</cx:pt>
          <cx:pt idx="178">0.012827</cx:pt>
          <cx:pt idx="179">0.013252999999999999</cx:pt>
          <cx:pt idx="180">0.013349</cx:pt>
          <cx:pt idx="181">0.013391</cx:pt>
          <cx:pt idx="182">0.013448999999999999</cx:pt>
          <cx:pt idx="183">0.013856</cx:pt>
          <cx:pt idx="184">0.014197</cx:pt>
          <cx:pt idx="185">0.01502</cx:pt>
          <cx:pt idx="186">0.015169999999999999</cx:pt>
          <cx:pt idx="187">0.015768000000000001</cx:pt>
          <cx:pt idx="188">0.015630000000000002</cx:pt>
          <cx:pt idx="189">0.015443</cx:pt>
          <cx:pt idx="190">0.015155999999999999</cx:pt>
          <cx:pt idx="191">0.015499000000000001</cx:pt>
          <cx:pt idx="192">0.015089999999999999</cx:pt>
          <cx:pt idx="193">0.015758000000000001</cx:pt>
          <cx:pt idx="194">0.015396</cx:pt>
          <cx:pt idx="195">0.015526</cx:pt>
          <cx:pt idx="196">0.016331999999999999</cx:pt>
          <cx:pt idx="197">0.016118</cx:pt>
          <cx:pt idx="198">0.016855999999999999</cx:pt>
          <cx:pt idx="199">0.017576000000000001</cx:pt>
          <cx:pt idx="200">0.017642000000000001</cx:pt>
          <cx:pt idx="201">0.018585999999999998</cx:pt>
          <cx:pt idx="202">0.019529000000000001</cx:pt>
          <cx:pt idx="203">0.020781000000000001</cx:pt>
          <cx:pt idx="204">0.021867999999999999</cx:pt>
          <cx:pt idx="205">0.022704999999999999</cx:pt>
          <cx:pt idx="206">0.023195</cx:pt>
          <cx:pt idx="207">0.023687</cx:pt>
          <cx:pt idx="208">0.023578999999999999</cx:pt>
          <cx:pt idx="209">0.023192999999999998</cx:pt>
          <cx:pt idx="210">0.023376000000000001</cx:pt>
          <cx:pt idx="211">0.022800000000000001</cx:pt>
          <cx:pt idx="212">0.022866000000000001</cx:pt>
          <cx:pt idx="213">0.022644999999999998</cx:pt>
          <cx:pt idx="214">0.022747</cx:pt>
          <cx:pt idx="215">0.022867999999999999</cx:pt>
          <cx:pt idx="216">0.022755999999999998</cx:pt>
          <cx:pt idx="217">0.022207000000000001</cx:pt>
          <cx:pt idx="218">0.022342999999999998</cx:pt>
          <cx:pt idx="219">0.022669999999999999</cx:pt>
          <cx:pt idx="220">0.022721000000000002</cx:pt>
          <cx:pt idx="221">0.022723</cx:pt>
          <cx:pt idx="222">0.023296999999999998</cx:pt>
          <cx:pt idx="223">0.023921000000000001</cx:pt>
          <cx:pt idx="224">0.023993</cx:pt>
          <cx:pt idx="225">0.024289000000000002</cx:pt>
          <cx:pt idx="226">0.025208000000000001</cx:pt>
          <cx:pt idx="227">0.024125000000000001</cx:pt>
          <cx:pt idx="228">0.023859999999999999</cx:pt>
          <cx:pt idx="229">0.024466000000000002</cx:pt>
          <cx:pt idx="230">0.023556000000000001</cx:pt>
          <cx:pt idx="231">0.023661000000000001</cx:pt>
          <cx:pt idx="232">0.023210000000000001</cx:pt>
          <cx:pt idx="233">0.023358</cx:pt>
          <cx:pt idx="234">0.023671999999999999</cx:pt>
          <cx:pt idx="235">0.023472</cx:pt>
          <cx:pt idx="236">0.023092999999999999</cx:pt>
          <cx:pt idx="237">0.022985999999999999</cx:pt>
          <cx:pt idx="238">0.022681</cx:pt>
          <cx:pt idx="239">0.022615</cx:pt>
          <cx:pt idx="240">0.02222</cx:pt>
          <cx:pt idx="241">0.021829999999999999</cx:pt>
          <cx:pt idx="242">0.021389999999999999</cx:pt>
          <cx:pt idx="243">0.021198000000000002</cx:pt>
          <cx:pt idx="244">0.020295000000000001</cx:pt>
          <cx:pt idx="245">0.020004999999999998</cx:pt>
          <cx:pt idx="246">0.019716000000000001</cx:pt>
          <cx:pt idx="247">0.019002999999999999</cx:pt>
          <cx:pt idx="248">0.018914</cx:pt>
          <cx:pt idx="249">0.018615</cx:pt>
          <cx:pt idx="250">0.018265</cx:pt>
          <cx:pt idx="251">0.017777999999999999</cx:pt>
          <cx:pt idx="252">0.017698999999999999</cx:pt>
          <cx:pt idx="253">0.017193</cx:pt>
          <cx:pt idx="254">0.017219999999999999</cx:pt>
          <cx:pt idx="255">0.017049999999999999</cx:pt>
          <cx:pt idx="256">0.017104999999999999</cx:pt>
          <cx:pt idx="257">0.017108999999999999</cx:pt>
          <cx:pt idx="258">0.017257999999999999</cx:pt>
          <cx:pt idx="259">0.017444000000000001</cx:pt>
          <cx:pt idx="260">0.017583000000000001</cx:pt>
          <cx:pt idx="261">0.017342</cx:pt>
          <cx:pt idx="262">0.017798999999999999</cx:pt>
          <cx:pt idx="263">0.017673000000000001</cx:pt>
          <cx:pt idx="264">0.017701999999999999</cx:pt>
          <cx:pt idx="265">0.01737</cx:pt>
          <cx:pt idx="266">0.017371000000000001</cx:pt>
          <cx:pt idx="267">0.017717</cx:pt>
          <cx:pt idx="268">0.017950000000000001</cx:pt>
          <cx:pt idx="269">0.017708999999999999</cx:pt>
          <cx:pt idx="270">0.017757999999999999</cx:pt>
          <cx:pt idx="271">0.017873</cx:pt>
          <cx:pt idx="272">0.017503999999999999</cx:pt>
          <cx:pt idx="273">0.017590000000000001</cx:pt>
          <cx:pt idx="274">0.017760000000000001</cx:pt>
          <cx:pt idx="275">0.017836000000000001</cx:pt>
          <cx:pt idx="276">0.017750999999999999</cx:pt>
          <cx:pt idx="277">0.017645000000000001</cx:pt>
          <cx:pt idx="278">0.017857999999999999</cx:pt>
          <cx:pt idx="279">0.018092</cx:pt>
          <cx:pt idx="280">0.018336999999999999</cx:pt>
          <cx:pt idx="281">0.018134000000000001</cx:pt>
          <cx:pt idx="282">0.018319999999999999</cx:pt>
          <cx:pt idx="283">0.018644999999999998</cx:pt>
          <cx:pt idx="284">0.017811</cx:pt>
          <cx:pt idx="285">0.018037000000000001</cx:pt>
          <cx:pt idx="286">0.018315999999999999</cx:pt>
          <cx:pt idx="287">0.018846999999999999</cx:pt>
          <cx:pt idx="288">0.019102999999999998</cx:pt>
          <cx:pt idx="289">0.019352000000000001</cx:pt>
          <cx:pt idx="290">0.019757</cx:pt>
          <cx:pt idx="291">0.019554999999999999</cx:pt>
          <cx:pt idx="292">0.019902</cx:pt>
          <cx:pt idx="293">0.019411000000000001</cx:pt>
          <cx:pt idx="294">0.019709999999999998</cx:pt>
          <cx:pt idx="295">0.020062</cx:pt>
          <cx:pt idx="296">0.020174999999999998</cx:pt>
          <cx:pt idx="297">0.020525999999999999</cx:pt>
          <cx:pt idx="298">0.020804</cx:pt>
          <cx:pt idx="299">0.021572999999999998</cx:pt>
          <cx:pt idx="300">0.021519</cx:pt>
          <cx:pt idx="301">0.021857000000000001</cx:pt>
          <cx:pt idx="302">0.021975999999999999</cx:pt>
          <cx:pt idx="303">0.022001</cx:pt>
          <cx:pt idx="304">0.022279</cx:pt>
          <cx:pt idx="305">0.022190999999999999</cx:pt>
          <cx:pt idx="306">0.022464000000000001</cx:pt>
          <cx:pt idx="307">0.021743999999999999</cx:pt>
          <cx:pt idx="308">0.021769</cx:pt>
          <cx:pt idx="309">0.021707000000000001</cx:pt>
          <cx:pt idx="310">0.021839999999999998</cx:pt>
          <cx:pt idx="311">0.021631999999999998</cx:pt>
          <cx:pt idx="312">0.021701999999999999</cx:pt>
          <cx:pt idx="313">0.021363</cx:pt>
          <cx:pt idx="314">0.021527999999999999</cx:pt>
          <cx:pt idx="315">0.021517999999999999</cx:pt>
          <cx:pt idx="316">0.021658</cx:pt>
          <cx:pt idx="317">0.021569999999999999</cx:pt>
          <cx:pt idx="318">0.021090999999999999</cx:pt>
          <cx:pt idx="319">0.021221</cx:pt>
          <cx:pt idx="320">0.021472000000000002</cx:pt>
          <cx:pt idx="321">0.02102</cx:pt>
          <cx:pt idx="322">0.020766</cx:pt>
          <cx:pt idx="323">0.020788999999999998</cx:pt>
          <cx:pt idx="324">0.020483000000000001</cx:pt>
          <cx:pt idx="325">0.020822</cx:pt>
          <cx:pt idx="326">0.020920999999999999</cx:pt>
          <cx:pt idx="327">0.021097999999999999</cx:pt>
          <cx:pt idx="328">0.020205000000000001</cx:pt>
          <cx:pt idx="329">0.020223000000000001</cx:pt>
          <cx:pt idx="330">0.019795</cx:pt>
          <cx:pt idx="331">0.019446000000000001</cx:pt>
          <cx:pt idx="332">0.019591999999999998</cx:pt>
          <cx:pt idx="333">0.018851</cx:pt>
          <cx:pt idx="334">0.018884000000000001</cx:pt>
          <cx:pt idx="335">0.017801999999999998</cx:pt>
          <cx:pt idx="336">0.017135000000000001</cx:pt>
          <cx:pt idx="337">0.016907999999999999</cx:pt>
          <cx:pt idx="338">0.016978</cx:pt>
          <cx:pt idx="339">0.016782999999999999</cx:pt>
          <cx:pt idx="340">0.017101999999999999</cx:pt>
          <cx:pt idx="341">0.017011999999999999</cx:pt>
          <cx:pt idx="342">0.017212000000000002</cx:pt>
          <cx:pt idx="343">0.017145000000000001</cx:pt>
          <cx:pt idx="344">0.017479999999999999</cx:pt>
          <cx:pt idx="345">0.016882000000000001</cx:pt>
          <cx:pt idx="346">0.017239999999999998</cx:pt>
          <cx:pt idx="347">0.017798000000000001</cx:pt>
          <cx:pt idx="348">0.017964000000000001</cx:pt>
          <cx:pt idx="349">0.018216</cx:pt>
          <cx:pt idx="350">0.018214000000000001</cx:pt>
          <cx:pt idx="351">0.018298999999999999</cx:pt>
          <cx:pt idx="352">0.018599000000000001</cx:pt>
          <cx:pt idx="353">0.018246999999999999</cx:pt>
          <cx:pt idx="354">0.018096000000000001</cx:pt>
          <cx:pt idx="355">0.018277000000000002</cx:pt>
          <cx:pt idx="356">0.018474000000000001</cx:pt>
          <cx:pt idx="357">0.018252999999999998</cx:pt>
          <cx:pt idx="358">0.018432</cx:pt>
          <cx:pt idx="359">0.018452</cx:pt>
          <cx:pt idx="360">0.018456</cx:pt>
          <cx:pt idx="361">0.018515</cx:pt>
          <cx:pt idx="362">0.018363000000000001</cx:pt>
          <cx:pt idx="363">0.018232000000000002</cx:pt>
          <cx:pt idx="364">0.017606</cx:pt>
          <cx:pt idx="365">0.017330000000000002</cx:pt>
          <cx:pt idx="366">0.017500000000000002</cx:pt>
          <cx:pt idx="367">0.017284000000000001</cx:pt>
          <cx:pt idx="368">0.017011999999999999</cx:pt>
          <cx:pt idx="369">0.016702000000000002</cx:pt>
          <cx:pt idx="370">0.016357</cx:pt>
          <cx:pt idx="371">0.016410000000000001</cx:pt>
          <cx:pt idx="372">0.016841999999999999</cx:pt>
          <cx:pt idx="373">0.017586000000000001</cx:pt>
          <cx:pt idx="374">0.018203</cx:pt>
          <cx:pt idx="375">0.018859000000000001</cx:pt>
          <cx:pt idx="376">0.019071999999999999</cx:pt>
          <cx:pt idx="377">0.019192000000000001</cx:pt>
          <cx:pt idx="378">0.019224999999999999</cx:pt>
          <cx:pt idx="379">0.019765999999999999</cx:pt>
          <cx:pt idx="380">0.019639</cx:pt>
          <cx:pt idx="381">0.019588999999999999</cx:pt>
          <cx:pt idx="382">0.020164000000000001</cx:pt>
          <cx:pt idx="383">0.019418000000000001</cx:pt>
          <cx:pt idx="384">0.017669000000000001</cx:pt>
          <cx:pt idx="385">0.016768999999999999</cx:pt>
          <cx:pt idx="386">0.015147000000000001</cx:pt>
          <cx:pt idx="387">0.01388</cx:pt>
          <cx:pt idx="388">0.013027</cx:pt>
          <cx:pt idx="389">0.013656</cx:pt>
          <cx:pt idx="390">0.012971</cx:pt>
          <cx:pt idx="391">0.013188999999999999</cx:pt>
          <cx:pt idx="392">0.013396</cx:pt>
          <cx:pt idx="393">0.013887999999999999</cx:pt>
          <cx:pt idx="394">0.013998999999999999</cx:pt>
          <cx:pt idx="395">0.014036</cx:pt>
          <cx:pt idx="396">0.014133</cx:pt>
          <cx:pt idx="397">0.014009000000000001</cx:pt>
          <cx:pt idx="398">0.014163</cx:pt>
          <cx:pt idx="399">0.014369</cx:pt>
          <cx:pt idx="400">0.014591</cx:pt>
          <cx:pt idx="401">0.014839</cx:pt>
          <cx:pt idx="402">0.01495</cx:pt>
          <cx:pt idx="403">0.015383000000000001</cx:pt>
          <cx:pt idx="404">0.015309</cx:pt>
          <cx:pt idx="405">0.015630000000000002</cx:pt>
          <cx:pt idx="406">0.015661999999999999</cx:pt>
          <cx:pt idx="407">0.015486</cx:pt>
          <cx:pt idx="408">0.015291000000000001</cx:pt>
          <cx:pt idx="409">0.015646</cx:pt>
          <cx:pt idx="410">0.015747000000000001</cx:pt>
          <cx:pt idx="411">0.016025999999999999</cx:pt>
          <cx:pt idx="412">0.016142</cx:pt>
          <cx:pt idx="413">0.016719000000000001</cx:pt>
          <cx:pt idx="414">0.017495</cx:pt>
          <cx:pt idx="415">0.018162999999999999</cx:pt>
          <cx:pt idx="416">0.018842999999999999</cx:pt>
          <cx:pt idx="417">0.019302</cx:pt>
          <cx:pt idx="418">0.019202</cx:pt>
          <cx:pt idx="419">0.019248000000000001</cx:pt>
          <cx:pt idx="420">0.019508000000000001</cx:pt>
          <cx:pt idx="421">0.019740000000000001</cx:pt>
          <cx:pt idx="422">0.020431000000000001</cx:pt>
          <cx:pt idx="423">0.020656999999999998</cx:pt>
          <cx:pt idx="424">0.021099</cx:pt>
          <cx:pt idx="425">0.020908</cx:pt>
          <cx:pt idx="426">0.020927000000000001</cx:pt>
          <cx:pt idx="427">0.020933</cx:pt>
          <cx:pt idx="428">0.020344999999999999</cx:pt>
          <cx:pt idx="429">0.02043</cx:pt>
          <cx:pt idx="430">0.020102999999999999</cx:pt>
          <cx:pt idx="431">0.020476999999999999</cx:pt>
          <cx:pt idx="432">0.020174999999999998</cx:pt>
          <cx:pt idx="433">0.019909</cx:pt>
          <cx:pt idx="434">0.020707</cx:pt>
          <cx:pt idx="435">0.021589000000000001</cx:pt>
          <cx:pt idx="436">0.021982999999999999</cx:pt>
          <cx:pt idx="437">0.022501</cx:pt>
          <cx:pt idx="438">0.022360999999999999</cx:pt>
          <cx:pt idx="439">0.022231999999999998</cx:pt>
          <cx:pt idx="440">0.022086000000000001</cx:pt>
          <cx:pt idx="441">0.021651</cx:pt>
          <cx:pt idx="442">0.021475999999999999</cx:pt>
          <cx:pt idx="443">0.020820999999999999</cx:pt>
          <cx:pt idx="444">0.021252</cx:pt>
          <cx:pt idx="445">0.02068</cx:pt>
          <cx:pt idx="446">0.020743000000000001</cx:pt>
          <cx:pt idx="447">0.020641</cx:pt>
          <cx:pt idx="448">0.020544</cx:pt>
          <cx:pt idx="449">0.020733000000000001</cx:pt>
          <cx:pt idx="450">0.021100000000000001</cx:pt>
          <cx:pt idx="451">0.021596000000000001</cx:pt>
          <cx:pt idx="452">0.021904</cx:pt>
          <cx:pt idx="453">0.022414</cx:pt>
          <cx:pt idx="454">0.022841</cx:pt>
          <cx:pt idx="455">0.023084</cx:pt>
          <cx:pt idx="456">0.022759999999999999</cx:pt>
          <cx:pt idx="457">0.023154000000000001</cx:pt>
          <cx:pt idx="458">0.023196000000000001</cx:pt>
          <cx:pt idx="459">0.023820999999999998</cx:pt>
          <cx:pt idx="460">0.023959999999999999</cx:pt>
          <cx:pt idx="461">0.023952999999999999</cx:pt>
          <cx:pt idx="462">0.023383000000000001</cx:pt>
          <cx:pt idx="463">0.023099000000000001</cx:pt>
          <cx:pt idx="464">0.023540999999999999</cx:pt>
          <cx:pt idx="465">0.023497000000000001</cx:pt>
          <cx:pt idx="466">0.023366999999999999</cx:pt>
          <cx:pt idx="467">0.023986</cx:pt>
          <cx:pt idx="468">0.023843</cx:pt>
          <cx:pt idx="469">0.024080000000000001</cx:pt>
          <cx:pt idx="470">0.023599999999999999</cx:pt>
          <cx:pt idx="471">0.023476</cx:pt>
          <cx:pt idx="472">0.023511000000000001</cx:pt>
          <cx:pt idx="473">0.022932999999999999</cx:pt>
          <cx:pt idx="474">0.022719</cx:pt>
          <cx:pt idx="475">0.022645999999999999</cx:pt>
          <cx:pt idx="476">0.022565999999999999</cx:pt>
          <cx:pt idx="477">0.022695</cx:pt>
          <cx:pt idx="478">0.022370999999999999</cx:pt>
          <cx:pt idx="479">0.022225000000000002</cx:pt>
          <cx:pt idx="480">0.022266999999999999</cx:pt>
          <cx:pt idx="481">0.021873</cx:pt>
          <cx:pt idx="482">0.021794999999999998</cx:pt>
          <cx:pt idx="483">0.021464</cx:pt>
          <cx:pt idx="484">0.021422</cx:pt>
          <cx:pt idx="485">0.021368000000000002</cx:pt>
          <cx:pt idx="486">0.021670999999999999</cx:pt>
          <cx:pt idx="487">0.021361000000000002</cx:pt>
          <cx:pt idx="488">0.021173000000000001</cx:pt>
          <cx:pt idx="489">0.021160000000000002</cx:pt>
          <cx:pt idx="490">0.02102</cx:pt>
          <cx:pt idx="491">0.020419</cx:pt>
          <cx:pt idx="492">0.019970000000000002</cx:pt>
          <cx:pt idx="493">0.019716000000000001</cx:pt>
          <cx:pt idx="494">0.019254</cx:pt>
          <cx:pt idx="495">0.018776999999999999</cx:pt>
          <cx:pt idx="496">0.018966</cx:pt>
          <cx:pt idx="497">0.018450000000000001</cx:pt>
          <cx:pt idx="498">0.018690999999999999</cx:pt>
          <cx:pt idx="499">0.018394000000000001</cx:pt>
          <cx:pt idx="500">0.018315999999999999</cx:pt>
          <cx:pt idx="501">0.018797000000000001</cx:pt>
          <cx:pt idx="502">0.018423999999999999</cx:pt>
          <cx:pt idx="503">0.018676000000000002</cx:pt>
          <cx:pt idx="504">0.018846999999999999</cx:pt>
          <cx:pt idx="505">0.018966</cx:pt>
          <cx:pt idx="506">0.019009000000000002</cx:pt>
          <cx:pt idx="507">0.019255999999999999</cx:pt>
          <cx:pt idx="508">0.019351</cx:pt>
          <cx:pt idx="509">0.018985999999999999</cx:pt>
          <cx:pt idx="510">0.018735999999999999</cx:pt>
          <cx:pt idx="511">0.018121000000000002</cx:pt>
          <cx:pt idx="512">0.017676999999999998</cx:pt>
          <cx:pt idx="513">0.017925</cx:pt>
          <cx:pt idx="514">0.018481000000000001</cx:pt>
          <cx:pt idx="515">0.018584</cx:pt>
          <cx:pt idx="516">0.019071999999999999</cx:pt>
          <cx:pt idx="517">0.019911000000000002</cx:pt>
          <cx:pt idx="518">0.019910000000000001</cx:pt>
          <cx:pt idx="519">0.020004000000000001</cx:pt>
          <cx:pt idx="520">0.019373000000000001</cx:pt>
          <cx:pt idx="521">0.019275</cx:pt>
          <cx:pt idx="522">0.019005000000000001</cx:pt>
          <cx:pt idx="523">0.018686000000000001</cx:pt>
          <cx:pt idx="524">0.018675000000000001</cx:pt>
          <cx:pt idx="525">0.019105</cx:pt>
          <cx:pt idx="526">0.019088999999999998</cx:pt>
          <cx:pt idx="527">0.019452000000000001</cx:pt>
          <cx:pt idx="528">0.019479</cx:pt>
          <cx:pt idx="529">0.01966</cx:pt>
          <cx:pt idx="530">0.019643999999999998</cx:pt>
          <cx:pt idx="531">0.019932999999999999</cx:pt>
          <cx:pt idx="532">0.019835999999999999</cx:pt>
          <cx:pt idx="533">0.019775999999999998</cx:pt>
          <cx:pt idx="534">0.019977999999999999</cx:pt>
          <cx:pt idx="535">0.020163</cx:pt>
          <cx:pt idx="536">0.020563999999999999</cx:pt>
          <cx:pt idx="537">0.020573999999999999</cx:pt>
          <cx:pt idx="538">0.021014000000000001</cx:pt>
          <cx:pt idx="539">0.020979000000000001</cx:pt>
          <cx:pt idx="540">0.021233999999999999</cx:pt>
          <cx:pt idx="541">0.020861999999999999</cx:pt>
          <cx:pt idx="542">0.020670000000000001</cx:pt>
          <cx:pt idx="543">0.020271000000000001</cx:pt>
          <cx:pt idx="544">0.019809</cx:pt>
          <cx:pt idx="545">0.019512999999999999</cx:pt>
          <cx:pt idx="546">0.019488999999999999</cx:pt>
          <cx:pt idx="547">0.019094</cx:pt>
          <cx:pt idx="548">0.018938</cx:pt>
          <cx:pt idx="549">0.018724000000000001</cx:pt>
          <cx:pt idx="550">0.018409999999999999</cx:pt>
          <cx:pt idx="551">0.017902999999999999</cx:pt>
          <cx:pt idx="552">0.017491</cx:pt>
          <cx:pt idx="553">0.016757000000000001</cx:pt>
          <cx:pt idx="554">0.016739</cx:pt>
          <cx:pt idx="555">0.016677999999999998</cx:pt>
          <cx:pt idx="556">0.016511999999999999</cx:pt>
          <cx:pt idx="557">0.016518000000000001</cx:pt>
          <cx:pt idx="558">0.016605999999999999</cx:pt>
          <cx:pt idx="559">0.016670999999999998</cx:pt>
          <cx:pt idx="560">0.016851000000000001</cx:pt>
          <cx:pt idx="561">0.016945000000000002</cx:pt>
          <cx:pt idx="562">0.016982000000000001</cx:pt>
          <cx:pt idx="563">0.016612999999999999</cx:pt>
          <cx:pt idx="564">0.016041</cx:pt>
          <cx:pt idx="565">0.014886999999999999</cx:pt>
          <cx:pt idx="566">0.014147</cx:pt>
          <cx:pt idx="567">0.013573</cx:pt>
          <cx:pt idx="568">0.012703000000000001</cx:pt>
          <cx:pt idx="569">0.012507000000000001</cx:pt>
          <cx:pt idx="570">0.013152</cx:pt>
          <cx:pt idx="571">0.013297</cx:pt>
          <cx:pt idx="572">0.013585</cx:pt>
          <cx:pt idx="573">0.013764999999999999</cx:pt>
          <cx:pt idx="574">0.013867000000000001</cx:pt>
          <cx:pt idx="575">0.013849999999999999</cx:pt>
          <cx:pt idx="576">0.013608</cx:pt>
          <cx:pt idx="577">0.013715</cx:pt>
          <cx:pt idx="578">0.013558000000000001</cx:pt>
          <cx:pt idx="579">0.013421000000000001</cx:pt>
          <cx:pt idx="580">0.013483</cx:pt>
          <cx:pt idx="581">0.013618999999999999</cx:pt>
          <cx:pt idx="582">0.013431999999999999</cx:pt>
          <cx:pt idx="583">0.013644</cx:pt>
          <cx:pt idx="584">0.013146</cx:pt>
          <cx:pt idx="585">0.012709</cx:pt>
          <cx:pt idx="586">0.012527</cx:pt>
          <cx:pt idx="587">0.011957000000000001</cx:pt>
          <cx:pt idx="588">0.011875999999999999</cx:pt>
          <cx:pt idx="589">0.012565</cx:pt>
          <cx:pt idx="590">0.013524</cx:pt>
          <cx:pt idx="591">0.014385999999999999</cx:pt>
          <cx:pt idx="592">0.014770999999999999</cx:pt>
          <cx:pt idx="593">0.014900999999999999</cx:pt>
          <cx:pt idx="594">0.014419</cx:pt>
          <cx:pt idx="595">0.013684</cx:pt>
          <cx:pt idx="596">0.013542999999999999</cx:pt>
          <cx:pt idx="597">0.013552</cx:pt>
          <cx:pt idx="598">0.013568</cx:pt>
          <cx:pt idx="599">0.013965</cx:pt>
          <cx:pt idx="600">0.014567999999999999</cx:pt>
          <cx:pt idx="601">0.014636</cx:pt>
          <cx:pt idx="602">0.015138</cx:pt>
          <cx:pt idx="603">0.015637999999999999</cx:pt>
          <cx:pt idx="604">0.015789999999999998</cx:pt>
          <cx:pt idx="605">0.015899</cx:pt>
          <cx:pt idx="606">0.015802</cx:pt>
          <cx:pt idx="607">0.015658999999999999</cx:pt>
          <cx:pt idx="608">0.015598000000000001</cx:pt>
          <cx:pt idx="609">0.01549</cx:pt>
          <cx:pt idx="610">0.015350000000000001</cx:pt>
          <cx:pt idx="611">0.015277000000000001</cx:pt>
          <cx:pt idx="612">0.015321</cx:pt>
          <cx:pt idx="613">0.015245</cx:pt>
          <cx:pt idx="614">0.015147000000000001</cx:pt>
          <cx:pt idx="615">0.015153</cx:pt>
          <cx:pt idx="616">0.01516</cx:pt>
          <cx:pt idx="617">0.015049999999999999</cx:pt>
          <cx:pt idx="618">0.014760000000000001</cx:pt>
          <cx:pt idx="619">0.015132</cx:pt>
          <cx:pt idx="620">0.015469999999999999</cx:pt>
          <cx:pt idx="621">0.015643000000000001</cx:pt>
          <cx:pt idx="622">0.016518999999999999</cx:pt>
          <cx:pt idx="623">0.016889999999999999</cx:pt>
          <cx:pt idx="624">0.016974</cx:pt>
          <cx:pt idx="625">0.016503</cx:pt>
          <cx:pt idx="626">0.016305</cx:pt>
          <cx:pt idx="627">0.016322</cx:pt>
          <cx:pt idx="628">0.016057999999999999</cx:pt>
          <cx:pt idx="629">0.016097</cx:pt>
          <cx:pt idx="630">0.016424999999999999</cx:pt>
          <cx:pt idx="631">0.016168999999999999</cx:pt>
          <cx:pt idx="632">0.015847</cx:pt>
          <cx:pt idx="633">0.016393999999999999</cx:pt>
          <cx:pt idx="634">0.016317999999999999</cx:pt>
          <cx:pt idx="635">0.016660999999999999</cx:pt>
          <cx:pt idx="636">0.016840000000000001</cx:pt>
          <cx:pt idx="637">0.017256000000000001</cx:pt>
          <cx:pt idx="638">0.017363</cx:pt>
          <cx:pt idx="639">0.017600999999999999</cx:pt>
          <cx:pt idx="640">0.017554</cx:pt>
          <cx:pt idx="641">0.017756000000000001</cx:pt>
          <cx:pt idx="642">0.017743999999999999</cx:pt>
          <cx:pt idx="643">0.017645000000000001</cx:pt>
          <cx:pt idx="644">0.018017999999999999</cx:pt>
          <cx:pt idx="645">0.018196</cx:pt>
          <cx:pt idx="646">0.018328000000000001</cx:pt>
          <cx:pt idx="647">0.018280999999999999</cx:pt>
          <cx:pt idx="648">0.018298999999999999</cx:pt>
          <cx:pt idx="649">0.018534999999999999</cx:pt>
          <cx:pt idx="650">0.018749999999999999</cx:pt>
          <cx:pt idx="651">0.018876</cx:pt>
          <cx:pt idx="652">0.018770999999999999</cx:pt>
          <cx:pt idx="653">0.018623000000000001</cx:pt>
          <cx:pt idx="654">0.018433999999999999</cx:pt>
          <cx:pt idx="655">0.018450999999999999</cx:pt>
          <cx:pt idx="656">0.018627000000000001</cx:pt>
          <cx:pt idx="657">0.018761</cx:pt>
          <cx:pt idx="658">0.018742000000000002</cx:pt>
          <cx:pt idx="659">0.018773000000000001</cx:pt>
          <cx:pt idx="660">0.018526000000000001</cx:pt>
          <cx:pt idx="661">0.01864</cx:pt>
          <cx:pt idx="662">0.019369000000000001</cx:pt>
          <cx:pt idx="663">0.018325000000000001</cx:pt>
          <cx:pt idx="664">0.018603000000000001</cx:pt>
          <cx:pt idx="665">0.018671</cx:pt>
          <cx:pt idx="666">0.018981000000000001</cx:pt>
          <cx:pt idx="667">0.018956000000000001</cx:pt>
          <cx:pt idx="668">0.018637000000000001</cx:pt>
          <cx:pt idx="669">0.018917</cx:pt>
          <cx:pt idx="670">0.019036999999999998</cx:pt>
          <cx:pt idx="671">0.018896</cx:pt>
          <cx:pt idx="672">0.019101</cx:pt>
          <cx:pt idx="673">0.018985999999999999</cx:pt>
          <cx:pt idx="674">0.018595</cx:pt>
          <cx:pt idx="675">0.018499999999999999</cx:pt>
          <cx:pt idx="676">0.018387000000000001</cx:pt>
          <cx:pt idx="677">0.017571</cx:pt>
          <cx:pt idx="678">0.017128999999999998</cx:pt>
          <cx:pt idx="679">0.016767000000000001</cx:pt>
          <cx:pt idx="680">0.016500999999999998</cx:pt>
          <cx:pt idx="681">0.016719999999999999</cx:pt>
          <cx:pt idx="682">0.016861999999999999</cx:pt>
          <cx:pt idx="683">0.017949</cx:pt>
          <cx:pt idx="684">0.017422</cx:pt>
          <cx:pt idx="685">0.017485000000000001</cx:pt>
          <cx:pt idx="686">0.016848999999999999</cx:pt>
          <cx:pt idx="687">0.015906</cx:pt>
          <cx:pt idx="688">0.014263</cx:pt>
          <cx:pt idx="689">0.012800000000000001</cx:pt>
          <cx:pt idx="690">0.011601999999999999</cx:pt>
          <cx:pt idx="691">0.011176999999999999</cx:pt>
          <cx:pt idx="692">0.011299</cx:pt>
          <cx:pt idx="693">0.010640999999999999</cx:pt>
          <cx:pt idx="694">0.010567999999999999</cx:pt>
          <cx:pt idx="695">0.010897</cx:pt>
          <cx:pt idx="696">0.010208</cx:pt>
          <cx:pt idx="697">0.01023</cx:pt>
          <cx:pt idx="698">0.010307</cx:pt>
          <cx:pt idx="699">0.010348</cx:pt>
          <cx:pt idx="700">0.010356000000000001</cx:pt>
          <cx:pt idx="701">0.010182</cx:pt>
          <cx:pt idx="702">0.010673</cx:pt>
          <cx:pt idx="703">0.010517</cx:pt>
          <cx:pt idx="704">0.010444999999999999</cx:pt>
          <cx:pt idx="705">0.010436000000000001</cx:pt>
          <cx:pt idx="706">0.010718999999999999</cx:pt>
          <cx:pt idx="707">0.011150999999999999</cx:pt>
          <cx:pt idx="708">0.011139</cx:pt>
          <cx:pt idx="709">0.011103</cx:pt>
          <cx:pt idx="710">0.01119</cx:pt>
          <cx:pt idx="711">0.011375</cx:pt>
          <cx:pt idx="712">0.011423000000000001</cx:pt>
          <cx:pt idx="713">0.011486</cx:pt>
          <cx:pt idx="714">0.011613</cx:pt>
          <cx:pt idx="715">0.012093</cx:pt>
          <cx:pt idx="716">0.012311000000000001</cx:pt>
          <cx:pt idx="717">0.012586999999999999</cx:pt>
          <cx:pt idx="718">0.01337</cx:pt>
          <cx:pt idx="719">0.014426</cx:pt>
          <cx:pt idx="720">0.014942</cx:pt>
          <cx:pt idx="721">0.015357000000000001</cx:pt>
          <cx:pt idx="722">0.015443999999999999</cx:pt>
          <cx:pt idx="723">0.015396999999999999</cx:pt>
          <cx:pt idx="724">0.015455999999999999</cx:pt>
          <cx:pt idx="725">0.015295</cx:pt>
          <cx:pt idx="726">0.015762000000000002</cx:pt>
          <cx:pt idx="727">0.016022000000000002</cx:pt>
          <cx:pt idx="728">0.016140000000000002</cx:pt>
          <cx:pt idx="729">0.0167</cx:pt>
          <cx:pt idx="730">0.016542000000000001</cx:pt>
          <cx:pt idx="731">0.016683</cx:pt>
          <cx:pt idx="732">0.017056999999999999</cx:pt>
          <cx:pt idx="733">0.017128000000000001</cx:pt>
          <cx:pt idx="734">0.017368000000000001</cx:pt>
          <cx:pt idx="735">0.017534000000000001</cx:pt>
          <cx:pt idx="736">0.017663999999999999</cx:pt>
          <cx:pt idx="737">0.017818000000000001</cx:pt>
          <cx:pt idx="738">0.018128999999999999</cx:pt>
          <cx:pt idx="739">0.018159000000000002</cx:pt>
          <cx:pt idx="740">0.018051999999999999</cx:pt>
          <cx:pt idx="741">0.017777000000000001</cx:pt>
          <cx:pt idx="742">0.017985000000000001</cx:pt>
          <cx:pt idx="743">0.017767999999999999</cx:pt>
          <cx:pt idx="744">0.017798000000000001</cx:pt>
          <cx:pt idx="745">0.018428</cx:pt>
          <cx:pt idx="746">0.018082999999999998</cx:pt>
          <cx:pt idx="747">0.018158000000000001</cx:pt>
          <cx:pt idx="748">0.018606000000000001</cx:pt>
          <cx:pt idx="749">0.018697999999999999</cx:pt>
          <cx:pt idx="750">0.018719</cx:pt>
          <cx:pt idx="751">0.018741000000000001</cx:pt>
          <cx:pt idx="752">0.019060000000000001</cx:pt>
          <cx:pt idx="753">0.019043000000000001</cx:pt>
          <cx:pt idx="754">0.019040999999999999</cx:pt>
          <cx:pt idx="755">0.01924</cx:pt>
          <cx:pt idx="756">0.019775999999999998</cx:pt>
          <cx:pt idx="757">0.019153</cx:pt>
          <cx:pt idx="758">0.019629000000000001</cx:pt>
          <cx:pt idx="759">0.019989</cx:pt>
          <cx:pt idx="760">0.019435000000000001</cx:pt>
          <cx:pt idx="761">0.019741000000000002</cx:pt>
          <cx:pt idx="762">0.019383000000000001</cx:pt>
          <cx:pt idx="763">0.019179000000000002</cx:pt>
          <cx:pt idx="764">0.019199999999999998</cx:pt>
          <cx:pt idx="765">0.018651000000000001</cx:pt>
          <cx:pt idx="766">0.018259999999999998</cx:pt>
          <cx:pt idx="767">0.018242999999999999</cx:pt>
          <cx:pt idx="768">0.018447999999999999</cx:pt>
          <cx:pt idx="769">0.018305999999999999</cx:pt>
          <cx:pt idx="770">0.018449</cx:pt>
          <cx:pt idx="771">0.017999999999999999</cx:pt>
          <cx:pt idx="772">0.017399999999999999</cx:pt>
          <cx:pt idx="773">0.016736000000000001</cx:pt>
          <cx:pt idx="774">0.016650999999999999</cx:pt>
          <cx:pt idx="775">0.016046000000000001</cx:pt>
          <cx:pt idx="776">0.015983000000000001</cx:pt>
          <cx:pt idx="777">0.015921999999999999</cx:pt>
          <cx:pt idx="778">0.016129999999999999</cx:pt>
          <cx:pt idx="779">0.016795000000000001</cx:pt>
          <cx:pt idx="780">0.016667999999999999</cx:pt>
          <cx:pt idx="781">0.016891</cx:pt>
          <cx:pt idx="782">0.017047</cx:pt>
          <cx:pt idx="783">0.016920999999999999</cx:pt>
          <cx:pt idx="784">0.017308</cx:pt>
          <cx:pt idx="785">0.017278000000000002</cx:pt>
          <cx:pt idx="786">0.017527999999999998</cx:pt>
          <cx:pt idx="787">0.017510000000000001</cx:pt>
          <cx:pt idx="788">0.017484</cx:pt>
          <cx:pt idx="789">0.017482000000000001</cx:pt>
          <cx:pt idx="790">0.017173000000000001</cx:pt>
          <cx:pt idx="791">0.016854999999999998</cx:pt>
          <cx:pt idx="792">0.016372000000000001</cx:pt>
          <cx:pt idx="793">0.016649000000000001</cx:pt>
          <cx:pt idx="794">0.016633999999999999</cx:pt>
          <cx:pt idx="795">0.017041000000000001</cx:pt>
          <cx:pt idx="796">0.016906999999999998</cx:pt>
          <cx:pt idx="797">0.017090999999999999</cx:pt>
          <cx:pt idx="798">0.017035000000000002</cx:pt>
          <cx:pt idx="799">0.017211000000000001</cx:pt>
          <cx:pt idx="800">0.017106</cx:pt>
          <cx:pt idx="801">0.017219999999999999</cx:pt>
          <cx:pt idx="802">0.017073999999999999</cx:pt>
          <cx:pt idx="803">0.016833000000000001</cx:pt>
          <cx:pt idx="804">0.017174999999999999</cx:pt>
          <cx:pt idx="805">0.016893999999999999</cx:pt>
          <cx:pt idx="806">0.017052000000000001</cx:pt>
          <cx:pt idx="807">0.017330999999999999</cx:pt>
          <cx:pt idx="808">0.017586000000000001</cx:pt>
          <cx:pt idx="809">0.017569000000000001</cx:pt>
          <cx:pt idx="810">0.017368999999999999</cx:pt>
          <cx:pt idx="811">0.017165</cx:pt>
          <cx:pt idx="812">0.017510000000000001</cx:pt>
          <cx:pt idx="813">0.017045000000000001</cx:pt>
          <cx:pt idx="814">0.016903000000000001</cx:pt>
          <cx:pt idx="815">0.016414000000000002</cx:pt>
          <cx:pt idx="816">0.016034</cx:pt>
          <cx:pt idx="817">0.015235</cx:pt>
          <cx:pt idx="818">0.015155</cx:pt>
          <cx:pt idx="819">0.015403999999999999</cx:pt>
          <cx:pt idx="820">0.015661000000000001</cx:pt>
          <cx:pt idx="821">0.016209000000000001</cx:pt>
          <cx:pt idx="822">0.016603</cx:pt>
          <cx:pt idx="823">0.016310000000000002</cx:pt>
          <cx:pt idx="824">0.016514999999999998</cx:pt>
          <cx:pt idx="825">0.016206999999999999</cx:pt>
          <cx:pt idx="826">0.016077999999999999</cx:pt>
          <cx:pt idx="827">0.016036999999999999</cx:pt>
          <cx:pt idx="828">0.016409</cx:pt>
          <cx:pt idx="829">0.016756</cx:pt>
          <cx:pt idx="830">0.017427000000000002</cx:pt>
          <cx:pt idx="831">0.01711</cx:pt>
          <cx:pt idx="832">0.017559000000000002</cx:pt>
          <cx:pt idx="833">0.017867000000000001</cx:pt>
          <cx:pt idx="834">0.017285999999999999</cx:pt>
          <cx:pt idx="835">0.016853</cx:pt>
          <cx:pt idx="836">0.015408</cx:pt>
          <cx:pt idx="837">0.01375</cx:pt>
          <cx:pt idx="838">0.012232</cx:pt>
          <cx:pt idx="839">0.010312999999999999</cx:pt>
          <cx:pt idx="840">0.0095309999999999995</cx:pt>
          <cx:pt idx="841">0.0090109999999999999</cx:pt>
          <cx:pt idx="842">0.0083239999999999998</cx:pt>
          <cx:pt idx="843">0.0078770000000000003</cx:pt>
          <cx:pt idx="844">0.0077409999999999996</cx:pt>
          <cx:pt idx="845">0.0076299999999999996</cx:pt>
          <cx:pt idx="846">0.0078230000000000001</cx:pt>
          <cx:pt idx="847">0.0078480000000000008</cx:pt>
          <cx:pt idx="848">0.0082660000000000008</cx:pt>
          <cx:pt idx="849">0.0094800000000000006</cx:pt>
          <cx:pt idx="850">0.0098840000000000004</cx:pt>
          <cx:pt idx="851">0.0098879999999999992</cx:pt>
          <cx:pt idx="852">0.0099620000000000004</cx:pt>
          <cx:pt idx="853">0.0096679999999999995</cx:pt>
          <cx:pt idx="854">0.0087290000000000006</cx:pt>
          <cx:pt idx="855">0.0079450000000000007</cx:pt>
          <cx:pt idx="856">0.0078810000000000009</cx:pt>
          <cx:pt idx="857">0.0075620000000000001</cx:pt>
          <cx:pt idx="858">0.0075599999999999999</cx:pt>
          <cx:pt idx="859">0.0073949999999999997</cx:pt>
          <cx:pt idx="860">0.0072379999999999996</cx:pt>
          <cx:pt idx="861">0.0072680000000000002</cx:pt>
          <cx:pt idx="862">0.0072430000000000003</cx:pt>
          <cx:pt idx="863">0.0072430000000000003</cx:pt>
          <cx:pt idx="864">0.0073509999999999999</cx:pt>
          <cx:pt idx="865">0.007424</cx:pt>
          <cx:pt idx="866">0.0076660000000000001</cx:pt>
          <cx:pt idx="867">0.0079609999999999993</cx:pt>
          <cx:pt idx="868">0.0082979999999999998</cx:pt>
          <cx:pt idx="869">0.008567</cx:pt>
          <cx:pt idx="870">0.0091339999999999998</cx:pt>
          <cx:pt idx="871">0.009639</cx:pt>
          <cx:pt idx="872">0.010175</cx:pt>
          <cx:pt idx="873">0.010263</cx:pt>
          <cx:pt idx="874">0.010251</cx:pt>
          <cx:pt idx="875">0.010501999999999999</cx:pt>
          <cx:pt idx="876">0.010407</cx:pt>
          <cx:pt idx="877">0.010336</cx:pt>
          <cx:pt idx="878">0.010377000000000001</cx:pt>
          <cx:pt idx="879">0.010814000000000001</cx:pt>
          <cx:pt idx="880">0.010614999999999999</cx:pt>
          <cx:pt idx="881">0.010836</cx:pt>
          <cx:pt idx="882">0.011296</cx:pt>
          <cx:pt idx="883">0.011356</cx:pt>
          <cx:pt idx="884">0.011990000000000001</cx:pt>
          <cx:pt idx="885">0.012481000000000001</cx:pt>
          <cx:pt idx="886">0.012168999999999999</cx:pt>
          <cx:pt idx="887">0.012331</cx:pt>
          <cx:pt idx="888">0.012579</cx:pt>
          <cx:pt idx="889">0.012166</cx:pt>
          <cx:pt idx="890">0.011924000000000001</cx:pt>
          <cx:pt idx="891">0.012338999999999999</cx:pt>
          <cx:pt idx="892">0.012238000000000001</cx:pt>
          <cx:pt idx="893">0.012598</cx:pt>
          <cx:pt idx="894">0.012966999999999999</cx:pt>
          <cx:pt idx="895">0.013285</cx:pt>
          <cx:pt idx="896">0.013587</cx:pt>
          <cx:pt idx="897">0.013677</cx:pt>
          <cx:pt idx="898">0.013393</cx:pt>
          <cx:pt idx="899">0.013486</cx:pt>
          <cx:pt idx="900">0.013612000000000001</cx:pt>
          <cx:pt idx="901">0.01332</cx:pt>
          <cx:pt idx="902">0.013305000000000001</cx:pt>
          <cx:pt idx="903">0.013394</cx:pt>
          <cx:pt idx="904">0.013603000000000001</cx:pt>
          <cx:pt idx="905">0.013367</cx:pt>
          <cx:pt idx="906">0.013337</cx:pt>
          <cx:pt idx="907">0.013207999999999999</cx:pt>
          <cx:pt idx="908">0.013140000000000001</cx:pt>
          <cx:pt idx="909">0.012736000000000001</cx:pt>
          <cx:pt idx="910">0.012203</cx:pt>
          <cx:pt idx="911">0.012179000000000001</cx:pt>
          <cx:pt idx="912">0.012071999999999999</cx:pt>
          <cx:pt idx="913">0.012623000000000001</cx:pt>
          <cx:pt idx="914">0.012651000000000001</cx:pt>
          <cx:pt idx="915">0.012879</cx:pt>
          <cx:pt idx="916">0.013436</cx:pt>
          <cx:pt idx="917">0.013488999999999999</cx:pt>
          <cx:pt idx="918">0.013808000000000001</cx:pt>
          <cx:pt idx="919">0.013871</cx:pt>
          <cx:pt idx="920">0.014097999999999999</cx:pt>
          <cx:pt idx="921">0.014406</cx:pt>
          <cx:pt idx="922">0.014685</cx:pt>
          <cx:pt idx="923">0.014886</cx:pt>
          <cx:pt idx="924">0.015122</cx:pt>
          <cx:pt idx="925">0.015235</cx:pt>
          <cx:pt idx="926">0.015339</cx:pt>
          <cx:pt idx="927">0.015551000000000001</cx:pt>
          <cx:pt idx="928">0.015483</cx:pt>
          <cx:pt idx="929">0.015507</cx:pt>
          <cx:pt idx="930">0.015306</cx:pt>
          <cx:pt idx="931">0.015376000000000001</cx:pt>
          <cx:pt idx="932">0.015439</cx:pt>
          <cx:pt idx="933">0.015765000000000001</cx:pt>
          <cx:pt idx="934">0.016088999999999999</cx:pt>
          <cx:pt idx="935">0.016182999999999999</cx:pt>
          <cx:pt idx="936">0.015955</cx:pt>
          <cx:pt idx="937">0.016317000000000002</cx:pt>
          <cx:pt idx="938">0.016419</cx:pt>
          <cx:pt idx="939">0.016483000000000001</cx:pt>
          <cx:pt idx="940">0.016910000000000001</cx:pt>
          <cx:pt idx="941">0.016882000000000001</cx:pt>
          <cx:pt idx="942">0.017114999999999998</cx:pt>
          <cx:pt idx="943">0.01704</cx:pt>
          <cx:pt idx="944">0.01719</cx:pt>
          <cx:pt idx="945">0.017257999999999999</cx:pt>
          <cx:pt idx="946">0.017217</cx:pt>
          <cx:pt idx="947">0.017468999999999998</cx:pt>
          <cx:pt idx="948">0.017278000000000002</cx:pt>
          <cx:pt idx="949">0.017422</cx:pt>
          <cx:pt idx="950">0.017746999999999999</cx:pt>
          <cx:pt idx="951">0.017464</cx:pt>
          <cx:pt idx="952">0.017742000000000001</cx:pt>
          <cx:pt idx="953">0.017679</cx:pt>
          <cx:pt idx="954">0.017708999999999999</cx:pt>
          <cx:pt idx="955">0.018467000000000001</cx:pt>
          <cx:pt idx="956">0.018203</cx:pt>
          <cx:pt idx="957">0.018371999999999999</cx:pt>
          <cx:pt idx="958">0.018291000000000002</cx:pt>
          <cx:pt idx="959">0.018336000000000002</cx:pt>
          <cx:pt idx="960">0.018082999999999998</cx:pt>
          <cx:pt idx="961">0.018485999999999999</cx:pt>
          <cx:pt idx="962">0.01839</cx:pt>
          <cx:pt idx="963">0.018681</cx:pt>
          <cx:pt idx="964">0.018440999999999999</cx:pt>
          <cx:pt idx="965">0.018518</cx:pt>
          <cx:pt idx="966">0.018592000000000001</cx:pt>
          <cx:pt idx="967">0.018577</cx:pt>
          <cx:pt idx="968">0.018379</cx:pt>
          <cx:pt idx="969">0.018539</cx:pt>
          <cx:pt idx="970">0.01831</cx:pt>
          <cx:pt idx="971">0.018717999999999999</cx:pt>
          <cx:pt idx="972">0.018837</cx:pt>
          <cx:pt idx="973">0.018384000000000001</cx:pt>
          <cx:pt idx="974">0.018554000000000001</cx:pt>
          <cx:pt idx="975">0.018867999999999999</cx:pt>
          <cx:pt idx="976">0.018658000000000001</cx:pt>
          <cx:pt idx="977">0.018726</cx:pt>
          <cx:pt idx="978">0.018744</cx:pt>
          <cx:pt idx="979">0.018969</cx:pt>
          <cx:pt idx="980">0.018950999999999999</cx:pt>
          <cx:pt idx="981">0.018832999999999999</cx:pt>
          <cx:pt idx="982">0.019042</cx:pt>
          <cx:pt idx="983">0.019115</cx:pt>
          <cx:pt idx="984">0.018870999999999999</cx:pt>
          <cx:pt idx="985">0.018702</cx:pt>
          <cx:pt idx="986">0.018869</cx:pt>
          <cx:pt idx="987">0.018603000000000001</cx:pt>
          <cx:pt idx="988">0.018591</cx:pt>
          <cx:pt idx="989">0.018530999999999999</cx:pt>
          <cx:pt idx="990">0.018648999999999999</cx:pt>
          <cx:pt idx="991">0.018932999999999998</cx:pt>
          <cx:pt idx="992">0.018631999999999999</cx:pt>
          <cx:pt idx="993">0.018494</cx:pt>
          <cx:pt idx="994">0.018506999999999999</cx:pt>
          <cx:pt idx="995">0.018273999999999999</cx:pt>
          <cx:pt idx="996">0.018038999999999999</cx:pt>
          <cx:pt idx="997">0.018459</cx:pt>
          <cx:pt idx="998">0.018474999999999998</cx:pt>
          <cx:pt idx="999">0.01865</cx:pt>
          <cx:pt idx="1000">0.01874</cx:pt>
          <cx:pt idx="1001">0.018536</cx:pt>
          <cx:pt idx="1002">0.01865</cx:pt>
          <cx:pt idx="1003">0.018504</cx:pt>
          <cx:pt idx="1004">0.018482999999999999</cx:pt>
          <cx:pt idx="1005">0.018579999999999999</cx:pt>
          <cx:pt idx="1006">0.018291000000000002</cx:pt>
          <cx:pt idx="1007">0.018571000000000001</cx:pt>
          <cx:pt idx="1008">0.01883</cx:pt>
          <cx:pt idx="1009">0.018634999999999999</cx:pt>
          <cx:pt idx="1010">0.018901000000000001</cx:pt>
          <cx:pt idx="1011">0.018907</cx:pt>
          <cx:pt idx="1012">0.019116000000000001</cx:pt>
          <cx:pt idx="1013">0.019133000000000001</cx:pt>
          <cx:pt idx="1014">0.019054999999999999</cx:pt>
          <cx:pt idx="1015">0.019064000000000001</cx:pt>
          <cx:pt idx="1016">0.018887000000000001</cx:pt>
          <cx:pt idx="1017">0.018932999999999998</cx:pt>
          <cx:pt idx="1018">0.018797000000000001</cx:pt>
          <cx:pt idx="1019">0.018565999999999999</cx:pt>
          <cx:pt idx="1020">0.018651000000000001</cx:pt>
          <cx:pt idx="1021">0.018546</cx:pt>
          <cx:pt idx="1022">0.019018</cx:pt>
          <cx:pt idx="1023">0.018671</cx:pt>
          <cx:pt idx="1024">0.018783000000000001</cx:pt>
          <cx:pt idx="1025">0.018711999999999999</cx:pt>
          <cx:pt idx="1026">0.018763999999999999</cx:pt>
          <cx:pt idx="1027">0.018668000000000001</cx:pt>
          <cx:pt idx="1028">0.018631999999999999</cx:pt>
          <cx:pt idx="1029">0.018887000000000001</cx:pt>
          <cx:pt idx="1030">0.018997</cx:pt>
          <cx:pt idx="1031">0.018189</cx:pt>
          <cx:pt idx="1032">0.018821999999999998</cx:pt>
          <cx:pt idx="1033">0.018735999999999999</cx:pt>
          <cx:pt idx="1034">0.018044999999999999</cx:pt>
          <cx:pt idx="1035">0.017826999999999999</cx:pt>
          <cx:pt idx="1036">0.017458999999999999</cx:pt>
          <cx:pt idx="1037">0.016913000000000001</cx:pt>
          <cx:pt idx="1038">0.016482</cx:pt>
          <cx:pt idx="1039">0.016246</cx:pt>
          <cx:pt idx="1040">0.016825</cx:pt>
          <cx:pt idx="1041">0.017042999999999999</cx:pt>
          <cx:pt idx="1042">0.017318</cx:pt>
          <cx:pt idx="1043">0.016957</cx:pt>
          <cx:pt idx="1044">0.016697</cx:pt>
          <cx:pt idx="1045">0.016528999999999999</cx:pt>
          <cx:pt idx="1046">0.016466999999999999</cx:pt>
          <cx:pt idx="1047">0.017654</cx:pt>
          <cx:pt idx="1048">0.018266999999999999</cx:pt>
          <cx:pt idx="1049">0.018981000000000001</cx:pt>
          <cx:pt idx="1050">0.020022000000000002</cx:pt>
          <cx:pt idx="1051">0.020296999999999999</cx:pt>
          <cx:pt idx="1052">0.020473999999999999</cx:pt>
          <cx:pt idx="1053">0.020598999999999999</cx:pt>
          <cx:pt idx="1054">0.020305</cx:pt>
          <cx:pt idx="1055">0.020253</cx:pt>
          <cx:pt idx="1056">0.019768000000000001</cx:pt>
          <cx:pt idx="1057">0.019736</cx:pt>
          <cx:pt idx="1058">0.019650000000000001</cx:pt>
          <cx:pt idx="1059">0.019833</cx:pt>
          <cx:pt idx="1060">0.019838999999999999</cx:pt>
          <cx:pt idx="1061">0.019880999999999999</cx:pt>
          <cx:pt idx="1062">0.019994999999999999</cx:pt>
          <cx:pt idx="1063">0.020102999999999999</cx:pt>
          <cx:pt idx="1064">0.020076</cx:pt>
          <cx:pt idx="1065">0.020094000000000001</cx:pt>
          <cx:pt idx="1066">0.019925999999999999</cx:pt>
          <cx:pt idx="1067">0.019894999999999999</cx:pt>
          <cx:pt idx="1068">0.020043999999999999</cx:pt>
          <cx:pt idx="1069">0.019965</cx:pt>
          <cx:pt idx="1070">0.019698</cx:pt>
          <cx:pt idx="1071">0.019768000000000001</cx:pt>
          <cx:pt idx="1072">0.019566</cx:pt>
          <cx:pt idx="1073">0.019605000000000001</cx:pt>
          <cx:pt idx="1074">0.019635</cx:pt>
          <cx:pt idx="1075">0.019812</cx:pt>
          <cx:pt idx="1076">0.019271</cx:pt>
          <cx:pt idx="1077">0.018658000000000001</cx:pt>
          <cx:pt idx="1078">0.018287000000000001</cx:pt>
          <cx:pt idx="1079">0.017846000000000001</cx:pt>
          <cx:pt idx="1080">0.017318</cx:pt>
          <cx:pt idx="1081">0.017506000000000001</cx:pt>
          <cx:pt idx="1082">0.017381000000000001</cx:pt>
          <cx:pt idx="1083">0.017944000000000002</cx:pt>
          <cx:pt idx="1084">0.018165000000000001</cx:pt>
          <cx:pt idx="1085">0.018291999999999999</cx:pt>
          <cx:pt idx="1086">0.018508</cx:pt>
          <cx:pt idx="1087">0.018485000000000001</cx:pt>
          <cx:pt idx="1088">0.018568000000000001</cx:pt>
          <cx:pt idx="1089">0.018499000000000002</cx:pt>
          <cx:pt idx="1090">0.018565999999999999</cx:pt>
          <cx:pt idx="1091">0.018371999999999999</cx:pt>
          <cx:pt idx="1092">0.018259999999999998</cx:pt>
          <cx:pt idx="1093">0.018249000000000001</cx:pt>
          <cx:pt idx="1094">0.018148999999999998</cx:pt>
          <cx:pt idx="1095">0.017892999999999999</cx:pt>
          <cx:pt idx="1096">0.017763999999999999</cx:pt>
          <cx:pt idx="1097">0.017485000000000001</cx:pt>
          <cx:pt idx="1098">0.017252</cx:pt>
          <cx:pt idx="1099">0.017166000000000001</cx:pt>
          <cx:pt idx="1100">0.017069999999999998</cx:pt>
          <cx:pt idx="1101">0.016784</cx:pt>
          <cx:pt idx="1102">0.017083999999999998</cx:pt>
          <cx:pt idx="1103">0.016761000000000002</cx:pt>
          <cx:pt idx="1104">0.016395</cx:pt>
          <cx:pt idx="1105">0.016732</cx:pt>
          <cx:pt idx="1106">0.016448999999999998</cx:pt>
          <cx:pt idx="1107">0.016365999999999999</cx:pt>
          <cx:pt idx="1108">0.016107</cx:pt>
          <cx:pt idx="1109">0.015980000000000001</cx:pt>
          <cx:pt idx="1110">0.015678000000000001</cx:pt>
          <cx:pt idx="1111">0.015514</cx:pt>
          <cx:pt idx="1112">0.014997999999999999</cx:pt>
          <cx:pt idx="1113">0.014793000000000001</cx:pt>
          <cx:pt idx="1114">0.014451</cx:pt>
          <cx:pt idx="1115">0.014071999999999999</cx:pt>
          <cx:pt idx="1116">0.013481</cx:pt>
          <cx:pt idx="1117">0.013244000000000001</cx:pt>
          <cx:pt idx="1118">0.013228999999999999</cx:pt>
          <cx:pt idx="1119">0.012969</cx:pt>
          <cx:pt idx="1120">0.013372</cx:pt>
          <cx:pt idx="1121">0.013845</cx:pt>
          <cx:pt idx="1122">0.014197</cx:pt>
          <cx:pt idx="1123">0.014623000000000001</cx:pt>
          <cx:pt idx="1124">0.014943</cx:pt>
          <cx:pt idx="1125">0.0149</cx:pt>
          <cx:pt idx="1126">0.014966</cx:pt>
          <cx:pt idx="1127">0.014987</cx:pt>
          <cx:pt idx="1128">0.015466000000000001</cx:pt>
          <cx:pt idx="1129">0.015573</cx:pt>
          <cx:pt idx="1130">0.015266999999999999</cx:pt>
          <cx:pt idx="1131">0.014873000000000001</cx:pt>
          <cx:pt idx="1132">0.014376</cx:pt>
          <cx:pt idx="1133">0.013703999999999999</cx:pt>
          <cx:pt idx="1134">0.012935</cx:pt>
          <cx:pt idx="1135">0.012088</cx:pt>
          <cx:pt idx="1136">0.011479</cx:pt>
          <cx:pt idx="1137">0.010493000000000001</cx:pt>
          <cx:pt idx="1138">0.01044</cx:pt>
          <cx:pt idx="1139">0.010088</cx:pt>
          <cx:pt idx="1140">0.010364</cx:pt>
          <cx:pt idx="1141">0.011289</cx:pt>
          <cx:pt idx="1142">0.012137999999999999</cx:pt>
          <cx:pt idx="1143">0.012692999999999999</cx:pt>
          <cx:pt idx="1144">0.013251000000000001</cx:pt>
          <cx:pt idx="1145">0.012873000000000001</cx:pt>
          <cx:pt idx="1146">0.012503</cx:pt>
          <cx:pt idx="1147">0.011729</cx:pt>
          <cx:pt idx="1148">0.010706</cx:pt>
          <cx:pt idx="1149">0.010048</cx:pt>
          <cx:pt idx="1150">0.010281999999999999</cx:pt>
          <cx:pt idx="1151">0.010031</cx:pt>
          <cx:pt idx="1152">0.010214000000000001</cx:pt>
          <cx:pt idx="1153">0.010885000000000001</cx:pt>
          <cx:pt idx="1154">0.011722</cx:pt>
          <cx:pt idx="1155">0.012844</cx:pt>
          <cx:pt idx="1156">0.013384999999999999</cx:pt>
          <cx:pt idx="1157">0.013586000000000001</cx:pt>
          <cx:pt idx="1158">0.014012999999999999</cx:pt>
          <cx:pt idx="1159">0.013984999999999999</cx:pt>
          <cx:pt idx="1160">0.014420000000000001</cx:pt>
          <cx:pt idx="1161">0.014536</cx:pt>
          <cx:pt idx="1162">0.015695000000000001</cx:pt>
          <cx:pt idx="1163">0.015886999999999998</cx:pt>
          <cx:pt idx="1164">0.016007</cx:pt>
          <cx:pt idx="1165">0.016043999999999999</cx:pt>
          <cx:pt idx="1166">0.015819</cx:pt>
          <cx:pt idx="1167">0.015406</cx:pt>
          <cx:pt idx="1168">0.015427</cx:pt>
          <cx:pt idx="1169">0.01558</cx:pt>
          <cx:pt idx="1170">0.015793000000000001</cx:pt>
          <cx:pt idx="1171">0.01636</cx:pt>
          <cx:pt idx="1172">0.016034</cx:pt>
          <cx:pt idx="1173">0.016593</cx:pt>
          <cx:pt idx="1174">0.016979000000000001</cx:pt>
          <cx:pt idx="1175">0.017163000000000001</cx:pt>
          <cx:pt idx="1176">0.017777000000000001</cx:pt>
          <cx:pt idx="1177">0.017631000000000001</cx:pt>
          <cx:pt idx="1178">0.018027999999999999</cx:pt>
          <cx:pt idx="1179">0.017811</cx:pt>
          <cx:pt idx="1180">0.017843000000000001</cx:pt>
          <cx:pt idx="1181">0.017822000000000001</cx:pt>
          <cx:pt idx="1182">0.017343000000000001</cx:pt>
          <cx:pt idx="1183">0.017543</cx:pt>
          <cx:pt idx="1184">0.017988000000000001</cx:pt>
          <cx:pt idx="1185">0.017826999999999999</cx:pt>
          <cx:pt idx="1186">0.018252999999999998</cx:pt>
          <cx:pt idx="1187">0.018484</cx:pt>
          <cx:pt idx="1188">0.018557000000000001</cx:pt>
          <cx:pt idx="1189">0.018955</cx:pt>
          <cx:pt idx="1190">0.019023000000000002</cx:pt>
          <cx:pt idx="1191">0.019668999999999999</cx:pt>
          <cx:pt idx="1192">0.019265000000000001</cx:pt>
          <cx:pt idx="1193">0.019916</cx:pt>
          <cx:pt idx="1194">0.019126000000000001</cx:pt>
          <cx:pt idx="1195">0.019570000000000001</cx:pt>
          <cx:pt idx="1196">0.019396</cx:pt>
          <cx:pt idx="1197">0.019785000000000001</cx:pt>
          <cx:pt idx="1198">0.019345000000000001</cx:pt>
          <cx:pt idx="1199">0.019286999999999999</cx:pt>
          <cx:pt idx="1200">0.019467999999999999</cx:pt>
          <cx:pt idx="1201">0.019139</cx:pt>
          <cx:pt idx="1202">0.019650999999999998</cx:pt>
          <cx:pt idx="1203">0.019446999999999999</cx:pt>
          <cx:pt idx="1204">0.01983</cx:pt>
          <cx:pt idx="1205">0.019615</cx:pt>
          <cx:pt idx="1206">0.019828999999999999</cx:pt>
          <cx:pt idx="1207">0.019359000000000001</cx:pt>
          <cx:pt idx="1208">0.019425999999999999</cx:pt>
          <cx:pt idx="1209">0.019302</cx:pt>
          <cx:pt idx="1210">0.018959</cx:pt>
          <cx:pt idx="1211">0.018949000000000001</cx:pt>
          <cx:pt idx="1212">0.018186999999999998</cx:pt>
          <cx:pt idx="1213">0.017687000000000001</cx:pt>
          <cx:pt idx="1214">0.017059000000000001</cx:pt>
          <cx:pt idx="1215">0.016413000000000001</cx:pt>
          <cx:pt idx="1216">0.016046999999999999</cx:pt>
          <cx:pt idx="1217">0.015734999999999999</cx:pt>
          <cx:pt idx="1218">0.015186</cx:pt>
          <cx:pt idx="1219">0.015087</cx:pt>
          <cx:pt idx="1220">0.014874999999999999</cx:pt>
          <cx:pt idx="1221">0.015428000000000001</cx:pt>
          <cx:pt idx="1222">0.015540999999999999</cx:pt>
          <cx:pt idx="1223">0.016434000000000001</cx:pt>
          <cx:pt idx="1224">0.017287</cx:pt>
          <cx:pt idx="1225">0.017912999999999998</cx:pt>
          <cx:pt idx="1226">0.017985999999999999</cx:pt>
          <cx:pt idx="1227">0.018346999999999999</cx:pt>
          <cx:pt idx="1228">0.018596999999999999</cx:pt>
          <cx:pt idx="1229">0.018931</cx:pt>
          <cx:pt idx="1230">0.019248999999999999</cx:pt>
          <cx:pt idx="1231">0.019529999999999999</cx:pt>
          <cx:pt idx="1232">0.019292</cx:pt>
          <cx:pt idx="1233">0.018804000000000001</cx:pt>
          <cx:pt idx="1234">0.018440999999999999</cx:pt>
          <cx:pt idx="1235">0.020018000000000001</cx:pt>
          <cx:pt idx="1236">0.018023999999999998</cx:pt>
          <cx:pt idx="1237">0.018128999999999999</cx:pt>
          <cx:pt idx="1238">0.017933000000000001</cx:pt>
          <cx:pt idx="1239">0.018357999999999999</cx:pt>
          <cx:pt idx="1240">0.018249999999999999</cx:pt>
          <cx:pt idx="1241">0.018051000000000001</cx:pt>
          <cx:pt idx="1242">0.017759</cx:pt>
          <cx:pt idx="1243">0.017166000000000001</cx:pt>
          <cx:pt idx="1244">0.0167</cx:pt>
          <cx:pt idx="1245">0.015844</cx:pt>
          <cx:pt idx="1246">0.015195</cx:pt>
          <cx:pt idx="1247">0.014991000000000001</cx:pt>
          <cx:pt idx="1248">0.015235</cx:pt>
          <cx:pt idx="1249">0.014747</cx:pt>
          <cx:pt idx="1250">0.014938999999999999</cx:pt>
          <cx:pt idx="1251">0.015140000000000001</cx:pt>
          <cx:pt idx="1252">0.014773</cx:pt>
          <cx:pt idx="1253">0.013549</cx:pt>
          <cx:pt idx="1254">0.012231000000000001</cx:pt>
          <cx:pt idx="1255">0.010009000000000001</cx:pt>
          <cx:pt idx="1256">0.0079369999999999996</cx:pt>
          <cx:pt idx="1257">0.0058500000000000002</cx:pt>
          <cx:pt idx="1258">0.0048240000000000002</cx:pt>
          <cx:pt idx="1259">0.0045430000000000002</cx:pt>
          <cx:pt idx="1260">0.0042849999999999997</cx:pt>
          <cx:pt idx="1261">0.0042500000000000003</cx:pt>
          <cx:pt idx="1262">0.004248</cx:pt>
          <cx:pt idx="1263">0.0039789999999999999</cx:pt>
          <cx:pt idx="1264">0.0040090000000000004</cx:pt>
          <cx:pt idx="1265">0.003967</cx:pt>
          <cx:pt idx="1266">0.0038570000000000002</cx:pt>
          <cx:pt idx="1267">0.00398</cx:pt>
          <cx:pt idx="1268">0.003826</cx:pt>
          <cx:pt idx="1269">0.003839</cx:pt>
          <cx:pt idx="1270">0.0037859999999999999</cx:pt>
          <cx:pt idx="1271">0.0039280000000000001</cx:pt>
          <cx:pt idx="1272">0.0040200000000000001</cx:pt>
          <cx:pt idx="1273">0.0041130000000000003</cx:pt>
          <cx:pt idx="1274">0.0041770000000000002</cx:pt>
          <cx:pt idx="1275">0.004372</cx:pt>
          <cx:pt idx="1276">0.0042180000000000004</cx:pt>
          <cx:pt idx="1277">0.0043</cx:pt>
          <cx:pt idx="1278">0.0042909999999999997</cx:pt>
          <cx:pt idx="1279">0.0042529999999999998</cx:pt>
          <cx:pt idx="1280">0.0040639999999999999</cx:pt>
          <cx:pt idx="1281">0.0040169999999999997</cx:pt>
          <cx:pt idx="1282">0.0038999999999999998</cx:pt>
          <cx:pt idx="1283">0.0039309999999999996</cx:pt>
          <cx:pt idx="1284">0.0039849999999999998</cx:pt>
          <cx:pt idx="1285">0.0038990000000000001</cx:pt>
          <cx:pt idx="1286">0.0038999999999999998</cx:pt>
          <cx:pt idx="1287">0.0038319999999999999</cx:pt>
          <cx:pt idx="1288">0.0038170000000000001</cx:pt>
          <cx:pt idx="1289">0.0038809999999999999</cx:pt>
          <cx:pt idx="1290">0.0038449999999999999</cx:pt>
          <cx:pt idx="1291">0.0041019999999999997</cx:pt>
          <cx:pt idx="1292">0.0040730000000000002</cx:pt>
          <cx:pt idx="1293">0.0042040000000000003</cx:pt>
          <cx:pt idx="1294">0.0043829999999999997</cx:pt>
          <cx:pt idx="1295">0.0048019999999999998</cx:pt>
          <cx:pt idx="1296">0.0053889999999999997</cx:pt>
          <cx:pt idx="1297">0.0056940000000000003</cx:pt>
          <cx:pt idx="1298">0.0061549999999999999</cx:pt>
          <cx:pt idx="1299">0.0065579999999999996</cx:pt>
          <cx:pt idx="1300">0.0067320000000000001</cx:pt>
          <cx:pt idx="1301">0.006986</cx:pt>
          <cx:pt idx="1302">0.0074799999999999997</cx:pt>
          <cx:pt idx="1303">0.0078960000000000002</cx:pt>
          <cx:pt idx="1304">0.0083129999999999992</cx:pt>
          <cx:pt idx="1305">0.0085269999999999999</cx:pt>
          <cx:pt idx="1306">0.0089099999999999995</cx:pt>
          <cx:pt idx="1307">0.0091590000000000005</cx:pt>
          <cx:pt idx="1308">0.0097210000000000005</cx:pt>
          <cx:pt idx="1309">0.0099930000000000001</cx:pt>
          <cx:pt idx="1310">0.009835</cx:pt>
          <cx:pt idx="1311">0.0099059999999999999</cx:pt>
          <cx:pt idx="1312">0.010619999999999999</cx:pt>
          <cx:pt idx="1313">0.010097</cx:pt>
          <cx:pt idx="1314">0.010414</cx:pt>
          <cx:pt idx="1315">0.011081000000000001</cx:pt>
          <cx:pt idx="1316">0.011993</cx:pt>
          <cx:pt idx="1317">0.013332999999999999</cx:pt>
          <cx:pt idx="1318">0.013984</cx:pt>
          <cx:pt idx="1319">0.014631</cx:pt>
          <cx:pt idx="1320">0.015015000000000001</cx:pt>
          <cx:pt idx="1321">0.015384999999999999</cx:pt>
          <cx:pt idx="1322">0.015122999999999999</cx:pt>
          <cx:pt idx="1323">0.014748000000000001</cx:pt>
          <cx:pt idx="1324">0.014468</cx:pt>
          <cx:pt idx="1325">0.014109999999999999</cx:pt>
          <cx:pt idx="1326">0.013605000000000001</cx:pt>
          <cx:pt idx="1327">0.012987</cx:pt>
          <cx:pt idx="1328">0.012917</cx:pt>
          <cx:pt idx="1329">0.012448000000000001</cx:pt>
          <cx:pt idx="1330">0.012544</cx:pt>
          <cx:pt idx="1331">0.012729000000000001</cx:pt>
          <cx:pt idx="1332">0.013062000000000001</cx:pt>
          <cx:pt idx="1333">0.013001</cx:pt>
          <cx:pt idx="1334">0.013152</cx:pt>
          <cx:pt idx="1335">0.013361</cx:pt>
          <cx:pt idx="1336">0.013790999999999999</cx:pt>
          <cx:pt idx="1337">0.013995</cx:pt>
          <cx:pt idx="1338">0.014888999999999999</cx:pt>
          <cx:pt idx="1339">0.015298000000000001</cx:pt>
          <cx:pt idx="1340">0.016241999999999999</cx:pt>
          <cx:pt idx="1341">0.016924999999999999</cx:pt>
          <cx:pt idx="1342">0.01711</cx:pt>
          <cx:pt idx="1343">0.017766000000000001</cx:pt>
          <cx:pt idx="1344">0.017270000000000001</cx:pt>
          <cx:pt idx="1345">0.017422</cx:pt>
          <cx:pt idx="1346">0.017135000000000001</cx:pt>
          <cx:pt idx="1347">0.016497000000000001</cx:pt>
          <cx:pt idx="1348">0.016451</cx:pt>
          <cx:pt idx="1349">0.01695</cx:pt>
          <cx:pt idx="1350">0.015894999999999999</cx:pt>
          <cx:pt idx="1351">0.015946999999999999</cx:pt>
          <cx:pt idx="1352">0.015636000000000001</cx:pt>
          <cx:pt idx="1353">0.015374000000000001</cx:pt>
          <cx:pt idx="1354">0.015373</cx:pt>
          <cx:pt idx="1355">0.015184</cx:pt>
          <cx:pt idx="1356">0.014926999999999999</cx:pt>
          <cx:pt idx="1357">0.014997</cx:pt>
          <cx:pt idx="1358">0.01498</cx:pt>
          <cx:pt idx="1359">0.014914999999999999</cx:pt>
          <cx:pt idx="1360">0.014949</cx:pt>
          <cx:pt idx="1361">0.015212</cx:pt>
          <cx:pt idx="1362">0.014515</cx:pt>
          <cx:pt idx="1363">0.014701000000000001</cx:pt>
          <cx:pt idx="1364">0.014791</cx:pt>
          <cx:pt idx="1365">0.013819</cx:pt>
          <cx:pt idx="1366">0.013155999999999999</cx:pt>
          <cx:pt idx="1367">0.012277</cx:pt>
          <cx:pt idx="1368">0.011017000000000001</cx:pt>
          <cx:pt idx="1369">0.010426</cx:pt>
          <cx:pt idx="1370">0.010148000000000001</cx:pt>
          <cx:pt idx="1371">0.0096340000000000002</cx:pt>
          <cx:pt idx="1372">0.0095589999999999998</cx:pt>
          <cx:pt idx="1373">0.0092320000000000006</cx:pt>
          <cx:pt idx="1374">0.0086479999999999994</cx:pt>
          <cx:pt idx="1375">0.0085260000000000006</cx:pt>
          <cx:pt idx="1376">0.0081860000000000006</cx:pt>
          <cx:pt idx="1377">0.0077279999999999996</cx:pt>
          <cx:pt idx="1378">0.0065669999999999999</cx:pt>
          <cx:pt idx="1379">0.0058640000000000003</cx:pt>
          <cx:pt idx="1380">0.0053179999999999998</cx:pt>
          <cx:pt idx="1381">0.0047650000000000001</cx:pt>
          <cx:pt idx="1382">0.0049109999999999996</cx:pt>
          <cx:pt idx="1383">0.0045030000000000001</cx:pt>
          <cx:pt idx="1384">0.0043270000000000001</cx:pt>
          <cx:pt idx="1385">0.0042890000000000003</cx:pt>
          <cx:pt idx="1386">0.0040369999999999998</cx:pt>
          <cx:pt idx="1387">0.0033760000000000001</cx:pt>
          <cx:pt idx="1388">0.0034069999999999999</cx:pt>
          <cx:pt idx="1389">0.0036120000000000002</cx:pt>
          <cx:pt idx="1390">0.0036210000000000001</cx:pt>
          <cx:pt idx="1391">0.0036319999999999998</cx:pt>
          <cx:pt idx="1392">0.0036540000000000001</cx:pt>
          <cx:pt idx="1393">0.0036649999999999999</cx:pt>
          <cx:pt idx="1394">0.0037369999999999999</cx:pt>
          <cx:pt idx="1395">0.0037750000000000001</cx:pt>
          <cx:pt idx="1396">0.0038830000000000002</cx:pt>
          <cx:pt idx="1397">0.003617</cx:pt>
          <cx:pt idx="1398">0.0037260000000000001</cx:pt>
          <cx:pt idx="1399">0.0038790000000000001</cx:pt>
          <cx:pt idx="1400">0.0039150000000000001</cx:pt>
          <cx:pt idx="1401">0.0040439999999999999</cx:pt>
          <cx:pt idx="1402">0.0041009999999999996</cx:pt>
          <cx:pt idx="1403">0.0039459999999999999</cx:pt>
          <cx:pt idx="1404">0.004248</cx:pt>
          <cx:pt idx="1405">0.0046299999999999996</cx:pt>
          <cx:pt idx="1406">0.0049249999999999997</cx:pt>
          <cx:pt idx="1407">0.0053930000000000002</cx:pt>
          <cx:pt idx="1408">0.005803</cx:pt>
          <cx:pt idx="1409">0.0058869999999999999</cx:pt>
          <cx:pt idx="1410">0.0063660000000000001</cx:pt>
          <cx:pt idx="1411">0.0064479999999999997</cx:pt>
          <cx:pt idx="1412">0.0066860000000000001</cx:pt>
          <cx:pt idx="1413">0.0064019999999999997</cx:pt>
          <cx:pt idx="1414">0.0062110000000000004</cx:pt>
          <cx:pt idx="1415">0.0062550000000000001</cx:pt>
          <cx:pt idx="1416">0.0059870000000000001</cx:pt>
          <cx:pt idx="1417">0.0058869999999999999</cx:pt>
          <cx:pt idx="1418">0.005646</cx:pt>
          <cx:pt idx="1419">0.0057320000000000001</cx:pt>
          <cx:pt idx="1420">0.0049560000000000003</cx:pt>
          <cx:pt idx="1421">0.0047650000000000001</cx:pt>
          <cx:pt idx="1422">0.00415</cx:pt>
          <cx:pt idx="1423">0.003895</cx:pt>
          <cx:pt idx="1424">0.0038189999999999999</cx:pt>
          <cx:pt idx="1425">0.0038089999999999999</cx:pt>
          <cx:pt idx="1426">0.0037720000000000002</cx:pt>
          <cx:pt idx="1427">0.0037569999999999999</cx:pt>
          <cx:pt idx="1428">0.0033899999999999998</cx:pt>
          <cx:pt idx="1429">0.0034450000000000001</cx:pt>
          <cx:pt idx="1430">0.0034520000000000002</cx:pt>
          <cx:pt idx="1431">0.0038049999999999998</cx:pt>
          <cx:pt idx="1432">0.003666</cx:pt>
          <cx:pt idx="1433">0.0038969999999999999</cx:pt>
          <cx:pt idx="1434">0.0035820000000000001</cx:pt>
          <cx:pt idx="1435">0.0037569999999999999</cx:pt>
          <cx:pt idx="1436">0.0034399999999999999</cx:pt>
          <cx:pt idx="1437">0.0039909999999999998</cx:pt>
          <cx:pt idx="1438">0.0036960000000000001</cx:pt>
          <cx:pt idx="1439">0.0035790000000000001</cx:pt>
          <cx:pt idx="1440">0.0035959999999999998</cx:pt>
          <cx:pt idx="1441">0.0042079999999999999</cx:pt>
          <cx:pt idx="1442">0.0037590000000000002</cx:pt>
          <cx:pt idx="1443">0.0040109999999999998</cx:pt>
          <cx:pt idx="1444">0.0038349999999999999</cx:pt>
          <cx:pt idx="1445">0.0038930000000000002</cx:pt>
          <cx:pt idx="1446">0.0041539999999999997</cx:pt>
          <cx:pt idx="1447">0.0042579999999999996</cx:pt>
          <cx:pt idx="1448">0.0041640000000000002</cx:pt>
          <cx:pt idx="1449">0.004725</cx:pt>
          <cx:pt idx="1450">0.0045669999999999999</cx:pt>
          <cx:pt idx="1451">0.004725</cx:pt>
          <cx:pt idx="1452">0.0049389999999999998</cx:pt>
          <cx:pt idx="1453">0.0049049999999999996</cx:pt>
          <cx:pt idx="1454">0.00511</cx:pt>
          <cx:pt idx="1455">0.0051630000000000001</cx:pt>
          <cx:pt idx="1456">0.0053070000000000001</cx:pt>
          <cx:pt idx="1457">0.0052310000000000004</cx:pt>
          <cx:pt idx="1458">0.0052370000000000003</cx:pt>
          <cx:pt idx="1459">0.0054679999999999998</cx:pt>
          <cx:pt idx="1460">0.0052449999999999997</cx:pt>
          <cx:pt idx="1461">0.0057520000000000002</cx:pt>
          <cx:pt idx="1462">0.0056280000000000002</cx:pt>
          <cx:pt idx="1463">0.0058849999999999996</cx:pt>
          <cx:pt idx="1464">0.0058430000000000001</cx:pt>
          <cx:pt idx="1465">0.0058240000000000002</cx:pt>
          <cx:pt idx="1466">0.005849</cx:pt>
          <cx:pt idx="1467">0.006581</cx:pt>
          <cx:pt idx="1468">0.0059789999999999999</cx:pt>
          <cx:pt idx="1469">0.0063210000000000002</cx:pt>
          <cx:pt idx="1470">0.0067689999999999998</cx:pt>
          <cx:pt idx="1471">0.0060879999999999997</cx:pt>
          <cx:pt idx="1472">0.0063249999999999999</cx:pt>
          <cx:pt idx="1473">0.0061809999999999999</cx:pt>
          <cx:pt idx="1474">0.0059049999999999997</cx:pt>
          <cx:pt idx="1475">0.0062350000000000001</cx:pt>
          <cx:pt idx="1476">0.0054780000000000002</cx:pt>
          <cx:pt idx="1477">0.0053439999999999998</cx:pt>
          <cx:pt idx="1478">0.0053489999999999996</cx:pt>
          <cx:pt idx="1479">0.0047910000000000001</cx:pt>
          <cx:pt idx="1480">0.0047580000000000001</cx:pt>
          <cx:pt idx="1481">0.0046239999999999996</cx:pt>
          <cx:pt idx="1482">0.0043969999999999999</cx:pt>
          <cx:pt idx="1483">0.0042249999999999996</cx:pt>
          <cx:pt idx="1484">0.0040549999999999996</cx:pt>
          <cx:pt idx="1485">0.0041050000000000001</cx:pt>
          <cx:pt idx="1486">0.0041130000000000003</cx:pt>
          <cx:pt idx="1487">0.0041780000000000003</cx:pt>
          <cx:pt idx="1488">0.0041229999999999999</cx:pt>
          <cx:pt idx="1489">0.0041219999999999998</cx:pt>
          <cx:pt idx="1490">0.0042630000000000003</cx:pt>
          <cx:pt idx="1491">0.0042919999999999998</cx:pt>
          <cx:pt idx="1492">0.004607</cx:pt>
          <cx:pt idx="1493">0.0047330000000000002</cx:pt>
          <cx:pt idx="1494">0.0049370000000000004</cx:pt>
          <cx:pt idx="1495">0.0051780000000000003</cx:pt>
          <cx:pt idx="1496">0.0050000000000000001</cx:pt>
          <cx:pt idx="1497">0.0047419999999999997</cx:pt>
          <cx:pt idx="1498">0.0042900000000000004</cx:pt>
          <cx:pt idx="1499">0.0039630000000000004</cx:pt>
          <cx:pt idx="1500">0.003761</cx:pt>
          <cx:pt idx="1501">0.0037729999999999999</cx:pt>
          <cx:pt idx="1502">0.0035660000000000002</cx:pt>
          <cx:pt idx="1503">0.003604</cx:pt>
          <cx:pt idx="1504">0.0039379999999999997</cx:pt>
          <cx:pt idx="1505">0.003833</cx:pt>
          <cx:pt idx="1506">0.0038790000000000001</cx:pt>
          <cx:pt idx="1507">0.003908</cx:pt>
          <cx:pt idx="1508">0.0042719999999999998</cx:pt>
          <cx:pt idx="1509">0.0042459999999999998</cx:pt>
          <cx:pt idx="1510">0.004274</cx:pt>
          <cx:pt idx="1511">0.0044730000000000004</cx:pt>
          <cx:pt idx="1512">0.0047590000000000002</cx:pt>
          <cx:pt idx="1513">0.0046509999999999998</cx:pt>
          <cx:pt idx="1514">0.0049030000000000002</cx:pt>
          <cx:pt idx="1515">0.0055900000000000004</cx:pt>
          <cx:pt idx="1516">0.0060540000000000004</cx:pt>
          <cx:pt idx="1517">0.0062459999999999998</cx:pt>
          <cx:pt idx="1518">0.0062529999999999999</cx:pt>
          <cx:pt idx="1519">0.0061570000000000001</cx:pt>
          <cx:pt idx="1520">0.0060130000000000001</cx:pt>
          <cx:pt idx="1521">0.0057920000000000003</cx:pt>
          <cx:pt idx="1522">0.0055579999999999996</cx:pt>
          <cx:pt idx="1523">0.0053730000000000002</cx:pt>
          <cx:pt idx="1524">0.0052880000000000002</cx:pt>
          <cx:pt idx="1525">0.005607</cx:pt>
          <cx:pt idx="1526">0.005078</cx:pt>
          <cx:pt idx="1527">0.0052529999999999999</cx:pt>
          <cx:pt idx="1528">0.0052620000000000002</cx:pt>
          <cx:pt idx="1529">0.0049329999999999999</cx:pt>
          <cx:pt idx="1530">0.004816</cx:pt>
          <cx:pt idx="1531">0.0046109999999999996</cx:pt>
          <cx:pt idx="1532">0.0043070000000000001</cx:pt>
          <cx:pt idx="1533">0.0042269999999999999</cx:pt>
          <cx:pt idx="1534">0.0043750000000000004</cx:pt>
          <cx:pt idx="1535">0.0053010000000000002</cx:pt>
          <cx:pt idx="1536">0.0048089999999999999</cx:pt>
          <cx:pt idx="1537">0.0051409999999999997</cx:pt>
          <cx:pt idx="1538">0.0050730000000000003</cx:pt>
          <cx:pt idx="1539">0.005267</cx:pt>
          <cx:pt idx="1540">0.0050309999999999999</cx:pt>
          <cx:pt idx="1541">0.0047749999999999997</cx:pt>
          <cx:pt idx="1542">0.004836</cx:pt>
          <cx:pt idx="1543">0.0046969999999999998</cx:pt>
          <cx:pt idx="1544">0.0043480000000000003</cx:pt>
          <cx:pt idx="1545">0.0042370000000000003</cx:pt>
          <cx:pt idx="1546">0.0045909999999999996</cx:pt>
          <cx:pt idx="1547">0.0041920000000000004</cx:pt>
          <cx:pt idx="1548">0.00413</cx:pt>
          <cx:pt idx="1549">0.0042079999999999999</cx:pt>
          <cx:pt idx="1550">0.0040379999999999999</cx:pt>
          <cx:pt idx="1551">0.0041920000000000004</cx:pt>
          <cx:pt idx="1552">0.004202</cx:pt>
          <cx:pt idx="1553">0.0041619999999999999</cx:pt>
          <cx:pt idx="1554">0.003669</cx:pt>
          <cx:pt idx="1555">0.0040740000000000004</cx:pt>
          <cx:pt idx="1556">0.0038059999999999999</cx:pt>
          <cx:pt idx="1557">0.0037030000000000001</cx:pt>
          <cx:pt idx="1558">0.0037269999999999998</cx:pt>
          <cx:pt idx="1559">0.0039760000000000004</cx:pt>
          <cx:pt idx="1560">0.0040720000000000001</cx:pt>
          <cx:pt idx="1561">0.0041790000000000004</cx:pt>
          <cx:pt idx="1562">0.0046109999999999996</cx:pt>
          <cx:pt idx="1563">0.0047930000000000004</cx:pt>
          <cx:pt idx="1564">0.0048630000000000001</cx:pt>
          <cx:pt idx="1565">0.0047860000000000003</cx:pt>
          <cx:pt idx="1566">0.0049979999999999998</cx:pt>
          <cx:pt idx="1567">0.0049259999999999998</cx:pt>
          <cx:pt idx="1568">0.005267</cx:pt>
          <cx:pt idx="1569">0.0052360000000000002</cx:pt>
          <cx:pt idx="1570">0.0052610000000000001</cx:pt>
          <cx:pt idx="1571">0.00545</cx:pt>
          <cx:pt idx="1572">0.0052750000000000002</cx:pt>
          <cx:pt idx="1573">0.0052560000000000003</cx:pt>
          <cx:pt idx="1574">0.0054229999999999999</cx:pt>
          <cx:pt idx="1575">0.0050239999999999998</cx:pt>
          <cx:pt idx="1576">0.0049659999999999999</cx:pt>
          <cx:pt idx="1577">0.0050800000000000003</cx:pt>
          <cx:pt idx="1578">0.0052350000000000001</cx:pt>
          <cx:pt idx="1579">0.0055319999999999996</cx:pt>
          <cx:pt idx="1580">0.0055240000000000003</cx:pt>
          <cx:pt idx="1581">0.0057109999999999999</cx:pt>
          <cx:pt idx="1582">0.0057689999999999998</cx:pt>
          <cx:pt idx="1583">0.0059639999999999997</cx:pt>
          <cx:pt idx="1584">0.005986</cx:pt>
          <cx:pt idx="1585">0.0062370000000000004</cx:pt>
          <cx:pt idx="1586">0.0061650000000000003</cx:pt>
          <cx:pt idx="1587">0.0061500000000000001</cx:pt>
          <cx:pt idx="1588">0.0061390000000000004</cx:pt>
          <cx:pt idx="1589">0.0061510000000000002</cx:pt>
          <cx:pt idx="1590">0.0062639999999999996</cx:pt>
          <cx:pt idx="1591">0.0060029999999999997</cx:pt>
          <cx:pt idx="1592">0.0062100000000000002</cx:pt>
          <cx:pt idx="1593">0.0063150000000000003</cx:pt>
          <cx:pt idx="1594">0.0065570000000000003</cx:pt>
          <cx:pt idx="1595">0.0067080000000000004</cx:pt>
          <cx:pt idx="1596">0.0067340000000000004</cx:pt>
          <cx:pt idx="1597">0.0068279999999999999</cx:pt>
          <cx:pt idx="1598">0.0069100000000000003</cx:pt>
          <cx:pt idx="1599">0.0069189999999999998</cx:pt>
          <cx:pt idx="1600">0.0069300000000000004</cx:pt>
          <cx:pt idx="1601">0.0070320000000000001</cx:pt>
          <cx:pt idx="1602">0.0072290000000000002</cx:pt>
          <cx:pt idx="1603">0.0073740000000000003</cx:pt>
          <cx:pt idx="1604">0.0075209999999999999</cx:pt>
          <cx:pt idx="1605">0.0076410000000000002</cx:pt>
          <cx:pt idx="1606">0.0079399999999999991</cx:pt>
          <cx:pt idx="1607">0.0084960000000000001</cx:pt>
          <cx:pt idx="1608">0.0089429999999999996</cx:pt>
          <cx:pt idx="1609">0.0090650000000000001</cx:pt>
          <cx:pt idx="1610">0.0098650000000000005</cx:pt>
          <cx:pt idx="1611">0.010293</cx:pt>
          <cx:pt idx="1612">0.010482</cx:pt>
          <cx:pt idx="1613">0.010625000000000001</cx:pt>
          <cx:pt idx="1614">0.011027</cx:pt>
          <cx:pt idx="1615">0.011058</cx:pt>
          <cx:pt idx="1616">0.011343000000000001</cx:pt>
          <cx:pt idx="1617">0.011542999999999999</cx:pt>
          <cx:pt idx="1618">0.012055</cx:pt>
          <cx:pt idx="1619">0.012019999999999999</cx:pt>
          <cx:pt idx="1620">0.012484</cx:pt>
          <cx:pt idx="1621">0.012388</cx:pt>
          <cx:pt idx="1622">0.012702</cx:pt>
          <cx:pt idx="1623">0.013211000000000001</cx:pt>
          <cx:pt idx="1624">0.013528</cx:pt>
          <cx:pt idx="1625">0.013771</cx:pt>
          <cx:pt idx="1626">0.014141000000000001</cx:pt>
          <cx:pt idx="1627">0.014316000000000001</cx:pt>
          <cx:pt idx="1628">0.014399</cx:pt>
          <cx:pt idx="1629">0.014256</cx:pt>
          <cx:pt idx="1630">0.014496999999999999</cx:pt>
          <cx:pt idx="1631">0.014637000000000001</cx:pt>
          <cx:pt idx="1632">0.013802999999999999</cx:pt>
          <cx:pt idx="1633">0.013302</cx:pt>
          <cx:pt idx="1634">0.01273</cx:pt>
          <cx:pt idx="1635">0.011861</cx:pt>
          <cx:pt idx="1636">0.011479</cx:pt>
          <cx:pt idx="1637">0.01119</cx:pt>
          <cx:pt idx="1638">0.011136999999999999</cx:pt>
          <cx:pt idx="1639">0.011147000000000001</cx:pt>
          <cx:pt idx="1640">0.011142000000000001</cx:pt>
          <cx:pt idx="1641">0.010933999999999999</cx:pt>
          <cx:pt idx="1642">0.010864</cx:pt>
          <cx:pt idx="1643">0.010659</cx:pt>
          <cx:pt idx="1644">0.010591</cx:pt>
          <cx:pt idx="1645">0.010576</cx:pt>
          <cx:pt idx="1646">0.010664</cx:pt>
          <cx:pt idx="1647">0.01069</cx:pt>
          <cx:pt idx="1648">0.010637000000000001</cx:pt>
          <cx:pt idx="1649">0.010853</cx:pt>
          <cx:pt idx="1650">0.011051999999999999</cx:pt>
          <cx:pt idx="1651">0.011147000000000001</cx:pt>
          <cx:pt idx="1652">0.011421000000000001</cx:pt>
          <cx:pt idx="1653">0.011316</cx:pt>
          <cx:pt idx="1654">0.011379</cx:pt>
          <cx:pt idx="1655">0.011384999999999999</cx:pt>
          <cx:pt idx="1656">0.011722</cx:pt>
          <cx:pt idx="1657">0.011727</cx:pt>
          <cx:pt idx="1658">0.011899</cx:pt>
          <cx:pt idx="1659">0.011934999999999999</cx:pt>
          <cx:pt idx="1660">0.011946999999999999</cx:pt>
          <cx:pt idx="1661">0.012116999999999999</cx:pt>
          <cx:pt idx="1662">0.012090999999999999</cx:pt>
          <cx:pt idx="1663">0.012093</cx:pt>
          <cx:pt idx="1664">0.012019</cx:pt>
          <cx:pt idx="1665">0.012154</cx:pt>
          <cx:pt idx="1666">0.011998</cx:pt>
          <cx:pt idx="1667">0.012139</cx:pt>
          <cx:pt idx="1668">0.012238000000000001</cx:pt>
          <cx:pt idx="1669">0.012633999999999999</cx:pt>
          <cx:pt idx="1670">0.012569</cx:pt>
          <cx:pt idx="1671">0.012629</cx:pt>
          <cx:pt idx="1672">0.013310000000000001</cx:pt>
          <cx:pt idx="1673">0.012826000000000001</cx:pt>
          <cx:pt idx="1674">0.012876</cx:pt>
          <cx:pt idx="1675">0.013029000000000001</cx:pt>
          <cx:pt idx="1676">0.013077</cx:pt>
          <cx:pt idx="1677">0.013384</cx:pt>
          <cx:pt idx="1678">0.013696</cx:pt>
          <cx:pt idx="1679">0.013481999999999999</cx:pt>
          <cx:pt idx="1680">0.013388000000000001</cx:pt>
          <cx:pt idx="1681">0.016104</cx:pt>
          <cx:pt idx="1682">0.015636000000000001</cx:pt>
          <cx:pt idx="1683">0.015145</cx:pt>
          <cx:pt idx="1684">0.014333</cx:pt>
          <cx:pt idx="1685">0.013755</cx:pt>
          <cx:pt idx="1686">0.013787000000000001</cx:pt>
          <cx:pt idx="1687">0.013639</cx:pt>
          <cx:pt idx="1688">0.013495</cx:pt>
          <cx:pt idx="1689">0.013901999999999999</cx:pt>
          <cx:pt idx="1690">0.013906</cx:pt>
          <cx:pt idx="1691">0.013776</cx:pt>
          <cx:pt idx="1692">0.013949</cx:pt>
          <cx:pt idx="1693">0.013820000000000001</cx:pt>
          <cx:pt idx="1694">0.013941</cx:pt>
          <cx:pt idx="1695">0.014444</cx:pt>
          <cx:pt idx="1696">0.014363000000000001</cx:pt>
          <cx:pt idx="1697">0.014982000000000001</cx:pt>
          <cx:pt idx="1698">0.015487000000000001</cx:pt>
          <cx:pt idx="1699">0.015851000000000001</cx:pt>
          <cx:pt idx="1700">0.016983999999999999</cx:pt>
          <cx:pt idx="1701">0.017680999999999999</cx:pt>
          <cx:pt idx="1702">0.018075999999999998</cx:pt>
          <cx:pt idx="1703">0.024126999999999999</cx:pt>
          <cx:pt idx="1704">0.023137999999999999</cx:pt>
          <cx:pt idx="1705">0.022748999999999998</cx:pt>
          <cx:pt idx="1706">0.021513999999999998</cx:pt>
          <cx:pt idx="1707">0.020472000000000001</cx:pt>
          <cx:pt idx="1708">0.020192000000000002</cx:pt>
          <cx:pt idx="1709">0.020299000000000001</cx:pt>
          <cx:pt idx="1710">0.020004000000000001</cx:pt>
          <cx:pt idx="1711">0.020202999999999999</cx:pt>
          <cx:pt idx="1712">0.020322</cx:pt>
          <cx:pt idx="1713">0.020291</cx:pt>
          <cx:pt idx="1714">0.020996000000000001</cx:pt>
          <cx:pt idx="1715">0.020442999999999999</cx:pt>
          <cx:pt idx="1716">0.020605999999999999</cx:pt>
          <cx:pt idx="1717">0.020785999999999999</cx:pt>
          <cx:pt idx="1718">0.021017000000000001</cx:pt>
          <cx:pt idx="1719">0.021309000000000002</cx:pt>
          <cx:pt idx="1720">0.020981</cx:pt>
          <cx:pt idx="1721">0.021718999999999999</cx:pt>
          <cx:pt idx="1722">0.025217</cx:pt>
          <cx:pt idx="1723">0.024521999999999999</cx:pt>
          <cx:pt idx="1724">0.024434999999999998</cx:pt>
          <cx:pt idx="1725">0.023855999999999999</cx:pt>
          <cx:pt idx="1726">0.022988999999999999</cx:pt>
          <cx:pt idx="1727">0.022948</cx:pt>
          <cx:pt idx="1728">0.022918999999999998</cx:pt>
          <cx:pt idx="1729">0.022724000000000001</cx:pt>
          <cx:pt idx="1730">0.022838000000000001</cx:pt>
          <cx:pt idx="1731">0.022563</cx:pt>
          <cx:pt idx="1732">0.022608</cx:pt>
          <cx:pt idx="1733">0.022811999999999999</cx:pt>
          <cx:pt idx="1734">0.023036000000000001</cx:pt>
          <cx:pt idx="1735">0.023252999999999999</cx:pt>
          <cx:pt idx="1736">0.023493</cx:pt>
          <cx:pt idx="1737">0.023692999999999999</cx:pt>
          <cx:pt idx="1738">0.023494999999999999</cx:pt>
          <cx:pt idx="1739">0.023266999999999999</cx:pt>
          <cx:pt idx="1740">0.022761</cx:pt>
          <cx:pt idx="1741">0.022124999999999999</cx:pt>
          <cx:pt idx="1742">0.022027000000000001</cx:pt>
          <cx:pt idx="1743">0.025145000000000001</cx:pt>
          <cx:pt idx="1744">0.023786000000000002</cx:pt>
          <cx:pt idx="1745">0.022342999999999998</cx:pt>
          <cx:pt idx="1746">0.020990000000000002</cx:pt>
          <cx:pt idx="1747">0.019435000000000001</cx:pt>
          <cx:pt idx="1748">0.018880000000000001</cx:pt>
          <cx:pt idx="1749">0.019616999999999999</cx:pt>
          <cx:pt idx="1750">0.019354</cx:pt>
          <cx:pt idx="1751">0.019521</cx:pt>
          <cx:pt idx="1752">0.020038</cx:pt>
          <cx:pt idx="1753">0.019390999999999999</cx:pt>
          <cx:pt idx="1754">0.018773000000000001</cx:pt>
          <cx:pt idx="1755">0.018384000000000001</cx:pt>
          <cx:pt idx="1756">0.017987</cx:pt>
          <cx:pt idx="1757">0.017686</cx:pt>
          <cx:pt idx="1758">0.017388000000000001</cx:pt>
          <cx:pt idx="1759">0.017312000000000001</cx:pt>
          <cx:pt idx="1760">0.017315000000000001</cx:pt>
          <cx:pt idx="1761">0.017507999999999999</cx:pt>
          <cx:pt idx="1762">0.018190999999999999</cx:pt>
          <cx:pt idx="1763">0.017416999999999998</cx:pt>
          <cx:pt idx="1764">0.016716999999999999</cx:pt>
          <cx:pt idx="1765">0.016652</cx:pt>
          <cx:pt idx="1766">0.016212000000000001</cx:pt>
          <cx:pt idx="1767">0.015847</cx:pt>
          <cx:pt idx="1768">0.015497</cx:pt>
          <cx:pt idx="1769">0.015214999999999999</cx:pt>
          <cx:pt idx="1770">0.015191</cx:pt>
          <cx:pt idx="1771">0.015367</cx:pt>
          <cx:pt idx="1772">0.015626999999999999</cx:pt>
          <cx:pt idx="1773">0.015755999999999999</cx:pt>
          <cx:pt idx="1774">0.015889</cx:pt>
          <cx:pt idx="1775">0.016129999999999999</cx:pt>
          <cx:pt idx="1776">0.016386000000000001</cx:pt>
          <cx:pt idx="1777">0.016653000000000001</cx:pt>
          <cx:pt idx="1778">0.016632999999999998</cx:pt>
          <cx:pt idx="1779">0.016403000000000001</cx:pt>
          <cx:pt idx="1780">0.016295</cx:pt>
          <cx:pt idx="1781">0.016771000000000001</cx:pt>
          <cx:pt idx="1782">0.016528999999999999</cx:pt>
          <cx:pt idx="1783">0.016386999999999999</cx:pt>
          <cx:pt idx="1784">0.016676</cx:pt>
          <cx:pt idx="1785">0.016511999999999999</cx:pt>
          <cx:pt idx="1786">0.016490999999999999</cx:pt>
          <cx:pt idx="1787">0.016709000000000002</cx:pt>
          <cx:pt idx="1788">0.016851000000000001</cx:pt>
          <cx:pt idx="1789">0.016705999999999999</cx:pt>
          <cx:pt idx="1790">0.016695000000000002</cx:pt>
          <cx:pt idx="1791">0.016663000000000001</cx:pt>
          <cx:pt idx="1792">0.016567999999999999</cx:pt>
          <cx:pt idx="1793">0.016749</cx:pt>
          <cx:pt idx="1794">0.017118000000000001</cx:pt>
          <cx:pt idx="1795">0.017375000000000002</cx:pt>
          <cx:pt idx="1796">0.017350999999999998</cx:pt>
          <cx:pt idx="1797">0.017409999999999998</cx:pt>
          <cx:pt idx="1798">0.017666000000000001</cx:pt>
          <cx:pt idx="1799">0.017753000000000001</cx:pt>
          <cx:pt idx="1800">0.01789</cx:pt>
          <cx:pt idx="1801">0.018008</cx:pt>
          <cx:pt idx="1802">0.017853000000000001</cx:pt>
          <cx:pt idx="1803">0.018179000000000001</cx:pt>
          <cx:pt idx="1804">0.018631999999999999</cx:pt>
          <cx:pt idx="1805">0.018651000000000001</cx:pt>
          <cx:pt idx="1806">0.018440000000000002</cx:pt>
          <cx:pt idx="1807">0.018502999999999999</cx:pt>
          <cx:pt idx="1808">0.018457000000000001</cx:pt>
          <cx:pt idx="1809">0.018200000000000001</cx:pt>
          <cx:pt idx="1810">0.018135999999999999</cx:pt>
          <cx:pt idx="1811">0.018305999999999999</cx:pt>
          <cx:pt idx="1812">0.018183999999999999</cx:pt>
          <cx:pt idx="1813">0.018224000000000001</cx:pt>
          <cx:pt idx="1814">0.018446000000000001</cx:pt>
          <cx:pt idx="1815">0.018818999999999999</cx:pt>
          <cx:pt idx="1816">0.018801999999999999</cx:pt>
          <cx:pt idx="1817">0.019290999999999999</cx:pt>
          <cx:pt idx="1818">0.018896</cx:pt>
          <cx:pt idx="1819">0.019199999999999998</cx:pt>
          <cx:pt idx="1820">0.018591</cx:pt>
          <cx:pt idx="1821">0.018974999999999999</cx:pt>
          <cx:pt idx="1822">0.019111</cx:pt>
          <cx:pt idx="1823">0.018800000000000001</cx:pt>
          <cx:pt idx="1824">0.019275</cx:pt>
          <cx:pt idx="1825">0.018848</cx:pt>
          <cx:pt idx="1826">0.019376999999999998</cx:pt>
          <cx:pt idx="1827">0.018898999999999999</cx:pt>
          <cx:pt idx="1828">0.018563</cx:pt>
          <cx:pt idx="1829">0.018811999999999999</cx:pt>
          <cx:pt idx="1830">0.01754</cx:pt>
          <cx:pt idx="1831">0.017139000000000001</cx:pt>
          <cx:pt idx="1832">0.016244000000000001</cx:pt>
          <cx:pt idx="1833">0.015793999999999999</cx:pt>
          <cx:pt idx="1834">0.015968</cx:pt>
          <cx:pt idx="1835">0.015382</cx:pt>
          <cx:pt idx="1836">0.01515</cx:pt>
          <cx:pt idx="1837">0.014425</cx:pt>
          <cx:pt idx="1838">0.014305</cx:pt>
          <cx:pt idx="1839">0.014123</cx:pt>
          <cx:pt idx="1840">0.014057</cx:pt>
          <cx:pt idx="1841">0.013474</cx:pt>
          <cx:pt idx="1842">0.013226</cx:pt>
          <cx:pt idx="1843">0.012913000000000001</cx:pt>
          <cx:pt idx="1844">0.012578000000000001</cx:pt>
          <cx:pt idx="1845">0.013263</cx:pt>
          <cx:pt idx="1846">0.013577000000000001</cx:pt>
          <cx:pt idx="1847">0.013792</cx:pt>
          <cx:pt idx="1848">0.013998999999999999</cx:pt>
          <cx:pt idx="1849">0.014824</cx:pt>
          <cx:pt idx="1850">0.014819000000000001</cx:pt>
          <cx:pt idx="1851">0.015068</cx:pt>
          <cx:pt idx="1852">0.015277000000000001</cx:pt>
          <cx:pt idx="1853">0.015459000000000001</cx:pt>
          <cx:pt idx="1854">0.015585999999999999</cx:pt>
          <cx:pt idx="1855">0.015466000000000001</cx:pt>
          <cx:pt idx="1856">0.015952999999999998</cx:pt>
          <cx:pt idx="1857">0.016313000000000001</cx:pt>
          <cx:pt idx="1858">0.016551</cx:pt>
          <cx:pt idx="1859">0.016878000000000001</cx:pt>
          <cx:pt idx="1860">0.017273</cx:pt>
          <cx:pt idx="1861">0.017194999999999998</cx:pt>
          <cx:pt idx="1862">0.016639999999999999</cx:pt>
          <cx:pt idx="1863">0.016305</cx:pt>
          <cx:pt idx="1864">0.015869000000000001</cx:pt>
          <cx:pt idx="1865">0.015771</cx:pt>
          <cx:pt idx="1866">0.016098999999999999</cx:pt>
          <cx:pt idx="1867">0.015873000000000002</cx:pt>
          <cx:pt idx="1868">0.016062</cx:pt>
          <cx:pt idx="1869">0.016525999999999999</cx:pt>
          <cx:pt idx="1870">0.016704</cx:pt>
          <cx:pt idx="1871">0.016712000000000001</cx:pt>
          <cx:pt idx="1872">0.016833000000000001</cx:pt>
          <cx:pt idx="1873">0.016861999999999999</cx:pt>
          <cx:pt idx="1874">0.017159000000000001</cx:pt>
          <cx:pt idx="1875">0.017350999999999998</cx:pt>
          <cx:pt idx="1876">0.017146999999999999</cx:pt>
          <cx:pt idx="1877">0.017571</cx:pt>
          <cx:pt idx="1878">0.017939</cx:pt>
          <cx:pt idx="1879">0.018116</cx:pt>
          <cx:pt idx="1880">0.018238000000000001</cx:pt>
          <cx:pt idx="1881">0.018180000000000002</cx:pt>
          <cx:pt idx="1882">0.018223</cx:pt>
          <cx:pt idx="1883">0.017930999999999999</cx:pt>
          <cx:pt idx="1884">0.017176</cx:pt>
          <cx:pt idx="1885">0.016811</cx:pt>
          <cx:pt idx="1886">0.016500000000000001</cx:pt>
          <cx:pt idx="1887">0.016191000000000001</cx:pt>
          <cx:pt idx="1888">0.016129999999999999</cx:pt>
          <cx:pt idx="1889">0.016156</cx:pt>
          <cx:pt idx="1890">0.015807000000000002</cx:pt>
          <cx:pt idx="1891">0.0161</cx:pt>
          <cx:pt idx="1892">0.016102999999999999</cx:pt>
          <cx:pt idx="1893">0.016177</cx:pt>
          <cx:pt idx="1894">0.016419</cx:pt>
          <cx:pt idx="1895">0.016414999999999999</cx:pt>
          <cx:pt idx="1896">0.016310000000000002</cx:pt>
          <cx:pt idx="1897">0.016428000000000002</cx:pt>
          <cx:pt idx="1898">0.016624</cx:pt>
          <cx:pt idx="1899">0.016535000000000001</cx:pt>
          <cx:pt idx="1900">0.017262</cx:pt>
          <cx:pt idx="1901">0.018190000000000001</cx:pt>
          <cx:pt idx="1902">0.018881999999999999</cx:pt>
          <cx:pt idx="1903">0.019682000000000002</cx:pt>
          <cx:pt idx="1904">0.020625999999999999</cx:pt>
          <cx:pt idx="1905">0.020773</cx:pt>
          <cx:pt idx="1906">0.021073999999999999</cx:pt>
          <cx:pt idx="1907">0.020830999999999999</cx:pt>
          <cx:pt idx="1908">0.021207</cx:pt>
          <cx:pt idx="1909">0.021543</cx:pt>
          <cx:pt idx="1910">0.021637</cx:pt>
          <cx:pt idx="1911">0.021520999999999998</cx:pt>
          <cx:pt idx="1912">0.021401</cx:pt>
          <cx:pt idx="1913">0.021172</cx:pt>
          <cx:pt idx="1914">0.021059999999999999</cx:pt>
          <cx:pt idx="1915">0.021240999999999999</cx:pt>
          <cx:pt idx="1916">0.021382000000000002</cx:pt>
          <cx:pt idx="1917">0.021359</cx:pt>
          <cx:pt idx="1918">0.021534000000000001</cx:pt>
          <cx:pt idx="1919">0.021541999999999999</cx:pt>
          <cx:pt idx="1920">0.021677999999999999</cx:pt>
          <cx:pt idx="1921">0.021942</cx:pt>
          <cx:pt idx="1922">0.021992999999999999</cx:pt>
          <cx:pt idx="1923">0.022422999999999998</cx:pt>
          <cx:pt idx="1924">0.022128999999999999</cx:pt>
          <cx:pt idx="1925">0.022540000000000001</cx:pt>
          <cx:pt idx="1926">0.022315000000000002</cx:pt>
          <cx:pt idx="1927">0.022495999999999999</cx:pt>
          <cx:pt idx="1928">0.022423999999999999</cx:pt>
          <cx:pt idx="1929">0.022456</cx:pt>
          <cx:pt idx="1930">0.022681</cx:pt>
          <cx:pt idx="1931">0.022509000000000001</cx:pt>
          <cx:pt idx="1932">0.022876000000000001</cx:pt>
          <cx:pt idx="1933">0.022263000000000002</cx:pt>
          <cx:pt idx="1934">0.022261</cx:pt>
          <cx:pt idx="1935">0.022072999999999999</cx:pt>
          <cx:pt idx="1936">0.021607999999999999</cx:pt>
          <cx:pt idx="1937">0.021278999999999999</cx:pt>
          <cx:pt idx="1938">0.020837999999999999</cx:pt>
          <cx:pt idx="1939">0.020417999999999999</cx:pt>
          <cx:pt idx="1940">0.020487999999999999</cx:pt>
          <cx:pt idx="1941">0.020611999999999998</cx:pt>
          <cx:pt idx="1942">0.020558</cx:pt>
          <cx:pt idx="1943">0.021516</cx:pt>
          <cx:pt idx="1944">0.021499000000000001</cx:pt>
          <cx:pt idx="1945">0.022204000000000002</cx:pt>
          <cx:pt idx="1946">0.022096000000000001</cx:pt>
          <cx:pt idx="1947">0.022367000000000001</cx:pt>
          <cx:pt idx="1948">0.022242999999999999</cx:pt>
          <cx:pt idx="1949">0.022439000000000001</cx:pt>
          <cx:pt idx="1950">0.023029000000000001</cx:pt>
          <cx:pt idx="1951">0.023015000000000001</cx:pt>
          <cx:pt idx="1952">0.023408000000000002</cx:pt>
          <cx:pt idx="1953">0.023354</cx:pt>
          <cx:pt idx="1954">0.023786000000000002</cx:pt>
          <cx:pt idx="1955">0.023411999999999999</cx:pt>
          <cx:pt idx="1956">0.022911000000000001</cx:pt>
          <cx:pt idx="1957">0.022442</cx:pt>
          <cx:pt idx="1958">0.022428</cx:pt>
          <cx:pt idx="1959">0.022074</cx:pt>
          <cx:pt idx="1960">0.02155</cx:pt>
          <cx:pt idx="1961">0.022041000000000002</cx:pt>
          <cx:pt idx="1962">0.022078</cx:pt>
          <cx:pt idx="1963">0.022592999999999999</cx:pt>
          <cx:pt idx="1964">0.022814000000000001</cx:pt>
          <cx:pt idx="1965">0.022710999999999999</cx:pt>
          <cx:pt idx="1966">0.023064999999999999</cx:pt>
          <cx:pt idx="1967">0.022710000000000001</cx:pt>
          <cx:pt idx="1968">0.023397999999999999</cx:pt>
          <cx:pt idx="1969">0.023066</cx:pt>
          <cx:pt idx="1970">0.023231999999999999</cx:pt>
          <cx:pt idx="1971">0.023477999999999999</cx:pt>
          <cx:pt idx="1972">0.023074000000000001</cx:pt>
          <cx:pt idx="1973">0.023258999999999998</cx:pt>
          <cx:pt idx="1974">0.022773000000000002</cx:pt>
          <cx:pt idx="1975">0.022873999999999999</cx:pt>
          <cx:pt idx="1976">0.022783999999999999</cx:pt>
          <cx:pt idx="1977">0.022738999999999999</cx:pt>
          <cx:pt idx="1978">0.022790999999999999</cx:pt>
          <cx:pt idx="1979">0.022355</cx:pt>
          <cx:pt idx="1980">0.022086000000000001</cx:pt>
          <cx:pt idx="1981">0.021552000000000002</cx:pt>
          <cx:pt idx="1982">0.02164</cx:pt>
          <cx:pt idx="1983">0.021319999999999999</cx:pt>
          <cx:pt idx="1984">0.020736999999999998</cx:pt>
          <cx:pt idx="1985">0.020292000000000001</cx:pt>
          <cx:pt idx="1986">0.019606999999999999</cx:pt>
          <cx:pt idx="1987">0.018696999999999998</cx:pt>
          <cx:pt idx="1988">0.018072999999999999</cx:pt>
          <cx:pt idx="1989">0.017815999999999999</cx:pt>
          <cx:pt idx="1990">0.017840000000000002</cx:pt>
          <cx:pt idx="1991">0.017861999999999999</cx:pt>
          <cx:pt idx="1992">0.018096999999999999</cx:pt>
          <cx:pt idx="1993">0.018384000000000001</cx:pt>
          <cx:pt idx="1994">0.017703</cx:pt>
          <cx:pt idx="1995">0.017493999999999999</cx:pt>
          <cx:pt idx="1996">0.017239999999999998</cx:pt>
          <cx:pt idx="1997">0.017038999999999999</cx:pt>
          <cx:pt idx="1998">0.016993999999999999</cx:pt>
          <cx:pt idx="1999">0.016775999999999999</cx:pt>
          <cx:pt idx="2000">0.016962000000000001</cx:pt>
          <cx:pt idx="2001">0.016643000000000002</cx:pt>
          <cx:pt idx="2002">0.016723999999999999</cx:pt>
          <cx:pt idx="2003">0.016861999999999999</cx:pt>
          <cx:pt idx="2004">0.016501999999999999</cx:pt>
          <cx:pt idx="2005">0.016760000000000001</cx:pt>
          <cx:pt idx="2006">0.016917999999999999</cx:pt>
          <cx:pt idx="2007">0.017160000000000002</cx:pt>
          <cx:pt idx="2008">0.017167000000000002</cx:pt>
          <cx:pt idx="2009">0.017132999999999999</cx:pt>
          <cx:pt idx="2010">0.017378000000000001</cx:pt>
          <cx:pt idx="2011">0.017492000000000001</cx:pt>
          <cx:pt idx="2012">0.017496999999999999</cx:pt>
          <cx:pt idx="2013">0.017676999999999998</cx:pt>
          <cx:pt idx="2014">0.017065</cx:pt>
          <cx:pt idx="2015">0.017430999999999999</cx:pt>
          <cx:pt idx="2016">0.017295999999999999</cx:pt>
          <cx:pt idx="2017">0.017314</cx:pt>
          <cx:pt idx="2018">0.017788000000000002</cx:pt>
          <cx:pt idx="2019">0.017247999999999999</cx:pt>
          <cx:pt idx="2020">0.017350999999999998</cx:pt>
          <cx:pt idx="2021">0.017742999999999998</cx:pt>
          <cx:pt idx="2022">0.017492000000000001</cx:pt>
          <cx:pt idx="2023">0.017264999999999999</cx:pt>
          <cx:pt idx="2024">0.017464</cx:pt>
          <cx:pt idx="2025">0.017458000000000001</cx:pt>
          <cx:pt idx="2026">0.017561</cx:pt>
          <cx:pt idx="2027">0.017319000000000001</cx:pt>
          <cx:pt idx="2028">0.017614000000000001</cx:pt>
          <cx:pt idx="2029">0.017954999999999999</cx:pt>
          <cx:pt idx="2030">0.018270000000000002</cx:pt>
          <cx:pt idx="2031">0.018055999999999999</cx:pt>
          <cx:pt idx="2032">0.017809999999999999</cx:pt>
          <cx:pt idx="2033">0.017644</cx:pt>
          <cx:pt idx="2034">0.018290000000000001</cx:pt>
          <cx:pt idx="2035">0.018041999999999999</cx:pt>
          <cx:pt idx="2036">0.018293</cx:pt>
          <cx:pt idx="2037">0.019137999999999999</cx:pt>
          <cx:pt idx="2038">0.019009999999999999</cx:pt>
          <cx:pt idx="2039">0.018738000000000001</cx:pt>
          <cx:pt idx="2040">0.018891000000000002</cx:pt>
          <cx:pt idx="2041">0.018731000000000001</cx:pt>
          <cx:pt idx="2042">0.018870999999999999</cx:pt>
          <cx:pt idx="2043">0.018453000000000001</cx:pt>
          <cx:pt idx="2044">0.018603000000000001</cx:pt>
          <cx:pt idx="2045">0.018370999999999998</cx:pt>
          <cx:pt idx="2046">0.018411</cx:pt>
          <cx:pt idx="2047">0.018214999999999999</cx:pt>
          <cx:pt idx="2048">0.018251</cx:pt>
          <cx:pt idx="2049">0.018633</cx:pt>
          <cx:pt idx="2050">0.018429000000000001</cx:pt>
          <cx:pt idx="2051">0.018266999999999999</cx:pt>
          <cx:pt idx="2052">0.018449</cx:pt>
          <cx:pt idx="2053">0.018581</cx:pt>
          <cx:pt idx="2054">0.018925999999999998</cx:pt>
          <cx:pt idx="2055">0.019379</cx:pt>
          <cx:pt idx="2056">0.019259999999999999</cx:pt>
          <cx:pt idx="2057">0.019647999999999999</cx:pt>
          <cx:pt idx="2058">0.019543000000000001</cx:pt>
          <cx:pt idx="2059">0.019182999999999999</cx:pt>
          <cx:pt idx="2060">0.018870999999999999</cx:pt>
          <cx:pt idx="2061">0.018696000000000001</cx:pt>
          <cx:pt idx="2062">0.018428</cx:pt>
          <cx:pt idx="2063">0.018471999999999999</cx:pt>
          <cx:pt idx="2064">0.018169999999999999</cx:pt>
          <cx:pt idx="2065">0.018367999999999999</cx:pt>
          <cx:pt idx="2066">0.018092</cx:pt>
          <cx:pt idx="2067">0.018494</cx:pt>
          <cx:pt idx="2068">0.018543</cx:pt>
          <cx:pt idx="2069">0.018248</cx:pt>
          <cx:pt idx="2070">0.017874000000000001</cx:pt>
          <cx:pt idx="2071">0.017819000000000002</cx:pt>
          <cx:pt idx="2072">0.01779</cx:pt>
          <cx:pt idx="2073">0.017412</cx:pt>
          <cx:pt idx="2074">0.017604000000000002</cx:pt>
          <cx:pt idx="2075">0.017784999999999999</cx:pt>
          <cx:pt idx="2076">0.017583999999999999</cx:pt>
          <cx:pt idx="2077">0.017881000000000001</cx:pt>
          <cx:pt idx="2078">0.018157</cx:pt>
          <cx:pt idx="2079">0.018513000000000002</cx:pt>
          <cx:pt idx="2080">0.019161000000000001</cx:pt>
          <cx:pt idx="2081">0.019297000000000002</cx:pt>
          <cx:pt idx="2082">0.019390999999999999</cx:pt>
          <cx:pt idx="2083">0.020122000000000001</cx:pt>
          <cx:pt idx="2084">0.019954</cx:pt>
          <cx:pt idx="2085">0.019958</cx:pt>
          <cx:pt idx="2086">0.020389999999999998</cx:pt>
          <cx:pt idx="2087">0.020617</cx:pt>
          <cx:pt idx="2088">0.020593</cx:pt>
          <cx:pt idx="2089">0.020763</cx:pt>
          <cx:pt idx="2090">0.020823000000000001</cx:pt>
          <cx:pt idx="2091">0.020964</cx:pt>
          <cx:pt idx="2092">0.021854999999999999</cx:pt>
          <cx:pt idx="2093">0.021416000000000001</cx:pt>
          <cx:pt idx="2094">0.021679</cx:pt>
          <cx:pt idx="2095">0.021930000000000002</cx:pt>
          <cx:pt idx="2096">0.021614999999999999</cx:pt>
          <cx:pt idx="2097">0.021335</cx:pt>
          <cx:pt idx="2098">0.021072</cx:pt>
          <cx:pt idx="2099">0.02104</cx:pt>
          <cx:pt idx="2100">0.021163000000000001</cx:pt>
          <cx:pt idx="2101">0.021198999999999999</cx:pt>
          <cx:pt idx="2102">0.021399999999999999</cx:pt>
          <cx:pt idx="2103">0.02104</cx:pt>
          <cx:pt idx="2104">0.021187999999999999</cx:pt>
          <cx:pt idx="2105">0.021544000000000001</cx:pt>
          <cx:pt idx="2106">0.021173999999999998</cx:pt>
          <cx:pt idx="2107">0.021214</cx:pt>
          <cx:pt idx="2108">0.021101999999999999</cx:pt>
          <cx:pt idx="2109">0.021235</cx:pt>
          <cx:pt idx="2110">0.021316999999999999</cx:pt>
          <cx:pt idx="2111">0.021198000000000002</cx:pt>
          <cx:pt idx="2112">0.021804</cx:pt>
          <cx:pt idx="2113">0.021377</cx:pt>
          <cx:pt idx="2114">0.021590999999999999</cx:pt>
          <cx:pt idx="2115">0.021284999999999998</cx:pt>
          <cx:pt idx="2116">0.020961</cx:pt>
          <cx:pt idx="2117">0.021103</cx:pt>
          <cx:pt idx="2118">0.021307</cx:pt>
          <cx:pt idx="2119">0.021439</cx:pt>
          <cx:pt idx="2120">0.021363</cx:pt>
          <cx:pt idx="2121">0.021239999999999998</cx:pt>
          <cx:pt idx="2122">0.02179</cx:pt>
          <cx:pt idx="2123">0.021694000000000001</cx:pt>
          <cx:pt idx="2124">0.021495</cx:pt>
          <cx:pt idx="2125">0.021496999999999999</cx:pt>
          <cx:pt idx="2126">0.021401</cx:pt>
          <cx:pt idx="2127">0.021437999999999999</cx:pt>
          <cx:pt idx="2128">0.021118000000000001</cx:pt>
          <cx:pt idx="2129">0.021246999999999999</cx:pt>
          <cx:pt idx="2130">0.020996000000000001</cx:pt>
          <cx:pt idx="2131">0.021118999999999999</cx:pt>
          <cx:pt idx="2132">0.021385000000000001</cx:pt>
          <cx:pt idx="2133">0.021336000000000001</cx:pt>
          <cx:pt idx="2134">0.022213</cx:pt>
          <cx:pt idx="2135">0.021144</cx:pt>
          <cx:pt idx="2136">0.020750000000000001</cx:pt>
          <cx:pt idx="2137">0.020184000000000001</cx:pt>
          <cx:pt idx="2138">0.019605000000000001</cx:pt>
          <cx:pt idx="2139">0.018773000000000001</cx:pt>
          <cx:pt idx="2140">0.018755000000000001</cx:pt>
          <cx:pt idx="2141">0.017500999999999999</cx:pt>
          <cx:pt idx="2142">0.017316000000000002</cx:pt>
          <cx:pt idx="2143">0.016323000000000001</cx:pt>
          <cx:pt idx="2144">0.016226000000000001</cx:pt>
          <cx:pt idx="2145">0.015788</cx:pt>
          <cx:pt idx="2146">0.015602</cx:pt>
          <cx:pt idx="2147">0.01554</cx:pt>
          <cx:pt idx="2148">0.015580999999999999</cx:pt>
          <cx:pt idx="2149">0.015928999999999999</cx:pt>
          <cx:pt idx="2150">0.016049999999999998</cx:pt>
          <cx:pt idx="2151">0.016756</cx:pt>
          <cx:pt idx="2152">0.016482</cx:pt>
          <cx:pt idx="2153">0.016316000000000001</cx:pt>
          <cx:pt idx="2154">0.016317999999999999</cx:pt>
          <cx:pt idx="2155">0.015772999999999999</cx:pt>
          <cx:pt idx="2156">0.015521999999999999</cx:pt>
          <cx:pt idx="2157">0.015975</cx:pt>
          <cx:pt idx="2158">0.015890000000000001</cx:pt>
          <cx:pt idx="2159">0.016556999999999999</cx:pt>
          <cx:pt idx="2160">0.016178000000000001</cx:pt>
          <cx:pt idx="2161">0.016388</cx:pt>
          <cx:pt idx="2162">0.016683</cx:pt>
          <cx:pt idx="2163">0.017094000000000002</cx:pt>
          <cx:pt idx="2164">0.016676</cx:pt>
          <cx:pt idx="2165">0.016563000000000001</cx:pt>
          <cx:pt idx="2166">0.016574999999999999</cx:pt>
          <cx:pt idx="2167">0.016879000000000002</cx:pt>
          <cx:pt idx="2168">0.016324000000000002</cx:pt>
          <cx:pt idx="2169">0.016404999999999999</cx:pt>
          <cx:pt idx="2170">0.016188999999999999</cx:pt>
          <cx:pt idx="2171">0.016157999999999999</cx:pt>
          <cx:pt idx="2172">0.016806999999999999</cx:pt>
          <cx:pt idx="2173">0.016631</cx:pt>
          <cx:pt idx="2174">0.016851000000000001</cx:pt>
          <cx:pt idx="2175">0.017135999999999998</cx:pt>
          <cx:pt idx="2176">0.017124</cx:pt>
          <cx:pt idx="2177">0.017406000000000001</cx:pt>
          <cx:pt idx="2178">0.016874</cx:pt>
          <cx:pt idx="2179">0.016882000000000001</cx:pt>
          <cx:pt idx="2180">0.016801</cx:pt>
          <cx:pt idx="2181">0.016806999999999999</cx:pt>
          <cx:pt idx="2182">0.016376000000000002</cx:pt>
          <cx:pt idx="2183">0.016485</cx:pt>
          <cx:pt idx="2184">0.015973000000000001</cx:pt>
          <cx:pt idx="2185">0.015796000000000001</cx:pt>
          <cx:pt idx="2186">0.015724999999999999</cx:pt>
          <cx:pt idx="2187">0.015810000000000001</cx:pt>
          <cx:pt idx="2188">0.015989</cx:pt>
          <cx:pt idx="2189">0.015824000000000001</cx:pt>
          <cx:pt idx="2190">0.015973999999999999</cx:pt>
          <cx:pt idx="2191">0.015941</cx:pt>
          <cx:pt idx="2192">0.015984000000000002</cx:pt>
          <cx:pt idx="2193">0.016174999999999998</cx:pt>
          <cx:pt idx="2194">0.015899</cx:pt>
          <cx:pt idx="2195">0.016438999999999999</cx:pt>
          <cx:pt idx="2196">0.016448999999999998</cx:pt>
          <cx:pt idx="2197">0.016354</cx:pt>
          <cx:pt idx="2198">0.016306999999999999</cx:pt>
          <cx:pt idx="2199">0.016964</cx:pt>
          <cx:pt idx="2200">0.016660999999999999</cx:pt>
          <cx:pt idx="2201">0.016177</cx:pt>
          <cx:pt idx="2202">0.015269</cx:pt>
          <cx:pt idx="2203">0.014378</cx:pt>
          <cx:pt idx="2204">0.014482999999999999</cx:pt>
          <cx:pt idx="2205">0.014203</cx:pt>
          <cx:pt idx="2206">0.014369</cx:pt>
          <cx:pt idx="2207">0.015095000000000001</cx:pt>
          <cx:pt idx="2208">0.015563</cx:pt>
          <cx:pt idx="2209">0.01495</cx:pt>
          <cx:pt idx="2210">0.015748999999999999</cx:pt>
          <cx:pt idx="2211">0.016028000000000001</cx:pt>
          <cx:pt idx="2212">0.015701</cx:pt>
          <cx:pt idx="2213">0.015618</cx:pt>
          <cx:pt idx="2214">0.015199000000000001</cx:pt>
          <cx:pt idx="2215">0.014897000000000001</cx:pt>
          <cx:pt idx="2216">0.014782</cx:pt>
          <cx:pt idx="2217">0.014749</cx:pt>
          <cx:pt idx="2218">0.015089999999999999</cx:pt>
          <cx:pt idx="2219">0.015154000000000001</cx:pt>
          <cx:pt idx="2220">0.015554</cx:pt>
          <cx:pt idx="2221">0.015857</cx:pt>
          <cx:pt idx="2222">0.016362999999999999</cx:pt>
          <cx:pt idx="2223">0.016220999999999999</cx:pt>
          <cx:pt idx="2224">0.016469999999999999</cx:pt>
          <cx:pt idx="2225">0.016596</cx:pt>
          <cx:pt idx="2226">0.016268999999999999</cx:pt>
          <cx:pt idx="2227">0.015654999999999999</cx:pt>
          <cx:pt idx="2228">0.015243</cx:pt>
          <cx:pt idx="2229">0.015167999999999999</cx:pt>
          <cx:pt idx="2230">0.014992</cx:pt>
          <cx:pt idx="2231">0.015391999999999999</cx:pt>
          <cx:pt idx="2232">0.015684</cx:pt>
          <cx:pt idx="2233">0.016414000000000002</cx:pt>
          <cx:pt idx="2234">0.016562</cx:pt>
          <cx:pt idx="2235">0.016781999999999998</cx:pt>
          <cx:pt idx="2236">0.017193</cx:pt>
          <cx:pt idx="2237">0.017267000000000001</cx:pt>
          <cx:pt idx="2238">0.01745</cx:pt>
          <cx:pt idx="2239">0.017221</cx:pt>
          <cx:pt idx="2240">0.017365999999999999</cx:pt>
          <cx:pt idx="2241">0.017259</cx:pt>
          <cx:pt idx="2242">0.017367</cx:pt>
          <cx:pt idx="2243">0.016990999999999999</cx:pt>
          <cx:pt idx="2244">0.017361000000000001</cx:pt>
          <cx:pt idx="2245">0.016660000000000001</cx:pt>
          <cx:pt idx="2246">0.016286999999999999</cx:pt>
          <cx:pt idx="2247">0.015469999999999999</cx:pt>
          <cx:pt idx="2248">0.015082</cx:pt>
          <cx:pt idx="2249">0.014657999999999999</cx:pt>
          <cx:pt idx="2250">0.014485</cx:pt>
          <cx:pt idx="2251">0.014029</cx:pt>
          <cx:pt idx="2252">0.012605999999999999</cx:pt>
          <cx:pt idx="2253">0.011728000000000001</cx:pt>
          <cx:pt idx="2254">0.011050000000000001</cx:pt>
          <cx:pt idx="2255">0.010847000000000001</cx:pt>
          <cx:pt idx="2256">0.010782999999999999</cx:pt>
          <cx:pt idx="2257">0.011152</cx:pt>
          <cx:pt idx="2258">0.011284000000000001</cx:pt>
          <cx:pt idx="2259">0.01136</cx:pt>
          <cx:pt idx="2260">0.011334</cx:pt>
          <cx:pt idx="2261">0.011972</cx:pt>
          <cx:pt idx="2262">0.011939999999999999</cx:pt>
          <cx:pt idx="2263">0.012378</cx:pt>
          <cx:pt idx="2264">0.013058</cx:pt>
          <cx:pt idx="2265">0.013206000000000001</cx:pt>
          <cx:pt idx="2266">0.013309</cx:pt>
          <cx:pt idx="2267">0.013166000000000001</cx:pt>
          <cx:pt idx="2268">0.013235</cx:pt>
          <cx:pt idx="2269">0.012872</cx:pt>
          <cx:pt idx="2270">0.012815</cx:pt>
          <cx:pt idx="2271">0.012525</cx:pt>
          <cx:pt idx="2272">0.012848999999999999</cx:pt>
          <cx:pt idx="2273">0.013055000000000001</cx:pt>
          <cx:pt idx="2274">0.01321</cx:pt>
          <cx:pt idx="2275">0.013769999999999999</cx:pt>
          <cx:pt idx="2276">0.013998</cx:pt>
          <cx:pt idx="2277">0.014165000000000001</cx:pt>
          <cx:pt idx="2278">0.014563</cx:pt>
          <cx:pt idx="2279">0.014623000000000001</cx:pt>
          <cx:pt idx="2280">0.014947999999999999</cx:pt>
          <cx:pt idx="2281">0.015531</cx:pt>
          <cx:pt idx="2282">0.015656</cx:pt>
          <cx:pt idx="2283">0.015911000000000002</cx:pt>
          <cx:pt idx="2284">0.016635</cx:pt>
          <cx:pt idx="2285">0.016471</cx:pt>
          <cx:pt idx="2286">0.016771000000000001</cx:pt>
          <cx:pt idx="2287">0.017373</cx:pt>
          <cx:pt idx="2288">0.018450000000000001</cx:pt>
          <cx:pt idx="2289">0.019255000000000001</cx:pt>
          <cx:pt idx="2290">0.019886000000000001</cx:pt>
          <cx:pt idx="2291">0.02026</cx:pt>
          <cx:pt idx="2292">0.020406000000000001</cx:pt>
          <cx:pt idx="2293">0.019664999999999998</cx:pt>
          <cx:pt idx="2294">0.019130000000000001</cx:pt>
          <cx:pt idx="2295">0.018622</cx:pt>
          <cx:pt idx="2296">0.018207000000000001</cx:pt>
          <cx:pt idx="2297">0.017745</cx:pt>
          <cx:pt idx="2298">0.019266999999999999</cx:pt>
          <cx:pt idx="2299">0.017524999999999999</cx:pt>
          <cx:pt idx="2300">0.017949</cx:pt>
          <cx:pt idx="2301">0.018534999999999999</cx:pt>
          <cx:pt idx="2302">0.018735000000000002</cx:pt>
          <cx:pt idx="2303">0.018738000000000001</cx:pt>
          <cx:pt idx="2304">0.019389</cx:pt>
          <cx:pt idx="2305">0.020069</cx:pt>
          <cx:pt idx="2306">0.021099</cx:pt>
          <cx:pt idx="2307">0.021458000000000001</cx:pt>
          <cx:pt idx="2308">0.022263000000000002</cx:pt>
          <cx:pt idx="2309">0.023307999999999999</cx:pt>
          <cx:pt idx="2310">0.023522999999999999</cx:pt>
          <cx:pt idx="2311">0.023859999999999999</cx:pt>
          <cx:pt idx="2312">0.024494999999999999</cx:pt>
          <cx:pt idx="2313">0.024334000000000001</cx:pt>
          <cx:pt idx="2314">0.024382000000000001</cx:pt>
          <cx:pt idx="2315">0.024025000000000001</cx:pt>
          <cx:pt idx="2316">0.024126999999999999</cx:pt>
          <cx:pt idx="2317">0.024161999999999999</cx:pt>
          <cx:pt idx="2318">0.024288000000000001</cx:pt>
          <cx:pt idx="2319">0.024743000000000001</cx:pt>
          <cx:pt idx="2320">0.024294</cx:pt>
          <cx:pt idx="2321">0.024753000000000001</cx:pt>
          <cx:pt idx="2322">0.024878000000000001</cx:pt>
          <cx:pt idx="2323">0.024871000000000001</cx:pt>
          <cx:pt idx="2324">0.025075</cx:pt>
          <cx:pt idx="2325">0.024478</cx:pt>
          <cx:pt idx="2326">0.024663999999999998</cx:pt>
          <cx:pt idx="2327">0.024386000000000001</cx:pt>
          <cx:pt idx="2328">0.024294</cx:pt>
          <cx:pt idx="2329">0.02402</cx:pt>
          <cx:pt idx="2330">0.023903000000000001</cx:pt>
          <cx:pt idx="2331">0.023698</cx:pt>
          <cx:pt idx="2332">0.02332</cx:pt>
          <cx:pt idx="2333">0.023101</cx:pt>
          <cx:pt idx="2334">0.022685</cx:pt>
          <cx:pt idx="2335">0.022352</cx:pt>
          <cx:pt idx="2336">0.022363000000000001</cx:pt>
          <cx:pt idx="2337">0.022033000000000001</cx:pt>
          <cx:pt idx="2338">0.021500999999999999</cx:pt>
          <cx:pt idx="2339">0.021481</cx:pt>
          <cx:pt idx="2340">0.021350000000000001</cx:pt>
          <cx:pt idx="2341">0.021125999999999999</cx:pt>
          <cx:pt idx="2342">0.021559999999999999</cx:pt>
          <cx:pt idx="2343">0.021263000000000001</cx:pt>
          <cx:pt idx="2344">0.021146999999999999</cx:pt>
          <cx:pt idx="2345">0.021461000000000001</cx:pt>
          <cx:pt idx="2346">0.021572999999999998</cx:pt>
          <cx:pt idx="2347">0.021628000000000001</cx:pt>
          <cx:pt idx="2348">0.021457</cx:pt>
          <cx:pt idx="2349">0.021349</cx:pt>
          <cx:pt idx="2350">0.020833000000000001</cx:pt>
          <cx:pt idx="2351">0.020709000000000002</cx:pt>
          <cx:pt idx="2352">0.020794</cx:pt>
          <cx:pt idx="2353">0.021035999999999999</cx:pt>
          <cx:pt idx="2354">0.020912</cx:pt>
          <cx:pt idx="2355">0.021128999999999998</cx:pt>
          <cx:pt idx="2356">0.021079000000000001</cx:pt>
          <cx:pt idx="2357">0.021145000000000001</cx:pt>
          <cx:pt idx="2358">0.021363</cx:pt>
          <cx:pt idx="2359">0.021260000000000001</cx:pt>
          <cx:pt idx="2360">0.021104999999999999</cx:pt>
          <cx:pt idx="2361">0.02111</cx:pt>
          <cx:pt idx="2362">0.021073000000000001</cx:pt>
          <cx:pt idx="2363">0.02137</cx:pt>
          <cx:pt idx="2364">0.021593999999999999</cx:pt>
          <cx:pt idx="2365">0.021368999999999999</cx:pt>
          <cx:pt idx="2366">0.020771999999999999</cx:pt>
          <cx:pt idx="2367">0.020924999999999999</cx:pt>
          <cx:pt idx="2368">0.020986000000000001</cx:pt>
          <cx:pt idx="2369">0.021201999999999999</cx:pt>
          <cx:pt idx="2370">0.020985</cx:pt>
          <cx:pt idx="2371">0.021232000000000001</cx:pt>
          <cx:pt idx="2372">0.021538999999999999</cx:pt>
          <cx:pt idx="2373">0.021545000000000002</cx:pt>
          <cx:pt idx="2374">0.021631000000000001</cx:pt>
          <cx:pt idx="2375">0.02205</cx:pt>
          <cx:pt idx="2376">0.02162</cx:pt>
          <cx:pt idx="2377">0.021422</cx:pt>
          <cx:pt idx="2378">0.021632999999999999</cx:pt>
          <cx:pt idx="2379">0.021413999999999999</cx:pt>
          <cx:pt idx="2380">0.022471999999999999</cx:pt>
          <cx:pt idx="2381">0.021402000000000001</cx:pt>
          <cx:pt idx="2382">0.021366</cx:pt>
          <cx:pt idx="2383">0.021101999999999999</cx:pt>
          <cx:pt idx="2384">0.022012</cx:pt>
          <cx:pt idx="2385">0.021042999999999999</cx:pt>
          <cx:pt idx="2386">0.020941000000000001</cx:pt>
          <cx:pt idx="2387">0.020975000000000001</cx:pt>
          <cx:pt idx="2388">0.020632999999999999</cx:pt>
          <cx:pt idx="2389">0.020434000000000001</cx:pt>
          <cx:pt idx="2390">0.020215</cx:pt>
          <cx:pt idx="2391">0.019945000000000001</cx:pt>
          <cx:pt idx="2392">0.019913</cx:pt>
          <cx:pt idx="2393">0.019115</cx:pt>
          <cx:pt idx="2394">0.018572999999999999</cx:pt>
          <cx:pt idx="2395">0.017905999999999998</cx:pt>
          <cx:pt idx="2396">0.017038000000000001</cx:pt>
          <cx:pt idx="2397">0.016032999999999999</cx:pt>
          <cx:pt idx="2398">0.015205</cx:pt>
          <cx:pt idx="2399">0.014579999999999999</cx:pt>
          <cx:pt idx="2400">0.014364</cx:pt>
          <cx:pt idx="2401">0.014153000000000001</cx:pt>
          <cx:pt idx="2402">0.013958</cx:pt>
          <cx:pt idx="2403">0.013929</cx:pt>
          <cx:pt idx="2404">0.014090999999999999</cx:pt>
          <cx:pt idx="2405">0.013743999999999999</cx:pt>
          <cx:pt idx="2406">0.013875999999999999</cx:pt>
          <cx:pt idx="2407">0.013847</cx:pt>
          <cx:pt idx="2408">0.014010999999999999</cx:pt>
          <cx:pt idx="2409">0.014128999999999999</cx:pt>
          <cx:pt idx="2410">0.014121999999999999</cx:pt>
          <cx:pt idx="2411">0.014449</cx:pt>
          <cx:pt idx="2412">0.014596</cx:pt>
          <cx:pt idx="2413">0.014223</cx:pt>
          <cx:pt idx="2414">0.014361000000000001</cx:pt>
          <cx:pt idx="2415">0.014107</cx:pt>
          <cx:pt idx="2416">0.013717</cx:pt>
          <cx:pt idx="2417">0.013589</cx:pt>
          <cx:pt idx="2418">0.013476999999999999</cx:pt>
          <cx:pt idx="2419">0.013566999999999999</cx:pt>
          <cx:pt idx="2420">0.013376000000000001</cx:pt>
          <cx:pt idx="2421">0.013440000000000001</cx:pt>
          <cx:pt idx="2422">0.013677</cx:pt>
          <cx:pt idx="2423">0.013901</cx:pt>
          <cx:pt idx="2424">0.013977</cx:pt>
          <cx:pt idx="2425">0.014220999999999999</cx:pt>
          <cx:pt idx="2426">0.014470999999999999</cx:pt>
          <cx:pt idx="2427">0.014694</cx:pt>
          <cx:pt idx="2428">0.014834999999999999</cx:pt>
          <cx:pt idx="2429">0.015207</cx:pt>
          <cx:pt idx="2430">0.015228</cx:pt>
          <cx:pt idx="2431">0.015523</cx:pt>
          <cx:pt idx="2432">0.01562</cx:pt>
          <cx:pt idx="2433">0.016076</cx:pt>
          <cx:pt idx="2434">0.015949999999999999</cx:pt>
          <cx:pt idx="2435">0.016053999999999999</cx:pt>
          <cx:pt idx="2436">0.01602</cx:pt>
          <cx:pt idx="2437">0.015953999999999999</cx:pt>
          <cx:pt idx="2438">0.016119000000000001</cx:pt>
          <cx:pt idx="2439">0.016146000000000001</cx:pt>
          <cx:pt idx="2440">0.015972</cx:pt>
          <cx:pt idx="2441">0.016025000000000001</cx:pt>
          <cx:pt idx="2442">0.01602</cx:pt>
          <cx:pt idx="2443">0.016067999999999999</cx:pt>
          <cx:pt idx="2444">0.016066</cx:pt>
          <cx:pt idx="2445">0.015903</cx:pt>
          <cx:pt idx="2446">0.016473000000000002</cx:pt>
          <cx:pt idx="2447">0.016121</cx:pt>
          <cx:pt idx="2448">0.016237999999999999</cx:pt>
          <cx:pt idx="2449">0.015821000000000002</cx:pt>
          <cx:pt idx="2450">0.015764</cx:pt>
          <cx:pt idx="2451">0.015909</cx:pt>
          <cx:pt idx="2452">0.016022000000000002</cx:pt>
          <cx:pt idx="2453">0.016192000000000002</cx:pt>
          <cx:pt idx="2454">0.016195999999999999</cx:pt>
          <cx:pt idx="2455">0.015823</cx:pt>
          <cx:pt idx="2456">0.015332</cx:pt>
          <cx:pt idx="2457">0.014714</cx:pt>
          <cx:pt idx="2458">0.013709000000000001</cx:pt>
          <cx:pt idx="2459">0.013029000000000001</cx:pt>
          <cx:pt idx="2460">0.012569</cx:pt>
          <cx:pt idx="2461">0.011761000000000001</cx:pt>
          <cx:pt idx="2462">0.011424</cx:pt>
          <cx:pt idx="2463">0.011339</cx:pt>
          <cx:pt idx="2464">0.011237</cx:pt>
          <cx:pt idx="2465">0.011375</cx:pt>
          <cx:pt idx="2466">0.011311</cx:pt>
          <cx:pt idx="2467">0.011583</cx:pt>
          <cx:pt idx="2468">0.012718</cx:pt>
          <cx:pt idx="2469">0.012395</cx:pt>
          <cx:pt idx="2470">0.012688</cx:pt>
          <cx:pt idx="2471">0.012878000000000001</cx:pt>
          <cx:pt idx="2472">0.013109000000000001</cx:pt>
          <cx:pt idx="2473">0.013689</cx:pt>
          <cx:pt idx="2474">0.013716000000000001</cx:pt>
          <cx:pt idx="2475">0.01346</cx:pt>
          <cx:pt idx="2476">0.013195</cx:pt>
          <cx:pt idx="2477">0.013129999999999999</cx:pt>
          <cx:pt idx="2478">0.013395000000000001</cx:pt>
          <cx:pt idx="2479">0.013694</cx:pt>
          <cx:pt idx="2480">0.013925</cx:pt>
          <cx:pt idx="2481">0.014227999999999999</cx:pt>
          <cx:pt idx="2482">0.014071</cx:pt>
          <cx:pt idx="2483">0.013847</cx:pt>
          <cx:pt idx="2484">0.013688000000000001</cx:pt>
          <cx:pt idx="2485">0.013989</cx:pt>
          <cx:pt idx="2486">0.014201999999999999</cx:pt>
          <cx:pt idx="2487">0.014669</cx:pt>
          <cx:pt idx="2488">0.015298000000000001</cx:pt>
          <cx:pt idx="2489">0.015041000000000001</cx:pt>
          <cx:pt idx="2490">0.015202</cx:pt>
          <cx:pt idx="2491">0.015139</cx:pt>
          <cx:pt idx="2492">0.015076000000000001</cx:pt>
          <cx:pt idx="2493">0.014814000000000001</cx:pt>
          <cx:pt idx="2494">0.014489</cx:pt>
          <cx:pt idx="2495">0.014565</cx:pt>
          <cx:pt idx="2496">0.014796</cx:pt>
          <cx:pt idx="2497">0.014813</cx:pt>
          <cx:pt idx="2498">0.014656000000000001</cx:pt>
          <cx:pt idx="2499">0.014736000000000001</cx:pt>
          <cx:pt idx="2500">0.014929</cx:pt>
          <cx:pt idx="2501">0.014853999999999999</cx:pt>
          <cx:pt idx="2502">0.015173000000000001</cx:pt>
          <cx:pt idx="2503">0.015269</cx:pt>
          <cx:pt idx="2504">0.015544000000000001</cx:pt>
          <cx:pt idx="2505">0.015650000000000001</cx:pt>
          <cx:pt idx="2506">0.016046999999999999</cx:pt>
          <cx:pt idx="2507">0.016035000000000001</cx:pt>
          <cx:pt idx="2508">0.015955</cx:pt>
          <cx:pt idx="2509">0.016240000000000001</cx:pt>
          <cx:pt idx="2510">0.016055</cx:pt>
          <cx:pt idx="2511">0.016178999999999999</cx:pt>
          <cx:pt idx="2512">0.016351999999999998</cx:pt>
          <cx:pt idx="2513">0.016455999999999998</cx:pt>
          <cx:pt idx="2514">0.016674000000000001</cx:pt>
          <cx:pt idx="2515">0.016567999999999999</cx:pt>
          <cx:pt idx="2516">0.016608000000000001</cx:pt>
          <cx:pt idx="2517">0.016697</cx:pt>
          <cx:pt idx="2518">0.016639999999999999</cx:pt>
          <cx:pt idx="2519">0.016656000000000001</cx:pt>
          <cx:pt idx="2520">0.017051</cx:pt>
          <cx:pt idx="2521">0.01687</cx:pt>
          <cx:pt idx="2522">0.016969999999999999</cx:pt>
          <cx:pt idx="2523">0.017180000000000001</cx:pt>
          <cx:pt idx="2524">0.017263000000000001</cx:pt>
          <cx:pt idx="2525">0.017578</cx:pt>
          <cx:pt idx="2526">0.017933000000000001</cx:pt>
          <cx:pt idx="2527">0.017583000000000001</cx:pt>
          <cx:pt idx="2528">0.017784999999999999</cx:pt>
          <cx:pt idx="2529">0.017725999999999999</cx:pt>
          <cx:pt idx="2530">0.017392000000000001</cx:pt>
          <cx:pt idx="2531">0.017257999999999999</cx:pt>
          <cx:pt idx="2532">0.017500999999999999</cx:pt>
          <cx:pt idx="2533">0.017547</cx:pt>
          <cx:pt idx="2534">0.017645999999999998</cx:pt>
          <cx:pt idx="2535">0.017805000000000001</cx:pt>
          <cx:pt idx="2536">0.017817</cx:pt>
          <cx:pt idx="2537">0.017557</cx:pt>
          <cx:pt idx="2538">0.017493999999999999</cx:pt>
          <cx:pt idx="2539">0.017381000000000001</cx:pt>
          <cx:pt idx="2540">0.017186</cx:pt>
          <cx:pt idx="2541">0.017256000000000001</cx:pt>
          <cx:pt idx="2542">0.017333999999999999</cx:pt>
          <cx:pt idx="2543">0.017596000000000001</cx:pt>
          <cx:pt idx="2544">0.017904</cx:pt>
          <cx:pt idx="2545">0.017767000000000002</cx:pt>
          <cx:pt idx="2546">0.018265</cx:pt>
          <cx:pt idx="2547">0.018394000000000001</cx:pt>
          <cx:pt idx="2548">0.018852000000000001</cx:pt>
          <cx:pt idx="2549">0.019088000000000001</cx:pt>
          <cx:pt idx="2550">0.019205</cx:pt>
          <cx:pt idx="2551">0.019435000000000001</cx:pt>
          <cx:pt idx="2552">0.019186999999999999</cx:pt>
          <cx:pt idx="2553">0.019151999999999999</cx:pt>
          <cx:pt idx="2554">0.020008999999999999</cx:pt>
          <cx:pt idx="2555">0.019864</cx:pt>
          <cx:pt idx="2556">0.020171999999999999</cx:pt>
          <cx:pt idx="2557">0.019942999999999999</cx:pt>
          <cx:pt idx="2558">0.020011999999999999</cx:pt>
          <cx:pt idx="2559">0.019755999999999999</cx:pt>
          <cx:pt idx="2560">0.019442000000000001</cx:pt>
          <cx:pt idx="2561">0.019411999999999999</cx:pt>
          <cx:pt idx="2562">0.020109999999999999</cx:pt>
          <cx:pt idx="2563">0.020150000000000001</cx:pt>
          <cx:pt idx="2564">0.020403999999999999</cx:pt>
          <cx:pt idx="2565">0.021239000000000001</cx:pt>
          <cx:pt idx="2566">0.021461000000000001</cx:pt>
          <cx:pt idx="2567">0.021857999999999999</cx:pt>
          <cx:pt idx="2568">0.021332</cx:pt>
          <cx:pt idx="2569">0.022099000000000001</cx:pt>
          <cx:pt idx="2570">0.021222999999999999</cx:pt>
          <cx:pt idx="2571">0.020986000000000001</cx:pt>
          <cx:pt idx="2572">0.020639000000000001</cx:pt>
          <cx:pt idx="2573">0.020104</cx:pt>
          <cx:pt idx="2574">0.019484999999999999</cx:pt>
          <cx:pt idx="2575">0.019269000000000001</cx:pt>
          <cx:pt idx="2576">0.019050999999999998</cx:pt>
          <cx:pt idx="2577">0.019264</cx:pt>
          <cx:pt idx="2578">0.019347</cx:pt>
          <cx:pt idx="2579">0.019155999999999999</cx:pt>
          <cx:pt idx="2580">0.021153999999999999</cx:pt>
          <cx:pt idx="2581">0.018941</cx:pt>
          <cx:pt idx="2582">0.019206999999999998</cx:pt>
          <cx:pt idx="2583">0.018747</cx:pt>
          <cx:pt idx="2584">0.018296</cx:pt>
          <cx:pt idx="2585">0.018308000000000001</cx:pt>
          <cx:pt idx="2586">0.017746999999999999</cx:pt>
          <cx:pt idx="2587">0.017815999999999999</cx:pt>
          <cx:pt idx="2588">0.017350999999999998</cx:pt>
          <cx:pt idx="2589">0.017062999999999998</cx:pt>
          <cx:pt idx="2590">0.016917999999999999</cx:pt>
          <cx:pt idx="2591">0.016858000000000001</cx:pt>
          <cx:pt idx="2592">0.016185000000000001</cx:pt>
          <cx:pt idx="2593">0.016199000000000002</cx:pt>
          <cx:pt idx="2594">0.015435000000000001</cx:pt>
          <cx:pt idx="2595">0.015435000000000001</cx:pt>
          <cx:pt idx="2596">0.014371</cx:pt>
          <cx:pt idx="2597">0.013844</cx:pt>
          <cx:pt idx="2598">0.014154999999999999</cx:pt>
          <cx:pt idx="2599">0.013625</cx:pt>
          <cx:pt idx="2600">0.013383000000000001</cx:pt>
          <cx:pt idx="2601">0.013122</cx:pt>
          <cx:pt idx="2602">0.012973</cx:pt>
          <cx:pt idx="2603">0.013287999999999999</cx:pt>
          <cx:pt idx="2604">0.012848999999999999</cx:pt>
          <cx:pt idx="2605">0.012921</cx:pt>
          <cx:pt idx="2606">0.012853</cx:pt>
          <cx:pt idx="2607">0.012593999999999999</cx:pt>
          <cx:pt idx="2608">0.012404999999999999</cx:pt>
          <cx:pt idx="2609">0.012281</cx:pt>
          <cx:pt idx="2610">0.011816999999999999</cx:pt>
          <cx:pt idx="2611">0.011450999999999999</cx:pt>
          <cx:pt idx="2612">0.011011</cx:pt>
          <cx:pt idx="2613">0.010611000000000001</cx:pt>
          <cx:pt idx="2614">0.010541999999999999</cx:pt>
          <cx:pt idx="2615">0.010463999999999999</cx:pt>
          <cx:pt idx="2616">0.010394</cx:pt>
          <cx:pt idx="2617">0.010430999999999999</cx:pt>
          <cx:pt idx="2618">0.010467000000000001</cx:pt>
          <cx:pt idx="2619">0.010487</cx:pt>
          <cx:pt idx="2620">0.010574</cx:pt>
          <cx:pt idx="2621">0.010834</cx:pt>
          <cx:pt idx="2622">0.01086</cx:pt>
          <cx:pt idx="2623">0.010673</cx:pt>
          <cx:pt idx="2624">0.010612</cx:pt>
          <cx:pt idx="2625">0.010562</cx:pt>
          <cx:pt idx="2626">0.010657</cx:pt>
          <cx:pt idx="2627">0.010855</cx:pt>
          <cx:pt idx="2628">0.010954999999999999</cx:pt>
          <cx:pt idx="2629">0.011048000000000001</cx:pt>
          <cx:pt idx="2630">0.011004999999999999</cx:pt>
          <cx:pt idx="2631">0.011042</cx:pt>
          <cx:pt idx="2632">0.011209999999999999</cx:pt>
          <cx:pt idx="2633">0.011217</cx:pt>
          <cx:pt idx="2634">0.011339</cx:pt>
          <cx:pt idx="2635">0.011396</cx:pt>
          <cx:pt idx="2636">0.011871</cx:pt>
          <cx:pt idx="2637">0.011495</cx:pt>
          <cx:pt idx="2638">0.011619000000000001</cx:pt>
          <cx:pt idx="2639">0.011684</cx:pt>
          <cx:pt idx="2640">0.012038</cx:pt>
          <cx:pt idx="2641">0.012204</cx:pt>
          <cx:pt idx="2642">0.01206</cx:pt>
          <cx:pt idx="2643">0.012035000000000001</cx:pt>
          <cx:pt idx="2644">0.011993</cx:pt>
          <cx:pt idx="2645">0.011684</cx:pt>
          <cx:pt idx="2646">0.011495999999999999</cx:pt>
          <cx:pt idx="2647">0.011464999999999999</cx:pt>
          <cx:pt idx="2648">0.011495999999999999</cx:pt>
          <cx:pt idx="2649">0.011747</cx:pt>
          <cx:pt idx="2650">0.011759</cx:pt>
          <cx:pt idx="2651">0.012096000000000001</cx:pt>
          <cx:pt idx="2652">0.012513</cx:pt>
          <cx:pt idx="2653">0.012899000000000001</cx:pt>
          <cx:pt idx="2654">0.013178</cx:pt>
          <cx:pt idx="2655">0.013409000000000001</cx:pt>
          <cx:pt idx="2656">0.013767</cx:pt>
          <cx:pt idx="2657">0.013738999999999999</cx:pt>
          <cx:pt idx="2658">0.013861999999999999</cx:pt>
          <cx:pt idx="2659">0.014109</cx:pt>
          <cx:pt idx="2660">0.014187999999999999</cx:pt>
          <cx:pt idx="2661">0.014149</cx:pt>
          <cx:pt idx="2662">0.013906999999999999</cx:pt>
          <cx:pt idx="2663">0.014097</cx:pt>
          <cx:pt idx="2664">0.014258</cx:pt>
          <cx:pt idx="2665">0.013839000000000001</cx:pt>
          <cx:pt idx="2666">0.014175</cx:pt>
          <cx:pt idx="2667">0.014571000000000001</cx:pt>
          <cx:pt idx="2668">0.014827</cx:pt>
          <cx:pt idx="2669">0.015445</cx:pt>
          <cx:pt idx="2670">0.015095000000000001</cx:pt>
          <cx:pt idx="2671">0.015148</cx:pt>
          <cx:pt idx="2672">0.015474</cx:pt>
          <cx:pt idx="2673">0.015439</cx:pt>
          <cx:pt idx="2674">0.01542</cx:pt>
          <cx:pt idx="2675">0.015563</cx:pt>
          <cx:pt idx="2676">0.015509</cx:pt>
          <cx:pt idx="2677">0.015911000000000002</cx:pt>
          <cx:pt idx="2678">0.016222</cx:pt>
          <cx:pt idx="2679">0.016358999999999999</cx:pt>
          <cx:pt idx="2680">0.016548</cx:pt>
          <cx:pt idx="2681">0.016905</cx:pt>
          <cx:pt idx="2682">0.016723999999999999</cx:pt>
          <cx:pt idx="2683">0.016688000000000001</cx:pt>
          <cx:pt idx="2684">0.016216000000000001</cx:pt>
          <cx:pt idx="2685">0.015365999999999999</cx:pt>
          <cx:pt idx="2686">0.015375</cx:pt>
          <cx:pt idx="2687">0.015415</cx:pt>
          <cx:pt idx="2688">0.015454000000000001</cx:pt>
          <cx:pt idx="2689">0.016538000000000001</cx:pt>
          <cx:pt idx="2690">0.017627</cx:pt>
          <cx:pt idx="2691">0.017663000000000002</cx:pt>
          <cx:pt idx="2692">0.017547</cx:pt>
          <cx:pt idx="2693">0.017935</cx:pt>
          <cx:pt idx="2694">0.017521999999999999</cx:pt>
          <cx:pt idx="2695">0.017788999999999999</cx:pt>
          <cx:pt idx="2696">0.017956</cx:pt>
          <cx:pt idx="2697">0.017493000000000002</cx:pt>
          <cx:pt idx="2698">0.017634</cx:pt>
          <cx:pt idx="2699">0.017663000000000002</cx:pt>
          <cx:pt idx="2700">0.017916999999999999</cx:pt>
          <cx:pt idx="2701">0.018388999999999999</cx:pt>
          <cx:pt idx="2702">0.018703000000000001</cx:pt>
          <cx:pt idx="2703">0.018748000000000001</cx:pt>
          <cx:pt idx="2704">0.019001000000000001</cx:pt>
          <cx:pt idx="2705">0.019081000000000001</cx:pt>
          <cx:pt idx="2706">0.019560999999999999</cx:pt>
          <cx:pt idx="2707">0.019397999999999999</cx:pt>
          <cx:pt idx="2708">0.019369999999999998</cx:pt>
          <cx:pt idx="2709">0.019567999999999999</cx:pt>
          <cx:pt idx="2710">0.019602999999999999</cx:pt>
          <cx:pt idx="2711">0.019251999999999998</cx:pt>
          <cx:pt idx="2712">0.018964000000000002</cx:pt>
          <cx:pt idx="2713">0.019075000000000002</cx:pt>
          <cx:pt idx="2714">0.019033000000000001</cx:pt>
          <cx:pt idx="2715">0.019056</cx:pt>
          <cx:pt idx="2716">0.019303000000000001</cx:pt>
          <cx:pt idx="2717">0.018976</cx:pt>
          <cx:pt idx="2718">0.019119000000000001</cx:pt>
          <cx:pt idx="2719">0.019174</cx:pt>
          <cx:pt idx="2720">0.019116000000000001</cx:pt>
          <cx:pt idx="2721">0.019293000000000001</cx:pt>
          <cx:pt idx="2722">0.019491999999999999</cx:pt>
          <cx:pt idx="2723">0.020031</cx:pt>
          <cx:pt idx="2724">0.020115000000000001</cx:pt>
          <cx:pt idx="2725">0.020399</cx:pt>
          <cx:pt idx="2726">0.02053</cx:pt>
          <cx:pt idx="2727">0.020917000000000002</cx:pt>
          <cx:pt idx="2728">0.021788999999999999</cx:pt>
          <cx:pt idx="2729">0.022206</cx:pt>
          <cx:pt idx="2730">0.022544000000000002</cx:pt>
          <cx:pt idx="2731">0.022776999999999999</cx:pt>
          <cx:pt idx="2732">0.023571999999999999</cx:pt>
          <cx:pt idx="2733">0.022870000000000001</cx:pt>
          <cx:pt idx="2734">0.022734999999999998</cx:pt>
          <cx:pt idx="2735">0.021402000000000001</cx:pt>
          <cx:pt idx="2736">0.020974</cx:pt>
          <cx:pt idx="2737">0.020271999999999998</cx:pt>
          <cx:pt idx="2738">0.019621</cx:pt>
          <cx:pt idx="2739">0.019189999999999999</cx:pt>
          <cx:pt idx="2740">0.019525000000000001</cx:pt>
          <cx:pt idx="2741">0.019304999999999999</cx:pt>
          <cx:pt idx="2742">0.019435000000000001</cx:pt>
          <cx:pt idx="2743">0.020168999999999999</cx:pt>
          <cx:pt idx="2744">0.02027</cx:pt>
          <cx:pt idx="2745">0.020884</cx:pt>
          <cx:pt idx="2746">0.021585</cx:pt>
          <cx:pt idx="2747">0.021562999999999999</cx:pt>
          <cx:pt idx="2748">0.022454000000000002</cx:pt>
          <cx:pt idx="2749">0.022463</cx:pt>
          <cx:pt idx="2750">0.022993</cx:pt>
          <cx:pt idx="2751">0.022616000000000001</cx:pt>
          <cx:pt idx="2752">0.023116999999999999</cx:pt>
          <cx:pt idx="2753">0.019247</cx:pt>
          <cx:pt idx="2754">0.019004</cx:pt>
          <cx:pt idx="2755">0.019023000000000002</cx:pt>
          <cx:pt idx="2756">0.019309</cx:pt>
          <cx:pt idx="2757">0.018964999999999999</cx:pt>
          <cx:pt idx="2758">0.022096999999999999</cx:pt>
          <cx:pt idx="2759">0.021916999999999999</cx:pt>
          <cx:pt idx="2760">0.021427000000000002</cx:pt>
          <cx:pt idx="2761">0.020851999999999999</cx:pt>
          <cx:pt idx="2762">0.021458999999999999</cx:pt>
          <cx:pt idx="2763">0.020761000000000002</cx:pt>
          <cx:pt idx="2764">0.020586</cx:pt>
          <cx:pt idx="2765">0.020795000000000001</cx:pt>
          <cx:pt idx="2766">0.020421999999999999</cx:pt>
          <cx:pt idx="2767">0.020986000000000001</cx:pt>
          <cx:pt idx="2768">0.020992</cx:pt>
          <cx:pt idx="2769">0.021802999999999999</cx:pt>
          <cx:pt idx="2770">0.021774000000000002</cx:pt>
          <cx:pt idx="2771">0.021897</cx:pt>
          <cx:pt idx="2772">0.021711999999999999</cx:pt>
          <cx:pt idx="2773">0.022006000000000001</cx:pt>
          <cx:pt idx="2774">0.021968000000000001</cx:pt>
          <cx:pt idx="2775">0.021781999999999999</cx:pt>
          <cx:pt idx="2776">0.021684999999999999</cx:pt>
          <cx:pt idx="2777">0.021613</cx:pt>
          <cx:pt idx="2778">0.021673999999999999</cx:pt>
          <cx:pt idx="2779">0.021869</cx:pt>
          <cx:pt idx="2780">0.021544000000000001</cx:pt>
          <cx:pt idx="2781">0.021944999999999999</cx:pt>
          <cx:pt idx="2782">0.021422</cx:pt>
          <cx:pt idx="2783">0.021394</cx:pt>
          <cx:pt idx="2784">0.021503000000000001</cx:pt>
          <cx:pt idx="2785">0.021080000000000002</cx:pt>
          <cx:pt idx="2786">0.020782999999999999</cx:pt>
          <cx:pt idx="2787">0.020958999999999998</cx:pt>
          <cx:pt idx="2788">0.020825</cx:pt>
          <cx:pt idx="2789">0.021076999999999999</cx:pt>
          <cx:pt idx="2790">0.021114999999999998</cx:pt>
          <cx:pt idx="2791">0.021180000000000001</cx:pt>
          <cx:pt idx="2792">0.020693</cx:pt>
          <cx:pt idx="2793">0.020459999999999999</cx:pt>
          <cx:pt idx="2794">0.019709000000000001</cx:pt>
          <cx:pt idx="2795">0.018803</cx:pt>
          <cx:pt idx="2796">0.017447000000000001</cx:pt>
          <cx:pt idx="2797">0.016341000000000001</cx:pt>
          <cx:pt idx="2798">0.015651000000000002</cx:pt>
          <cx:pt idx="2799">0.014963000000000001</cx:pt>
          <cx:pt idx="2800">0.014656000000000001</cx:pt>
          <cx:pt idx="2801">0.014473</cx:pt>
          <cx:pt idx="2802">0.014322</cx:pt>
          <cx:pt idx="2803">0.014201</cx:pt>
          <cx:pt idx="2804">0.014071</cx:pt>
          <cx:pt idx="2805">0.014224000000000001</cx:pt>
          <cx:pt idx="2806">0.014334</cx:pt>
          <cx:pt idx="2807">0.014425</cx:pt>
          <cx:pt idx="2808">0.013853000000000001</cx:pt>
          <cx:pt idx="2809">0.013816999999999999</cx:pt>
          <cx:pt idx="2810">0.013857</cx:pt>
          <cx:pt idx="2811">0.014102999999999999</cx:pt>
          <cx:pt idx="2812">0.013988</cx:pt>
          <cx:pt idx="2813">0.013575</cx:pt>
          <cx:pt idx="2814">0.013608</cx:pt>
          <cx:pt idx="2815">0.013539000000000001</cx:pt>
          <cx:pt idx="2816">0.013415</cx:pt>
          <cx:pt idx="2817">0.013313999999999999</cx:pt>
          <cx:pt idx="2818">0.013407000000000001</cx:pt>
          <cx:pt idx="2819">0.013568999999999999</cx:pt>
          <cx:pt idx="2820">0.013528</cx:pt>
          <cx:pt idx="2821">0.013559999999999999</cx:pt>
          <cx:pt idx="2822">0.013665</cx:pt>
          <cx:pt idx="2823">0.013598000000000001</cx:pt>
          <cx:pt idx="2824">0.013677</cx:pt>
          <cx:pt idx="2825">0.013708</cx:pt>
          <cx:pt idx="2826">0.013927</cx:pt>
          <cx:pt idx="2827">0.013879000000000001</cx:pt>
          <cx:pt idx="2828">0.013913</cx:pt>
          <cx:pt idx="2829">0.014076</cx:pt>
          <cx:pt idx="2830">0.013776</cx:pt>
          <cx:pt idx="2831">0.013683000000000001</cx:pt>
          <cx:pt idx="2832">0.013665</cx:pt>
          <cx:pt idx="2833">0.013601</cx:pt>
          <cx:pt idx="2834">0.013429</cx:pt>
          <cx:pt idx="2835">0.013655</cx:pt>
          <cx:pt idx="2836">0.013656</cx:pt>
          <cx:pt idx="2837">0.013687</cx:pt>
          <cx:pt idx="2838">0.013819</cx:pt>
          <cx:pt idx="2839">0.014227</cx:pt>
          <cx:pt idx="2840">0.014003</cx:pt>
          <cx:pt idx="2841">0.014178</cx:pt>
          <cx:pt idx="2842">0.014297000000000001</cx:pt>
          <cx:pt idx="2843">0.014664999999999999</cx:pt>
          <cx:pt idx="2844">0.014629</cx:pt>
          <cx:pt idx="2845">0.015062000000000001</cx:pt>
          <cx:pt idx="2846">0.015381000000000001</cx:pt>
          <cx:pt idx="2847">0.015650000000000001</cx:pt>
          <cx:pt idx="2848">0.01434</cx:pt>
          <cx:pt idx="2849">0.014318000000000001</cx:pt>
          <cx:pt idx="2850">0.014187999999999999</cx:pt>
          <cx:pt idx="2851">0.014069999999999999</cx:pt>
          <cx:pt idx="2852">0.014147</cx:pt>
          <cx:pt idx="2853">0.015452</cx:pt>
          <cx:pt idx="2854">0.015762000000000002</cx:pt>
          <cx:pt idx="2855">0.016004000000000001</cx:pt>
          <cx:pt idx="2856">0.016059</cx:pt>
          <cx:pt idx="2857">0.016320999999999999</cx:pt>
          <cx:pt idx="2858">0.016310000000000002</cx:pt>
          <cx:pt idx="2859">0.016465</cx:pt>
          <cx:pt idx="2860">0.016652</cx:pt>
          <cx:pt idx="2861">0.016499</cx:pt>
          <cx:pt idx="2862">0.016808</cx:pt>
          <cx:pt idx="2863">0.016900999999999999</cx:pt>
          <cx:pt idx="2864">0.016865000000000002</cx:pt>
          <cx:pt idx="2865">0.016666</cx:pt>
          <cx:pt idx="2866">0.016818</cx:pt>
          <cx:pt idx="2867">0.016757999999999999</cx:pt>
          <cx:pt idx="2868">0.017132999999999999</cx:pt>
          <cx:pt idx="2869">0.017048000000000001</cx:pt>
          <cx:pt idx="2870">0.017257000000000002</cx:pt>
          <cx:pt idx="2871">0.017319999999999999</cx:pt>
          <cx:pt idx="2872">0.017315000000000001</cx:pt>
          <cx:pt idx="2873">0.017395999999999998</cx:pt>
          <cx:pt idx="2874">0.017253999999999999</cx:pt>
          <cx:pt idx="2875">0.017930000000000001</cx:pt>
          <cx:pt idx="2876">0.017713</cx:pt>
          <cx:pt idx="2877">0.017922</cx:pt>
          <cx:pt idx="2878">0.018065999999999999</cx:pt>
          <cx:pt idx="2879">0.018119</cx:pt>
          <cx:pt idx="2880">0.017922</cx:pt>
          <cx:pt idx="2881">0.018148000000000001</cx:pt>
          <cx:pt idx="2882">0.018092</cx:pt>
          <cx:pt idx="2883">0.018061000000000001</cx:pt>
          <cx:pt idx="2884">0.01805</cx:pt>
          <cx:pt idx="2885">0.018223</cx:pt>
          <cx:pt idx="2886">0.018232999999999999</cx:pt>
          <cx:pt idx="2887">0.017856</cx:pt>
          <cx:pt idx="2888">0.017776</cx:pt>
          <cx:pt idx="2889">0.017638999999999998</cx:pt>
          <cx:pt idx="2890">0.017899000000000002</cx:pt>
          <cx:pt idx="2891">0.017711000000000001</cx:pt>
          <cx:pt idx="2892">0.017680000000000001</cx:pt>
          <cx:pt idx="2893">0.018013000000000001</cx:pt>
          <cx:pt idx="2894">0.018443000000000001</cx:pt>
          <cx:pt idx="2895">0.018387000000000001</cx:pt>
          <cx:pt idx="2896">0.018735999999999999</cx:pt>
          <cx:pt idx="2897">0.018676000000000002</cx:pt>
          <cx:pt idx="2898">0.018644000000000001</cx:pt>
          <cx:pt idx="2899">0.018509999999999999</cx:pt>
          <cx:pt idx="2900">0.018523000000000001</cx:pt>
          <cx:pt idx="2901">0.018822999999999999</cx:pt>
          <cx:pt idx="2902">0.018482999999999999</cx:pt>
          <cx:pt idx="2903">0.018613000000000001</cx:pt>
          <cx:pt idx="2904">0.018665999999999999</cx:pt>
          <cx:pt idx="2905">0.018800999999999998</cx:pt>
          <cx:pt idx="2906">0.018582000000000001</cx:pt>
          <cx:pt idx="2907">0.018793000000000001</cx:pt>
          <cx:pt idx="2908">0.01881</cx:pt>
          <cx:pt idx="2909">0.018939999999999999</cx:pt>
          <cx:pt idx="2910">0.018735999999999999</cx:pt>
          <cx:pt idx="2911">0.018789</cx:pt>
          <cx:pt idx="2912">0.019040000000000001</cx:pt>
          <cx:pt idx="2913">0.019258999999999998</cx:pt>
          <cx:pt idx="2914">0.019272000000000001</cx:pt>
          <cx:pt idx="2915">0.019453000000000002</cx:pt>
          <cx:pt idx="2916">0.019743</cx:pt>
          <cx:pt idx="2917">0.019557000000000001</cx:pt>
          <cx:pt idx="2918">0.019664000000000001</cx:pt>
          <cx:pt idx="2919">0.019488999999999999</cx:pt>
          <cx:pt idx="2920">0.019488999999999999</cx:pt>
          <cx:pt idx="2921">0.019633999999999999</cx:pt>
          <cx:pt idx="2922">0.019793000000000002</cx:pt>
          <cx:pt idx="2923">0.019514</cx:pt>
          <cx:pt idx="2924">0.019716999999999998</cx:pt>
          <cx:pt idx="2925">0.019852999999999999</cx:pt>
          <cx:pt idx="2926">0.019831999999999999</cx:pt>
          <cx:pt idx="2927">0.019977000000000002</cx:pt>
          <cx:pt idx="2928">0.019892</cx:pt>
          <cx:pt idx="2929">0.020227999999999999</cx:pt>
          <cx:pt idx="2930">0.019628</cx:pt>
          <cx:pt idx="2931">0.019295</cx:pt>
          <cx:pt idx="2932">0.019310000000000001</cx:pt>
          <cx:pt idx="2933">0.019002999999999999</cx:pt>
          <cx:pt idx="2934">0.019206999999999998</cx:pt>
          <cx:pt idx="2935">0.018117000000000001</cx:pt>
          <cx:pt idx="2936">0.017214</cx:pt>
          <cx:pt idx="2937">0.016302000000000001</cx:pt>
          <cx:pt idx="2938">0.014666</cx:pt>
          <cx:pt idx="2939">0.013977</cx:pt>
          <cx:pt idx="2940">0.013391</cx:pt>
          <cx:pt idx="2941">0.013354</cx:pt>
          <cx:pt idx="2942">0.013566999999999999</cx:pt>
          <cx:pt idx="2943">0.014383</cx:pt>
          <cx:pt idx="2944">0.01533</cx:pt>
          <cx:pt idx="2945">0.015899</cx:pt>
          <cx:pt idx="2946">0.016310999999999999</cx:pt>
          <cx:pt idx="2947">0.016664000000000002</cx:pt>
          <cx:pt idx="2948">0.017287</cx:pt>
          <cx:pt idx="2949">0.017427000000000002</cx:pt>
          <cx:pt idx="2950">0.017513000000000001</cx:pt>
          <cx:pt idx="2951">0.018447999999999999</cx:pt>
          <cx:pt idx="2952">0.018442</cx:pt>
          <cx:pt idx="2953">0.018297999999999998</cx:pt>
          <cx:pt idx="2954">0.018273999999999999</cx:pt>
          <cx:pt idx="2955">0.018332000000000001</cx:pt>
          <cx:pt idx="2956">0.018186000000000001</cx:pt>
          <cx:pt idx="2957">0.018297999999999998</cx:pt>
          <cx:pt idx="2958">0.018103999999999999</cx:pt>
          <cx:pt idx="2959">0.017812999999999999</cx:pt>
          <cx:pt idx="2960">0.017991</cx:pt>
          <cx:pt idx="2961">0.017954000000000001</cx:pt>
          <cx:pt idx="2962">0.017902000000000001</cx:pt>
          <cx:pt idx="2963">0.017933000000000001</cx:pt>
          <cx:pt idx="2964">0.018092</cx:pt>
          <cx:pt idx="2965">0.018100000000000002</cx:pt>
          <cx:pt idx="2966">0.018234</cx:pt>
          <cx:pt idx="2967">0.018235000000000001</cx:pt>
          <cx:pt idx="2968">0.018373</cx:pt>
          <cx:pt idx="2969">0.017538999999999999</cx:pt>
          <cx:pt idx="2970">0.017395000000000001</cx:pt>
          <cx:pt idx="2971">0.017187000000000001</cx:pt>
          <cx:pt idx="2972">0.016992</cx:pt>
          <cx:pt idx="2973">0.016761999999999999</cx:pt>
          <cx:pt idx="2974">0.016843</cx:pt>
          <cx:pt idx="2975">0.016827999999999999</cx:pt>
          <cx:pt idx="2976">0.017018999999999999</cx:pt>
          <cx:pt idx="2977">0.016917000000000001</cx:pt>
          <cx:pt idx="2978">0.016916</cx:pt>
          <cx:pt idx="2979">0.016657000000000002</cx:pt>
          <cx:pt idx="2980">0.016861999999999999</cx:pt>
          <cx:pt idx="2981">0.017004999999999999</cx:pt>
          <cx:pt idx="2982">0.016504999999999999</cx:pt>
          <cx:pt idx="2983">0.016376999999999999</cx:pt>
          <cx:pt idx="2984">0.016257000000000001</cx:pt>
          <cx:pt idx="2985">0.016263</cx:pt>
          <cx:pt idx="2986">0.016032999999999999</cx:pt>
          <cx:pt idx="2987">0.015805</cx:pt>
          <cx:pt idx="2988">0.015775000000000001</cx:pt>
          <cx:pt idx="2989">0.015790999999999999</cx:pt>
          <cx:pt idx="2990">0.016171000000000001</cx:pt>
          <cx:pt idx="2991">0.015661999999999999</cx:pt>
          <cx:pt idx="2992">0.015743</cx:pt>
          <cx:pt idx="2993">0.015869000000000001</cx:pt>
          <cx:pt idx="2994">0.015561999999999999</cx:pt>
          <cx:pt idx="2995">0.015587</cx:pt>
          <cx:pt idx="2996">0.015585</cx:pt>
          <cx:pt idx="2997">0.015723999999999998</cx:pt>
          <cx:pt idx="2998">0.015740000000000001</cx:pt>
          <cx:pt idx="2999">0.015758000000000001</cx:pt>
          <cx:pt idx="3000">0.015879000000000001</cx:pt>
          <cx:pt idx="3001">0.015876999999999999</cx:pt>
          <cx:pt idx="3002">0.016122999999999998</cx:pt>
          <cx:pt idx="3003">0.016171000000000001</cx:pt>
          <cx:pt idx="3004">0.016421999999999999</cx:pt>
          <cx:pt idx="3005">0.016476000000000001</cx:pt>
          <cx:pt idx="3006">0.016437</cx:pt>
          <cx:pt idx="3007">0.016584000000000002</cx:pt>
          <cx:pt idx="3008">0.016560999999999999</cx:pt>
          <cx:pt idx="3009">0.016729999999999998</cx:pt>
          <cx:pt idx="3010">0.016788999999999998</cx:pt>
          <cx:pt idx="3011">0.016508999999999999</cx:pt>
          <cx:pt idx="3012">0.016320000000000001</cx:pt>
          <cx:pt idx="3013">0.015753</cx:pt>
          <cx:pt idx="3014">0.015242</cx:pt>
          <cx:pt idx="3015">0.015077</cx:pt>
          <cx:pt idx="3016">0.015028</cx:pt>
          <cx:pt idx="3017">0.014877</cx:pt>
          <cx:pt idx="3018">0.014572</cx:pt>
          <cx:pt idx="3019">0.014663000000000001</cx:pt>
          <cx:pt idx="3020">0.014819000000000001</cx:pt>
          <cx:pt idx="3021">0.014978</cx:pt>
          <cx:pt idx="3022">0.015454000000000001</cx:pt>
          <cx:pt idx="3023">0.015775000000000001</cx:pt>
          <cx:pt idx="3024">0.016292000000000001</cx:pt>
          <cx:pt idx="3025">0.016678999999999999</cx:pt>
          <cx:pt idx="3026">0.017044</cx:pt>
          <cx:pt idx="3027">0.017097000000000001</cx:pt>
          <cx:pt idx="3028">0.017256000000000001</cx:pt>
          <cx:pt idx="3029">0.017430999999999999</cx:pt>
          <cx:pt idx="3030">0.017533</cx:pt>
          <cx:pt idx="3031">0.017729999999999999</cx:pt>
          <cx:pt idx="3032">0.017357999999999998</cx:pt>
          <cx:pt idx="3033">0.018044000000000001</cx:pt>
          <cx:pt idx="3034">0.017743999999999999</cx:pt>
          <cx:pt idx="3035">0.017840999999999999</cx:pt>
          <cx:pt idx="3036">0.017988000000000001</cx:pt>
          <cx:pt idx="3037">0.018030999999999998</cx:pt>
          <cx:pt idx="3038">0.018426000000000001</cx:pt>
          <cx:pt idx="3039">0.018110000000000001</cx:pt>
          <cx:pt idx="3040">0.018218999999999999</cx:pt>
          <cx:pt idx="3041">0.017776</cx:pt>
          <cx:pt idx="3042">0.017725999999999999</cx:pt>
          <cx:pt idx="3043">0.017528999999999999</cx:pt>
          <cx:pt idx="3044">0.017427000000000002</cx:pt>
          <cx:pt idx="3045">0.017253999999999999</cx:pt>
          <cx:pt idx="3046">0.017673000000000001</cx:pt>
          <cx:pt idx="3047">0.017724</cx:pt>
          <cx:pt idx="3048">0.017308</cx:pt>
          <cx:pt idx="3049">0.017031000000000001</cx:pt>
          <cx:pt idx="3050">0.016964</cx:pt>
          <cx:pt idx="3051">0.016515999999999999</cx:pt>
          <cx:pt idx="3052">0.016456999999999999</cx:pt>
          <cx:pt idx="3053">0.016388</cx:pt>
          <cx:pt idx="3054">0.016485</cx:pt>
          <cx:pt idx="3055">0.016369999999999999</cx:pt>
          <cx:pt idx="3056">0.016428999999999999</cx:pt>
          <cx:pt idx="3057">0.016358999999999999</cx:pt>
          <cx:pt idx="3058">0.016277</cx:pt>
          <cx:pt idx="3059">0.016018999999999999</cx:pt>
          <cx:pt idx="3060">0.015774</cx:pt>
          <cx:pt idx="3061">0.015506000000000001</cx:pt>
          <cx:pt idx="3062">0.015481999999999999</cx:pt>
          <cx:pt idx="3063">0.015205</cx:pt>
          <cx:pt idx="3064">0.015188</cx:pt>
          <cx:pt idx="3065">0.014994</cx:pt>
          <cx:pt idx="3066">0.015037999999999999</cx:pt>
          <cx:pt idx="3067">0.015139</cx:pt>
          <cx:pt idx="3068">0.015350000000000001</cx:pt>
          <cx:pt idx="3069">0.015093000000000001</cx:pt>
          <cx:pt idx="3070">0.015221999999999999</cx:pt>
          <cx:pt idx="3071">0.015008000000000001</cx:pt>
          <cx:pt idx="3072">0.014446000000000001</cx:pt>
          <cx:pt idx="3073">0.014022</cx:pt>
          <cx:pt idx="3074">0.014168999999999999</cx:pt>
          <cx:pt idx="3075">0.013977</cx:pt>
          <cx:pt idx="3076">0.014218</cx:pt>
          <cx:pt idx="3077">0.014019</cx:pt>
          <cx:pt idx="3078">0.013906</cx:pt>
          <cx:pt idx="3079">0.013653999999999999</cx:pt>
          <cx:pt idx="3080">0.013736999999999999</cx:pt>
          <cx:pt idx="3081">0.013802</cx:pt>
          <cx:pt idx="3082">0.013835999999999999</cx:pt>
          <cx:pt idx="3083">0.013925999999999999</cx:pt>
          <cx:pt idx="3084">0.014019999999999999</cx:pt>
          <cx:pt idx="3085">0.014166</cx:pt>
          <cx:pt idx="3086">0.014357</cx:pt>
          <cx:pt idx="3087">0.014588</cx:pt>
          <cx:pt idx="3088">0.014659999999999999</cx:pt>
          <cx:pt idx="3089">0.014949</cx:pt>
          <cx:pt idx="3090">0.015610000000000001</cx:pt>
          <cx:pt idx="3091">0.015739</cx:pt>
          <cx:pt idx="3092">0.015996</cx:pt>
          <cx:pt idx="3093">0.016161999999999999</cx:pt>
          <cx:pt idx="3094">0.016145</cx:pt>
          <cx:pt idx="3095">0.015969000000000001</cx:pt>
          <cx:pt idx="3096">0.015067000000000001</cx:pt>
          <cx:pt idx="3097">0.014402</cx:pt>
          <cx:pt idx="3098">0.013988</cx:pt>
          <cx:pt idx="3099">0.013549</cx:pt>
          <cx:pt idx="3100">0.013169</cx:pt>
          <cx:pt idx="3101">0.013488</cx:pt>
          <cx:pt idx="3102">0.013521</cx:pt>
          <cx:pt idx="3103">0.0132</cx:pt>
          <cx:pt idx="3104">0.012714</cx:pt>
          <cx:pt idx="3105">0.012673</cx:pt>
          <cx:pt idx="3106">0.013017000000000001</cx:pt>
          <cx:pt idx="3107">0.013893000000000001</cx:pt>
          <cx:pt idx="3108">0.014906000000000001</cx:pt>
          <cx:pt idx="3109">0.015994999999999999</cx:pt>
          <cx:pt idx="3110">0.016372999999999999</cx:pt>
          <cx:pt idx="3111">0.016368000000000001</cx:pt>
          <cx:pt idx="3112">0.016095999999999999</cx:pt>
          <cx:pt idx="3113">0.015779999999999999</cx:pt>
          <cx:pt idx="3114">0.015538</cx:pt>
          <cx:pt idx="3115">0.015374000000000001</cx:pt>
          <cx:pt idx="3116">0.01498</cx:pt>
          <cx:pt idx="3117">0.014982000000000001</cx:pt>
          <cx:pt idx="3118">0.014821000000000001</cx:pt>
          <cx:pt idx="3119">0.015023999999999999</cx:pt>
          <cx:pt idx="3120">0.014968</cx:pt>
          <cx:pt idx="3121">0.015252999999999999</cx:pt>
          <cx:pt idx="3122">0.014836</cx:pt>
          <cx:pt idx="3123">0.014867999999999999</cx:pt>
          <cx:pt idx="3124">0.016788000000000001</cx:pt>
          <cx:pt idx="3125">0.015500999999999999</cx:pt>
          <cx:pt idx="3126">0.015304999999999999</cx:pt>
          <cx:pt idx="3127">0.016129000000000001</cx:pt>
          <cx:pt idx="3128">0.016012999999999999</cx:pt>
          <cx:pt idx="3129">0.016236</cx:pt>
          <cx:pt idx="3130">0.015737999999999999</cx:pt>
          <cx:pt idx="3131">0.015348000000000001</cx:pt>
          <cx:pt idx="3132">0.015362000000000001</cx:pt>
          <cx:pt idx="3133">0.015650000000000001</cx:pt>
          <cx:pt idx="3134">0.016046999999999999</cx:pt>
          <cx:pt idx="3135">0.016256</cx:pt>
          <cx:pt idx="3136">0.016563000000000001</cx:pt>
          <cx:pt idx="3137">0.016750999999999999</cx:pt>
          <cx:pt idx="3138">0.016995</cx:pt>
          <cx:pt idx="3139">0.016983000000000002</cx:pt>
          <cx:pt idx="3140">0.016500999999999998</cx:pt>
          <cx:pt idx="3141">0.016958000000000001</cx:pt>
          <cx:pt idx="3142">0.016833000000000001</cx:pt>
          <cx:pt idx="3143">0.016809999999999999</cx:pt>
          <cx:pt idx="3144">0.016431999999999999</cx:pt>
          <cx:pt idx="3145">0.016492</cx:pt>
          <cx:pt idx="3146">0.016220999999999999</cx:pt>
          <cx:pt idx="3147">0.016392</cx:pt>
          <cx:pt idx="3148">0.016031</cx:pt>
          <cx:pt idx="3149">0.016018000000000001</cx:pt>
          <cx:pt idx="3150">0.015491</cx:pt>
          <cx:pt idx="3151">0.014765</cx:pt>
          <cx:pt idx="3152">0.014498</cx:pt>
          <cx:pt idx="3153">0.013557</cx:pt>
          <cx:pt idx="3154">0.013165</cx:pt>
          <cx:pt idx="3155">0.01345</cx:pt>
          <cx:pt idx="3156">0.013613</cx:pt>
          <cx:pt idx="3157">0.014012999999999999</cx:pt>
          <cx:pt idx="3158">0.013736999999999999</cx:pt>
          <cx:pt idx="3159">0.013473000000000001</cx:pt>
          <cx:pt idx="3160">0.013219</cx:pt>
          <cx:pt idx="3161">0.012751999999999999</cx:pt>
          <cx:pt idx="3162">0.012949</cx:pt>
          <cx:pt idx="3163">0.013115</cx:pt>
          <cx:pt idx="3164">0.01291</cx:pt>
          <cx:pt idx="3165">0.012978999999999999</cx:pt>
          <cx:pt idx="3166">0.012782999999999999</cx:pt>
          <cx:pt idx="3167">0.013263</cx:pt>
          <cx:pt idx="3168">0.013049</cx:pt>
          <cx:pt idx="3169">0.013273</cx:pt>
          <cx:pt idx="3170">0.013384999999999999</cx:pt>
          <cx:pt idx="3171">0.013528</cx:pt>
          <cx:pt idx="3172">0.013608</cx:pt>
          <cx:pt idx="3173">0.013492000000000001</cx:pt>
          <cx:pt idx="3174">0.013486</cx:pt>
          <cx:pt idx="3175">0.012991000000000001</cx:pt>
          <cx:pt idx="3176">0.012911000000000001</cx:pt>
          <cx:pt idx="3177">0.012390999999999999</cx:pt>
          <cx:pt idx="3178">0.013037999999999999</cx:pt>
          <cx:pt idx="3179">0.012777</cx:pt>
          <cx:pt idx="3180">0.012681</cx:pt>
          <cx:pt idx="3181">0.012798</cx:pt>
          <cx:pt idx="3182">0.012579</cx:pt>
          <cx:pt idx="3183">0.012286</cx:pt>
          <cx:pt idx="3184">0.011757</cx:pt>
          <cx:pt idx="3185">0.011285</cx:pt>
          <cx:pt idx="3186">0.011121000000000001</cx:pt>
          <cx:pt idx="3187">0.011084</cx:pt>
          <cx:pt idx="3188">0.010933999999999999</cx:pt>
          <cx:pt idx="3189">0.011278</cx:pt>
          <cx:pt idx="3190">0.011407</cx:pt>
          <cx:pt idx="3191">0.011805</cx:pt>
          <cx:pt idx="3192">0.012638</cx:pt>
          <cx:pt idx="3193">0.013109000000000001</cx:pt>
          <cx:pt idx="3194">0.013276</cx:pt>
          <cx:pt idx="3195">0.013577000000000001</cx:pt>
          <cx:pt idx="3196">0.013877</cx:pt>
          <cx:pt idx="3197">0.013953</cx:pt>
          <cx:pt idx="3198">0.014116</cx:pt>
          <cx:pt idx="3199">0.014197</cx:pt>
          <cx:pt idx="3200">0.014355</cx:pt>
          <cx:pt idx="3201">0.014252000000000001</cx:pt>
          <cx:pt idx="3202">0.014236</cx:pt>
          <cx:pt idx="3203">0.01371</cx:pt>
          <cx:pt idx="3204">0.013409000000000001</cx:pt>
          <cx:pt idx="3205">0.013074000000000001</cx:pt>
          <cx:pt idx="3206">0.013025999999999999</cx:pt>
          <cx:pt idx="3207">0.012919999999999999</cx:pt>
          <cx:pt idx="3208">0.012796</cx:pt>
          <cx:pt idx="3209">0.012789</cx:pt>
          <cx:pt idx="3210">0.012912</cx:pt>
          <cx:pt idx="3211">0.013221</cx:pt>
          <cx:pt idx="3212">0.013014</cx:pt>
          <cx:pt idx="3213">0.013467</cx:pt>
          <cx:pt idx="3214">0.013726</cx:pt>
          <cx:pt idx="3215">0.013840999999999999</cx:pt>
          <cx:pt idx="3216">0.014062</cx:pt>
          <cx:pt idx="3217">0.014315</cx:pt>
          <cx:pt idx="3218">0.014759</cx:pt>
          <cx:pt idx="3219">0.014721</cx:pt>
          <cx:pt idx="3220">0.014801</cx:pt>
          <cx:pt idx="3221">0.015377</cx:pt>
          <cx:pt idx="3222">0.015495999999999999</cx:pt>
          <cx:pt idx="3223">0.015480000000000001</cx:pt>
          <cx:pt idx="3224">0.01511</cx:pt>
          <cx:pt idx="3225">0.014971999999999999</cx:pt>
          <cx:pt idx="3226">0.014852000000000001</cx:pt>
          <cx:pt idx="3227">0.014701000000000001</cx:pt>
          <cx:pt idx="3228">0.014047</cx:pt>
          <cx:pt idx="3229">0.014355</cx:pt>
          <cx:pt idx="3230">0.014652</cx:pt>
          <cx:pt idx="3231">0.014651000000000001</cx:pt>
          <cx:pt idx="3232">0.015063</cx:pt>
          <cx:pt idx="3233">0.015422999999999999</cx:pt>
          <cx:pt idx="3234">0.015476</cx:pt>
          <cx:pt idx="3235">0.015526999999999999</cx:pt>
          <cx:pt idx="3236">0.015845000000000001</cx:pt>
          <cx:pt idx="3237">0.016225</cx:pt>
          <cx:pt idx="3238">0.016458</cx:pt>
          <cx:pt idx="3239">0.016576</cx:pt>
          <cx:pt idx="3240">0.016947</cx:pt>
          <cx:pt idx="3241">0.016413000000000001</cx:pt>
          <cx:pt idx="3242">0.015538</cx:pt>
          <cx:pt idx="3243">0.014751</cx:pt>
          <cx:pt idx="3244">0.014193000000000001</cx:pt>
          <cx:pt idx="3245">0.013818</cx:pt>
          <cx:pt idx="3246">0.012935</cx:pt>
          <cx:pt idx="3247">0.012742</cx:pt>
          <cx:pt idx="3248">0.012333999999999999</cx:pt>
          <cx:pt idx="3249">0.0121</cx:pt>
          <cx:pt idx="3250">0.012026999999999999</cx:pt>
          <cx:pt idx="3251">0.011195999999999999</cx:pt>
          <cx:pt idx="3252">0.011401</cx:pt>
          <cx:pt idx="3253">0.011155999999999999</cx:pt>
          <cx:pt idx="3254">0.011258000000000001</cx:pt>
          <cx:pt idx="3255">0.011535999999999999</cx:pt>
          <cx:pt idx="3256">0.011532000000000001</cx:pt>
          <cx:pt idx="3257">0.011806000000000001</cx:pt>
          <cx:pt idx="3258">0.011808000000000001</cx:pt>
          <cx:pt idx="3259">0.012607</cx:pt>
          <cx:pt idx="3260">0.012238000000000001</cx:pt>
          <cx:pt idx="3261">0.012421</cx:pt>
          <cx:pt idx="3262">0.011771</cx:pt>
          <cx:pt idx="3263">0.01057</cx:pt>
          <cx:pt idx="3264">0.0088699999999999994</cx:pt>
          <cx:pt idx="3265">0.0075300000000000002</cx:pt>
          <cx:pt idx="3266">0.006581</cx:pt>
          <cx:pt idx="3267">0.0059890000000000004</cx:pt>
          <cx:pt idx="3268">0.0060980000000000001</cx:pt>
          <cx:pt idx="3269">0.0063270000000000002</cx:pt>
          <cx:pt idx="3270">0.0064330000000000003</cx:pt>
          <cx:pt idx="3271">0.006535</cx:pt>
          <cx:pt idx="3272">0.0066730000000000001</cx:pt>
          <cx:pt idx="3273">0.007208</cx:pt>
          <cx:pt idx="3274">0.00726</cx:pt>
          <cx:pt idx="3275">0.0077210000000000004</cx:pt>
          <cx:pt idx="3276">0.0079190000000000007</cx:pt>
          <cx:pt idx="3277">0.0081019999999999998</cx:pt>
          <cx:pt idx="3278">0.0077819999999999999</cx:pt>
          <cx:pt idx="3279">0.0090580000000000001</cx:pt>
          <cx:pt idx="3280">0.0095809999999999992</cx:pt>
          <cx:pt idx="3281">0.0098829999999999994</cx:pt>
          <cx:pt idx="3282">0.010586</cx:pt>
          <cx:pt idx="3283">0.011616</cx:pt>
          <cx:pt idx="3284">0.011743</cx:pt>
          <cx:pt idx="3285">0.011889</cx:pt>
          <cx:pt idx="3286">0.011844</cx:pt>
          <cx:pt idx="3287">0.011787000000000001</cx:pt>
          <cx:pt idx="3288">0.011809999999999999</cx:pt>
          <cx:pt idx="3289">0.011975</cx:pt>
          <cx:pt idx="3290">0.011917000000000001</cx:pt>
          <cx:pt idx="3291">0.012099</cx:pt>
          <cx:pt idx="3292">0.012076</cx:pt>
          <cx:pt idx="3293">0.012234999999999999</cx:pt>
          <cx:pt idx="3294">0.012286</cx:pt>
          <cx:pt idx="3295">0.012399</cx:pt>
          <cx:pt idx="3296">0.012442999999999999</cx:pt>
          <cx:pt idx="3297">0.012651000000000001</cx:pt>
          <cx:pt idx="3298">0.012638</cx:pt>
          <cx:pt idx="3299">0.012759</cx:pt>
          <cx:pt idx="3300">0.012925000000000001</cx:pt>
          <cx:pt idx="3301">0.012579999999999999</cx:pt>
          <cx:pt idx="3302">0.012637000000000001</cx:pt>
          <cx:pt idx="3303">0.01324</cx:pt>
          <cx:pt idx="3304">0.013348</cx:pt>
          <cx:pt idx="3305">0.013772</cx:pt>
          <cx:pt idx="3306">0.014052</cx:pt>
          <cx:pt idx="3307">0.014311000000000001</cx:pt>
          <cx:pt idx="3308">0.01431</cx:pt>
          <cx:pt idx="3309">0.014282</cx:pt>
          <cx:pt idx="3310">0.014418</cx:pt>
          <cx:pt idx="3311">0.014670000000000001</cx:pt>
          <cx:pt idx="3312">0.014638999999999999</cx:pt>
          <cx:pt idx="3313">0.014836</cx:pt>
          <cx:pt idx="3314">0.014747</cx:pt>
          <cx:pt idx="3315">0.014994</cx:pt>
          <cx:pt idx="3316">0.014963000000000001</cx:pt>
          <cx:pt idx="3317">0.015044999999999999</cx:pt>
          <cx:pt idx="3318">0.015048000000000001</cx:pt>
          <cx:pt idx="3319">0.014978999999999999</cx:pt>
          <cx:pt idx="3320">0.015072</cx:pt>
          <cx:pt idx="3321">0.015398</cx:pt>
          <cx:pt idx="3322">0.014912999999999999</cx:pt>
          <cx:pt idx="3323">0.015172</cx:pt>
          <cx:pt idx="3324">0.015365999999999999</cx:pt>
          <cx:pt idx="3325">0.015644999999999999</cx:pt>
          <cx:pt idx="3326">0.015994999999999999</cx:pt>
          <cx:pt idx="3327">0.016284</cx:pt>
          <cx:pt idx="3328">0.016223000000000001</cx:pt>
          <cx:pt idx="3329">0.016549999999999999</cx:pt>
          <cx:pt idx="3330">0.016677999999999998</cx:pt>
          <cx:pt idx="3331">0.016993000000000001</cx:pt>
          <cx:pt idx="3332">0.017002</cx:pt>
          <cx:pt idx="3333">0.017158</cx:pt>
          <cx:pt idx="3334">0.017344999999999999</cx:pt>
          <cx:pt idx="3335">0.017512</cx:pt>
          <cx:pt idx="3336">0.017191000000000001</cx:pt>
          <cx:pt idx="3337">0.017375999999999999</cx:pt>
          <cx:pt idx="3338">0.017295999999999999</cx:pt>
          <cx:pt idx="3339">0.017212999999999999</cx:pt>
          <cx:pt idx="3340">0.017309000000000001</cx:pt>
          <cx:pt idx="3341">0.01728</cx:pt>
          <cx:pt idx="3342">0.017368999999999999</cx:pt>
          <cx:pt idx="3343">0.017406000000000001</cx:pt>
          <cx:pt idx="3344">0.017665</cx:pt>
          <cx:pt idx="3345">0.017727</cx:pt>
          <cx:pt idx="3346">0.018092</cx:pt>
          <cx:pt idx="3347">0.018450000000000001</cx:pt>
          <cx:pt idx="3348">0.018408000000000001</cx:pt>
          <cx:pt idx="3349">0.018335000000000001</cx:pt>
          <cx:pt idx="3350">0.018461999999999999</cx:pt>
          <cx:pt idx="3351">0.018634999999999999</cx:pt>
          <cx:pt idx="3352">0.018672999999999999</cx:pt>
          <cx:pt idx="3353">0.018935</cx:pt>
          <cx:pt idx="3354">0.018610000000000002</cx:pt>
          <cx:pt idx="3355">0.019139</cx:pt>
          <cx:pt idx="3356">0.018950999999999999</cx:pt>
          <cx:pt idx="3357">0.018884000000000001</cx:pt>
          <cx:pt idx="3358">0.019226</cx:pt>
          <cx:pt idx="3359">0.018721999999999999</cx:pt>
          <cx:pt idx="3360">0.019210999999999999</cx:pt>
          <cx:pt idx="3361">0.019293000000000001</cx:pt>
          <cx:pt idx="3362">0.019685000000000001</cx:pt>
          <cx:pt idx="3363">0.019369000000000001</cx:pt>
          <cx:pt idx="3364">0.019001000000000001</cx:pt>
          <cx:pt idx="3365">0.018745999999999999</cx:pt>
          <cx:pt idx="3366">0.018832999999999999</cx:pt>
          <cx:pt idx="3367">0.018498000000000001</cx:pt>
          <cx:pt idx="3368">0.019087</cx:pt>
          <cx:pt idx="3369">0.01882</cx:pt>
          <cx:pt idx="3370">0.018808999999999999</cx:pt>
          <cx:pt idx="3371">0.018474000000000001</cx:pt>
          <cx:pt idx="3372">0.018141000000000001</cx:pt>
          <cx:pt idx="3373">0.017836999999999999</cx:pt>
          <cx:pt idx="3374">0.017905999999999998</cx:pt>
          <cx:pt idx="3375">0.018051000000000001</cx:pt>
          <cx:pt idx="3376">0.018582000000000001</cx:pt>
          <cx:pt idx="3377">0.019057999999999999</cx:pt>
          <cx:pt idx="3378">0.019300999999999999</cx:pt>
          <cx:pt idx="3379">0.019122</cx:pt>
          <cx:pt idx="3380">0.019101</cx:pt>
          <cx:pt idx="3381">0.019359000000000001</cx:pt>
          <cx:pt idx="3382">0.019583</cx:pt>
          <cx:pt idx="3383">0.019219</cx:pt>
          <cx:pt idx="3384">0.019146</cx:pt>
          <cx:pt idx="3385">0.018804000000000001</cx:pt>
          <cx:pt idx="3386">0.018904000000000001</cx:pt>
          <cx:pt idx="3387">0.019214999999999999</cx:pt>
          <cx:pt idx="3388">0.019394000000000002</cx:pt>
          <cx:pt idx="3389">0.019314000000000001</cx:pt>
          <cx:pt idx="3390">0.018863999999999999</cx:pt>
          <cx:pt idx="3391">0.018374000000000001</cx:pt>
          <cx:pt idx="3392">0.018360000000000001</cx:pt>
          <cx:pt idx="3393">0.018082000000000001</cx:pt>
          <cx:pt idx="3394">0.018178</cx:pt>
          <cx:pt idx="3395">0.018235000000000001</cx:pt>
          <cx:pt idx="3396">0.018634999999999999</cx:pt>
          <cx:pt idx="3397">0.018185</cx:pt>
          <cx:pt idx="3398">0.018106000000000001</cx:pt>
          <cx:pt idx="3399">0.017773000000000001</cx:pt>
          <cx:pt idx="3400">0.017760000000000001</cx:pt>
          <cx:pt idx="3401">0.017725999999999999</cx:pt>
          <cx:pt idx="3402">0.017908</cx:pt>
          <cx:pt idx="3403">0.017965999999999999</cx:pt>
          <cx:pt idx="3404">0.018423999999999999</cx:pt>
          <cx:pt idx="3405">0.018058999999999999</cx:pt>
          <cx:pt idx="3406">0.018126</cx:pt>
          <cx:pt idx="3407">0.018185</cx:pt>
          <cx:pt idx="3408">0.018529</cx:pt>
          <cx:pt idx="3409">0.018436999999999999</cx:pt>
          <cx:pt idx="3410">0.018383</cx:pt>
          <cx:pt idx="3411">0.018346999999999999</cx:pt>
          <cx:pt idx="3412">0.017680000000000001</cx:pt>
          <cx:pt idx="3413">0.017505</cx:pt>
          <cx:pt idx="3414">0.016371</cx:pt>
          <cx:pt idx="3415">0.015771</cx:pt>
          <cx:pt idx="3416">0.015167999999999999</cx:pt>
          <cx:pt idx="3417">0.014572999999999999</cx:pt>
          <cx:pt idx="3418">0.014827</cx:pt>
          <cx:pt idx="3419">0.014649000000000001</cx:pt>
          <cx:pt idx="3420">0.015165</cx:pt>
          <cx:pt idx="3421">0.015065</cx:pt>
          <cx:pt idx="3422">0.015512</cx:pt>
          <cx:pt idx="3423">0.015615</cx:pt>
          <cx:pt idx="3424">0.015813000000000001</cx:pt>
          <cx:pt idx="3425">0.016286999999999999</cx:pt>
          <cx:pt idx="3426">0.016730999999999999</cx:pt>
          <cx:pt idx="3427">0.016944000000000001</cx:pt>
          <cx:pt idx="3428">0.01702</cx:pt>
          <cx:pt idx="3429">0.017054</cx:pt>
          <cx:pt idx="3430">0.015938999999999998</cx:pt>
          <cx:pt idx="3431">0.014683</cx:pt>
          <cx:pt idx="3432">0.013679999999999999</cx:pt>
          <cx:pt idx="3433">0.012352</cx:pt>
          <cx:pt idx="3434">0.011756000000000001</cx:pt>
          <cx:pt idx="3435">0.011893000000000001</cx:pt>
          <cx:pt idx="3436">0.011596</cx:pt>
          <cx:pt idx="3437">0.011344999999999999</cx:pt>
          <cx:pt idx="3438">0.011362000000000001</cx:pt>
          <cx:pt idx="3439">0.011306999999999999</cx:pt>
          <cx:pt idx="3440">0.011207</cx:pt>
          <cx:pt idx="3441">0.011427</cx:pt>
          <cx:pt idx="3442">0.011476999999999999</cx:pt>
          <cx:pt idx="3443">0.011636000000000001</cx:pt>
          <cx:pt idx="3444">0.011672999999999999</cx:pt>
          <cx:pt idx="3445">0.012204</cx:pt>
          <cx:pt idx="3446">0.012286999999999999</cx:pt>
          <cx:pt idx="3447">0.011882999999999999</cx:pt>
          <cx:pt idx="3448">0.011409000000000001</cx:pt>
          <cx:pt idx="3449">0.010492</cx:pt>
          <cx:pt idx="3450">0.0099319999999999999</cx:pt>
          <cx:pt idx="3451">0.0088760000000000002</cx:pt>
          <cx:pt idx="3452">0.0084239999999999992</cx:pt>
          <cx:pt idx="3453">0.0083630000000000006</cx:pt>
          <cx:pt idx="3454">0.0085120000000000005</cx:pt>
          <cx:pt idx="3455">0.0092040000000000004</cx:pt>
          <cx:pt idx="3456">0.0098209999999999999</cx:pt>
          <cx:pt idx="3457">0.01098</cx:pt>
          <cx:pt idx="3458">0.010959999999999999</cx:pt>
          <cx:pt idx="3459">0.011150999999999999</cx:pt>
          <cx:pt idx="3460">0.011332</cx:pt>
          <cx:pt idx="3461">0.011263</cx:pt>
          <cx:pt idx="3462">0.011690000000000001</cx:pt>
          <cx:pt idx="3463">0.012193000000000001</cx:pt>
          <cx:pt idx="3464">0.013339999999999999</cx:pt>
          <cx:pt idx="3465">0.014182999999999999</cx:pt>
          <cx:pt idx="3466">0.015564</cx:pt>
          <cx:pt idx="3467">0.01651</cx:pt>
          <cx:pt idx="3468">0.016916</cx:pt>
          <cx:pt idx="3469">0.016983000000000002</cx:pt>
          <cx:pt idx="3470">0.017321</cx:pt>
          <cx:pt idx="3471">0.01661</cx:pt>
          <cx:pt idx="3472">0.016331999999999999</cx:pt>
          <cx:pt idx="3473">0.016213000000000002</cx:pt>
          <cx:pt idx="3474">0.016043000000000002</cx:pt>
          <cx:pt idx="3475">0.016653999999999999</cx:pt>
          <cx:pt idx="3476">0.017141</cx:pt>
          <cx:pt idx="3477">0.017141</cx:pt>
          <cx:pt idx="3478">0.017208999999999999</cx:pt>
          <cx:pt idx="3479">0.017135000000000001</cx:pt>
          <cx:pt idx="3480">0.017024999999999998</cx:pt>
          <cx:pt idx="3481">0.017219000000000002</cx:pt>
          <cx:pt idx="3482">0.017198999999999999</cx:pt>
          <cx:pt idx="3483">0.017274999999999999</cx:pt>
          <cx:pt idx="3484">0.017269</cx:pt>
          <cx:pt idx="3485">0.017648</cx:pt>
          <cx:pt idx="3486">0.017696</cx:pt>
          <cx:pt idx="3487">0.017396999999999999</cx:pt>
          <cx:pt idx="3488">0.018561999999999999</cx:pt>
          <cx:pt idx="3489">0.01753</cx:pt>
          <cx:pt idx="3490">0.017814</cx:pt>
          <cx:pt idx="3491">0.018571000000000001</cx:pt>
          <cx:pt idx="3492">0.018127999999999998</cx:pt>
          <cx:pt idx="3493">0.018314</cx:pt>
          <cx:pt idx="3494">0.018332999999999999</cx:pt>
          <cx:pt idx="3495">0.018312999999999999</cx:pt>
          <cx:pt idx="3496">0.018429999999999998</cx:pt>
          <cx:pt idx="3497">0.018506999999999999</cx:pt>
          <cx:pt idx="3498">0.018567</cx:pt>
          <cx:pt idx="3499">0.018509000000000001</cx:pt>
          <cx:pt idx="3500">0.018602</cx:pt>
          <cx:pt idx="3501">0.018620999999999999</cx:pt>
          <cx:pt idx="3502">0.018668000000000001</cx:pt>
          <cx:pt idx="3503">0.018610000000000002</cx:pt>
          <cx:pt idx="3504">0.018942000000000001</cx:pt>
          <cx:pt idx="3505">0.018770999999999999</cx:pt>
          <cx:pt idx="3506">0.018658999999999999</cx:pt>
          <cx:pt idx="3507">0.018849999999999999</cx:pt>
          <cx:pt idx="3508">0.018678</cx:pt>
          <cx:pt idx="3509">0.019605999999999998</cx:pt>
          <cx:pt idx="3510">0.019983999999999998</cx:pt>
          <cx:pt idx="3511">0.020531000000000001</cx:pt>
          <cx:pt idx="3512">0.020937999999999998</cx:pt>
          <cx:pt idx="3513">0.021176</cx:pt>
          <cx:pt idx="3514">0.021153000000000002</cx:pt>
          <cx:pt idx="3515">0.021142000000000001</cx:pt>
          <cx:pt idx="3516">0.020983000000000002</cx:pt>
          <cx:pt idx="3517">0.021013</cx:pt>
          <cx:pt idx="3518">0.020913000000000001</cx:pt>
          <cx:pt idx="3519">0.020990000000000002</cx:pt>
          <cx:pt idx="3520">0.021250999999999999</cx:pt>
          <cx:pt idx="3521">0.021297</cx:pt>
          <cx:pt idx="3522">0.021326000000000001</cx:pt>
          <cx:pt idx="3523">0.021415</cx:pt>
          <cx:pt idx="3524">0.021125000000000001</cx:pt>
          <cx:pt idx="3525">0.020965000000000001</cx:pt>
          <cx:pt idx="3526">0.021246000000000001</cx:pt>
          <cx:pt idx="3527">0.021017999999999998</cx:pt>
          <cx:pt idx="3528">0.021323999999999999</cx:pt>
          <cx:pt idx="3529">0.022126</cx:pt>
          <cx:pt idx="3530">0.021992000000000001</cx:pt>
          <cx:pt idx="3531">0.022747</cx:pt>
          <cx:pt idx="3532">0.023444</cx:pt>
          <cx:pt idx="3533">0.023432999999999999</cx:pt>
          <cx:pt idx="3534">0.023217999999999999</cx:pt>
          <cx:pt idx="3535">0.023351</cx:pt>
          <cx:pt idx="3536">0.023355999999999998</cx:pt>
          <cx:pt idx="3537">0.023379</cx:pt>
          <cx:pt idx="3538">0.023685999999999999</cx:pt>
          <cx:pt idx="3539">0.024198999999999998</cx:pt>
          <cx:pt idx="3540">0.024237999999999999</cx:pt>
          <cx:pt idx="3541">0.024726999999999999</cx:pt>
          <cx:pt idx="3542">0.024715000000000001</cx:pt>
          <cx:pt idx="3543">0.024723999999999999</cx:pt>
          <cx:pt idx="3544">0.025021000000000002</cx:pt>
          <cx:pt idx="3545">0.024871999999999998</cx:pt>
          <cx:pt idx="3546">0.025042999999999999</cx:pt>
          <cx:pt idx="3547">0.025149999999999999</cx:pt>
          <cx:pt idx="3548">0.025229000000000001</cx:pt>
          <cx:pt idx="3549">0.025236000000000001</cx:pt>
          <cx:pt idx="3550">0.025606</cx:pt>
          <cx:pt idx="3551">0.025853999999999999</cx:pt>
          <cx:pt idx="3552">0.026137000000000001</cx:pt>
          <cx:pt idx="3553">0.025420000000000002</cx:pt>
          <cx:pt idx="3554">0.025766000000000001</cx:pt>
          <cx:pt idx="3555">0.025520000000000001</cx:pt>
          <cx:pt idx="3556">0.025707000000000001</cx:pt>
          <cx:pt idx="3557">0.025583000000000002</cx:pt>
          <cx:pt idx="3558">0.025815000000000001</cx:pt>
          <cx:pt idx="3559">0.025836999999999999</cx:pt>
          <cx:pt idx="3560">0.025603000000000001</cx:pt>
          <cx:pt idx="3561">0.025739999999999999</cx:pt>
          <cx:pt idx="3562">0.025371000000000001</cx:pt>
          <cx:pt idx="3563">0.024905</cx:pt>
          <cx:pt idx="3564">0.024941000000000001</cx:pt>
          <cx:pt idx="3565">0.025045000000000001</cx:pt>
          <cx:pt idx="3566">0.025204000000000001</cx:pt>
          <cx:pt idx="3567">0.025086000000000001</cx:pt>
          <cx:pt idx="3568">0.025139999999999999</cx:pt>
          <cx:pt idx="3569">0.025805000000000002</cx:pt>
          <cx:pt idx="3570">0.026062999999999999</cx:pt>
          <cx:pt idx="3571">0.026322000000000002</cx:pt>
          <cx:pt idx="3572">0.025531999999999999</cx:pt>
          <cx:pt idx="3573">0.025725999999999999</cx:pt>
          <cx:pt idx="3574">0.025902999999999999</cx:pt>
          <cx:pt idx="3575">0.025794000000000001</cx:pt>
          <cx:pt idx="3576">0.025843999999999999</cx:pt>
          <cx:pt idx="3577">0.025600000000000001</cx:pt>
          <cx:pt idx="3578">0.026433000000000002</cx:pt>
          <cx:pt idx="3579">0.026019</cx:pt>
          <cx:pt idx="3580">0.025734</cx:pt>
          <cx:pt idx="3581">0.025676999999999998</cx:pt>
          <cx:pt idx="3582">0.025589000000000001</cx:pt>
          <cx:pt idx="3583">0.025228</cx:pt>
          <cx:pt idx="3584">0.025447000000000001</cx:pt>
          <cx:pt idx="3585">0.025033</cx:pt>
          <cx:pt idx="3586">0.025097999999999999</cx:pt>
          <cx:pt idx="3587">0.024811</cx:pt>
          <cx:pt idx="3588">0.024958000000000001</cx:pt>
          <cx:pt idx="3589">0.025284000000000001</cx:pt>
          <cx:pt idx="3590">0.025360000000000001</cx:pt>
          <cx:pt idx="3591">0.025170000000000001</cx:pt>
          <cx:pt idx="3592">0.025243000000000002</cx:pt>
          <cx:pt idx="3593">0.025085</cx:pt>
          <cx:pt idx="3594">0.025017999999999999</cx:pt>
          <cx:pt idx="3595">0.025359</cx:pt>
          <cx:pt idx="3596">0.02547</cx:pt>
          <cx:pt idx="3597">0.025937999999999999</cx:pt>
          <cx:pt idx="3598">0.026200999999999999</cx:pt>
          <cx:pt idx="3599">0.025492000000000001</cx:pt>
          <cx:pt idx="3600">0.025592</cx:pt>
          <cx:pt idx="3601">0.025832999999999998</cx:pt>
          <cx:pt idx="3602">0.025229000000000001</cx:pt>
          <cx:pt idx="3603">0.024851000000000002</cx:pt>
          <cx:pt idx="3604">0.024549000000000001</cx:pt>
          <cx:pt idx="3605">0.024423</cx:pt>
          <cx:pt idx="3606">0.024258999999999999</cx:pt>
          <cx:pt idx="3607">0.024112000000000001</cx:pt>
          <cx:pt idx="3608">0.023654999999999999</cx:pt>
          <cx:pt idx="3609">0.023436999999999999</cx:pt>
          <cx:pt idx="3610">0.023394000000000002</cx:pt>
          <cx:pt idx="3611">0.022939000000000001</cx:pt>
          <cx:pt idx="3612">0.023274</cx:pt>
          <cx:pt idx="3613">0.022803</cx:pt>
          <cx:pt idx="3614">0.02333</cx:pt>
          <cx:pt idx="3615">0.023</cx:pt>
          <cx:pt idx="3616">0.022638999999999999</cx:pt>
          <cx:pt idx="3617">0.022287000000000001</cx:pt>
          <cx:pt idx="3618">0.021760000000000002</cx:pt>
          <cx:pt idx="3619">0.021329000000000001</cx:pt>
          <cx:pt idx="3620">0.021079000000000001</cx:pt>
          <cx:pt idx="3621">0.020211</cx:pt>
          <cx:pt idx="3622">0.020733999999999999</cx:pt>
          <cx:pt idx="3623">0.020893999999999999</cx:pt>
          <cx:pt idx="3624">0.021141</cx:pt>
          <cx:pt idx="3625">0.021486999999999999</cx:pt>
          <cx:pt idx="3626">0.02163</cx:pt>
          <cx:pt idx="3627">0.021797</cx:pt>
          <cx:pt idx="3628">0.021495</cx:pt>
          <cx:pt idx="3629">0.021717</cx:pt>
          <cx:pt idx="3630">0.021753000000000002</cx:pt>
          <cx:pt idx="3631">0.021831</cx:pt>
          <cx:pt idx="3632">0.021517000000000001</cx:pt>
          <cx:pt idx="3633">0.021309000000000002</cx:pt>
          <cx:pt idx="3634">0.020983999999999999</cx:pt>
          <cx:pt idx="3635">0.020788999999999998</cx:pt>
          <cx:pt idx="3636">0.020743999999999999</cx:pt>
          <cx:pt idx="3637">0.021007999999999999</cx:pt>
          <cx:pt idx="3638">0.021350999999999998</cx:pt>
          <cx:pt idx="3639">0.021503999999999999</cx:pt>
          <cx:pt idx="3640">0.021908</cx:pt>
          <cx:pt idx="3641">0.022003000000000002</cx:pt>
          <cx:pt idx="3642">0.021354999999999999</cx:pt>
          <cx:pt idx="3643">0.021742999999999998</cx:pt>
          <cx:pt idx="3644">0.021429</cx:pt>
          <cx:pt idx="3645">0.021017999999999998</cx:pt>
          <cx:pt idx="3646">0.020601999999999999</cx:pt>
          <cx:pt idx="3647">0.020760000000000001</cx:pt>
          <cx:pt idx="3648">0.019460999999999999</cx:pt>
          <cx:pt idx="3649">0.017718000000000001</cx:pt>
          <cx:pt idx="3650">0.016840000000000001</cx:pt>
          <cx:pt idx="3651">0.015900999999999998</cx:pt>
          <cx:pt idx="3652">0.016066</cx:pt>
          <cx:pt idx="3653">0.01685</cx:pt>
          <cx:pt idx="3654">0.017478</cx:pt>
          <cx:pt idx="3655">0.017000999999999999</cx:pt>
          <cx:pt idx="3656">0.01678</cx:pt>
          <cx:pt idx="3657">0.017398</cx:pt>
          <cx:pt idx="3658">0.017899000000000002</cx:pt>
          <cx:pt idx="3659">0.018518</cx:pt>
          <cx:pt idx="3660">0.019484000000000001</cx:pt>
          <cx:pt idx="3661">0.020043999999999999</cx:pt>
          <cx:pt idx="3662">0.018891999999999999</cx:pt>
          <cx:pt idx="3663">0.018925999999999998</cx:pt>
          <cx:pt idx="3664">0.019602000000000001</cx:pt>
          <cx:pt idx="3665">0.019515000000000001</cx:pt>
          <cx:pt idx="3666">0.019789999999999999</cx:pt>
          <cx:pt idx="3667">0.020452000000000001</cx:pt>
          <cx:pt idx="3668">0.019729</cx:pt>
          <cx:pt idx="3669">0.019439999999999999</cx:pt>
          <cx:pt idx="3670">0.019251999999999998</cx:pt>
          <cx:pt idx="3671">0.019179000000000002</cx:pt>
          <cx:pt idx="3672">0.018876</cx:pt>
          <cx:pt idx="3673">0.018768</cx:pt>
          <cx:pt idx="3674">0.018731999999999999</cx:pt>
          <cx:pt idx="3675">0.018877999999999999</cx:pt>
          <cx:pt idx="3676">0.019476</cx:pt>
          <cx:pt idx="3677">0.019602999999999999</cx:pt>
          <cx:pt idx="3678">0.019664000000000001</cx:pt>
          <cx:pt idx="3679">0.019661000000000001</cx:pt>
          <cx:pt idx="3680">0.019640000000000001</cx:pt>
          <cx:pt idx="3681">0.018891999999999999</cx:pt>
          <cx:pt idx="3682">0.018859000000000001</cx:pt>
          <cx:pt idx="3683">0.019411000000000001</cx:pt>
          <cx:pt idx="3684">0.019606999999999999</cx:pt>
          <cx:pt idx="3685">0.020034</cx:pt>
          <cx:pt idx="3686">0.021014000000000001</cx:pt>
          <cx:pt idx="3687">0.021134</cx:pt>
          <cx:pt idx="3688">0.020961</cx:pt>
          <cx:pt idx="3689">0.021151</cx:pt>
          <cx:pt idx="3690">0.020972000000000001</cx:pt>
          <cx:pt idx="3691">0.021059000000000001</cx:pt>
          <cx:pt idx="3692">0.021146999999999999</cx:pt>
          <cx:pt idx="3693">0.021326000000000001</cx:pt>
          <cx:pt idx="3694">0.021295000000000001</cx:pt>
          <cx:pt idx="3695">0.021753999999999999</cx:pt>
          <cx:pt idx="3696">0.022279</cx:pt>
          <cx:pt idx="3697">0.02189</cx:pt>
          <cx:pt idx="3698">0.022196</cx:pt>
          <cx:pt idx="3699">0.022234</cx:pt>
          <cx:pt idx="3700">0.022558000000000002</cx:pt>
          <cx:pt idx="3701">0.022407</cx:pt>
          <cx:pt idx="3702">0.022457999999999999</cx:pt>
          <cx:pt idx="3703">0.022588</cx:pt>
          <cx:pt idx="3704">0.022630000000000001</cx:pt>
          <cx:pt idx="3705">0.022353999999999999</cx:pt>
          <cx:pt idx="3706">0.022379</cx:pt>
          <cx:pt idx="3707">0.022171</cx:pt>
          <cx:pt idx="3708">0.021892999999999999</cx:pt>
          <cx:pt idx="3709">0.021375000000000002</cx:pt>
          <cx:pt idx="3710">0.021420999999999999</cx:pt>
          <cx:pt idx="3711">0.020986999999999999</cx:pt>
          <cx:pt idx="3712">0.021169</cx:pt>
          <cx:pt idx="3713">0.021368000000000002</cx:pt>
          <cx:pt idx="3714">0.021089</cx:pt>
          <cx:pt idx="3715">0.020958000000000001</cx:pt>
          <cx:pt idx="3716">0.021170999999999999</cx:pt>
          <cx:pt idx="3717">0.020399</cx:pt>
          <cx:pt idx="3718">0.020275999999999999</cx:pt>
          <cx:pt idx="3719">0.019470000000000001</cx:pt>
          <cx:pt idx="3720">0.019178000000000001</cx:pt>
          <cx:pt idx="3721">0.018859999999999998</cx:pt>
          <cx:pt idx="3722">0.018948</cx:pt>
          <cx:pt idx="3723">0.019179999999999999</cx:pt>
          <cx:pt idx="3724">0.019470000000000001</cx:pt>
          <cx:pt idx="3725">0.019359000000000001</cx:pt>
          <cx:pt idx="3726">0.019281</cx:pt>
          <cx:pt idx="3727">0.019369000000000001</cx:pt>
          <cx:pt idx="3728">0.019021</cx:pt>
          <cx:pt idx="3729">0.019310999999999998</cx:pt>
          <cx:pt idx="3730">0.019043999999999998</cx:pt>
          <cx:pt idx="3731">0.018647</cx:pt>
          <cx:pt idx="3732">0.018728999999999999</cx:pt>
          <cx:pt idx="3733">0.018780000000000002</cx:pt>
          <cx:pt idx="3734">0.018904000000000001</cx:pt>
          <cx:pt idx="3735">0.018908000000000001</cx:pt>
          <cx:pt idx="3736">0.018790999999999999</cx:pt>
          <cx:pt idx="3737">0.018710999999999998</cx:pt>
          <cx:pt idx="3738">0.018585999999999998</cx:pt>
          <cx:pt idx="3739">0.018745000000000001</cx:pt>
          <cx:pt idx="3740">0.018696999999999998</cx:pt>
          <cx:pt idx="3741">0.018567</cx:pt>
          <cx:pt idx="3742">0.018818000000000001</cx:pt>
          <cx:pt idx="3743">0.018714999999999999</cx:pt>
          <cx:pt idx="3744">0.018675000000000001</cx:pt>
          <cx:pt idx="3745">0.018706</cx:pt>
          <cx:pt idx="3746">0.018654</cx:pt>
          <cx:pt idx="3747">0.018783999999999999</cx:pt>
          <cx:pt idx="3748">0.018658999999999999</cx:pt>
          <cx:pt idx="3749">0.019116999999999999</cx:pt>
          <cx:pt idx="3750">0.018623000000000001</cx:pt>
          <cx:pt idx="3751">0.018745000000000001</cx:pt>
          <cx:pt idx="3752">0.018762999999999998</cx:pt>
          <cx:pt idx="3753">0.018790000000000001</cx:pt>
          <cx:pt idx="3754">0.019073</cx:pt>
          <cx:pt idx="3755">0.018911000000000001</cx:pt>
          <cx:pt idx="3756">0.018905999999999999</cx:pt>
          <cx:pt idx="3757">0.01865</cx:pt>
          <cx:pt idx="3758">0.018676999999999999</cx:pt>
          <cx:pt idx="3759">0.018818000000000001</cx:pt>
          <cx:pt idx="3760">0.018585000000000001</cx:pt>
          <cx:pt idx="3761">0.018530999999999999</cx:pt>
          <cx:pt idx="3762">0.018425</cx:pt>
          <cx:pt idx="3763">0.019175999999999999</cx:pt>
          <cx:pt idx="3764">0.018447000000000002</cx:pt>
          <cx:pt idx="3765">0.016587999999999999</cx:pt>
          <cx:pt idx="3766">0.016251000000000002</cx:pt>
          <cx:pt idx="3767">0.014553</cx:pt>
          <cx:pt idx="3768">0.013232000000000001</cx:pt>
          <cx:pt idx="3769">0.013112</cx:pt>
          <cx:pt idx="3770">0.013051</cx:pt>
          <cx:pt idx="3771">0.013186</cx:pt>
          <cx:pt idx="3772">0.013276</cx:pt>
          <cx:pt idx="3773">0.013502999999999999</cx:pt>
          <cx:pt idx="3774">0.013586000000000001</cx:pt>
          <cx:pt idx="3775">0.014061000000000001</cx:pt>
          <cx:pt idx="3776">0.013818</cx:pt>
          <cx:pt idx="3777">0.013682</cx:pt>
          <cx:pt idx="3778">0.013871</cx:pt>
          <cx:pt idx="3779">0.014255</cx:pt>
          <cx:pt idx="3780">0.014984000000000001</cx:pt>
          <cx:pt idx="3781">0.014848999999999999</cx:pt>
          <cx:pt idx="3782">0.014625000000000001</cx:pt>
          <cx:pt idx="3783">0.014378</cx:pt>
          <cx:pt idx="3784">0.013972999999999999</cx:pt>
          <cx:pt idx="3785">0.014073</cx:pt>
          <cx:pt idx="3786">0.014154</cx:pt>
          <cx:pt idx="3787">0.014282</cx:pt>
          <cx:pt idx="3788">0.014635</cx:pt>
          <cx:pt idx="3789">0.014977000000000001</cx:pt>
          <cx:pt idx="3790">0.014937000000000001</cx:pt>
          <cx:pt idx="3791">0.015066</cx:pt>
          <cx:pt idx="3792">0.015492000000000001</cx:pt>
          <cx:pt idx="3793">0.015381000000000001</cx:pt>
          <cx:pt idx="3794">0.015421000000000001</cx:pt>
          <cx:pt idx="3795">0.015110999999999999</cx:pt>
          <cx:pt idx="3796">0.015702000000000001</cx:pt>
          <cx:pt idx="3797">0.014635</cx:pt>
          <cx:pt idx="3798">0.014595</cx:pt>
          <cx:pt idx="3799">0.014637000000000001</cx:pt>
          <cx:pt idx="3800">0.014319999999999999</cx:pt>
          <cx:pt idx="3801">0.014184</cx:pt>
          <cx:pt idx="3802">0.014123999999999999</cx:pt>
          <cx:pt idx="3803">0.014279999999999999</cx:pt>
          <cx:pt idx="3804">0.014630000000000001</cx:pt>
          <cx:pt idx="3805">0.015102000000000001</cx:pt>
          <cx:pt idx="3806">0.015833</cx:pt>
          <cx:pt idx="3807">0.016114</cx:pt>
          <cx:pt idx="3808">0.016211</cx:pt>
          <cx:pt idx="3809">0.015913</cx:pt>
          <cx:pt idx="3810">0.015810999999999999</cx:pt>
          <cx:pt idx="3811">0.015665999999999999</cx:pt>
          <cx:pt idx="3812">0.015569</cx:pt>
          <cx:pt idx="3813">0.015949000000000001</cx:pt>
          <cx:pt idx="3814">0.016258999999999999</cx:pt>
          <cx:pt idx="3815">0.016057999999999999</cx:pt>
          <cx:pt idx="3816">0.015692000000000001</cx:pt>
          <cx:pt idx="3817">0.014671</cx:pt>
          <cx:pt idx="3818">0.013625</cx:pt>
          <cx:pt idx="3819">0.012834</cx:pt>
          <cx:pt idx="3820">0.012118</cx:pt>
          <cx:pt idx="3821">0.01225</cx:pt>
          <cx:pt idx="3822">0.012381</cx:pt>
          <cx:pt idx="3823">0.012973999999999999</cx:pt>
          <cx:pt idx="3824">0.012368000000000001</cx:pt>
          <cx:pt idx="3825">0.012411999999999999</cx:pt>
          <cx:pt idx="3826">0.012540000000000001</cx:pt>
          <cx:pt idx="3827">0.012479000000000001</cx:pt>
          <cx:pt idx="3828">0.012768</cx:pt>
          <cx:pt idx="3829">0.013514999999999999</cx:pt>
          <cx:pt idx="3830">0.013903</cx:pt>
          <cx:pt idx="3831">0.014118</cx:pt>
          <cx:pt idx="3832">0.01409</cx:pt>
          <cx:pt idx="3833">0.013717999999999999</cx:pt>
          <cx:pt idx="3834">0.013162999999999999</cx:pt>
          <cx:pt idx="3835">0.012640999999999999</cx:pt>
          <cx:pt idx="3836">0.011977</cx:pt>
          <cx:pt idx="3837">0.011875</cx:pt>
          <cx:pt idx="3838">0.011988</cx:pt>
          <cx:pt idx="3839">0.012175</cx:pt>
          <cx:pt idx="3840">0.012478</cx:pt>
          <cx:pt idx="3841">0.013316</cx:pt>
          <cx:pt idx="3842">0.013782000000000001</cx:pt>
          <cx:pt idx="3843">0.014513</cx:pt>
          <cx:pt idx="3844">0.014784</cx:pt>
          <cx:pt idx="3845">0.015178000000000001</cx:pt>
          <cx:pt idx="3846">0.015374000000000001</cx:pt>
          <cx:pt idx="3847">0.015584000000000001</cx:pt>
          <cx:pt idx="3848">0.015176</cx:pt>
          <cx:pt idx="3849">0.014616000000000001</cx:pt>
          <cx:pt idx="3850">0.014272</cx:pt>
          <cx:pt idx="3851">0.014243</cx:pt>
          <cx:pt idx="3852">0.013991</cx:pt>
          <cx:pt idx="3853">0.014031999999999999</cx:pt>
          <cx:pt idx="3854">0.014083</cx:pt>
          <cx:pt idx="3855">0.014212000000000001</cx:pt>
          <cx:pt idx="3856">0.014128</cx:pt>
          <cx:pt idx="3857">0.014321</cx:pt>
          <cx:pt idx="3858">0.014619</cx:pt>
          <cx:pt idx="3859">0.014701000000000001</cx:pt>
          <cx:pt idx="3860">0.015152000000000001</cx:pt>
          <cx:pt idx="3861">0.015376000000000001</cx:pt>
          <cx:pt idx="3862">0.015713000000000001</cx:pt>
          <cx:pt idx="3863">0.015866999999999999</cx:pt>
          <cx:pt idx="3864">0.016098999999999999</cx:pt>
          <cx:pt idx="3865">0.016022000000000002</cx:pt>
          <cx:pt idx="3866">0.016164999999999999</cx:pt>
          <cx:pt idx="3867">0.016233000000000001</cx:pt>
          <cx:pt idx="3868">0.016143000000000001</cx:pt>
          <cx:pt idx="3869">0.016109999999999999</cx:pt>
          <cx:pt idx="3870">0.016218</cx:pt>
          <cx:pt idx="3871">0.016159</cx:pt>
          <cx:pt idx="3872">0.01618</cx:pt>
          <cx:pt idx="3873">0.016788000000000001</cx:pt>
          <cx:pt idx="3874">0.016905</cx:pt>
          <cx:pt idx="3875">0.017013</cx:pt>
          <cx:pt idx="3876">0.017176</cx:pt>
          <cx:pt idx="3877">0.017475999999999998</cx:pt>
          <cx:pt idx="3878">0.01771</cx:pt>
          <cx:pt idx="3879">0.018100000000000002</cx:pt>
          <cx:pt idx="3880">0.018054000000000001</cx:pt>
          <cx:pt idx="3881">0.017975000000000001</cx:pt>
          <cx:pt idx="3882">0.017836000000000001</cx:pt>
          <cx:pt idx="3883">0.018526000000000001</cx:pt>
          <cx:pt idx="3884">0.018098</cx:pt>
          <cx:pt idx="3885">0.018270000000000002</cx:pt>
          <cx:pt idx="3886">0.018263999999999999</cx:pt>
          <cx:pt idx="3887">0.018308000000000001</cx:pt>
          <cx:pt idx="3888">0.018282</cx:pt>
          <cx:pt idx="3889">0.018450000000000001</cx:pt>
          <cx:pt idx="3890">0.018738999999999999</cx:pt>
          <cx:pt idx="3891">0.018844</cx:pt>
          <cx:pt idx="3892">0.019184</cx:pt>
          <cx:pt idx="3893">0.019938999999999998</cx:pt>
          <cx:pt idx="3894">0.020060999999999999</cx:pt>
          <cx:pt idx="3895">0.020161999999999999</cx:pt>
          <cx:pt idx="3896">0.020323999999999998</cx:pt>
          <cx:pt idx="3897">0.020538000000000001</cx:pt>
          <cx:pt idx="3898">0.020263</cx:pt>
          <cx:pt idx="3899">0.020261000000000001</cx:pt>
          <cx:pt idx="3900">0.020129000000000001</cx:pt>
          <cx:pt idx="3901">0.020712000000000001</cx:pt>
          <cx:pt idx="3902">0.020431000000000001</cx:pt>
          <cx:pt idx="3903">0.020480000000000002</cx:pt>
          <cx:pt idx="3904">0.020479000000000001</cx:pt>
          <cx:pt idx="3905">0.020147000000000002</cx:pt>
          <cx:pt idx="3906">0.020306999999999999</cx:pt>
          <cx:pt idx="3907">0.020688999999999999</cx:pt>
          <cx:pt idx="3908">0.020486999999999998</cx:pt>
          <cx:pt idx="3909">0.02129</cx:pt>
          <cx:pt idx="3910">0.021631000000000001</cx:pt>
          <cx:pt idx="3911">0.022051999999999999</cx:pt>
          <cx:pt idx="3912">0.022221999999999999</cx:pt>
          <cx:pt idx="3913">0.022242000000000001</cx:pt>
          <cx:pt idx="3914">0.022024999999999999</cx:pt>
          <cx:pt idx="3915">0.021717</cx:pt>
          <cx:pt idx="3916">0.021304</cx:pt>
          <cx:pt idx="3917">0.021732999999999999</cx:pt>
          <cx:pt idx="3918">0.020884</cx:pt>
          <cx:pt idx="3919">0.020781999999999998</cx:pt>
          <cx:pt idx="3920">0.020374</cx:pt>
          <cx:pt idx="3921">0.019996</cx:pt>
          <cx:pt idx="3922">0.019997999999999998</cx:pt>
          <cx:pt idx="3923">0.020199999999999999</cx:pt>
          <cx:pt idx="3924">0.020485</cx:pt>
          <cx:pt idx="3925">0.020874</cx:pt>
          <cx:pt idx="3926">0.02112</cx:pt>
          <cx:pt idx="3927">0.020936</cx:pt>
          <cx:pt idx="3928">0.021328</cx:pt>
          <cx:pt idx="3929">0.021548999999999999</cx:pt>
          <cx:pt idx="3930">0.022585999999999998</cx:pt>
          <cx:pt idx="3931">0.022714999999999999</cx:pt>
          <cx:pt idx="3932">0.022282</cx:pt>
          <cx:pt idx="3933">0.021662000000000001</cx:pt>
          <cx:pt idx="3934">0.019341000000000001</cx:pt>
          <cx:pt idx="3935">0.017152000000000001</cx:pt>
          <cx:pt idx="3936">0.016041</cx:pt>
          <cx:pt idx="3937">0.012491</cx:pt>
          <cx:pt idx="3938">0.0093769999999999999</cx:pt>
          <cx:pt idx="3939">0.010234999999999999</cx:pt>
          <cx:pt idx="3940">0.010994</cx:pt>
          <cx:pt idx="3941">0.011583</cx:pt>
          <cx:pt idx="3942">0.012593999999999999</cx:pt>
          <cx:pt idx="3943">0.011226</cx:pt>
          <cx:pt idx="3944">0.010021</cx:pt>
          <cx:pt idx="3945">0.0097300000000000008</cx:pt>
          <cx:pt idx="3946">0.0085030000000000001</cx:pt>
          <cx:pt idx="3947">0.0076360000000000004</cx:pt>
          <cx:pt idx="3948">0.0064489999999999999</cx:pt>
          <cx:pt idx="3949">0.0062290000000000002</cx:pt>
          <cx:pt idx="3950">0.0060769999999999999</cx:pt>
          <cx:pt idx="3951">0.0058690000000000001</cx:pt>
          <cx:pt idx="3952">0.0057279999999999996</cx:pt>
          <cx:pt idx="3953">0.00613</cx:pt>
          <cx:pt idx="3954">0.0069049999999999997</cx:pt>
          <cx:pt idx="3955">0.0074949999999999999</cx:pt>
          <cx:pt idx="3956">0.0080479999999999996</cx:pt>
          <cx:pt idx="3957">0.0081379999999999994</cx:pt>
          <cx:pt idx="3958">0.008012</cx:pt>
          <cx:pt idx="3959">0.0071089999999999999</cx:pt>
          <cx:pt idx="3960">0.0066569999999999997</cx:pt>
          <cx:pt idx="3961">0.0060219999999999996</cx:pt>
          <cx:pt idx="3962">0.0061149999999999998</cx:pt>
          <cx:pt idx="3963">0.0057809999999999997</cx:pt>
          <cx:pt idx="3964">0.005646</cx:pt>
          <cx:pt idx="3965">0.0054780000000000002</cx:pt>
          <cx:pt idx="3966">0.0054299999999999999</cx:pt>
          <cx:pt idx="3967">0.0054730000000000004</cx:pt>
          <cx:pt idx="3968">0.0055909999999999996</cx:pt>
          <cx:pt idx="3969">0.0059490000000000003</cx:pt>
          <cx:pt idx="3970">0.0064469999999999996</cx:pt>
          <cx:pt idx="3971">0.0068320000000000004</cx:pt>
          <cx:pt idx="3972">0.0067320000000000001</cx:pt>
          <cx:pt idx="3973">0.0070520000000000001</cx:pt>
          <cx:pt idx="3974">0.0072719999999999998</cx:pt>
          <cx:pt idx="3975">0.0076090000000000003</cx:pt>
          <cx:pt idx="3976">0.0084770000000000002</cx:pt>
          <cx:pt idx="3977">0.0090589999999999993</cx:pt>
          <cx:pt idx="3978">0.0093270000000000002</cx:pt>
          <cx:pt idx="3979">0.0089090000000000003</cx:pt>
          <cx:pt idx="3980">0.0087299999999999999</cx:pt>
          <cx:pt idx="3981">0.0081919999999999996</cx:pt>
          <cx:pt idx="3982">0.0074440000000000001</cx:pt>
          <cx:pt idx="3983">0.0074000000000000003</cx:pt>
          <cx:pt idx="3984">0.0073159999999999996</cx:pt>
          <cx:pt idx="3985">0.0074520000000000003</cx:pt>
          <cx:pt idx="3986">0.0080289999999999997</cx:pt>
          <cx:pt idx="3987">0.0085290000000000001</cx:pt>
          <cx:pt idx="3988">0.0088529999999999998</cx:pt>
          <cx:pt idx="3989">0.0084290000000000007</cx:pt>
          <cx:pt idx="3990">0.0074520000000000003</cx:pt>
          <cx:pt idx="3991">0.0065750000000000001</cx:pt>
          <cx:pt idx="3992">0.0054730000000000004</cx:pt>
          <cx:pt idx="3993">0.0053369999999999997</cx:pt>
          <cx:pt idx="3994">0.0056750000000000004</cx:pt>
          <cx:pt idx="3995">0.0057800000000000004</cx:pt>
          <cx:pt idx="3996">0.0059420000000000002</cx:pt>
          <cx:pt idx="3997">0.0064970000000000002</cx:pt>
          <cx:pt idx="3998">0.0072979999999999998</cx:pt>
          <cx:pt idx="3999">0.0078849999999999996</cx:pt>
          <cx:pt idx="4000">0.0087670000000000005</cx:pt>
          <cx:pt idx="4001">0.0096489999999999996</cx:pt>
          <cx:pt idx="4002">0.010463999999999999</cx:pt>
          <cx:pt idx="4003">0.010796</cx:pt>
          <cx:pt idx="4004">0.011122</cx:pt>
          <cx:pt idx="4005">0.011138</cx:pt>
          <cx:pt idx="4006">0.010829999999999999</cx:pt>
          <cx:pt idx="4007">0.010732999999999999</cx:pt>
          <cx:pt idx="4008">0.010913000000000001</cx:pt>
          <cx:pt idx="4009">0.011986</cx:pt>
          <cx:pt idx="4010">0.012485</cx:pt>
          <cx:pt idx="4011">0.013816</cx:pt>
          <cx:pt idx="4012">0.014614</cx:pt>
          <cx:pt idx="4013">0.014963000000000001</cx:pt>
          <cx:pt idx="4014">0.015765000000000001</cx:pt>
          <cx:pt idx="4015">0.016584999999999999</cx:pt>
          <cx:pt idx="4016">0.016716999999999999</cx:pt>
          <cx:pt idx="4017">0.016837000000000001</cx:pt>
          <cx:pt idx="4018">0.017124</cx:pt>
          <cx:pt idx="4019">0.016813000000000002</cx:pt>
          <cx:pt idx="4020">0.016750000000000001</cx:pt>
          <cx:pt idx="4021">0.016442999999999999</cx:pt>
          <cx:pt idx="4022">0.01668</cx:pt>
          <cx:pt idx="4023">0.016598000000000002</cx:pt>
          <cx:pt idx="4024">0.016969999999999999</cx:pt>
          <cx:pt idx="4025">0.017569000000000001</cx:pt>
          <cx:pt idx="4026">0.018106000000000001</cx:pt>
          <cx:pt idx="4027">0.018474999999999998</cx:pt>
          <cx:pt idx="4028">0.018509000000000001</cx:pt>
          <cx:pt idx="4029">0.018703000000000001</cx:pt>
          <cx:pt idx="4030">0.018770999999999999</cx:pt>
          <cx:pt idx="4031">0.019009000000000002</cx:pt>
          <cx:pt idx="4032">0.01934</cx:pt>
          <cx:pt idx="4033">0.019727999999999999</cx:pt>
          <cx:pt idx="4034">0.019699999999999999</cx:pt>
          <cx:pt idx="4035">0.020074000000000002</cx:pt>
          <cx:pt idx="4036">0.020014000000000001</cx:pt>
          <cx:pt idx="4037">0.020209000000000001</cx:pt>
          <cx:pt idx="4038">0.020102999999999999</cx:pt>
          <cx:pt idx="4039">0.020081000000000002</cx:pt>
          <cx:pt idx="4040">0.020069</cx:pt>
          <cx:pt idx="4041">0.019890000000000001</cx:pt>
          <cx:pt idx="4042">0.019299</cx:pt>
          <cx:pt idx="4043">0.019299</cx:pt>
          <cx:pt idx="4044">0.019403</cx:pt>
          <cx:pt idx="4045">0.019675999999999999</cx:pt>
          <cx:pt idx="4046">0.020199000000000002</cx:pt>
          <cx:pt idx="4047">0.020893999999999999</cx:pt>
          <cx:pt idx="4048">0.021170000000000001</cx:pt>
          <cx:pt idx="4049">0.021069000000000001</cx:pt>
          <cx:pt idx="4050">0.021236000000000001</cx:pt>
          <cx:pt idx="4051">0.021427000000000002</cx:pt>
          <cx:pt idx="4052">0.021579000000000001</cx:pt>
          <cx:pt idx="4053">0.021284000000000001</cx:pt>
          <cx:pt idx="4054">0.021104999999999999</cx:pt>
          <cx:pt idx="4055">0.020958000000000001</cx:pt>
          <cx:pt idx="4056">0.020583000000000001</cx:pt>
          <cx:pt idx="4057">0.020556999999999999</cx:pt>
          <cx:pt idx="4058">0.020705000000000001</cx:pt>
          <cx:pt idx="4059">0.020663999999999998</cx:pt>
          <cx:pt idx="4060">0.020171000000000001</cx:pt>
          <cx:pt idx="4061">0.019907999999999999</cx:pt>
          <cx:pt idx="4062">0.019297999999999999</cx:pt>
          <cx:pt idx="4063">0.019358</cx:pt>
          <cx:pt idx="4064">0.019213000000000001</cx:pt>
          <cx:pt idx="4065">0.019532000000000001</cx:pt>
          <cx:pt idx="4066">0.020285000000000001</cx:pt>
          <cx:pt idx="4067">0.020871000000000001</cx:pt>
          <cx:pt idx="4068">0.021304</cx:pt>
          <cx:pt idx="4069">0.021403999999999999</cx:pt>
          <cx:pt idx="4070">0.02179</cx:pt>
          <cx:pt idx="4071">0.022003999999999999</cx:pt>
          <cx:pt idx="4072">0.02179</cx:pt>
          <cx:pt idx="4073">0.021638000000000001</cx:pt>
          <cx:pt idx="4074">0.02206</cx:pt>
          <cx:pt idx="4075">0.022048000000000002</cx:pt>
          <cx:pt idx="4076">0.022106000000000001</cx:pt>
          <cx:pt idx="4077">0.021878000000000002</cx:pt>
          <cx:pt idx="4078">0.021999000000000001</cx:pt>
          <cx:pt idx="4079">0.021746000000000001</cx:pt>
          <cx:pt idx="4080">0.021697000000000001</cx:pt>
          <cx:pt idx="4081">0.021434999999999999</cx:pt>
          <cx:pt idx="4082">0.021364000000000001</cx:pt>
          <cx:pt idx="4083">0.021437999999999999</cx:pt>
          <cx:pt idx="4084">0.021791999999999999</cx:pt>
          <cx:pt idx="4085">0.021541999999999999</cx:pt>
          <cx:pt idx="4086">0.021821</cx:pt>
          <cx:pt idx="4087">0.021658</cx:pt>
          <cx:pt idx="4088">0.021521999999999999</cx:pt>
          <cx:pt idx="4089">0.021255</cx:pt>
          <cx:pt idx="4090">0.020462000000000001</cx:pt>
          <cx:pt idx="4091">0.020032999999999999</cx:pt>
          <cx:pt idx="4092">0.019977000000000002</cx:pt>
          <cx:pt idx="4093">0.020879999999999999</cx:pt>
          <cx:pt idx="4094">0.021146000000000002</cx:pt>
          <cx:pt idx="4095">0.021406999999999999</cx:pt>
          <cx:pt idx="4096">0.021388000000000001</cx:pt>
          <cx:pt idx="4097">0.021281000000000001</cx:pt>
          <cx:pt idx="4098">0.021250000000000002</cx:pt>
          <cx:pt idx="4099">0.020787</cx:pt>
          <cx:pt idx="4100">0.021026</cx:pt>
          <cx:pt idx="4101">0.020740000000000001</cx:pt>
          <cx:pt idx="4102">0.021066000000000001</cx:pt>
          <cx:pt idx="4103">0.021474</cx:pt>
          <cx:pt idx="4104">0.021589000000000001</cx:pt>
          <cx:pt idx="4105">0.021756000000000001</cx:pt>
          <cx:pt idx="4106">0.021801000000000001</cx:pt>
          <cx:pt idx="4107">0.021617999999999998</cx:pt>
          <cx:pt idx="4108">0.021628999999999999</cx:pt>
          <cx:pt idx="4109">0.021935</cx:pt>
          <cx:pt idx="4110">0.02137</cx:pt>
          <cx:pt idx="4111">0.020891</cx:pt>
          <cx:pt idx="4112">0.020451</cx:pt>
          <cx:pt idx="4113">0.019987000000000001</cx:pt>
          <cx:pt idx="4114">0.019886999999999998</cx:pt>
          <cx:pt idx="4115">0.020036999999999999</cx:pt>
          <cx:pt idx="4116">0.020101000000000001</cx:pt>
          <cx:pt idx="4117">0.020105000000000001</cx:pt>
          <cx:pt idx="4118">0.019990999999999998</cx:pt>
          <cx:pt idx="4119">0.019869999999999999</cx:pt>
          <cx:pt idx="4120">0.019956999999999999</cx:pt>
          <cx:pt idx="4121">0.020292999999999999</cx:pt>
          <cx:pt idx="4122">0.02053</cx:pt>
          <cx:pt idx="4123">0.020281</cx:pt>
          <cx:pt idx="4124">0.020636000000000002</cx:pt>
          <cx:pt idx="4125">0.020709999999999999</cx:pt>
          <cx:pt idx="4126">0.020428999999999999</cx:pt>
          <cx:pt idx="4127">0.020635000000000001</cx:pt>
          <cx:pt idx="4128">0.020268000000000001</cx:pt>
          <cx:pt idx="4129">0.019949000000000001</cx:pt>
          <cx:pt idx="4130">0.019675999999999999</cx:pt>
          <cx:pt idx="4131">0.019845000000000002</cx:pt>
          <cx:pt idx="4132">0.020164999999999999</cx:pt>
          <cx:pt idx="4133">0.019741999999999999</cx:pt>
          <cx:pt idx="4134">0.019435000000000001</cx:pt>
          <cx:pt idx="4135">0.019275</cx:pt>
          <cx:pt idx="4136">0.019061000000000002</cx:pt>
          <cx:pt idx="4137">0.019266999999999999</cx:pt>
          <cx:pt idx="4138">0.019396</cx:pt>
          <cx:pt idx="4139">0.019210000000000001</cx:pt>
          <cx:pt idx="4140">0.020254999999999999</cx:pt>
          <cx:pt idx="4141">0.020202000000000001</cx:pt>
          <cx:pt idx="4142">0.020202000000000001</cx:pt>
          <cx:pt idx="4143">0.019425999999999999</cx:pt>
          <cx:pt idx="4144">0.019292</cx:pt>
          <cx:pt idx="4145">0.019212</cx:pt>
          <cx:pt idx="4146">0.019057999999999999</cx:pt>
          <cx:pt idx="4147">0.019480999999999998</cx:pt>
          <cx:pt idx="4148">0.01992</cx:pt>
          <cx:pt idx="4149">0.020223999999999999</cx:pt>
          <cx:pt idx="4150">0.020496</cx:pt>
          <cx:pt idx="4151">0.020376999999999999</cx:pt>
          <cx:pt idx="4152">0.020492</cx:pt>
          <cx:pt idx="4153">0.020407000000000002</cx:pt>
          <cx:pt idx="4154">0.021021000000000001</cx:pt>
          <cx:pt idx="4155">0.020667000000000001</cx:pt>
          <cx:pt idx="4156">0.020832</cx:pt>
          <cx:pt idx="4157">0.021496000000000001</cx:pt>
          <cx:pt idx="4158">0.021236000000000001</cx:pt>
          <cx:pt idx="4159">0.020805000000000001</cx:pt>
          <cx:pt idx="4160">0.019311999999999999</cx:pt>
          <cx:pt idx="4161">0.018003999999999999</cx:pt>
          <cx:pt idx="4162">0.016281</cx:pt>
          <cx:pt idx="4163">0.014541</cx:pt>
          <cx:pt idx="4164">0.014272</cx:pt>
          <cx:pt idx="4165">0.014671</cx:pt>
          <cx:pt idx="4166">0.015007</cx:pt>
          <cx:pt idx="4167">0.015132</cx:pt>
          <cx:pt idx="4168">0.015275</cx:pt>
          <cx:pt idx="4169">0.015367</cx:pt>
          <cx:pt idx="4170">0.015004</cx:pt>
          <cx:pt idx="4171">0.014834</cx:pt>
          <cx:pt idx="4172">0.014522</cx:pt>
          <cx:pt idx="4173">0.014485</cx:pt>
          <cx:pt idx="4174">0.014489</cx:pt>
          <cx:pt idx="4175">0.014409</cx:pt>
          <cx:pt idx="4176">0.013671000000000001</cx:pt>
          <cx:pt idx="4177">0.012496999999999999</cx:pt>
          <cx:pt idx="4178">0.012096000000000001</cx:pt>
          <cx:pt idx="4179">0.011679</cx:pt>
          <cx:pt idx="4180">0.010779</cx:pt>
          <cx:pt idx="4181">0.011155999999999999</cx:pt>
          <cx:pt idx="4182">0.011804</cx:pt>
          <cx:pt idx="4183">0.01183</cx:pt>
          <cx:pt idx="4184">0.011664000000000001</cx:pt>
          <cx:pt idx="4185">0.012632000000000001</cx:pt>
          <cx:pt idx="4186">0.012878000000000001</cx:pt>
          <cx:pt idx="4187">0.013121000000000001</cx:pt>
          <cx:pt idx="4188">0.013377</cx:pt>
          <cx:pt idx="4189">0.01388</cx:pt>
          <cx:pt idx="4190">0.014056000000000001</cx:pt>
          <cx:pt idx="4191">0.014158</cx:pt>
          <cx:pt idx="4192">0.014267999999999999</cx:pt>
          <cx:pt idx="4193">0.014393</cx:pt>
          <cx:pt idx="4194">0.014314</cx:pt>
          <cx:pt idx="4195">0.014916</cx:pt>
          <cx:pt idx="4196">0.015034</cx:pt>
          <cx:pt idx="4197">0.015192000000000001</cx:pt>
          <cx:pt idx="4198">0.015037999999999999</cx:pt>
          <cx:pt idx="4199">0.015292999999999999</cx:pt>
          <cx:pt idx="4200">0.015148</cx:pt>
          <cx:pt idx="4201">0.014777999999999999</cx:pt>
          <cx:pt idx="4202">0.01436</cx:pt>
          <cx:pt idx="4203">0.014251</cx:pt>
          <cx:pt idx="4204">0.014318000000000001</cx:pt>
          <cx:pt idx="4205">0.014664</cx:pt>
          <cx:pt idx="4206">0.014808</cx:pt>
          <cx:pt idx="4207">0.015296000000000001</cx:pt>
          <cx:pt idx="4208">0.015668000000000001</cx:pt>
          <cx:pt idx="4209">0.016067999999999999</cx:pt>
          <cx:pt idx="4210">0.016407000000000001</cx:pt>
          <cx:pt idx="4211">0.016674000000000001</cx:pt>
          <cx:pt idx="4212">0.017028999999999999</cx:pt>
          <cx:pt idx="4213">0.017108000000000002</cx:pt>
          <cx:pt idx="4214">0.017232000000000001</cx:pt>
          <cx:pt idx="4215">0.017214</cx:pt>
          <cx:pt idx="4216">0.017044</cx:pt>
          <cx:pt idx="4217">0.017658</cx:pt>
          <cx:pt idx="4218">0.017861999999999999</cx:pt>
          <cx:pt idx="4219">0.017864999999999999</cx:pt>
          <cx:pt idx="4220">0.018093999999999999</cx:pt>
          <cx:pt idx="4221">0.018062000000000002</cx:pt>
          <cx:pt idx="4222">0.018206</cx:pt>
          <cx:pt idx="4223">0.018467000000000001</cx:pt>
          <cx:pt idx="4224">0.018447000000000002</cx:pt>
          <cx:pt idx="4225">0.018516999999999999</cx:pt>
          <cx:pt idx="4226">0.018721000000000002</cx:pt>
          <cx:pt idx="4227">0.018447999999999999</cx:pt>
          <cx:pt idx="4228">0.018534999999999999</cx:pt>
          <cx:pt idx="4229">0.018643</cx:pt>
          <cx:pt idx="4230">0.018707999999999999</cx:pt>
          <cx:pt idx="4231">0.018481000000000001</cx:pt>
          <cx:pt idx="4232">0.018526999999999998</cx:pt>
          <cx:pt idx="4233">0.018539</cx:pt>
          <cx:pt idx="4234">0.018377000000000001</cx:pt>
          <cx:pt idx="4235">0.018567</cx:pt>
          <cx:pt idx="4236">0.018416999999999999</cx:pt>
          <cx:pt idx="4237">0.018350000000000002</cx:pt>
          <cx:pt idx="4238">0.018332000000000001</cx:pt>
          <cx:pt idx="4239">0.018494</cx:pt>
          <cx:pt idx="4240">0.019023999999999999</cx:pt>
          <cx:pt idx="4241">0.019132</cx:pt>
          <cx:pt idx="4242">0.019266999999999999</cx:pt>
          <cx:pt idx="4243">0.019552</cx:pt>
          <cx:pt idx="4244">0.019494999999999998</cx:pt>
          <cx:pt idx="4245">0.019425000000000001</cx:pt>
          <cx:pt idx="4246">0.019321999999999999</cx:pt>
          <cx:pt idx="4247">0.019094</cx:pt>
          <cx:pt idx="4248">0.018988000000000001</cx:pt>
          <cx:pt idx="4249">0.018804000000000001</cx:pt>
          <cx:pt idx="4250">0.018700000000000001</cx:pt>
          <cx:pt idx="4251">0.018676000000000002</cx:pt>
          <cx:pt idx="4252">0.018648000000000001</cx:pt>
          <cx:pt idx="4253">0.019637000000000002</cx:pt>
          <cx:pt idx="4254">0.019824000000000001</cx:pt>
          <cx:pt idx="4255">0.020514000000000001</cx:pt>
          <cx:pt idx="4256">0.020405</cx:pt>
          <cx:pt idx="4257">0.021294</cx:pt>
          <cx:pt idx="4258">0.021732999999999999</cx:pt>
          <cx:pt idx="4259">0.022036</cx:pt>
          <cx:pt idx="4260">0.022301999999999999</cx:pt>
          <cx:pt idx="4261">0.022218999999999999</cx:pt>
          <cx:pt idx="4262">0.022754</cx:pt>
          <cx:pt idx="4263">0.022577</cx:pt>
          <cx:pt idx="4264">0.022509000000000001</cx:pt>
          <cx:pt idx="4265">0.022648999999999999</cx:pt>
          <cx:pt idx="4266">0.022674</cx:pt>
          <cx:pt idx="4267">0.022454000000000002</cx:pt>
          <cx:pt idx="4268">0.022446000000000001</cx:pt>
          <cx:pt idx="4269">0.022520999999999999</cx:pt>
          <cx:pt idx="4270">0.022495000000000001</cx:pt>
          <cx:pt idx="4271">0.021923000000000002</cx:pt>
          <cx:pt idx="4272">0.022093000000000002</cx:pt>
          <cx:pt idx="4273">0.022388999999999999</cx:pt>
          <cx:pt idx="4274">0.021041000000000001</cx:pt>
          <cx:pt idx="4275">0.019205</cx:pt>
          <cx:pt idx="4276">0.018388000000000002</cx:pt>
          <cx:pt idx="4277">0.014985999999999999</cx:pt>
          <cx:pt idx="4278">0.013663</cx:pt>
          <cx:pt idx="4279">0.012160000000000001</cx:pt>
          <cx:pt idx="4280">0.012272</cx:pt>
          <cx:pt idx="4281">0.013086</cx:pt>
          <cx:pt idx="4282">0.012583</cx:pt>
          <cx:pt idx="4283">0.011998999999999999</cx:pt>
          <cx:pt idx="4284">0.010961</cx:pt>
          <cx:pt idx="4285">0.010662</cx:pt>
          <cx:pt idx="4286">0.0088520000000000005</cx:pt>
          <cx:pt idx="4287">0.0094319999999999994</cx:pt>
          <cx:pt idx="4288">0.0086119999999999999</cx:pt>
          <cx:pt idx="4289">0.0083239999999999998</cx:pt>
          <cx:pt idx="4290">0.0073289999999999996</cx:pt>
          <cx:pt idx="4291">0.0063850000000000001</cx:pt>
          <cx:pt idx="4292">0.0062979999999999998</cx:pt>
          <cx:pt idx="4293">0.0059290000000000002</cx:pt>
          <cx:pt idx="4294">0.005927</cx:pt>
          <cx:pt idx="4295">0.0060949999999999997</cx:pt>
          <cx:pt idx="4296">0.0065960000000000003</cx:pt>
          <cx:pt idx="4297">0.0068089999999999999</cx:pt>
          <cx:pt idx="4298">0.0071060000000000003</cx:pt>
          <cx:pt idx="4299">0.0072389999999999998</cx:pt>
          <cx:pt idx="4300">0.0070819999999999998</cx:pt>
          <cx:pt idx="4301">0.0069690000000000004</cx:pt>
          <cx:pt idx="4302">0.0065830000000000003</cx:pt>
          <cx:pt idx="4303">0.0069959999999999996</cx:pt>
          <cx:pt idx="4304">0.0068060000000000004</cx:pt>
          <cx:pt idx="4305">0.0069100000000000003</cx:pt>
          <cx:pt idx="4306">0.0070609999999999996</cx:pt>
          <cx:pt idx="4307">0.007058</cx:pt>
          <cx:pt idx="4308">0.0071250000000000003</cx:pt>
          <cx:pt idx="4309">0.0071069999999999996</cx:pt>
          <cx:pt idx="4310">0.0070340000000000003</cx:pt>
          <cx:pt idx="4311">0.0070809999999999996</cx:pt>
          <cx:pt idx="4312">0.0070980000000000001</cx:pt>
          <cx:pt idx="4313">0.0069280000000000001</cx:pt>
          <cx:pt idx="4314">0.0070159999999999997</cx:pt>
          <cx:pt idx="4315">0.0069899999999999997</cx:pt>
          <cx:pt idx="4316">0.0068690000000000001</cx:pt>
          <cx:pt idx="4317">0.006894</cx:pt>
          <cx:pt idx="4318">0.006685</cx:pt>
          <cx:pt idx="4319">0.0065519999999999997</cx:pt>
          <cx:pt idx="4320">0.0063429999999999997</cx:pt>
          <cx:pt idx="4321">0.0061209999999999997</cx:pt>
          <cx:pt idx="4322">0.0060309999999999999</cx:pt>
          <cx:pt idx="4323">0.0063160000000000004</cx:pt>
          <cx:pt idx="4324">0.0063530000000000001</cx:pt>
          <cx:pt idx="4325">0.0065859999999999998</cx:pt>
          <cx:pt idx="4326">0.0065209999999999999</cx:pt>
          <cx:pt idx="4327">0.0064790000000000004</cx:pt>
          <cx:pt idx="4328">0.006522</cx:pt>
          <cx:pt idx="4329">0.0064510000000000001</cx:pt>
          <cx:pt idx="4330">0.0063959999999999998</cx:pt>
          <cx:pt idx="4331">0.0063039999999999997</cx:pt>
          <cx:pt idx="4332">0.006411</cx:pt>
          <cx:pt idx="4333">0.0065310000000000003</cx:pt>
          <cx:pt idx="4334">0.0067619999999999998</cx:pt>
          <cx:pt idx="4335">0.006829</cx:pt>
          <cx:pt idx="4336">0.0069230000000000003</cx:pt>
          <cx:pt idx="4337">0.006711</cx:pt>
          <cx:pt idx="4338">0.0066680000000000003</cx:pt>
          <cx:pt idx="4339">0.0063639999999999999</cx:pt>
          <cx:pt idx="4340">0.0061310000000000002</cx:pt>
          <cx:pt idx="4341">0.0062550000000000001</cx:pt>
          <cx:pt idx="4342">0.0062810000000000001</cx:pt>
          <cx:pt idx="4343">0.0064479999999999997</cx:pt>
          <cx:pt idx="4344">0.0062240000000000004</cx:pt>
          <cx:pt idx="4345">0.0060610000000000004</cx:pt>
          <cx:pt idx="4346">0.0059090000000000002</cx:pt>
          <cx:pt idx="4347">0.005653</cx:pt>
          <cx:pt idx="4348">0.0057679999999999997</cx:pt>
          <cx:pt idx="4349">0.0057460000000000002</cx:pt>
          <cx:pt idx="4350">0.0057130000000000002</cx:pt>
          <cx:pt idx="4351">0.0057540000000000004</cx:pt>
          <cx:pt idx="4352">0.0058609999999999999</cx:pt>
          <cx:pt idx="4353">0.0062370000000000004</cx:pt>
          <cx:pt idx="4354">0.0065040000000000002</cx:pt>
          <cx:pt idx="4355">0.006777</cx:pt>
          <cx:pt idx="4356">0.0070289999999999997</cx:pt>
          <cx:pt idx="4357">0.0073610000000000004</cx:pt>
          <cx:pt idx="4358">0.0074689999999999999</cx:pt>
          <cx:pt idx="4359">0.0073350000000000004</cx:pt>
          <cx:pt idx="4360">0.0073239999999999998</cx:pt>
          <cx:pt idx="4361">0.0074009999999999996</cx:pt>
          <cx:pt idx="4362">0.0071520000000000004</cx:pt>
          <cx:pt idx="4363">0.0072230000000000003</cx:pt>
          <cx:pt idx="4364">0.0077689999999999999</cx:pt>
          <cx:pt idx="4365">0.0075659999999999998</cx:pt>
          <cx:pt idx="4366">0.0075919999999999998</cx:pt>
          <cx:pt idx="4367">0.0076239999999999997</cx:pt>
          <cx:pt idx="4368">0.0074689999999999999</cx:pt>
          <cx:pt idx="4369">0.0075339999999999999</cx:pt>
          <cx:pt idx="4370">0.0074910000000000003</cx:pt>
          <cx:pt idx="4371">0.0073749999999999996</cx:pt>
          <cx:pt idx="4372">0.0074339999999999996</cx:pt>
          <cx:pt idx="4373">0.0076020000000000003</cx:pt>
          <cx:pt idx="4374">0.0077060000000000002</cx:pt>
          <cx:pt idx="4375">0.0079139999999999992</cx:pt>
          <cx:pt idx="4376">0.0080839999999999992</cx:pt>
          <cx:pt idx="4377">0.0083560000000000006</cx:pt>
          <cx:pt idx="4378">0.0085769999999999996</cx:pt>
          <cx:pt idx="4379">0.0086199999999999992</cx:pt>
          <cx:pt idx="4380">0.0088030000000000001</cx:pt>
          <cx:pt idx="4381">0.0088629999999999994</cx:pt>
          <cx:pt idx="4382">0.0089379999999999998</cx:pt>
          <cx:pt idx="4383">0.0092280000000000001</cx:pt>
          <cx:pt idx="4384">0.0093259999999999992</cx:pt>
          <cx:pt idx="4385">0.0094940000000000007</cx:pt>
          <cx:pt idx="4386">0.0097579999999999993</cx:pt>
          <cx:pt idx="4387">0.0096799999999999994</cx:pt>
          <cx:pt idx="4388">0.0095119999999999996</cx:pt>
          <cx:pt idx="4389">0.0093050000000000008</cx:pt>
          <cx:pt idx="4390">0.0094570000000000001</cx:pt>
          <cx:pt idx="4391">0.0092800000000000001</cx:pt>
          <cx:pt idx="4392">0.0092560000000000003</cx:pt>
          <cx:pt idx="4393">0.0093970000000000008</cx:pt>
          <cx:pt idx="4394">0.0094660000000000005</cx:pt>
          <cx:pt idx="4395">0.0095320000000000005</cx:pt>
          <cx:pt idx="4396">0.0098499999999999994</cx:pt>
          <cx:pt idx="4397">0.010170999999999999</cx:pt>
          <cx:pt idx="4398">0.010429000000000001</cx:pt>
          <cx:pt idx="4399">0.010631</cx:pt>
          <cx:pt idx="4400">0.010966</cx:pt>
          <cx:pt idx="4401">0.011235</cx:pt>
          <cx:pt idx="4402">0.011152</cx:pt>
          <cx:pt idx="4403">0.011419</cx:pt>
          <cx:pt idx="4404">0.011495</cx:pt>
          <cx:pt idx="4405">0.011797</cx:pt>
          <cx:pt idx="4406">0.011466</cx:pt>
          <cx:pt idx="4407">0.011582</cx:pt>
          <cx:pt idx="4408">0.011132</cx:pt>
          <cx:pt idx="4409">0.011167</cx:pt>
          <cx:pt idx="4410">0.010697999999999999</cx:pt>
          <cx:pt idx="4411">0.010678</cx:pt>
          <cx:pt idx="4412">0.010776000000000001</cx:pt>
          <cx:pt idx="4413">0.010933999999999999</cx:pt>
          <cx:pt idx="4414">0.010913000000000001</cx:pt>
          <cx:pt idx="4415">0.010817</cx:pt>
          <cx:pt idx="4416">0.010949</cx:pt>
          <cx:pt idx="4417">0.011077</cx:pt>
          <cx:pt idx="4418">0.011024000000000001</cx:pt>
          <cx:pt idx="4419">0.010662</cx:pt>
          <cx:pt idx="4420">0.010547000000000001</cx:pt>
          <cx:pt idx="4421">0.010293</cx:pt>
          <cx:pt idx="4422">0.010222</cx:pt>
          <cx:pt idx="4423">0.010460000000000001</cx:pt>
          <cx:pt idx="4424">0.010357</cx:pt>
          <cx:pt idx="4425">0.010647999999999999</cx:pt>
          <cx:pt idx="4426">0.010652999999999999</cx:pt>
          <cx:pt idx="4427">0.010669</cx:pt>
          <cx:pt idx="4428">0.010628</cx:pt>
          <cx:pt idx="4429">0.011036000000000001</cx:pt>
          <cx:pt idx="4430">0.011429</cx:pt>
          <cx:pt idx="4431">0.011804</cx:pt>
          <cx:pt idx="4432">0.012284</cx:pt>
          <cx:pt idx="4433">0.012503999999999999</cx:pt>
          <cx:pt idx="4434">0.012540000000000001</cx:pt>
          <cx:pt idx="4435">0.012591</cx:pt>
          <cx:pt idx="4436">0.012581</cx:pt>
          <cx:pt idx="4437">0.012283000000000001</cx:pt>
          <cx:pt idx="4438">0.012462000000000001</cx:pt>
          <cx:pt idx="4439">0.012376</cx:pt>
          <cx:pt idx="4440">0.012338999999999999</cx:pt>
          <cx:pt idx="4441">0.012402</cx:pt>
          <cx:pt idx="4442">0.012163999999999999</cx:pt>
          <cx:pt idx="4443">0.011592999999999999</cx:pt>
          <cx:pt idx="4444">0.010952999999999999</cx:pt>
          <cx:pt idx="4445">0.01021</cx:pt>
          <cx:pt idx="4446">0.0094350000000000007</cx:pt>
          <cx:pt idx="4447">0.0088520000000000005</cx:pt>
          <cx:pt idx="4448">0.0090659999999999994</cx:pt>
          <cx:pt idx="4449">0.0094439999999999993</cx:pt>
          <cx:pt idx="4450">0.010227</cx:pt>
          <cx:pt idx="4451">0.011110999999999999</cx:pt>
          <cx:pt idx="4452">0.011639</cx:pt>
          <cx:pt idx="4453">0.011912000000000001</cx:pt>
          <cx:pt idx="4454">0.011498</cx:pt>
          <cx:pt idx="4455">0.010584</cx:pt>
          <cx:pt idx="4456">0.010109</cx:pt>
          <cx:pt idx="4457">0.0093279999999999995</cx:pt>
          <cx:pt idx="4458">0.0093030000000000005</cx:pt>
          <cx:pt idx="4459">0.0092160000000000002</cx:pt>
          <cx:pt idx="4460">0.0093620000000000005</cx:pt>
          <cx:pt idx="4461">0.0093600000000000003</cx:pt>
          <cx:pt idx="4462">0.0093480000000000004</cx:pt>
          <cx:pt idx="4463">0.0093760000000000007</cx:pt>
          <cx:pt idx="4464">0.0094699999999999993</cx:pt>
          <cx:pt idx="4465">0.0094859999999999996</cx:pt>
          <cx:pt idx="4466">0.0094889999999999992</cx:pt>
          <cx:pt idx="4467">0.0092820000000000003</cx:pt>
          <cx:pt idx="4468">0.0092770000000000005</cx:pt>
          <cx:pt idx="4469">0.0094160000000000008</cx:pt>
          <cx:pt idx="4470">0.0096450000000000008</cx:pt>
          <cx:pt idx="4471">0.0094830000000000001</cx:pt>
          <cx:pt idx="4472">0.0095119999999999996</cx:pt>
          <cx:pt idx="4473">0.0096089999999999995</cx:pt>
          <cx:pt idx="4474">0.0095790000000000007</cx:pt>
          <cx:pt idx="4475">0.0095899999999999996</cx:pt>
          <cx:pt idx="4476">0.0096790000000000001</cx:pt>
          <cx:pt idx="4477">0.0097380000000000001</cx:pt>
          <cx:pt idx="4478">0.0098130000000000005</cx:pt>
          <cx:pt idx="4479">0.0098689999999999993</cx:pt>
          <cx:pt idx="4480">0.0097959999999999992</cx:pt>
          <cx:pt idx="4481">0.0098230000000000001</cx:pt>
          <cx:pt idx="4482">0.0097330000000000003</cx:pt>
          <cx:pt idx="4483">0.0097730000000000004</cx:pt>
          <cx:pt idx="4484">0.0097689999999999999</cx:pt>
          <cx:pt idx="4485">0.0098420000000000001</cx:pt>
          <cx:pt idx="4486">0.010142</cx:pt>
        </cx:lvl>
      </cx:numDim>
    </cx:data>
    <cx:data id="5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aq10pct_stats!$G$2:$G$4488</cx:f>
        <cx:lvl ptCount="4487" formatCode="General">
          <cx:pt idx="0">-0.00024000000000000001</cx:pt>
          <cx:pt idx="1">-0.000165</cx:pt>
          <cx:pt idx="2">-0.00015799999999999999</cx:pt>
          <cx:pt idx="3">-1.4e-05</cx:pt>
          <cx:pt idx="4">-1.4e-05</cx:pt>
          <cx:pt idx="5">-7.9999999999999996e-06</cx:pt>
          <cx:pt idx="6">-7.9999999999999996e-06</cx:pt>
          <cx:pt idx="7">0</cx:pt>
          <cx:pt idx="8">0</cx:pt>
          <cx:pt idx="9">0</cx:pt>
          <cx:pt idx="10">0</cx:pt>
          <cx:pt idx="11">0</cx:pt>
          <cx:pt idx="12">-3.6000000000000001e-05</cx:pt>
          <cx:pt idx="13">-3.4e-05</cx:pt>
          <cx:pt idx="14">-0.000301</cx:pt>
          <cx:pt idx="15">-0.0009859999999999999</cx:pt>
          <cx:pt idx="16">-0.001673</cx:pt>
          <cx:pt idx="17">-0.0023019999999999998</cx:pt>
          <cx:pt idx="18">-0.0032499999999999999</cx:pt>
          <cx:pt idx="19">-0.003656</cx:pt>
          <cx:pt idx="20">-0.0039100000000000003</cx:pt>
          <cx:pt idx="21">-0.0042909999999999997</cx:pt>
          <cx:pt idx="22">-0.0049509999999999997</cx:pt>
          <cx:pt idx="23">-0.0052579999999999997</cx:pt>
          <cx:pt idx="24">-0.0060229999999999997</cx:pt>
          <cx:pt idx="25">-0.0060419999999999996</cx:pt>
          <cx:pt idx="26">-0.0061989999999999996</cx:pt>
          <cx:pt idx="27">-0.0060689999999999997</cx:pt>
          <cx:pt idx="28">-0.0061279999999999998</cx:pt>
          <cx:pt idx="29">-0.0060740000000000004</cx:pt>
          <cx:pt idx="30">-0.006156</cx:pt>
          <cx:pt idx="31">-0.0062179999999999996</cx:pt>
          <cx:pt idx="32">-0.0066100000000000004</cx:pt>
          <cx:pt idx="33">-0.0067920000000000003</cx:pt>
          <cx:pt idx="34">-0.00726</cx:pt>
          <cx:pt idx="35">-0.0074869999999999997</cx:pt>
          <cx:pt idx="36">-0.0080389999999999993</cx:pt>
          <cx:pt idx="37">-0.0082769999999999996</cx:pt>
          <cx:pt idx="38">-0.0086219999999999995</cx:pt>
          <cx:pt idx="39">-0.0088540000000000008</cx:pt>
          <cx:pt idx="40">-0.0089980000000000008</cx:pt>
          <cx:pt idx="41">-0.0095329999999999998</cx:pt>
          <cx:pt idx="42">-0.0097839999999999993</cx:pt>
          <cx:pt idx="43">-0.010281999999999999</cx:pt>
          <cx:pt idx="44">-0.01103</cx:pt>
          <cx:pt idx="45">-0.011328</cx:pt>
          <cx:pt idx="46">-0.011887999999999999</cx:pt>
          <cx:pt idx="47">-0.011658999999999999</cx:pt>
          <cx:pt idx="48">-0.012300999999999999</cx:pt>
          <cx:pt idx="49">-0.012127000000000001</cx:pt>
          <cx:pt idx="50">-0.012002000000000001</cx:pt>
          <cx:pt idx="51">-0.011571</cx:pt>
          <cx:pt idx="52">-0.011801000000000001</cx:pt>
          <cx:pt idx="53">-0.011207</cx:pt>
          <cx:pt idx="54">-0.011387</cx:pt>
          <cx:pt idx="55">-0.011731</cx:pt>
          <cx:pt idx="56">-0.011780000000000001</cx:pt>
          <cx:pt idx="57">-0.011938000000000001</cx:pt>
          <cx:pt idx="58">-0.012463999999999999</cx:pt>
          <cx:pt idx="59">-0.012602</cx:pt>
          <cx:pt idx="60">-0.012451</cx:pt>
          <cx:pt idx="61">-0.012458</cx:pt>
          <cx:pt idx="62">-0.012187</cx:pt>
          <cx:pt idx="63">-0.011809999999999999</cx:pt>
          <cx:pt idx="64">-0.011509</cx:pt>
          <cx:pt idx="65">-0.011139</cx:pt>
          <cx:pt idx="66">-0.011362000000000001</cx:pt>
          <cx:pt idx="67">-0.011466</cx:pt>
          <cx:pt idx="68">-0.011671000000000001</cx:pt>
          <cx:pt idx="69">-0.011764</cx:pt>
          <cx:pt idx="70">-0.011447000000000001</cx:pt>
          <cx:pt idx="71">-0.011512</cx:pt>
          <cx:pt idx="72">-0.011526</cx:pt>
          <cx:pt idx="73">-0.010245000000000001</cx:pt>
          <cx:pt idx="74">-0.0096530000000000001</cx:pt>
          <cx:pt idx="75">-0.0085389999999999997</cx:pt>
          <cx:pt idx="76">-0.0073119999999999999</cx:pt>
          <cx:pt idx="77">-0.0067739999999999996</cx:pt>
          <cx:pt idx="78">-0.0061679999999999999</cx:pt>
          <cx:pt idx="79">-0.0054790000000000004</cx:pt>
          <cx:pt idx="80">-0.0050049999999999999</cx:pt>
          <cx:pt idx="81">-0.0045510000000000004</cx:pt>
          <cx:pt idx="82">-0.0039750000000000002</cx:pt>
          <cx:pt idx="83">-0.0037339999999999999</cx:pt>
          <cx:pt idx="84">-0.0035560000000000001</cx:pt>
          <cx:pt idx="85">-0.0034559999999999999</cx:pt>
          <cx:pt idx="86">-0.003522</cx:pt>
          <cx:pt idx="87">-0.003532</cx:pt>
          <cx:pt idx="88">-0.0036229999999999999</cx:pt>
          <cx:pt idx="89">-0.0035990000000000002</cx:pt>
          <cx:pt idx="90">-0.0035179999999999999</cx:pt>
          <cx:pt idx="91">-0.0030980000000000001</cx:pt>
          <cx:pt idx="92">-0.002699</cx:pt>
          <cx:pt idx="93">-0.0023700000000000001</cx:pt>
          <cx:pt idx="94">-0.0019840000000000001</cx:pt>
          <cx:pt idx="95">-0.0017700000000000001</cx:pt>
          <cx:pt idx="96">-0.0016659999999999999</cx:pt>
          <cx:pt idx="97">-0.0015939999999999999</cx:pt>
          <cx:pt idx="98">-0.0015070000000000001</cx:pt>
          <cx:pt idx="99">-0.001472</cx:pt>
          <cx:pt idx="100">-0.00123</cx:pt>
          <cx:pt idx="101">-0.0010280000000000001</cx:pt>
          <cx:pt idx="102">-0.00081999999999999998</cx:pt>
          <cx:pt idx="103">-0.00069499999999999998</cx:pt>
          <cx:pt idx="104">-0.00056999999999999998</cx:pt>
          <cx:pt idx="105">-0.00055599999999999996</cx:pt>
          <cx:pt idx="106">-0.00052499999999999997</cx:pt>
          <cx:pt idx="107">-0.00048700000000000002</cx:pt>
          <cx:pt idx="108">-0.00038999999999999999</cx:pt>
          <cx:pt idx="109">-0.00029</cx:pt>
          <cx:pt idx="110">-0.00016899999999999999</cx:pt>
          <cx:pt idx="111">-6.8999999999999997e-05</cx:pt>
          <cx:pt idx="112">-6.0000000000000002e-05</cx:pt>
          <cx:pt idx="113">-5.5999999999999999e-05</cx:pt>
          <cx:pt idx="114">-3.8000000000000002e-05</cx:pt>
          <cx:pt idx="115">-3.4999999999999997e-05</cx:pt>
          <cx:pt idx="116">-3.0000000000000001e-05</cx:pt>
          <cx:pt idx="117">-5.1e-05</cx:pt>
          <cx:pt idx="118">-6.3e-05</cx:pt>
          <cx:pt idx="119">-8.3999999999999995e-05</cx:pt>
          <cx:pt idx="120">-8.6000000000000003e-05</cx:pt>
          <cx:pt idx="121">-9.2e-05</cx:pt>
          <cx:pt idx="122">-7.4999999999999993e-05</cx:pt>
          <cx:pt idx="123">-9.7e-05</cx:pt>
          <cx:pt idx="124">-6.6000000000000005e-05</cx:pt>
          <cx:pt idx="125">-0.00012999999999999999</cx:pt>
          <cx:pt idx="126">-0.000166</cx:pt>
          <cx:pt idx="127">-0.00015899999999999999</cx:pt>
          <cx:pt idx="128">-0.00016799999999999999</cx:pt>
          <cx:pt idx="129">-0.00021000000000000001</cx:pt>
          <cx:pt idx="130">-0.00019699999999999999</cx:pt>
          <cx:pt idx="131">-0.000193</cx:pt>
          <cx:pt idx="132">-0.000193</cx:pt>
          <cx:pt idx="133">-0.00021499999999999999</cx:pt>
          <cx:pt idx="134">-0.000183</cx:pt>
          <cx:pt idx="135">-0.00017699999999999999</cx:pt>
          <cx:pt idx="136">-0.000154</cx:pt>
          <cx:pt idx="137">-0.00024000000000000001</cx:pt>
          <cx:pt idx="138">-0.00043399999999999998</cx:pt>
          <cx:pt idx="139">-0.00072000000000000005</cx:pt>
          <cx:pt idx="140">-0.00080500000000000005</cx:pt>
          <cx:pt idx="141">-0.001039</cx:pt>
          <cx:pt idx="142">-0.00099500000000000001</cx:pt>
          <cx:pt idx="143">-0.00073999999999999999</cx:pt>
          <cx:pt idx="144">-0.00053600000000000002</cx:pt>
          <cx:pt idx="145">-0.000678</cx:pt>
          <cx:pt idx="146">-0.00077700000000000002</cx:pt>
          <cx:pt idx="147">-0.00095699999999999995</cx:pt>
          <cx:pt idx="148">-0.001307</cx:pt>
          <cx:pt idx="149">-0.0019949999999999998</cx:pt>
          <cx:pt idx="150">-0.002006</cx:pt>
          <cx:pt idx="151">-0.0021459999999999999</cx:pt>
          <cx:pt idx="152">-0.0024139999999999999</cx:pt>
          <cx:pt idx="153">-0.00249</cx:pt>
          <cx:pt idx="154">-0.002039</cx:pt>
          <cx:pt idx="155">-0.0020019999999999999</cx:pt>
          <cx:pt idx="156">-0.0014300000000000001</cx:pt>
          <cx:pt idx="157">-0.00092699999999999998</cx:pt>
          <cx:pt idx="158">-0.00049799999999999996</cx:pt>
          <cx:pt idx="159">-0.000185</cx:pt>
          <cx:pt idx="160">0</cx:pt>
          <cx:pt idx="161">0</cx:pt>
          <cx:pt idx="162">0</cx:pt>
          <cx:pt idx="163">0</cx:pt>
          <cx:pt idx="164">0</cx:pt>
          <cx:pt idx="165">0</cx:pt>
          <cx:pt idx="166">0</cx:pt>
          <cx:pt idx="167">0</cx:pt>
          <cx:pt idx="168">0</cx:pt>
          <cx:pt idx="169">0</cx:pt>
          <cx:pt idx="170">0</cx:pt>
          <cx:pt idx="171">0</cx:pt>
          <cx:pt idx="172">0</cx:pt>
          <cx:pt idx="173">0</cx:pt>
          <cx:pt idx="174">0</cx:pt>
          <cx:pt idx="175">0</cx:pt>
          <cx:pt idx="176">0</cx:pt>
          <cx:pt idx="177">0</cx:pt>
          <cx:pt idx="178">0</cx:pt>
          <cx:pt idx="179">0</cx:pt>
          <cx:pt idx="180">0</cx:pt>
          <cx:pt idx="181">0</cx:pt>
          <cx:pt idx="182">0</cx:pt>
          <cx:pt idx="183">-7.8999999999999996e-05</cx:pt>
          <cx:pt idx="184">-0.00038099999999999999</cx:pt>
          <cx:pt idx="185">-0.000678</cx:pt>
          <cx:pt idx="186">-0.001011</cx:pt>
          <cx:pt idx="187">-0.0012650000000000001</cx:pt>
          <cx:pt idx="188">-0.001222</cx:pt>
          <cx:pt idx="189">-0.00093499999999999996</cx:pt>
          <cx:pt idx="190">-0.00067299999999999999</cx:pt>
          <cx:pt idx="191">-0.00042499999999999998</cx:pt>
          <cx:pt idx="192">-0.00025999999999999998</cx:pt>
          <cx:pt idx="193">-0.00034699999999999998</cx:pt>
          <cx:pt idx="194">-0.00049700000000000005</cx:pt>
          <cx:pt idx="195">-0.00070699999999999995</cx:pt>
          <cx:pt idx="196">-0.001008</cx:pt>
          <cx:pt idx="197">-0.001361</cx:pt>
          <cx:pt idx="198">-0.0018990000000000001</cx:pt>
          <cx:pt idx="199">-0.0023839999999999998</cx:pt>
          <cx:pt idx="200">-0.0029329999999999998</cx:pt>
          <cx:pt idx="201">-0.003882</cx:pt>
          <cx:pt idx="202">-0.0050070000000000002</cx:pt>
          <cx:pt idx="203">-0.0064469999999999996</cx:pt>
          <cx:pt idx="204">-0.007535</cx:pt>
          <cx:pt idx="205">-0.0091020000000000007</cx:pt>
          <cx:pt idx="206">-0.0094479999999999998</cx:pt>
          <cx:pt idx="207">-0.0097640000000000001</cx:pt>
          <cx:pt idx="208">-0.0093109999999999998</cx:pt>
          <cx:pt idx="209">-0.0095980000000000006</cx:pt>
          <cx:pt idx="210">-0.0093419999999999996</cx:pt>
          <cx:pt idx="211">-0.0091599999999999997</cx:pt>
          <cx:pt idx="212">-0.0090310000000000008</cx:pt>
          <cx:pt idx="213">-0.0090369999999999999</cx:pt>
          <cx:pt idx="214">-0.008992</cx:pt>
          <cx:pt idx="215">-0.0089390000000000008</cx:pt>
          <cx:pt idx="216">-0.0088009999999999998</cx:pt>
          <cx:pt idx="217">-0.0084080000000000005</cx:pt>
          <cx:pt idx="218">-0.0085089999999999992</cx:pt>
          <cx:pt idx="219">-0.0088179999999999994</cx:pt>
          <cx:pt idx="220">-0.0089960000000000005</cx:pt>
          <cx:pt idx="221">-0.0091219999999999999</cx:pt>
          <cx:pt idx="222">-0.0098119999999999995</cx:pt>
          <cx:pt idx="223">-0.010111</cx:pt>
          <cx:pt idx="224">-0.010326999999999999</cx:pt>
          <cx:pt idx="225">-0.01039</cx:pt>
          <cx:pt idx="226">-0.010658000000000001</cx:pt>
          <cx:pt idx="227">-0.011103</cx:pt>
          <cx:pt idx="228">-0.01086</cx:pt>
          <cx:pt idx="229">-0.011113</cx:pt>
          <cx:pt idx="230">-0.010718</cx:pt>
          <cx:pt idx="231">-0.010678</cx:pt>
          <cx:pt idx="232">-0.010656000000000001</cx:pt>
          <cx:pt idx="233">-0.01005</cx:pt>
          <cx:pt idx="234">-0.0096930000000000002</cx:pt>
          <cx:pt idx="235">-0.0093340000000000003</cx:pt>
          <cx:pt idx="236">-0.0088269999999999998</cx:pt>
          <cx:pt idx="237">-0.0084980000000000003</cx:pt>
          <cx:pt idx="238">-0.0077450000000000001</cx:pt>
          <cx:pt idx="239">-0.0076699999999999997</cx:pt>
          <cx:pt idx="240">-0.0071720000000000004</cx:pt>
          <cx:pt idx="241">-0.0065700000000000003</cx:pt>
          <cx:pt idx="242">-0.0056509999999999998</cx:pt>
          <cx:pt idx="243">-0.0050260000000000001</cx:pt>
          <cx:pt idx="244">-0.0041799999999999997</cx:pt>
          <cx:pt idx="245">-0.0036459999999999999</cx:pt>
          <cx:pt idx="246">-0.0031389999999999999</cx:pt>
          <cx:pt idx="247">-0.0030119999999999999</cx:pt>
          <cx:pt idx="248">-0.00264</cx:pt>
          <cx:pt idx="249">-0.002294</cx:pt>
          <cx:pt idx="250">-0.0018190000000000001</cx:pt>
          <cx:pt idx="251">-0.0013029999999999999</cx:pt>
          <cx:pt idx="252">-0.00083900000000000001</cx:pt>
          <cx:pt idx="253">-0.00062699999999999995</cx:pt>
          <cx:pt idx="254">-0.000406</cx:pt>
          <cx:pt idx="255">-0.00030299999999999999</cx:pt>
          <cx:pt idx="256">-0.00030499999999999999</cx:pt>
          <cx:pt idx="257">-0.00021699999999999999</cx:pt>
          <cx:pt idx="258">-0.000175</cx:pt>
          <cx:pt idx="259">-0.00014999999999999999</cx:pt>
          <cx:pt idx="260">-0.0001</cx:pt>
          <cx:pt idx="261">-6.0000000000000002e-05</cx:pt>
          <cx:pt idx="262">-5.7000000000000003e-05</cx:pt>
          <cx:pt idx="263">-3.8999999999999999e-05</cx:pt>
          <cx:pt idx="264">-3.8000000000000002e-05</cx:pt>
          <cx:pt idx="265">-3.8999999999999999e-05</cx:pt>
          <cx:pt idx="266">-4.8000000000000001e-05</cx:pt>
          <cx:pt idx="267">-6.0999999999999999e-05</cx:pt>
          <cx:pt idx="268">-5.8999999999999998e-05</cx:pt>
          <cx:pt idx="269">-5.7000000000000003e-05</cx:pt>
          <cx:pt idx="270">-5.3999999999999998e-05</cx:pt>
          <cx:pt idx="271">-5.3999999999999998e-05</cx:pt>
          <cx:pt idx="272">-4.3000000000000002e-05</cx:pt>
          <cx:pt idx="273">-3.6000000000000001e-05</cx:pt>
          <cx:pt idx="274">-2.5999999999999998e-05</cx:pt>
          <cx:pt idx="275">-1.7e-05</cx:pt>
          <cx:pt idx="276">-6.9999999999999999e-06</cx:pt>
          <cx:pt idx="277">-1.9999999999999999e-06</cx:pt>
          <cx:pt idx="278">-2.9e-05</cx:pt>
          <cx:pt idx="279">-3.8000000000000002e-05</cx:pt>
          <cx:pt idx="280">-9.7e-05</cx:pt>
          <cx:pt idx="281">-0.000112</cx:pt>
          <cx:pt idx="282">-0.000147</cx:pt>
          <cx:pt idx="283">-0.00020900000000000001</cx:pt>
          <cx:pt idx="284">-0.000301</cx:pt>
          <cx:pt idx="285">-0.00034099999999999999</cx:pt>
          <cx:pt idx="286">-0.00058600000000000004</cx:pt>
          <cx:pt idx="287">-0.001044</cx:pt>
          <cx:pt idx="288">-0.0016689999999999999</cx:pt>
          <cx:pt idx="289">-0.0023319999999999999</cx:pt>
          <cx:pt idx="290">-0.0030839999999999999</cx:pt>
          <cx:pt idx="291">-0.0039300000000000003</cx:pt>
          <cx:pt idx="292">-0.0046030000000000003</cx:pt>
          <cx:pt idx="293">-0.0051029999999999999</cx:pt>
          <cx:pt idx="294">-0.0064409999999999997</cx:pt>
          <cx:pt idx="295">-0.0067739999999999996</cx:pt>
          <cx:pt idx="296">-0.007443</cx:pt>
          <cx:pt idx="297">-0.0076930000000000002</cx:pt>
          <cx:pt idx="298">-0.0084650000000000003</cx:pt>
          <cx:pt idx="299">-0.0087480000000000006</cx:pt>
          <cx:pt idx="300">-0.0093080000000000003</cx:pt>
          <cx:pt idx="301">-0.0098460000000000006</cx:pt>
          <cx:pt idx="302">-0.010121</cx:pt>
          <cx:pt idx="303">-0.010677000000000001</cx:pt>
          <cx:pt idx="304">-0.010555</cx:pt>
          <cx:pt idx="305">-0.010588999999999999</cx:pt>
          <cx:pt idx="306">-0.01039</cx:pt>
          <cx:pt idx="307">-0.010638999999999999</cx:pt>
          <cx:pt idx="308">-0.010577</cx:pt>
          <cx:pt idx="309">-0.010458</cx:pt>
          <cx:pt idx="310">-0.010374</cx:pt>
          <cx:pt idx="311">-0.010312999999999999</cx:pt>
          <cx:pt idx="312">-0.010474000000000001</cx:pt>
          <cx:pt idx="313">-0.010557</cx:pt>
          <cx:pt idx="314">-0.011278</cx:pt>
          <cx:pt idx="315">-0.011568999999999999</cx:pt>
          <cx:pt idx="316">-0.012086</cx:pt>
          <cx:pt idx="317">-0.012076</cx:pt>
          <cx:pt idx="318">-0.011972</cx:pt>
          <cx:pt idx="319">-0.012288</cx:pt>
          <cx:pt idx="320">-0.011941999999999999</cx:pt>
          <cx:pt idx="321">-0.011461000000000001</cx:pt>
          <cx:pt idx="322">-0.010935</cx:pt>
          <cx:pt idx="323">-0.010925000000000001</cx:pt>
          <cx:pt idx="324">-0.010722000000000001</cx:pt>
          <cx:pt idx="325">-0.01106</cx:pt>
          <cx:pt idx="326">-0.012057999999999999</cx:pt>
          <cx:pt idx="327">-0.012766</cx:pt>
          <cx:pt idx="328">-0.014014</cx:pt>
          <cx:pt idx="329">-0.01456</cx:pt>
          <cx:pt idx="330">-0.014831</cx:pt>
          <cx:pt idx="331">-0.014350999999999999</cx:pt>
          <cx:pt idx="332">-0.014794</cx:pt>
          <cx:pt idx="333">-0.015143999999999999</cx:pt>
          <cx:pt idx="334">-0.016168999999999999</cx:pt>
          <cx:pt idx="335">-0.015664000000000001</cx:pt>
          <cx:pt idx="336">-0.016166</cx:pt>
          <cx:pt idx="337">-0.016184</cx:pt>
          <cx:pt idx="338">-0.015996</cx:pt>
          <cx:pt idx="339">-0.015521999999999999</cx:pt>
          <cx:pt idx="340">-0.015893000000000001</cx:pt>
          <cx:pt idx="341">-0.015734999999999999</cx:pt>
          <cx:pt idx="342">-0.015363999999999999</cx:pt>
          <cx:pt idx="343">-0.015599999999999999</cx:pt>
          <cx:pt idx="344">-0.015044</cx:pt>
          <cx:pt idx="345">-0.015284000000000001</cx:pt>
          <cx:pt idx="346">-0.014873000000000001</cx:pt>
          <cx:pt idx="347">-0.015067000000000001</cx:pt>
          <cx:pt idx="348">-0.016195999999999999</cx:pt>
          <cx:pt idx="349">-0.015744999999999999</cx:pt>
          <cx:pt idx="350">-0.015814000000000002</cx:pt>
          <cx:pt idx="351">-0.015637999999999999</cx:pt>
          <cx:pt idx="352">-0.015596</cx:pt>
          <cx:pt idx="353">-0.013353</cx:pt>
          <cx:pt idx="354">-0.012618000000000001</cx:pt>
          <cx:pt idx="355">-0.011736999999999999</cx:pt>
          <cx:pt idx="356">-0.011466</cx:pt>
          <cx:pt idx="357">-0.011275</cx:pt>
          <cx:pt idx="358">-0.011233</cx:pt>
          <cx:pt idx="359">-0.010945</cx:pt>
          <cx:pt idx="360">-0.011032999999999999</cx:pt>
          <cx:pt idx="361">-0.0098549999999999992</cx:pt>
          <cx:pt idx="362">-0.0096069999999999992</cx:pt>
          <cx:pt idx="363">-0.008659</cx:pt>
          <cx:pt idx="364">-0.0082380000000000005</cx:pt>
          <cx:pt idx="365">-0.0077320000000000002</cx:pt>
          <cx:pt idx="366">-0.0079039999999999996</cx:pt>
          <cx:pt idx="367">-0.0071919999999999996</cx:pt>
          <cx:pt idx="368">-0.0068450000000000004</cx:pt>
          <cx:pt idx="369">-0.0071919999999999996</cx:pt>
          <cx:pt idx="370">-0.0070990000000000003</cx:pt>
          <cx:pt idx="371">-0.00762</cx:pt>
          <cx:pt idx="372">-0.0087049999999999992</cx:pt>
          <cx:pt idx="373">-0.010619</cx:pt>
          <cx:pt idx="374">-0.010834999999999999</cx:pt>
          <cx:pt idx="375">-0.011306999999999999</cx:pt>
          <cx:pt idx="376">-0.010611000000000001</cx:pt>
          <cx:pt idx="377">-0.010151</cx:pt>
          <cx:pt idx="378">-0.010087</cx:pt>
          <cx:pt idx="379">-0.01091</cx:pt>
          <cx:pt idx="380">-0.010997</cx:pt>
          <cx:pt idx="381">-0.011022000000000001</cx:pt>
          <cx:pt idx="382">-0.011871</cx:pt>
          <cx:pt idx="383">-0.011547999999999999</cx:pt>
          <cx:pt idx="384">-0.012147</cx:pt>
          <cx:pt idx="385">-0.013377999999999999</cx:pt>
          <cx:pt idx="386">-0.014599000000000001</cx:pt>
          <cx:pt idx="387">-0.015018</cx:pt>
          <cx:pt idx="388">-0.015640000000000001</cx:pt>
          <cx:pt idx="389">-0.015606999999999999</cx:pt>
          <cx:pt idx="390">-0.016119000000000001</cx:pt>
          <cx:pt idx="391">-0.016108999999999998</cx:pt>
          <cx:pt idx="392">-0.015944</cx:pt>
          <cx:pt idx="393">-0.015781</cx:pt>
          <cx:pt idx="394">-0.015866000000000002</cx:pt>
          <cx:pt idx="395">-0.016767000000000001</cx:pt>
          <cx:pt idx="396">-0.017059000000000001</cx:pt>
          <cx:pt idx="397">-0.016892999999999998</cx:pt>
          <cx:pt idx="398">-0.017276</cx:pt>
          <cx:pt idx="399">-0.017512</cx:pt>
          <cx:pt idx="400">-0.017156999999999999</cx:pt>
          <cx:pt idx="401">-0.017422</cx:pt>
          <cx:pt idx="402">-0.016833000000000001</cx:pt>
          <cx:pt idx="403">-0.016922</cx:pt>
          <cx:pt idx="404">-0.015918000000000002</cx:pt>
          <cx:pt idx="405">-0.016119999999999999</cx:pt>
          <cx:pt idx="406">-0.015987999999999999</cx:pt>
          <cx:pt idx="407">-0.015514</cx:pt>
          <cx:pt idx="408">-0.015238</cx:pt>
          <cx:pt idx="409">-0.015030999999999999</cx:pt>
          <cx:pt idx="410">-0.015058999999999999</cx:pt>
          <cx:pt idx="411">-0.014807000000000001</cx:pt>
          <cx:pt idx="412">-0.016171000000000001</cx:pt>
          <cx:pt idx="413">-0.015212</cx:pt>
          <cx:pt idx="414">-0.014936</cx:pt>
          <cx:pt idx="415">-0.01354</cx:pt>
          <cx:pt idx="416">-0.013226999999999999</cx:pt>
          <cx:pt idx="417">-0.012831</cx:pt>
          <cx:pt idx="418">-0.013650000000000001</cx:pt>
          <cx:pt idx="419">-0.012456999999999999</cx:pt>
          <cx:pt idx="420">-0.012709</cx:pt>
          <cx:pt idx="421">-0.012585000000000001</cx:pt>
          <cx:pt idx="422">-0.012632000000000001</cx:pt>
          <cx:pt idx="423">-0.013153</cx:pt>
          <cx:pt idx="424">-0.013462999999999999</cx:pt>
          <cx:pt idx="425">-0.013951</cx:pt>
          <cx:pt idx="426">-0.014330000000000001</cx:pt>
          <cx:pt idx="427">-0.015559999999999999</cx:pt>
          <cx:pt idx="428">-0.015844</cx:pt>
          <cx:pt idx="429">-0.017165</cx:pt>
          <cx:pt idx="430">-0.016421999999999999</cx:pt>
          <cx:pt idx="431">-0.016816999999999999</cx:pt>
          <cx:pt idx="432">-0.016705999999999999</cx:pt>
          <cx:pt idx="433">-0.017514999999999999</cx:pt>
          <cx:pt idx="434">-0.015633999999999999</cx:pt>
          <cx:pt idx="435">-0.015566</cx:pt>
          <cx:pt idx="436">-0.013860000000000001</cx:pt>
          <cx:pt idx="437">-0.013524</cx:pt>
          <cx:pt idx="438">-0.013181</cx:pt>
          <cx:pt idx="439">-0.014257000000000001</cx:pt>
          <cx:pt idx="440">-0.014455000000000001</cx:pt>
          <cx:pt idx="441">-0.015096</cx:pt>
          <cx:pt idx="442">-0.015436999999999999</cx:pt>
          <cx:pt idx="443">-0.015382</cx:pt>
          <cx:pt idx="444">-0.016716999999999999</cx:pt>
          <cx:pt idx="445">-0.016818</cx:pt>
          <cx:pt idx="446">-0.016584000000000002</cx:pt>
          <cx:pt idx="447">-0.017975999999999999</cx:pt>
          <cx:pt idx="448">-0.016580999999999999</cx:pt>
          <cx:pt idx="449">-0.016653999999999999</cx:pt>
          <cx:pt idx="450">-0.015336000000000001</cx:pt>
          <cx:pt idx="451">-0.014452</cx:pt>
          <cx:pt idx="452">-0.013024000000000001</cx:pt>
          <cx:pt idx="453">-0.012714</cx:pt>
          <cx:pt idx="454">-0.011867000000000001</cx:pt>
          <cx:pt idx="455">-0.011812</cx:pt>
          <cx:pt idx="456">-0.011220000000000001</cx:pt>
          <cx:pt idx="457">-0.010635</cx:pt>
          <cx:pt idx="458">-0.010135</cx:pt>
          <cx:pt idx="459">-0.0093430000000000006</cx:pt>
          <cx:pt idx="460">-0.0088970000000000004</cx:pt>
          <cx:pt idx="461">-0.0083929999999999994</cx:pt>
          <cx:pt idx="462">-0.0081080000000000006</cx:pt>
          <cx:pt idx="463">-0.0080040000000000007</cx:pt>
          <cx:pt idx="464">-0.0078250000000000004</cx:pt>
          <cx:pt idx="465">-0.0074970000000000002</cx:pt>
          <cx:pt idx="466">-0.0072100000000000003</cx:pt>
          <cx:pt idx="467">-0.0076439999999999998</cx:pt>
          <cx:pt idx="468">-0.0077499999999999999</cx:pt>
          <cx:pt idx="469">-0.0078750000000000001</cx:pt>
          <cx:pt idx="470">-0.0082190000000000006</cx:pt>
          <cx:pt idx="471">-0.0075630000000000003</cx:pt>
          <cx:pt idx="472">-0.0073800000000000003</cx:pt>
          <cx:pt idx="473">-0.0067489999999999998</cx:pt>
          <cx:pt idx="474">-0.006417</cx:pt>
          <cx:pt idx="475">-0.005509</cx:pt>
          <cx:pt idx="476">-0.0050559999999999997</cx:pt>
          <cx:pt idx="477">-0.0047000000000000002</cx:pt>
          <cx:pt idx="478">-0.0043379999999999998</cx:pt>
          <cx:pt idx="479">-0.0044999999999999997</cx:pt>
          <cx:pt idx="480">-0.0043150000000000003</cx:pt>
          <cx:pt idx="481">-0.0042680000000000001</cx:pt>
          <cx:pt idx="482">-0.0042129999999999997</cx:pt>
          <cx:pt idx="483">-0.0038539999999999998</cx:pt>
          <cx:pt idx="484">-0.003444</cx:pt>
          <cx:pt idx="485">-0.0032889999999999998</cx:pt>
          <cx:pt idx="486">-0.0033010000000000001</cx:pt>
          <cx:pt idx="487">-0.0034009999999999999</cx:pt>
          <cx:pt idx="488">-0.0030969999999999999</cx:pt>
          <cx:pt idx="489">-0.0029420000000000002</cx:pt>
          <cx:pt idx="490">-0.0025049999999999998</cx:pt>
          <cx:pt idx="491">-0.001946</cx:pt>
          <cx:pt idx="492">-0.001585</cx:pt>
          <cx:pt idx="493">-0.0012310000000000001</cx:pt>
          <cx:pt idx="494">-0.0009990000000000001</cx:pt>
          <cx:pt idx="495">-0.00073700000000000002</cx:pt>
          <cx:pt idx="496">-0.00062</cx:pt>
          <cx:pt idx="497">-0.000522</cx:pt>
          <cx:pt idx="498">-0.000544</cx:pt>
          <cx:pt idx="499">-0.00054299999999999997</cx:pt>
          <cx:pt idx="500">-0.00060499999999999996</cx:pt>
          <cx:pt idx="501">-0.00074700000000000005</cx:pt>
          <cx:pt idx="502">-0.00090600000000000001</cx:pt>
          <cx:pt idx="503">-0.0016199999999999999</cx:pt>
          <cx:pt idx="504">-0.0024919999999999999</cx:pt>
          <cx:pt idx="505">-0.0028540000000000002</cx:pt>
          <cx:pt idx="506">-0.0034399999999999999</cx:pt>
          <cx:pt idx="507">-0.0038440000000000002</cx:pt>
          <cx:pt idx="508">-0.0039309999999999996</cx:pt>
          <cx:pt idx="509">-0.0044850000000000003</cx:pt>
          <cx:pt idx="510">-0.00547</cx:pt>
          <cx:pt idx="511">-0.0057869999999999996</cx:pt>
          <cx:pt idx="512">-0.0067499999999999999</cx:pt>
          <cx:pt idx="513">-0.0076480000000000003</cx:pt>
          <cx:pt idx="514">-0.0081550000000000008</cx:pt>
          <cx:pt idx="515">-0.0086940000000000003</cx:pt>
          <cx:pt idx="516">-0.0089709999999999998</cx:pt>
          <cx:pt idx="517">-0.0090609999999999996</cx:pt>
          <cx:pt idx="518">-0.0080850000000000002</cx:pt>
          <cx:pt idx="519">-0.0074790000000000004</cx:pt>
          <cx:pt idx="520">-0.0066930000000000002</cx:pt>
          <cx:pt idx="521">-0.0068349999999999999</cx:pt>
          <cx:pt idx="522">-0.0071989999999999997</cx:pt>
          <cx:pt idx="523">-0.0079389999999999999</cx:pt>
          <cx:pt idx="524">-0.0087460000000000003</cx:pt>
          <cx:pt idx="525">-0.0093880000000000005</cx:pt>
          <cx:pt idx="526">-0.0093779999999999992</cx:pt>
          <cx:pt idx="527">-0.0092890000000000004</cx:pt>
          <cx:pt idx="528">-0.0095300000000000003</cx:pt>
          <cx:pt idx="529">-0.0096469999999999993</cx:pt>
          <cx:pt idx="530">-0.010211</cx:pt>
          <cx:pt idx="531">-0.011025</cx:pt>
          <cx:pt idx="532">-0.011502999999999999</cx:pt>
          <cx:pt idx="533">-0.012604000000000001</cx:pt>
          <cx:pt idx="534">-0.012971</cx:pt>
          <cx:pt idx="535">-0.013269</cx:pt>
          <cx:pt idx="536">-0.013565000000000001</cx:pt>
          <cx:pt idx="537">-0.013216</cx:pt>
          <cx:pt idx="538">-0.012498</cx:pt>
          <cx:pt idx="539">-0.012626999999999999</cx:pt>
          <cx:pt idx="540">-0.013054</cx:pt>
          <cx:pt idx="541">-0.014161999999999999</cx:pt>
          <cx:pt idx="542">-0.014253999999999999</cx:pt>
          <cx:pt idx="543">-0.014916</cx:pt>
          <cx:pt idx="544">-0.016233999999999998</cx:pt>
          <cx:pt idx="545">-0.016303000000000002</cx:pt>
          <cx:pt idx="546">-0.016848999999999999</cx:pt>
          <cx:pt idx="547">-0.017545000000000002</cx:pt>
          <cx:pt idx="548">-0.017096</cx:pt>
          <cx:pt idx="549">-0.017621999999999999</cx:pt>
          <cx:pt idx="550">-0.017791000000000001</cx:pt>
          <cx:pt idx="551">-0.017861999999999999</cx:pt>
          <cx:pt idx="552">-0.018064</cx:pt>
          <cx:pt idx="553">-0.018768</cx:pt>
          <cx:pt idx="554">-0.019033000000000001</cx:pt>
          <cx:pt idx="555">-0.019129</cx:pt>
          <cx:pt idx="556">-0.021881000000000001</cx:pt>
          <cx:pt idx="557">-0.021798000000000001</cx:pt>
          <cx:pt idx="558">-0.020958000000000001</cx:pt>
          <cx:pt idx="559">-0.020542999999999999</cx:pt>
          <cx:pt idx="560">-0.019732</cx:pt>
          <cx:pt idx="561">-0.019900999999999999</cx:pt>
          <cx:pt idx="562">-0.021232000000000001</cx:pt>
          <cx:pt idx="563">-0.019838999999999999</cx:pt>
          <cx:pt idx="564">-0.019852000000000002</cx:pt>
          <cx:pt idx="565">-0.020645</cx:pt>
          <cx:pt idx="566">-0.0201</cx:pt>
          <cx:pt idx="567">-0.020140999999999999</cx:pt>
          <cx:pt idx="568">-0.020263</cx:pt>
          <cx:pt idx="569">-0.020948000000000001</cx:pt>
          <cx:pt idx="570">-0.020462999999999999</cx:pt>
          <cx:pt idx="571">-0.020261999999999999</cx:pt>
          <cx:pt idx="572">-0.019994999999999999</cx:pt>
          <cx:pt idx="573">-0.021111000000000001</cx:pt>
          <cx:pt idx="574">-0.020154999999999999</cx:pt>
          <cx:pt idx="575">-0.021718999999999999</cx:pt>
          <cx:pt idx="576">-0.020282000000000001</cx:pt>
          <cx:pt idx="577">-0.022127999999999998</cx:pt>
          <cx:pt idx="578">-0.021677999999999999</cx:pt>
          <cx:pt idx="579">-0.020952999999999999</cx:pt>
          <cx:pt idx="580">-0.020648</cx:pt>
          <cx:pt idx="581">-0.020045</cx:pt>
          <cx:pt idx="582">-0.019835999999999999</cx:pt>
          <cx:pt idx="583">-0.021561</cx:pt>
          <cx:pt idx="584">-0.019567999999999999</cx:pt>
          <cx:pt idx="585">-0.019661000000000001</cx:pt>
          <cx:pt idx="586">-0.019519000000000002</cx:pt>
          <cx:pt idx="587">-0.019626999999999999</cx:pt>
          <cx:pt idx="588">-0.018714999999999999</cx:pt>
          <cx:pt idx="589">-0.017218000000000001</cx:pt>
          <cx:pt idx="590">-0.015181999999999999</cx:pt>
          <cx:pt idx="591">-0.012914</cx:pt>
          <cx:pt idx="592">-0.010359999999999999</cx:pt>
          <cx:pt idx="593">-0.0090080000000000004</cx:pt>
          <cx:pt idx="594">-0.0084580000000000002</cx:pt>
          <cx:pt idx="595">-0.0069179999999999997</cx:pt>
          <cx:pt idx="596">-0.0069430000000000004</cx:pt>
          <cx:pt idx="597">-0.0076680000000000003</cx:pt>
          <cx:pt idx="598">-0.0083510000000000008</cx:pt>
          <cx:pt idx="599">-0.0078650000000000005</cx:pt>
          <cx:pt idx="600">-0.0083689999999999997</cx:pt>
          <cx:pt idx="601">-0.0079089999999999994</cx:pt>
          <cx:pt idx="602">-0.0075310000000000004</cx:pt>
          <cx:pt idx="603">-0.007234</cx:pt>
          <cx:pt idx="604">-0.007489</cx:pt>
          <cx:pt idx="605">-0.007724</cx:pt>
          <cx:pt idx="606">-0.006842</cx:pt>
          <cx:pt idx="607">-0.0056299999999999996</cx:pt>
          <cx:pt idx="608">-0.0043059999999999999</cx:pt>
          <cx:pt idx="609">-0.0029269999999999999</cx:pt>
          <cx:pt idx="610">-0.0020769999999999999</cx:pt>
          <cx:pt idx="611">-0.0016199999999999999</cx:pt>
          <cx:pt idx="612">-0.001294</cx:pt>
          <cx:pt idx="613">-0.00097599999999999998</cx:pt>
          <cx:pt idx="614">-0.001083</cx:pt>
          <cx:pt idx="615">-0.0014250000000000001</cx:pt>
          <cx:pt idx="616">-0.002539</cx:pt>
          <cx:pt idx="617">-0.0033159999999999999</cx:pt>
          <cx:pt idx="618">-0.0037039999999999998</cx:pt>
          <cx:pt idx="619">-0.0042440000000000004</cx:pt>
          <cx:pt idx="620">-0.0045519999999999996</cx:pt>
          <cx:pt idx="621">-0.0041110000000000001</cx:pt>
          <cx:pt idx="622">-0.0037320000000000001</cx:pt>
          <cx:pt idx="623">-0.0044759999999999999</cx:pt>
          <cx:pt idx="624">-0.0039160000000000002</cx:pt>
          <cx:pt idx="625">-0.0034480000000000001</cx:pt>
          <cx:pt idx="626">-0.0033409999999999998</cx:pt>
          <cx:pt idx="627">-0.0033779999999999999</cx:pt>
          <cx:pt idx="628">-0.0020100000000000001</cx:pt>
          <cx:pt idx="629">-0.0016900000000000001</cx:pt>
          <cx:pt idx="630">-0.001449</cx:pt>
          <cx:pt idx="631">-0.00098799999999999995</cx:pt>
          <cx:pt idx="632">-0.00063299999999999999</cx:pt>
          <cx:pt idx="633">-0.00079199999999999995</cx:pt>
          <cx:pt idx="634">-0.00095200000000000005</cx:pt>
          <cx:pt idx="635">-0.001245</cx:pt>
          <cx:pt idx="636">-0.0014649999999999999</cx:pt>
          <cx:pt idx="637">-0.0017650000000000001</cx:pt>
          <cx:pt idx="638">-0.0020929999999999998</cx:pt>
          <cx:pt idx="639">-0.0021689999999999999</cx:pt>
          <cx:pt idx="640">-0.002104</cx:pt>
          <cx:pt idx="641">-0.0023519999999999999</cx:pt>
          <cx:pt idx="642">-0.0024420000000000002</cx:pt>
          <cx:pt idx="643">-0.0023969999999999998</cx:pt>
          <cx:pt idx="644">-0.0031710000000000002</cx:pt>
          <cx:pt idx="645">-0.003558</cx:pt>
          <cx:pt idx="646">-0.0037499999999999999</cx:pt>
          <cx:pt idx="647">-0.0042680000000000001</cx:pt>
          <cx:pt idx="648">-0.0047330000000000002</cx:pt>
          <cx:pt idx="649">-0.0053759999999999997</cx:pt>
          <cx:pt idx="650">-0.0056449999999999998</cx:pt>
          <cx:pt idx="651">-0.0068890000000000002</cx:pt>
          <cx:pt idx="652">-0.0067819999999999998</cx:pt>
          <cx:pt idx="653">-0.0070229999999999997</cx:pt>
          <cx:pt idx="654">-0.0069230000000000003</cx:pt>
          <cx:pt idx="655">-0.0064320000000000002</cx:pt>
          <cx:pt idx="656">-0.0060169999999999998</cx:pt>
          <cx:pt idx="657">-0.0066059999999999999</cx:pt>
          <cx:pt idx="658">-0.0068900000000000003</cx:pt>
          <cx:pt idx="659">-0.0077520000000000002</cx:pt>
          <cx:pt idx="660">-0.0084989999999999996</cx:pt>
          <cx:pt idx="661">-0.0093950000000000006</cx:pt>
          <cx:pt idx="662">-0.0091819999999999992</cx:pt>
          <cx:pt idx="663">-0.0098060000000000005</cx:pt>
          <cx:pt idx="664">-0.010585000000000001</cx:pt>
          <cx:pt idx="665">-0.011225000000000001</cx:pt>
          <cx:pt idx="666">-0.011443999999999999</cx:pt>
          <cx:pt idx="667">-0.012494</cx:pt>
          <cx:pt idx="668">-0.012929</cx:pt>
          <cx:pt idx="669">-0.012496999999999999</cx:pt>
          <cx:pt idx="670">-0.012997</cx:pt>
          <cx:pt idx="671">-0.013672999999999999</cx:pt>
          <cx:pt idx="672">-0.014145</cx:pt>
          <cx:pt idx="673">-0.014533000000000001</cx:pt>
          <cx:pt idx="674">-0.014936</cx:pt>
          <cx:pt idx="675">-0.015713000000000001</cx:pt>
          <cx:pt idx="676">-0.016410999999999999</cx:pt>
          <cx:pt idx="677">-0.017590999999999999</cx:pt>
          <cx:pt idx="678">-0.017680000000000001</cx:pt>
          <cx:pt idx="679">-0.017824</cx:pt>
          <cx:pt idx="680">-0.017631000000000001</cx:pt>
          <cx:pt idx="681">-0.018492999999999999</cx:pt>
          <cx:pt idx="682">-0.017315000000000001</cx:pt>
          <cx:pt idx="683">-0.016617</cx:pt>
          <cx:pt idx="684">-0.016185000000000001</cx:pt>
          <cx:pt idx="685">-0.015932999999999999</cx:pt>
          <cx:pt idx="686">-0.016032000000000001</cx:pt>
          <cx:pt idx="687">-0.016941000000000001</cx:pt>
          <cx:pt idx="688">-0.017596000000000001</cx:pt>
          <cx:pt idx="689">-0.018006999999999999</cx:pt>
          <cx:pt idx="690">-0.018012</cx:pt>
          <cx:pt idx="691">-0.017853999999999998</cx:pt>
          <cx:pt idx="692">-0.017725999999999999</cx:pt>
          <cx:pt idx="693">-0.017385000000000001</cx:pt>
          <cx:pt idx="694">-0.017335</cx:pt>
          <cx:pt idx="695">-0.017745</cx:pt>
          <cx:pt idx="696">-0.016843</cx:pt>
          <cx:pt idx="697">-0.016969999999999999</cx:pt>
          <cx:pt idx="698">-0.017107000000000001</cx:pt>
          <cx:pt idx="699">-0.016673</cx:pt>
          <cx:pt idx="700">-0.016754999999999999</cx:pt>
          <cx:pt idx="701">-0.016701000000000001</cx:pt>
          <cx:pt idx="702">-0.016726000000000001</cx:pt>
          <cx:pt idx="703">-0.016792999999999999</cx:pt>
          <cx:pt idx="704">-0.016733000000000001</cx:pt>
          <cx:pt idx="705">-0.017906999999999999</cx:pt>
          <cx:pt idx="706">-0.018030999999999998</cx:pt>
          <cx:pt idx="707">-0.017891000000000001</cx:pt>
          <cx:pt idx="708">-0.017850999999999999</cx:pt>
          <cx:pt idx="709">-0.017666999999999999</cx:pt>
          <cx:pt idx="710">-0.017868999999999999</cx:pt>
          <cx:pt idx="711">-0.017950000000000001</cx:pt>
          <cx:pt idx="712">-0.017687000000000001</cx:pt>
          <cx:pt idx="713">-0.017416999999999998</cx:pt>
          <cx:pt idx="714">-0.017353</cx:pt>
          <cx:pt idx="715">-0.017638000000000001</cx:pt>
          <cx:pt idx="716">-0.017735999999999998</cx:pt>
          <cx:pt idx="717">-0.017144</cx:pt>
          <cx:pt idx="718">-0.016954</cx:pt>
          <cx:pt idx="719">-0.017082</cx:pt>
          <cx:pt idx="720">-0.015306999999999999</cx:pt>
          <cx:pt idx="721">-0.014246999999999999</cx:pt>
          <cx:pt idx="722">-0.01439</cx:pt>
          <cx:pt idx="723">-0.01468</cx:pt>
          <cx:pt idx="724">-0.014924</cx:pt>
          <cx:pt idx="725">-0.014277</cx:pt>
          <cx:pt idx="726">-0.014505000000000001</cx:pt>
          <cx:pt idx="727">-0.013934</cx:pt>
          <cx:pt idx="728">-0.013442000000000001</cx:pt>
          <cx:pt idx="729">-0.012926999999999999</cx:pt>
          <cx:pt idx="730">-0.012517</cx:pt>
          <cx:pt idx="731">-0.012246</cx:pt>
          <cx:pt idx="732">-0.012008</cx:pt>
          <cx:pt idx="733">-0.011478</cx:pt>
          <cx:pt idx="734">-0.011152</cx:pt>
          <cx:pt idx="735">-0.010943</cx:pt>
          <cx:pt idx="736">-0.010262</cx:pt>
          <cx:pt idx="737">-0.0101</cx:pt>
          <cx:pt idx="738">-0.0098750000000000001</cx:pt>
          <cx:pt idx="739">-0.0097380000000000001</cx:pt>
          <cx:pt idx="740">-0.009476</cx:pt>
          <cx:pt idx="741">-0.0088489999999999992</cx:pt>
          <cx:pt idx="742">-0.0088920000000000006</cx:pt>
          <cx:pt idx="743">-0.0082719999999999998</cx:pt>
          <cx:pt idx="744">-0.0084209999999999997</cx:pt>
          <cx:pt idx="745">-0.0091240000000000002</cx:pt>
          <cx:pt idx="746">-0.009554</cx:pt>
          <cx:pt idx="747">-0.0096509999999999999</cx:pt>
          <cx:pt idx="748">-0.010068000000000001</cx:pt>
          <cx:pt idx="749">-0.0095139999999999999</cx:pt>
          <cx:pt idx="750">-0.0091929999999999998</cx:pt>
          <cx:pt idx="751">-0.0077679999999999997</cx:pt>
          <cx:pt idx="752">-0.007051</cx:pt>
          <cx:pt idx="753">-0.0065579999999999996</cx:pt>
          <cx:pt idx="754">-0.0062960000000000004</cx:pt>
          <cx:pt idx="755">-0.0064250000000000002</cx:pt>
          <cx:pt idx="756">-0.0062379999999999996</cx:pt>
          <cx:pt idx="757">-0.0061780000000000003</cx:pt>
          <cx:pt idx="758">-0.006659</cx:pt>
          <cx:pt idx="759">-0.0071009999999999997</cx:pt>
          <cx:pt idx="760">-0.0070349999999999996</cx:pt>
          <cx:pt idx="761">-0.0067260000000000002</cx:pt>
          <cx:pt idx="762">-0.005921</cx:pt>
          <cx:pt idx="763">-0.0045690000000000001</cx:pt>
          <cx:pt idx="764">-0.003787</cx:pt>
          <cx:pt idx="765">-0.0030639999999999999</cx:pt>
          <cx:pt idx="766">-0.0026949999999999999</cx:pt>
          <cx:pt idx="767">-0.0026779999999999998</cx:pt>
          <cx:pt idx="768">-0.0028670000000000002</cx:pt>
          <cx:pt idx="769">-0.0026189999999999998</cx:pt>
          <cx:pt idx="770">-0.0023500000000000001</cx:pt>
          <cx:pt idx="771">-0.0019620000000000002</cx:pt>
          <cx:pt idx="772">-0.0017570000000000001</cx:pt>
          <cx:pt idx="773">-0.001601</cx:pt>
          <cx:pt idx="774">-0.0017210000000000001</cx:pt>
          <cx:pt idx="775">-0.001519</cx:pt>
          <cx:pt idx="776">-0.0014829999999999999</cx:pt>
          <cx:pt idx="777">-0.001214</cx:pt>
          <cx:pt idx="778">-0.00084400000000000002</cx:pt>
          <cx:pt idx="779">-0.00040999999999999999</cx:pt>
          <cx:pt idx="780">-0.000272</cx:pt>
          <cx:pt idx="781">-0.00027099999999999997</cx:pt>
          <cx:pt idx="782">-0.000292</cx:pt>
          <cx:pt idx="783">-0.00022699999999999999</cx:pt>
          <cx:pt idx="784">-0.00031100000000000002</cx:pt>
          <cx:pt idx="785">-0.00042200000000000001</cx:pt>
          <cx:pt idx="786">-0.00063900000000000003</cx:pt>
          <cx:pt idx="787">-0.001291</cx:pt>
          <cx:pt idx="788">-0.0022230000000000001</cx:pt>
          <cx:pt idx="789">-0.0033530000000000001</cx:pt>
          <cx:pt idx="790">-0.004176</cx:pt>
          <cx:pt idx="791">-0.0050959999999999998</cx:pt>
          <cx:pt idx="792">-0.0053119999999999999</cx:pt>
          <cx:pt idx="793">-0.0053530000000000001</cx:pt>
          <cx:pt idx="794">-0.0048079999999999998</cx:pt>
          <cx:pt idx="795">-0.0040889999999999998</cx:pt>
          <cx:pt idx="796">-0.003356</cx:pt>
          <cx:pt idx="797">-0.0028370000000000001</cx:pt>
          <cx:pt idx="798">-0.002153</cx:pt>
          <cx:pt idx="799">-0.0018799999999999999</cx:pt>
          <cx:pt idx="800">-0.00173</cx:pt>
          <cx:pt idx="801">-0.0016639999999999999</cx:pt>
          <cx:pt idx="802">-0.0015560000000000001</cx:pt>
          <cx:pt idx="803">-0.00157</cx:pt>
          <cx:pt idx="804">-0.001732</cx:pt>
          <cx:pt idx="805">-0.0018240000000000001</cx:pt>
          <cx:pt idx="806">-0.001869</cx:pt>
          <cx:pt idx="807">-0.0021489999999999999</cx:pt>
          <cx:pt idx="808">-0.0031120000000000002</cx:pt>
          <cx:pt idx="809">-0.003104</cx:pt>
          <cx:pt idx="810">-0.0031120000000000002</cx:pt>
          <cx:pt idx="811">-0.0032650000000000001</cx:pt>
          <cx:pt idx="812">-0.003542</cx:pt>
          <cx:pt idx="813">-0.0039350000000000001</cx:pt>
          <cx:pt idx="814">-0.0049150000000000001</cx:pt>
          <cx:pt idx="815">-0.0058700000000000002</cx:pt>
          <cx:pt idx="816">-0.0070569999999999999</cx:pt>
          <cx:pt idx="817">-0.0087849999999999994</cx:pt>
          <cx:pt idx="818">-0.0088520000000000005</cx:pt>
          <cx:pt idx="819">-0.0086440000000000006</cx:pt>
          <cx:pt idx="820">-0.0084759999999999992</cx:pt>
          <cx:pt idx="821">-0.0084740000000000006</cx:pt>
          <cx:pt idx="822">-0.0083079999999999994</cx:pt>
          <cx:pt idx="823">-0.0090819999999999998</cx:pt>
          <cx:pt idx="824">-0.0084180000000000001</cx:pt>
          <cx:pt idx="825">-0.0076400000000000001</cx:pt>
          <cx:pt idx="826">-0.0060809999999999996</cx:pt>
          <cx:pt idx="827">-0.0050759999999999998</cx:pt>
          <cx:pt idx="828">-0.0032230000000000002</cx:pt>
          <cx:pt idx="829">-0.0030179999999999998</cx:pt>
          <cx:pt idx="830">-0.0031159999999999998</cx:pt>
          <cx:pt idx="831">-0.0030769999999999999</cx:pt>
          <cx:pt idx="832">-0.0024390000000000002</cx:pt>
          <cx:pt idx="833">-0.002013</cx:pt>
          <cx:pt idx="834">-0.002222</cx:pt>
          <cx:pt idx="835">-0.0038560000000000001</cx:pt>
          <cx:pt idx="836">-0.0069119999999999997</cx:pt>
          <cx:pt idx="837">-0.0098949999999999993</cx:pt>
          <cx:pt idx="838">-0.012944000000000001</cx:pt>
          <cx:pt idx="839">-0.015907000000000001</cx:pt>
          <cx:pt idx="840">-0.018179000000000001</cx:pt>
          <cx:pt idx="841">-0.018976</cx:pt>
          <cx:pt idx="842">-0.020060000000000001</cx:pt>
          <cx:pt idx="843">-0.021236000000000001</cx:pt>
          <cx:pt idx="844">-0.021448999999999999</cx:pt>
          <cx:pt idx="845">-0.021214</cx:pt>
          <cx:pt idx="846">-0.020469000000000001</cx:pt>
          <cx:pt idx="847">-0.020334000000000001</cx:pt>
          <cx:pt idx="848">-0.01933</cx:pt>
          <cx:pt idx="849">-0.017389000000000002</cx:pt>
          <cx:pt idx="850">-0.015821999999999999</cx:pt>
          <cx:pt idx="851">-0.016326</cx:pt>
          <cx:pt idx="852">-0.015667</cx:pt>
          <cx:pt idx="853">-0.016517</cx:pt>
          <cx:pt idx="854">-0.018346000000000001</cx:pt>
          <cx:pt idx="855">-0.019296000000000001</cx:pt>
          <cx:pt idx="856">-0.01925</cx:pt>
          <cx:pt idx="857">-0.019588999999999999</cx:pt>
          <cx:pt idx="858">-0.020114</cx:pt>
          <cx:pt idx="859">-0.019671000000000001</cx:pt>
          <cx:pt idx="860">-0.019229</cx:pt>
          <cx:pt idx="861">-0.019439000000000001</cx:pt>
          <cx:pt idx="862">-0.019438</cx:pt>
          <cx:pt idx="863">-0.019397000000000001</cx:pt>
          <cx:pt idx="864">-0.019567000000000001</cx:pt>
          <cx:pt idx="865">-0.019498000000000001</cx:pt>
          <cx:pt idx="866">-0.019772999999999999</cx:pt>
          <cx:pt idx="867">-0.020757999999999999</cx:pt>
          <cx:pt idx="868">-0.020225</cx:pt>
          <cx:pt idx="869">-0.020174999999999998</cx:pt>
          <cx:pt idx="870">-0.020326</cx:pt>
          <cx:pt idx="871">-0.019658999999999999</cx:pt>
          <cx:pt idx="872">-0.019036000000000001</cx:pt>
          <cx:pt idx="873">-0.018873000000000001</cx:pt>
          <cx:pt idx="874">-0.019155999999999999</cx:pt>
          <cx:pt idx="875">-0.018762999999999998</cx:pt>
          <cx:pt idx="876">-0.018713</cx:pt>
          <cx:pt idx="877">-0.019449000000000001</cx:pt>
          <cx:pt idx="878">-0.019415999999999999</cx:pt>
          <cx:pt idx="879">-0.019772000000000001</cx:pt>
          <cx:pt idx="880">-0.019549</cx:pt>
          <cx:pt idx="881">-0.019198</cx:pt>
          <cx:pt idx="882">-0.019564000000000002</cx:pt>
          <cx:pt idx="883">-0.019834999999999998</cx:pt>
          <cx:pt idx="884">-0.019455</cx:pt>
          <cx:pt idx="885">-0.019501999999999999</cx:pt>
          <cx:pt idx="886">-0.019042</cx:pt>
          <cx:pt idx="887">-0.018960000000000001</cx:pt>
          <cx:pt idx="888">-0.019161000000000001</cx:pt>
          <cx:pt idx="889">-0.017947999999999999</cx:pt>
          <cx:pt idx="890">-0.017583000000000001</cx:pt>
          <cx:pt idx="891">-0.018030000000000001</cx:pt>
          <cx:pt idx="892">-0.017266</cx:pt>
          <cx:pt idx="893">-0.017328</cx:pt>
          <cx:pt idx="894">-0.018211000000000001</cx:pt>
          <cx:pt idx="895">-0.017953</cx:pt>
          <cx:pt idx="896">-0.018192</cx:pt>
          <cx:pt idx="897">-0.017656000000000002</cx:pt>
          <cx:pt idx="898">-0.017701999999999999</cx:pt>
          <cx:pt idx="899">-0.016789999999999999</cx:pt>
          <cx:pt idx="900">-0.016669</cx:pt>
          <cx:pt idx="901">-0.014713</cx:pt>
          <cx:pt idx="902">-0.013354</cx:pt>
          <cx:pt idx="903">-0.011774</cx:pt>
          <cx:pt idx="904">-0.010968</cx:pt>
          <cx:pt idx="905">-0.010059</cx:pt>
          <cx:pt idx="906">-0.0097210000000000005</cx:pt>
          <cx:pt idx="907">-0.0094809999999999998</cx:pt>
          <cx:pt idx="908">-0.0092280000000000001</cx:pt>
          <cx:pt idx="909">-0.0088030000000000001</cx:pt>
          <cx:pt idx="910">-0.0079279999999999993</cx:pt>
          <cx:pt idx="911">-0.0070660000000000002</cx:pt>
          <cx:pt idx="912">-0.0066280000000000002</cx:pt>
          <cx:pt idx="913">-0.0059979999999999999</cx:pt>
          <cx:pt idx="914">-0.0050049999999999999</cx:pt>
          <cx:pt idx="915">-0.0044559999999999999</cx:pt>
          <cx:pt idx="916">-0.0045500000000000002</cx:pt>
          <cx:pt idx="917">-0.0041079999999999997</cx:pt>
          <cx:pt idx="918">-0.003274</cx:pt>
          <cx:pt idx="919">-0.0025899999999999999</cx:pt>
          <cx:pt idx="920">-0.001877</cx:pt>
          <cx:pt idx="921">-0.0010399999999999999</cx:pt>
          <cx:pt idx="922">-0.00045600000000000003</cx:pt>
          <cx:pt idx="923">-0.000113</cx:pt>
          <cx:pt idx="924">-0.000111</cx:pt>
          <cx:pt idx="925">-5.3000000000000001e-05</cx:pt>
          <cx:pt idx="926">-2.0000000000000002e-05</cx:pt>
          <cx:pt idx="927">-2.0999999999999999e-05</cx:pt>
          <cx:pt idx="928">-1.7e-05</cx:pt>
          <cx:pt idx="929">0</cx:pt>
          <cx:pt idx="930">-5.0000000000000004e-06</cx:pt>
          <cx:pt idx="931">-5.0000000000000004e-06</cx:pt>
          <cx:pt idx="932">-7.9999999999999996e-06</cx:pt>
          <cx:pt idx="933">-5.0000000000000004e-06</cx:pt>
          <cx:pt idx="934">-5.0000000000000004e-06</cx:pt>
          <cx:pt idx="935">-1.9999999999999999e-06</cx:pt>
          <cx:pt idx="936">-1.9999999999999999e-06</cx:pt>
          <cx:pt idx="937">0</cx:pt>
          <cx:pt idx="938">0</cx:pt>
          <cx:pt idx="939">0</cx:pt>
          <cx:pt idx="940">0</cx:pt>
          <cx:pt idx="941">0</cx:pt>
          <cx:pt idx="942">-9.9999999999999995e-07</cx:pt>
          <cx:pt idx="943">-1.9999999999999999e-06</cx:pt>
          <cx:pt idx="944">-1.9999999999999999e-06</cx:pt>
          <cx:pt idx="945">-1.9999999999999999e-06</cx:pt>
          <cx:pt idx="946">-1.9999999999999999e-06</cx:pt>
          <cx:pt idx="947">-1.9999999999999999e-06</cx:pt>
          <cx:pt idx="948">0</cx:pt>
          <cx:pt idx="949">0</cx:pt>
          <cx:pt idx="950">0</cx:pt>
          <cx:pt idx="951">0</cx:pt>
          <cx:pt idx="952">0</cx:pt>
          <cx:pt idx="953">0</cx:pt>
          <cx:pt idx="954">0</cx:pt>
          <cx:pt idx="955">0</cx:pt>
          <cx:pt idx="956">0</cx:pt>
          <cx:pt idx="957">0</cx:pt>
          <cx:pt idx="958">0</cx:pt>
          <cx:pt idx="959">0</cx:pt>
          <cx:pt idx="960">0</cx:pt>
          <cx:pt idx="961">0</cx:pt>
          <cx:pt idx="962">0</cx:pt>
          <cx:pt idx="963">0</cx:pt>
          <cx:pt idx="964">0</cx:pt>
          <cx:pt idx="965">0</cx:pt>
          <cx:pt idx="966">0</cx:pt>
          <cx:pt idx="967">0</cx:pt>
          <cx:pt idx="968">0</cx:pt>
          <cx:pt idx="969">0</cx:pt>
          <cx:pt idx="970">0</cx:pt>
          <cx:pt idx="971">0</cx:pt>
          <cx:pt idx="972">0</cx:pt>
          <cx:pt idx="973">-1.0000000000000001e-05</cx:pt>
          <cx:pt idx="974">-0.00012</cx:pt>
          <cx:pt idx="975">-0.000203</cx:pt>
          <cx:pt idx="976">-0.00032000000000000003</cx:pt>
          <cx:pt idx="977">-0.00035300000000000002</cx:pt>
          <cx:pt idx="978">-0.00039100000000000002</cx:pt>
          <cx:pt idx="979">-0.000386</cx:pt>
          <cx:pt idx="980">-0.00040400000000000001</cx:pt>
          <cx:pt idx="981">-0.00035799999999999997</cx:pt>
          <cx:pt idx="982">-0.00044299999999999998</cx:pt>
          <cx:pt idx="983">-0.00040499999999999998</cx:pt>
          <cx:pt idx="984">-0.00031</cx:pt>
          <cx:pt idx="985">-0.00020000000000000001</cx:pt>
          <cx:pt idx="986">-0.00012999999999999999</cx:pt>
          <cx:pt idx="987">-2.8e-05</cx:pt>
          <cx:pt idx="988">-1.7e-05</cx:pt>
          <cx:pt idx="989">-1.7e-05</cx:pt>
          <cx:pt idx="990">-1.7e-05</cx:pt>
          <cx:pt idx="991">-1.7e-05</cx:pt>
          <cx:pt idx="992">0</cx:pt>
          <cx:pt idx="993">0</cx:pt>
          <cx:pt idx="994">-4.1e-05</cx:pt>
          <cx:pt idx="995">-4.1999999999999998e-05</cx:pt>
          <cx:pt idx="996">-4.1e-05</cx:pt>
          <cx:pt idx="997">-4.1e-05</cx:pt>
          <cx:pt idx="998">-4.1999999999999998e-05</cx:pt>
          <cx:pt idx="999">0</cx:pt>
          <cx:pt idx="1000">0</cx:pt>
          <cx:pt idx="1001">0</cx:pt>
          <cx:pt idx="1002">-1.5999999999999999e-05</cx:pt>
          <cx:pt idx="1003">-2.6999999999999999e-05</cx:pt>
          <cx:pt idx="1004">-6.2000000000000003e-05</cx:pt>
          <cx:pt idx="1005">-0.000125</cx:pt>
          <cx:pt idx="1006">-0.00018599999999999999</cx:pt>
          <cx:pt idx="1007">-0.00023800000000000001</cx:pt>
          <cx:pt idx="1008">-0.00042400000000000001</cx:pt>
          <cx:pt idx="1009">-0.00076300000000000001</cx:pt>
          <cx:pt idx="1010">-0.00082799999999999996</cx:pt>
          <cx:pt idx="1011">-0.00091399999999999999</cx:pt>
          <cx:pt idx="1012">-0.00090300000000000005</cx:pt>
          <cx:pt idx="1013">-0.00076800000000000002</cx:pt>
          <cx:pt idx="1014">-0.00040099999999999999</cx:pt>
          <cx:pt idx="1015">-0.00028800000000000001</cx:pt>
          <cx:pt idx="1016">-0.00014799999999999999</cx:pt>
          <cx:pt idx="1017">-0.00012400000000000001</cx:pt>
          <cx:pt idx="1018">-7.7999999999999999e-05</cx:pt>
          <cx:pt idx="1019">-6.7999999999999999e-05</cx:pt>
          <cx:pt idx="1020">-5.3999999999999998e-05</cx:pt>
          <cx:pt idx="1021">-6.7000000000000002e-05</cx:pt>
          <cx:pt idx="1022">-6.0000000000000002e-05</cx:pt>
          <cx:pt idx="1023">-6.0000000000000002e-05</cx:pt>
          <cx:pt idx="1024">-7.8999999999999996e-05</cx:pt>
          <cx:pt idx="1025">-9.3999999999999994e-05</cx:pt>
          <cx:pt idx="1026">-0.000136</cx:pt>
          <cx:pt idx="1027">-0.000154</cx:pt>
          <cx:pt idx="1028">-0.00024499999999999999</cx:pt>
          <cx:pt idx="1029">-0.00036400000000000001</cx:pt>
          <cx:pt idx="1030">-0.00035</cx:pt>
          <cx:pt idx="1031">-0.00030800000000000001</cx:pt>
          <cx:pt idx="1032">-0.00053700000000000004</cx:pt>
          <cx:pt idx="1033">-0.00115</cx:pt>
          <cx:pt idx="1034">-0.001652</cx:pt>
          <cx:pt idx="1035">-0.0035920000000000001</cx:pt>
          <cx:pt idx="1036">-0.0059959999999999996</cx:pt>
          <cx:pt idx="1037">-0.0077169999999999999</cx:pt>
          <cx:pt idx="1038">-0.0093720000000000001</cx:pt>
          <cx:pt idx="1039">-0.010768</cx:pt>
          <cx:pt idx="1040">-0.010416</cx:pt>
          <cx:pt idx="1041">-0.0095010000000000008</cx:pt>
          <cx:pt idx="1042">-0.010661</cx:pt>
          <cx:pt idx="1043">-0.011036000000000001</cx:pt>
          <cx:pt idx="1044">-0.011916</cx:pt>
          <cx:pt idx="1045">-0.013318999999999999</cx:pt>
          <cx:pt idx="1046">-0.014370000000000001</cx:pt>
          <cx:pt idx="1047">-0.014593999999999999</cx:pt>
          <cx:pt idx="1048">-0.013939</cx:pt>
          <cx:pt idx="1049">-0.01362</cx:pt>
          <cx:pt idx="1050">-0.012687</cx:pt>
          <cx:pt idx="1051">-0.012341</cx:pt>
          <cx:pt idx="1052">-0.012289</cx:pt>
          <cx:pt idx="1053">-0.012814000000000001</cx:pt>
          <cx:pt idx="1054">-0.013200999999999999</cx:pt>
          <cx:pt idx="1055">-0.013904</cx:pt>
          <cx:pt idx="1056">-0.015439</cx:pt>
          <cx:pt idx="1057">-0.015674</cx:pt>
          <cx:pt idx="1058">-0.015706999999999999</cx:pt>
          <cx:pt idx="1059">-0.015254</cx:pt>
          <cx:pt idx="1060">-0.014933999999999999</cx:pt>
          <cx:pt idx="1061">-0.014534999999999999</cx:pt>
          <cx:pt idx="1062">-0.014545000000000001</cx:pt>
          <cx:pt idx="1063">-0.014156</cx:pt>
          <cx:pt idx="1064">-0.013743999999999999</cx:pt>
          <cx:pt idx="1065">-0.012746</cx:pt>
          <cx:pt idx="1066">-0.011787000000000001</cx:pt>
          <cx:pt idx="1067">-0.010595</cx:pt>
          <cx:pt idx="1068">-0.0094780000000000003</cx:pt>
          <cx:pt idx="1069">-0.0081659999999999996</cx:pt>
          <cx:pt idx="1070">-0.0074130000000000003</cx:pt>
          <cx:pt idx="1071">-0.006894</cx:pt>
          <cx:pt idx="1072">-0.0064330000000000003</cx:pt>
          <cx:pt idx="1073">-0.0056499999999999996</cx:pt>
          <cx:pt idx="1074">-0.0053769999999999998</cx:pt>
          <cx:pt idx="1075">-0.0066160000000000004</cx:pt>
          <cx:pt idx="1076">-0.0042630000000000003</cx:pt>
          <cx:pt idx="1077">-0.0034429999999999999</cx:pt>
          <cx:pt idx="1078">-0.0031840000000000002</cx:pt>
          <cx:pt idx="1079">-0.0025360000000000001</cx:pt>
          <cx:pt idx="1080">-0.0018339999999999999</cx:pt>
          <cx:pt idx="1081">-0.001835</cx:pt>
          <cx:pt idx="1082">-0.001825</cx:pt>
          <cx:pt idx="1083">-0.0021619999999999999</cx:pt>
          <cx:pt idx="1084">-0.0026029999999999998</cx:pt>
          <cx:pt idx="1085">-0.0029150000000000001</cx:pt>
          <cx:pt idx="1086">-0.0034259999999999998</cx:pt>
          <cx:pt idx="1087">-0.0035790000000000001</cx:pt>
          <cx:pt idx="1088">-0.0035750000000000001</cx:pt>
          <cx:pt idx="1089">-0.0033800000000000002</cx:pt>
          <cx:pt idx="1090">-0.0032360000000000002</cx:pt>
          <cx:pt idx="1091">-0.002859</cx:pt>
          <cx:pt idx="1092">-0.002503</cx:pt>
          <cx:pt idx="1093">-0.001946</cx:pt>
          <cx:pt idx="1094">-0.001439</cx:pt>
          <cx:pt idx="1095">-0.001083</cx:pt>
          <cx:pt idx="1096">-0.00096299999999999999</cx:pt>
          <cx:pt idx="1097">-0.00085899999999999995</cx:pt>
          <cx:pt idx="1098">-0.00090399999999999996</cx:pt>
          <cx:pt idx="1099">-0.00083799999999999999</cx:pt>
          <cx:pt idx="1100">-0.000767</cx:pt>
          <cx:pt idx="1101">-0.00062399999999999999</cx:pt>
          <cx:pt idx="1102">-0.00067500000000000004</cx:pt>
          <cx:pt idx="1103">-0.00071299999999999998</cx:pt>
          <cx:pt idx="1104">-0.00080699999999999999</cx:pt>
          <cx:pt idx="1105">-0.001108</cx:pt>
          <cx:pt idx="1106">-0.0012199999999999999</cx:pt>
          <cx:pt idx="1107">-0.0011969999999999999</cx:pt>
          <cx:pt idx="1108">-0.001204</cx:pt>
          <cx:pt idx="1109">-0.001261</cx:pt>
          <cx:pt idx="1110">-0.00094499999999999998</cx:pt>
          <cx:pt idx="1111">-0.001052</cx:pt>
          <cx:pt idx="1112">-0.0012769999999999999</cx:pt>
          <cx:pt idx="1113">-0.001539</cx:pt>
          <cx:pt idx="1114">-0.0023119999999999998</cx:pt>
          <cx:pt idx="1115">-0.0030630000000000002</cx:pt>
          <cx:pt idx="1116">-0.0038180000000000002</cx:pt>
          <cx:pt idx="1117">-0.0045459999999999997</cx:pt>
          <cx:pt idx="1118">-0.0053249999999999999</cx:pt>
          <cx:pt idx="1119">-0.0055519999999999996</cx:pt>
          <cx:pt idx="1120">-0.0050990000000000002</cx:pt>
          <cx:pt idx="1121">-0.004254</cx:pt>
          <cx:pt idx="1122">-0.0031329999999999999</cx:pt>
          <cx:pt idx="1123">-0.0028660000000000001</cx:pt>
          <cx:pt idx="1124">-0.0026819999999999999</cx:pt>
          <cx:pt idx="1125">-0.0022889999999999998</cx:pt>
          <cx:pt idx="1126">-0.0020049999999999998</cx:pt>
          <cx:pt idx="1127">-0.0020699999999999998</cx:pt>
          <cx:pt idx="1128">-0.001495</cx:pt>
          <cx:pt idx="1129">-0.0014989999999999999</cx:pt>
          <cx:pt idx="1130">-0.00167</cx:pt>
          <cx:pt idx="1131">-0.0034619999999999998</cx:pt>
          <cx:pt idx="1132">-0.004908</cx:pt>
          <cx:pt idx="1133">-0.0073400000000000002</cx:pt>
          <cx:pt idx="1134">-0.0089619999999999995</cx:pt>
          <cx:pt idx="1135">-0.011554</cx:pt>
          <cx:pt idx="1136">-0.013377999999999999</cx:pt>
          <cx:pt idx="1137">-0.015129999999999999</cx:pt>
          <cx:pt idx="1138">-0.016503</cx:pt>
          <cx:pt idx="1139">-0.017690000000000001</cx:pt>
          <cx:pt idx="1140">-0.018498000000000001</cx:pt>
          <cx:pt idx="1141">-0.019042</cx:pt>
          <cx:pt idx="1142">-0.019273999999999999</cx:pt>
          <cx:pt idx="1143">-0.018658999999999999</cx:pt>
          <cx:pt idx="1144">-0.018789</cx:pt>
          <cx:pt idx="1145">-0.018543</cx:pt>
          <cx:pt idx="1146">-0.018166999999999999</cx:pt>
          <cx:pt idx="1147">-0.018180999999999999</cx:pt>
          <cx:pt idx="1148">-0.017457</cx:pt>
          <cx:pt idx="1149">-0.01753</cx:pt>
          <cx:pt idx="1150">-0.017114000000000001</cx:pt>
          <cx:pt idx="1151">-0.016858000000000001</cx:pt>
          <cx:pt idx="1152">-0.016972000000000001</cx:pt>
          <cx:pt idx="1153">-0.017337000000000002</cx:pt>
          <cx:pt idx="1154">-0.017606</cx:pt>
          <cx:pt idx="1155">-0.018093000000000001</cx:pt>
          <cx:pt idx="1156">-0.018173000000000002</cx:pt>
          <cx:pt idx="1157">-0.018291000000000002</cx:pt>
          <cx:pt idx="1158">-0.018886</cx:pt>
          <cx:pt idx="1159">-0.018624999999999999</cx:pt>
          <cx:pt idx="1160">-0.019043999999999998</cx:pt>
          <cx:pt idx="1161">-0.018939999999999999</cx:pt>
          <cx:pt idx="1162">-0.019408000000000002</cx:pt>
          <cx:pt idx="1163">-0.019060000000000001</cx:pt>
          <cx:pt idx="1164">-0.018905999999999999</cx:pt>
          <cx:pt idx="1165">-0.018842000000000001</cx:pt>
          <cx:pt idx="1166">-0.018617999999999999</cx:pt>
          <cx:pt idx="1167">-0.018402999999999999</cx:pt>
          <cx:pt idx="1168">-0.018275</cx:pt>
          <cx:pt idx="1169">-0.018994</cx:pt>
          <cx:pt idx="1170">-0.018776000000000001</cx:pt>
          <cx:pt idx="1171">-0.019040000000000001</cx:pt>
          <cx:pt idx="1172">-0.018519000000000001</cx:pt>
          <cx:pt idx="1173">-0.018095</cx:pt>
          <cx:pt idx="1174">-0.018370000000000001</cx:pt>
          <cx:pt idx="1175">-0.017637</cx:pt>
          <cx:pt idx="1176">-0.017583000000000001</cx:pt>
          <cx:pt idx="1177">-0.017229999999999999</cx:pt>
          <cx:pt idx="1178">-0.017343000000000001</cx:pt>
          <cx:pt idx="1179">-0.017315000000000001</cx:pt>
          <cx:pt idx="1180">-0.017257000000000002</cx:pt>
          <cx:pt idx="1181">-0.017158</cx:pt>
          <cx:pt idx="1182">-0.016707</cx:pt>
          <cx:pt idx="1183">-0.016808</cx:pt>
          <cx:pt idx="1184">-0.016618000000000001</cx:pt>
          <cx:pt idx="1185">-0.016409</cx:pt>
          <cx:pt idx="1186">-0.016669</cx:pt>
          <cx:pt idx="1187">-0.016874</cx:pt>
          <cx:pt idx="1188">-0.016576</cx:pt>
          <cx:pt idx="1189">-0.016435999999999999</cx:pt>
          <cx:pt idx="1190">-0.016851999999999999</cx:pt>
          <cx:pt idx="1191">-0.016142</cx:pt>
          <cx:pt idx="1192">-0.015982</cx:pt>
          <cx:pt idx="1193">-0.016254999999999999</cx:pt>
          <cx:pt idx="1194">-0.016230999999999999</cx:pt>
          <cx:pt idx="1195">-0.016275999999999999</cx:pt>
          <cx:pt idx="1196">-0.016976000000000002</cx:pt>
          <cx:pt idx="1197">-0.016650000000000002</cx:pt>
          <cx:pt idx="1198">-0.016341999999999999</cx:pt>
          <cx:pt idx="1199">-0.016631</cx:pt>
          <cx:pt idx="1200">-0.016497000000000001</cx:pt>
          <cx:pt idx="1201">-0.016079</cx:pt>
          <cx:pt idx="1202">-0.016126000000000001</cx:pt>
          <cx:pt idx="1203">-0.015842999999999999</cx:pt>
          <cx:pt idx="1204">-0.01728</cx:pt>
          <cx:pt idx="1205">-0.016933</cx:pt>
          <cx:pt idx="1206">-0.016892999999999998</cx:pt>
          <cx:pt idx="1207">-0.016576</cx:pt>
          <cx:pt idx="1208">-0.016819000000000001</cx:pt>
          <cx:pt idx="1209">-0.016624</cx:pt>
          <cx:pt idx="1210">-0.016532000000000002</cx:pt>
          <cx:pt idx="1211">-0.016881</cx:pt>
          <cx:pt idx="1212">-0.016656000000000001</cx:pt>
          <cx:pt idx="1213">-0.016704</cx:pt>
          <cx:pt idx="1214">-0.016764999999999999</cx:pt>
          <cx:pt idx="1215">-0.016958999999999998</cx:pt>
          <cx:pt idx="1216">-0.016478</cx:pt>
          <cx:pt idx="1217">-0.016899000000000001</cx:pt>
          <cx:pt idx="1218">-0.016046999999999999</cx:pt>
          <cx:pt idx="1219">-0.015956000000000001</cx:pt>
          <cx:pt idx="1220">-0.016494999999999999</cx:pt>
          <cx:pt idx="1221">-0.015395000000000001</cx:pt>
          <cx:pt idx="1222">-0.015309</cx:pt>
          <cx:pt idx="1223">-0.015552</cx:pt>
          <cx:pt idx="1224">-0.014749</cx:pt>
          <cx:pt idx="1225">-0.015153</cx:pt>
          <cx:pt idx="1226">-0.014726</cx:pt>
          <cx:pt idx="1227">-0.014482</cx:pt>
          <cx:pt idx="1228">-0.014316000000000001</cx:pt>
          <cx:pt idx="1229">-0.014049000000000001</cx:pt>
          <cx:pt idx="1230">-0.014163</cx:pt>
          <cx:pt idx="1231">-0.014326999999999999</cx:pt>
          <cx:pt idx="1232">-0.01405</cx:pt>
          <cx:pt idx="1233">-0.013798</cx:pt>
          <cx:pt idx="1234">-0.014437999999999999</cx:pt>
          <cx:pt idx="1235">-0.015066</cx:pt>
          <cx:pt idx="1236">-0.014814000000000001</cx:pt>
          <cx:pt idx="1237">-0.014794</cx:pt>
          <cx:pt idx="1238">-0.015084999999999999</cx:pt>
          <cx:pt idx="1239">-0.014685999999999999</cx:pt>
          <cx:pt idx="1240">-0.014773</cx:pt>
          <cx:pt idx="1241">-0.014912</cx:pt>
          <cx:pt idx="1242">-0.014713</cx:pt>
          <cx:pt idx="1243">-0.014867</cx:pt>
          <cx:pt idx="1244">-0.014841</cx:pt>
          <cx:pt idx="1245">-0.014395</cx:pt>
          <cx:pt idx="1246">-0.014194</cx:pt>
          <cx:pt idx="1247">-0.014189999999999999</cx:pt>
          <cx:pt idx="1248">-0.014374</cx:pt>
          <cx:pt idx="1249">-0.013811</cx:pt>
          <cx:pt idx="1250">-0.013942</cx:pt>
          <cx:pt idx="1251">-0.013925999999999999</cx:pt>
          <cx:pt idx="1252">-0.013821</cx:pt>
          <cx:pt idx="1253">-0.013358999999999999</cx:pt>
          <cx:pt idx="1254">-0.012843</cx:pt>
          <cx:pt idx="1255">-0.012193000000000001</cx:pt>
          <cx:pt idx="1256">-0.011697000000000001</cx:pt>
          <cx:pt idx="1257">-0.010699</cx:pt>
          <cx:pt idx="1258">-0.010245000000000001</cx:pt>
          <cx:pt idx="1259">-0.0099860000000000001</cx:pt>
          <cx:pt idx="1260">-0.0097070000000000004</cx:pt>
          <cx:pt idx="1261">-0.0095980000000000006</cx:pt>
          <cx:pt idx="1262">-0.0097619999999999998</cx:pt>
          <cx:pt idx="1263">-0.0095239999999999995</cx:pt>
          <cx:pt idx="1264">-0.009129</cx:pt>
          <cx:pt idx="1265">-0.0087460000000000003</cx:pt>
          <cx:pt idx="1266">-0.0084849999999999995</cx:pt>
          <cx:pt idx="1267">-0.0085100000000000002</cx:pt>
          <cx:pt idx="1268">-0.0084589999999999995</cx:pt>
          <cx:pt idx="1269">-0.0085599999999999999</cx:pt>
          <cx:pt idx="1270">-0.0085430000000000002</cx:pt>
          <cx:pt idx="1271">-0.0086459999999999992</cx:pt>
          <cx:pt idx="1272">-0.0086910000000000008</cx:pt>
          <cx:pt idx="1273">-0.008822</cx:pt>
          <cx:pt idx="1274">-0.0087899999999999992</cx:pt>
          <cx:pt idx="1275">-0.0089689999999999995</cx:pt>
          <cx:pt idx="1276">-0.0088940000000000009</cx:pt>
          <cx:pt idx="1277">-0.0090530000000000003</cx:pt>
          <cx:pt idx="1278">-0.0091529999999999997</cx:pt>
          <cx:pt idx="1279">-0.0090629999999999999</cx:pt>
          <cx:pt idx="1280">-0.0087069999999999995</cx:pt>
          <cx:pt idx="1281">-0.0086400000000000001</cx:pt>
          <cx:pt idx="1282">-0.008763</cx:pt>
          <cx:pt idx="1283">-0.0085030000000000001</cx:pt>
          <cx:pt idx="1284">-0.0083829999999999998</cx:pt>
          <cx:pt idx="1285">-0.0083639999999999999</cx:pt>
          <cx:pt idx="1286">-0.0081530000000000005</cx:pt>
          <cx:pt idx="1287">-0.0078720000000000005</cx:pt>
          <cx:pt idx="1288">-0.007894</cx:pt>
          <cx:pt idx="1289">-0.0079679999999999994</cx:pt>
          <cx:pt idx="1290">-0.0077489999999999998</cx:pt>
          <cx:pt idx="1291">-0.0081349999999999999</cx:pt>
          <cx:pt idx="1292">-0.0080079999999999995</cx:pt>
          <cx:pt idx="1293">-0.008012</cx:pt>
          <cx:pt idx="1294">-0.0080389999999999993</cx:pt>
          <cx:pt idx="1295">-0.0074749999999999999</cx:pt>
          <cx:pt idx="1296">-0.0075339999999999999</cx:pt>
          <cx:pt idx="1297">-0.0074640000000000001</cx:pt>
          <cx:pt idx="1298">-0.0071130000000000004</cx:pt>
          <cx:pt idx="1299">-0.0066839999999999998</cx:pt>
          <cx:pt idx="1300">-0.0071479999999999998</cx:pt>
          <cx:pt idx="1301">-0.0077010000000000004</cx:pt>
          <cx:pt idx="1302">-0.0082199999999999999</cx:pt>
          <cx:pt idx="1303">-0.0089980000000000008</cx:pt>
          <cx:pt idx="1304">-0.0089999999999999993</cx:pt>
          <cx:pt idx="1305">-0.008848</cx:pt>
          <cx:pt idx="1306">-0.0084150000000000006</cx:pt>
          <cx:pt idx="1307">-0.0077400000000000004</cx:pt>
          <cx:pt idx="1308">-0.0069569999999999996</cx:pt>
          <cx:pt idx="1309">-0.0068139999999999997</cx:pt>
          <cx:pt idx="1310">-0.0069610000000000002</cx:pt>
          <cx:pt idx="1311">-0.0070429999999999998</cx:pt>
          <cx:pt idx="1312">-0.0074139999999999996</cx:pt>
          <cx:pt idx="1313">-0.0078440000000000003</cx:pt>
          <cx:pt idx="1314">-0.0080029999999999997</cx:pt>
          <cx:pt idx="1315">-0.0080129999999999993</cx:pt>
          <cx:pt idx="1316">-0.0083540000000000003</cx:pt>
          <cx:pt idx="1317">-0.0086739999999999994</cx:pt>
          <cx:pt idx="1318">-0.0087530000000000004</cx:pt>
          <cx:pt idx="1319">-0.0095709999999999996</cx:pt>
          <cx:pt idx="1320">-0.010005999999999999</cx:pt>
          <cx:pt idx="1321">-0.010354</cx:pt>
          <cx:pt idx="1322">-0.010685999999999999</cx:pt>
          <cx:pt idx="1323">-0.01009</cx:pt>
          <cx:pt idx="1324">-0.0088719999999999997</cx:pt>
          <cx:pt idx="1325">-0.0077850000000000003</cx:pt>
          <cx:pt idx="1326">-0.0065529999999999998</cx:pt>
          <cx:pt idx="1327">-0.0052760000000000003</cx:pt>
          <cx:pt idx="1328">-0.004274</cx:pt>
          <cx:pt idx="1329">-0.003787</cx:pt>
          <cx:pt idx="1330">-0.0036129999999999999</cx:pt>
          <cx:pt idx="1331">-0.0038509999999999998</cx:pt>
          <cx:pt idx="1332">-0.0042030000000000001</cx:pt>
          <cx:pt idx="1333">-0.0040569999999999998</cx:pt>
          <cx:pt idx="1334">-0.0041980000000000003</cx:pt>
          <cx:pt idx="1335">-0.0039899999999999996</cx:pt>
          <cx:pt idx="1336">-0.003797</cx:pt>
          <cx:pt idx="1337">-0.0039119999999999997</cx:pt>
          <cx:pt idx="1338">-0.0045589999999999997</cx:pt>
          <cx:pt idx="1339">-0.0052189999999999997</cx:pt>
          <cx:pt idx="1340">-0.0063</cx:pt>
          <cx:pt idx="1341">-0.0070549999999999996</cx:pt>
          <cx:pt idx="1342">-0.0078510000000000003</cx:pt>
          <cx:pt idx="1343">-0.0081569999999999993</cx:pt>
          <cx:pt idx="1344">-0.0087419999999999998</cx:pt>
          <cx:pt idx="1345">-0.0083389999999999992</cx:pt>
          <cx:pt idx="1346">-0.008319</cx:pt>
          <cx:pt idx="1347">-0.0087170000000000008</cx:pt>
          <cx:pt idx="1348">-0.0083610000000000004</cx:pt>
          <cx:pt idx="1349">-0.0075040000000000003</cx:pt>
          <cx:pt idx="1350">-0.0070569999999999999</cx:pt>
          <cx:pt idx="1351">-0.0070179999999999999</cx:pt>
          <cx:pt idx="1352">-0.0063670000000000003</cx:pt>
          <cx:pt idx="1353">-0.006051</cx:pt>
          <cx:pt idx="1354">-0.0072950000000000003</cx:pt>
          <cx:pt idx="1355">-0.0085339999999999999</cx:pt>
          <cx:pt idx="1356">-0.0091009999999999997</cx:pt>
          <cx:pt idx="1357">-0.0098320000000000005</cx:pt>
          <cx:pt idx="1358">-0.011105</cx:pt>
          <cx:pt idx="1359">-0.011558000000000001</cx:pt>
          <cx:pt idx="1360">-0.01124</cx:pt>
          <cx:pt idx="1361">-0.011729</cx:pt>
          <cx:pt idx="1362">-0.0118</cx:pt>
          <cx:pt idx="1363">-0.011852</cx:pt>
          <cx:pt idx="1364">-0.012146000000000001</cx:pt>
          <cx:pt idx="1365">-0.012312</cx:pt>
          <cx:pt idx="1366">-0.012211</cx:pt>
          <cx:pt idx="1367">-0.012158</cx:pt>
          <cx:pt idx="1368">-0.011387</cx:pt>
          <cx:pt idx="1369">-0.011509999999999999</cx:pt>
          <cx:pt idx="1370">-0.011405</cx:pt>
          <cx:pt idx="1371">-0.010900999999999999</cx:pt>
          <cx:pt idx="1372">-0.011032</cx:pt>
          <cx:pt idx="1373">-0.011094</cx:pt>
          <cx:pt idx="1374">-0.010614</cx:pt>
          <cx:pt idx="1375">-0.010356000000000001</cx:pt>
          <cx:pt idx="1376">-0.010267</cx:pt>
          <cx:pt idx="1377">-0.010208</cx:pt>
          <cx:pt idx="1378">-0.0095209999999999999</cx:pt>
          <cx:pt idx="1379">-0.009306</cx:pt>
          <cx:pt idx="1380">-0.0089599999999999992</cx:pt>
          <cx:pt idx="1381">-0.0084290000000000007</cx:pt>
          <cx:pt idx="1382">-0.0078589999999999997</cx:pt>
          <cx:pt idx="1383">-0.0077169999999999999</cx:pt>
          <cx:pt idx="1384">-0.0076030000000000004</cx:pt>
          <cx:pt idx="1385">-0.0075209999999999999</cx:pt>
          <cx:pt idx="1386">-0.0076899999999999998</cx:pt>
          <cx:pt idx="1387">-0.0079450000000000007</cx:pt>
          <cx:pt idx="1388">-0.0082730000000000008</cx:pt>
          <cx:pt idx="1389">-0.0079450000000000007</cx:pt>
          <cx:pt idx="1390">-0.0076220000000000003</cx:pt>
          <cx:pt idx="1391">-0.0077229999999999998</cx:pt>
          <cx:pt idx="1392">-0.0072649999999999998</cx:pt>
          <cx:pt idx="1393">-0.0075760000000000003</cx:pt>
          <cx:pt idx="1394">-0.0073660000000000002</cx:pt>
          <cx:pt idx="1395">-0.0071419999999999999</cx:pt>
          <cx:pt idx="1396">-0.0073229999999999996</cx:pt>
          <cx:pt idx="1397">-0.0072810000000000001</cx:pt>
          <cx:pt idx="1398">-0.0071939999999999999</cx:pt>
          <cx:pt idx="1399">-0.0069369999999999996</cx:pt>
          <cx:pt idx="1400">-0.0070260000000000001</cx:pt>
          <cx:pt idx="1401">-0.0066829999999999997</cx:pt>
          <cx:pt idx="1402">-0.0066509999999999998</cx:pt>
          <cx:pt idx="1403">-0.0066059999999999999</cx:pt>
          <cx:pt idx="1404">-0.0064729999999999996</cx:pt>
          <cx:pt idx="1405">-0.006136</cx:pt>
          <cx:pt idx="1406">-0.0059870000000000001</cx:pt>
          <cx:pt idx="1407">-0.0056319999999999999</cx:pt>
          <cx:pt idx="1408">-0.0052100000000000002</cx:pt>
          <cx:pt idx="1409">-0.0051739999999999998</cx:pt>
          <cx:pt idx="1410">-0.0050280000000000004</cx:pt>
          <cx:pt idx="1411">-0.0049620000000000003</cx:pt>
          <cx:pt idx="1412">-0.0050130000000000001</cx:pt>
          <cx:pt idx="1413">-0.0050920000000000002</cx:pt>
          <cx:pt idx="1414">-0.0048279999999999998</cx:pt>
          <cx:pt idx="1415">-0.004875</cx:pt>
          <cx:pt idx="1416">-0.0049290000000000002</cx:pt>
          <cx:pt idx="1417">-0.0047359999999999998</cx:pt>
          <cx:pt idx="1418">-0.004646</cx:pt>
          <cx:pt idx="1419">-0.0050740000000000004</cx:pt>
          <cx:pt idx="1420">-0.0055069999999999997</cx:pt>
          <cx:pt idx="1421">-0.0065040000000000002</cx:pt>
          <cx:pt idx="1422">-0.0060049999999999999</cx:pt>
          <cx:pt idx="1423">-0.0058659999999999997</cx:pt>
          <cx:pt idx="1424">-0.0054809999999999998</cx:pt>
          <cx:pt idx="1425">-0.0052430000000000003</cx:pt>
          <cx:pt idx="1426">-0.005078</cx:pt>
          <cx:pt idx="1427">-0.0048979999999999996</cx:pt>
          <cx:pt idx="1428">-0.0050790000000000002</cx:pt>
          <cx:pt idx="1429">-0.005555</cx:pt>
          <cx:pt idx="1430">-0.0054840000000000002</cx:pt>
          <cx:pt idx="1431">-0.0051130000000000004</cx:pt>
          <cx:pt idx="1432">-0.0051110000000000001</cx:pt>
          <cx:pt idx="1433">-0.0058999999999999999</cx:pt>
          <cx:pt idx="1434">-0.0054099999999999999</cx:pt>
          <cx:pt idx="1435">-0.0053470000000000002</cx:pt>
          <cx:pt idx="1436">-0.0053239999999999997</cx:pt>
          <cx:pt idx="1437">-0.0057619999999999998</cx:pt>
          <cx:pt idx="1438">-0.0055640000000000004</cx:pt>
          <cx:pt idx="1439">-0.0055100000000000001</cx:pt>
          <cx:pt idx="1440">-0.0053619999999999996</cx:pt>
          <cx:pt idx="1441">-0.0057970000000000001</cx:pt>
          <cx:pt idx="1442">-0.00564</cx:pt>
          <cx:pt idx="1443">-0.0055430000000000002</cx:pt>
          <cx:pt idx="1444">-0.005274</cx:pt>
          <cx:pt idx="1445">-0.0051580000000000003</cx:pt>
          <cx:pt idx="1446">-0.0056059999999999999</cx:pt>
          <cx:pt idx="1447">-0.0058389999999999996</cx:pt>
          <cx:pt idx="1448">-0.0055659999999999998</cx:pt>
          <cx:pt idx="1449">-0.0061830000000000001</cx:pt>
          <cx:pt idx="1450">-0.0059779999999999998</cx:pt>
          <cx:pt idx="1451">-0.0062509999999999996</cx:pt>
          <cx:pt idx="1452">-0.005914</cx:pt>
          <cx:pt idx="1453">-0.0058079999999999998</cx:pt>
          <cx:pt idx="1454">-0.0044450000000000002</cx:pt>
          <cx:pt idx="1455">-0.0043740000000000003</cx:pt>
          <cx:pt idx="1456">-0.0044780000000000002</cx:pt>
          <cx:pt idx="1457">-0.0043779999999999999</cx:pt>
          <cx:pt idx="1458">-0.0043080000000000002</cx:pt>
          <cx:pt idx="1459">-0.0045380000000000004</cx:pt>
          <cx:pt idx="1460">-0.0045050000000000003</cx:pt>
          <cx:pt idx="1461">-0.0048469999999999997</cx:pt>
          <cx:pt idx="1462">-0.0047349999999999996</cx:pt>
          <cx:pt idx="1463">-0.004777</cx:pt>
          <cx:pt idx="1464">-0.004777</cx:pt>
          <cx:pt idx="1465">-0.0048320000000000004</cx:pt>
          <cx:pt idx="1466">-0.0044759999999999999</cx:pt>
          <cx:pt idx="1467">-0.0055500000000000002</cx:pt>
          <cx:pt idx="1468">-0.0054060000000000002</cx:pt>
          <cx:pt idx="1469">-0.0051060000000000003</cx:pt>
          <cx:pt idx="1470">-0.0054099999999999999</cx:pt>
          <cx:pt idx="1471">-0.0052310000000000004</cx:pt>
          <cx:pt idx="1472">-0.0044250000000000001</cx:pt>
          <cx:pt idx="1473">-0.0043049999999999998</cx:pt>
          <cx:pt idx="1474">-0.003973</cx:pt>
          <cx:pt idx="1475">-0.004267</cx:pt>
          <cx:pt idx="1476">-0.0041419999999999998</cx:pt>
          <cx:pt idx="1477">-0.0036549999999999998</cx:pt>
          <cx:pt idx="1478">-0.003715</cx:pt>
          <cx:pt idx="1479">-0.0034629999999999999</cx:pt>
          <cx:pt idx="1480">-0.0036480000000000002</cx:pt>
          <cx:pt idx="1481">-0.003418</cx:pt>
          <cx:pt idx="1482">-0.0035149999999999999</cx:pt>
          <cx:pt idx="1483">-0.0033860000000000001</cx:pt>
          <cx:pt idx="1484">-0.003323</cx:pt>
          <cx:pt idx="1485">-0.0031849999999999999</cx:pt>
          <cx:pt idx="1486">-0.003209</cx:pt>
          <cx:pt idx="1487">-0.0030899999999999999</cx:pt>
          <cx:pt idx="1488">-0.0028500000000000001</cx:pt>
          <cx:pt idx="1489">-0.0026830000000000001</cx:pt>
          <cx:pt idx="1490">-0.0027569999999999999</cx:pt>
          <cx:pt idx="1491">-0.0030400000000000002</cx:pt>
          <cx:pt idx="1492">-0.0033059999999999999</cx:pt>
          <cx:pt idx="1493">-0.0034039999999999999</cx:pt>
          <cx:pt idx="1494">-0.003676</cx:pt>
          <cx:pt idx="1495">-0.0036099999999999999</cx:pt>
          <cx:pt idx="1496">-0.003725</cx:pt>
          <cx:pt idx="1497">-0.0034039999999999999</cx:pt>
          <cx:pt idx="1498">-0.0030100000000000001</cx:pt>
          <cx:pt idx="1499">-0.0027190000000000001</cx:pt>
          <cx:pt idx="1500">-0.0025300000000000001</cx:pt>
          <cx:pt idx="1501">-0.002215</cx:pt>
          <cx:pt idx="1502">-0.0024940000000000001</cx:pt>
          <cx:pt idx="1503">-0.0022560000000000002</cx:pt>
          <cx:pt idx="1504">-0.0025469999999999998</cx:pt>
          <cx:pt idx="1505">-0.0023999999999999998</cx:pt>
          <cx:pt idx="1506">-0.0025999999999999999</cx:pt>
          <cx:pt idx="1507">-0.0022339999999999999</cx:pt>
          <cx:pt idx="1508">-0.002111</cx:pt>
          <cx:pt idx="1509">-0.0018580000000000001</cx:pt>
          <cx:pt idx="1510">-0.0018010000000000001</cx:pt>
          <cx:pt idx="1511">-0.0018910000000000001</cx:pt>
          <cx:pt idx="1512">-0.002258</cx:pt>
          <cx:pt idx="1513">-0.0027260000000000001</cx:pt>
          <cx:pt idx="1514">-0.0033430000000000001</cx:pt>
          <cx:pt idx="1515">-0.004261</cx:pt>
          <cx:pt idx="1516">-0.0045250000000000004</cx:pt>
          <cx:pt idx="1517">-0.0048399999999999997</cx:pt>
          <cx:pt idx="1518">-0.0048399999999999997</cx:pt>
          <cx:pt idx="1519">-0.0048199999999999996</cx:pt>
          <cx:pt idx="1520">-0.0049569999999999996</cx:pt>
          <cx:pt idx="1521">-0.0045750000000000001</cx:pt>
          <cx:pt idx="1522">-0.0045300000000000002</cx:pt>
          <cx:pt idx="1523">-0.0043220000000000003</cx:pt>
          <cx:pt idx="1524">-0.0042579999999999996</cx:pt>
          <cx:pt idx="1525">-0.0049740000000000001</cx:pt>
          <cx:pt idx="1526">-0.0044169999999999999</cx:pt>
          <cx:pt idx="1527">-0.004594</cx:pt>
          <cx:pt idx="1528">-0.0045110000000000003</cx:pt>
          <cx:pt idx="1529">-0.0035690000000000001</cx:pt>
          <cx:pt idx="1530">-0.0036329999999999999</cx:pt>
          <cx:pt idx="1531">-0.0038760000000000001</cx:pt>
          <cx:pt idx="1532">-0.003869</cx:pt>
          <cx:pt idx="1533">-0.0043070000000000001</cx:pt>
          <cx:pt idx="1534">-0.004705</cx:pt>
          <cx:pt idx="1535">-0.0049059999999999998</cx:pt>
          <cx:pt idx="1536">-0.0049020000000000001</cx:pt>
          <cx:pt idx="1537">-0.0053220000000000003</cx:pt>
          <cx:pt idx="1538">-0.0051380000000000002</cx:pt>
          <cx:pt idx="1539">-0.0055640000000000004</cx:pt>
          <cx:pt idx="1540">-0.0050980000000000001</cx:pt>
          <cx:pt idx="1541">-0.0046439999999999997</cx:pt>
          <cx:pt idx="1542">-0.0047850000000000002</cx:pt>
          <cx:pt idx="1543">-0.0049550000000000002</cx:pt>
          <cx:pt idx="1544">-0.0040499999999999998</cx:pt>
          <cx:pt idx="1545">-0.0036570000000000001</cx:pt>
          <cx:pt idx="1546">-0.0037330000000000002</cx:pt>
          <cx:pt idx="1547">-0.0031120000000000002</cx:pt>
          <cx:pt idx="1548">-0.0026610000000000002</cx:pt>
          <cx:pt idx="1549">-0.0026900000000000001</cx:pt>
          <cx:pt idx="1550">-0.002408</cx:pt>
          <cx:pt idx="1551">-0.0021919999999999999</cx:pt>
          <cx:pt idx="1552">-0.0022409999999999999</cx:pt>
          <cx:pt idx="1553">-0.0024350000000000001</cx:pt>
          <cx:pt idx="1554">-0.0024020000000000001</cx:pt>
          <cx:pt idx="1555">-0.0025330000000000001</cx:pt>
          <cx:pt idx="1556">-0.002751</cx:pt>
          <cx:pt idx="1557">-0.0029350000000000001</cx:pt>
          <cx:pt idx="1558">-0.0030660000000000001</cx:pt>
          <cx:pt idx="1559">-0.0030560000000000001</cx:pt>
          <cx:pt idx="1560">-0.0026819999999999999</cx:pt>
          <cx:pt idx="1561">-0.002032</cx:pt>
          <cx:pt idx="1562">-0.0016019999999999999</cx:pt>
          <cx:pt idx="1563">-0.0010549999999999999</cx:pt>
          <cx:pt idx="1564">-0.00065499999999999998</cx:pt>
          <cx:pt idx="1565">-0.00062100000000000002</cx:pt>
          <cx:pt idx="1566">-0.00069499999999999998</cx:pt>
          <cx:pt idx="1567">-0.00057200000000000003</cx:pt>
          <cx:pt idx="1568">-0.00047800000000000002</cx:pt>
          <cx:pt idx="1569">-0.00041100000000000002</cx:pt>
          <cx:pt idx="1570">-0.00037599999999999998</cx:pt>
          <cx:pt idx="1571">-0.000388</cx:pt>
          <cx:pt idx="1572">-0.00049799999999999996</cx:pt>
          <cx:pt idx="1573">-0.00061399999999999996</cx:pt>
          <cx:pt idx="1574">-0.00073800000000000005</cx:pt>
          <cx:pt idx="1575">-0.00089300000000000002</cx:pt>
          <cx:pt idx="1576">-0.00084500000000000005</cx:pt>
          <cx:pt idx="1577">-0.000785</cx:pt>
          <cx:pt idx="1578">-0.00056300000000000002</cx:pt>
          <cx:pt idx="1579">-0.00040700000000000003</cx:pt>
          <cx:pt idx="1580">-0.00018599999999999999</cx:pt>
          <cx:pt idx="1581">-0.00010399999999999999</cx:pt>
          <cx:pt idx="1582">-3.8999999999999999e-05</cx:pt>
          <cx:pt idx="1583">-1.9000000000000001e-05</cx:pt>
          <cx:pt idx="1584">-3.9999999999999998e-06</cx:pt>
          <cx:pt idx="1585">-3.9999999999999998e-06</cx:pt>
          <cx:pt idx="1586">-1.9999999999999999e-06</cx:pt>
          <cx:pt idx="1587">0</cx:pt>
          <cx:pt idx="1588">-9.9999999999999995e-07</cx:pt>
          <cx:pt idx="1589">-4.8000000000000001e-05</cx:pt>
          <cx:pt idx="1590">-8.5000000000000006e-05</cx:pt>
          <cx:pt idx="1591">-8.1000000000000004e-05</cx:pt>
          <cx:pt idx="1592">-8.2999999999999998e-05</cx:pt>
          <cx:pt idx="1593">-8.7000000000000001e-05</cx:pt>
          <cx:pt idx="1594">-4.6e-05</cx:pt>
          <cx:pt idx="1595">-1.1e-05</cx:pt>
          <cx:pt idx="1596">-2.4000000000000001e-05</cx:pt>
          <cx:pt idx="1597">-5.5000000000000002e-05</cx:pt>
          <cx:pt idx="1598">-5.8e-05</cx:pt>
          <cx:pt idx="1599">-5.3000000000000001e-05</cx:pt>
          <cx:pt idx="1600">-6.3e-05</cx:pt>
          <cx:pt idx="1601">-7.2000000000000002e-05</cx:pt>
          <cx:pt idx="1602">-5.5000000000000002e-05</cx:pt>
          <cx:pt idx="1603">-0.00013999999999999999</cx:pt>
          <cx:pt idx="1604">-0.00032200000000000002</cx:pt>
          <cx:pt idx="1605">-0.00036200000000000002</cx:pt>
          <cx:pt idx="1606">-0.00051900000000000004</cx:pt>
          <cx:pt idx="1607">-0.00097000000000000005</cx:pt>
          <cx:pt idx="1608">-0.0012390000000000001</cx:pt>
          <cx:pt idx="1609">-0.0014779999999999999</cx:pt>
          <cx:pt idx="1610">-0.002104</cx:pt>
          <cx:pt idx="1611">-0.0024380000000000001</cx:pt>
          <cx:pt idx="1612">-0.0026419999999999998</cx:pt>
          <cx:pt idx="1613">-0.0027729999999999999</cx:pt>
          <cx:pt idx="1614">-0.0027200000000000002</cx:pt>
          <cx:pt idx="1615">-0.0026310000000000001</cx:pt>
          <cx:pt idx="1616">-0.002787</cx:pt>
          <cx:pt idx="1617">-0.002869</cx:pt>
          <cx:pt idx="1618">-0.0031879999999999999</cx:pt>
          <cx:pt idx="1619">-0.0036709999999999998</cx:pt>
          <cx:pt idx="1620">-0.0042370000000000003</cx:pt>
          <cx:pt idx="1621">-0.004627</cx:pt>
          <cx:pt idx="1622">-0.005189</cx:pt>
          <cx:pt idx="1623">-0.0053429999999999997</cx:pt>
          <cx:pt idx="1624">-0.0056759999999999996</cx:pt>
          <cx:pt idx="1625">-0.0056800000000000002</cx:pt>
          <cx:pt idx="1626">-0.0055909999999999996</cx:pt>
          <cx:pt idx="1627">-0.005849</cx:pt>
          <cx:pt idx="1628">-0.0054739999999999997</cx:pt>
          <cx:pt idx="1629">-0.0049560000000000003</cx:pt>
          <cx:pt idx="1630">-0.005025</cx:pt>
          <cx:pt idx="1631">-0.004921</cx:pt>
          <cx:pt idx="1632">-0.0040280000000000003</cx:pt>
          <cx:pt idx="1633">-0.0034129999999999998</cx:pt>
          <cx:pt idx="1634">-0.0027529999999999998</cx:pt>
          <cx:pt idx="1635">-0.0017589999999999999</cx:pt>
          <cx:pt idx="1636">-0.0010989999999999999</cx:pt>
          <cx:pt idx="1637">-0.00081499999999999997</cx:pt>
          <cx:pt idx="1638">-0.00056599999999999999</cx:pt>
          <cx:pt idx="1639">-0.00062699999999999995</cx:pt>
          <cx:pt idx="1640">-0.00063000000000000003</cx:pt>
          <cx:pt idx="1641">-0.00044799999999999999</cx:pt>
          <cx:pt idx="1642">-0.00034099999999999999</cx:pt>
          <cx:pt idx="1643">-0.000175</cx:pt>
          <cx:pt idx="1644">-8.5000000000000006e-05</cx:pt>
          <cx:pt idx="1645">0</cx:pt>
          <cx:pt idx="1646">0</cx:pt>
          <cx:pt idx="1647">0</cx:pt>
          <cx:pt idx="1648">0</cx:pt>
          <cx:pt idx="1649">0</cx:pt>
          <cx:pt idx="1650">0</cx:pt>
          <cx:pt idx="1651">0</cx:pt>
          <cx:pt idx="1652">0</cx:pt>
          <cx:pt idx="1653">0</cx:pt>
          <cx:pt idx="1654">0</cx:pt>
          <cx:pt idx="1655">0</cx:pt>
          <cx:pt idx="1656">0</cx:pt>
          <cx:pt idx="1657">0</cx:pt>
          <cx:pt idx="1658">0</cx:pt>
          <cx:pt idx="1659">0</cx:pt>
          <cx:pt idx="1660">0</cx:pt>
          <cx:pt idx="1661">0</cx:pt>
          <cx:pt idx="1662">0</cx:pt>
          <cx:pt idx="1663">0</cx:pt>
          <cx:pt idx="1664">0</cx:pt>
          <cx:pt idx="1665">0</cx:pt>
          <cx:pt idx="1666">0</cx:pt>
          <cx:pt idx="1667">0</cx:pt>
          <cx:pt idx="1668">0</cx:pt>
          <cx:pt idx="1669">0</cx:pt>
          <cx:pt idx="1670">0</cx:pt>
          <cx:pt idx="1671">0</cx:pt>
          <cx:pt idx="1672">0</cx:pt>
          <cx:pt idx="1673">0</cx:pt>
          <cx:pt idx="1674">0</cx:pt>
          <cx:pt idx="1675">0</cx:pt>
          <cx:pt idx="1676">0</cx:pt>
          <cx:pt idx="1677">0</cx:pt>
          <cx:pt idx="1678">0</cx:pt>
          <cx:pt idx="1679">0</cx:pt>
          <cx:pt idx="1680">0</cx:pt>
          <cx:pt idx="1681">0</cx:pt>
          <cx:pt idx="1682">0</cx:pt>
          <cx:pt idx="1683">0</cx:pt>
          <cx:pt idx="1684">0</cx:pt>
          <cx:pt idx="1685">0</cx:pt>
          <cx:pt idx="1686">0</cx:pt>
          <cx:pt idx="1687">0</cx:pt>
          <cx:pt idx="1688">0</cx:pt>
          <cx:pt idx="1689">0</cx:pt>
          <cx:pt idx="1690">0</cx:pt>
          <cx:pt idx="1691">0</cx:pt>
          <cx:pt idx="1692">-1.4e-05</cx:pt>
          <cx:pt idx="1693">-0.000122</cx:pt>
          <cx:pt idx="1694">-0.00022000000000000001</cx:pt>
          <cx:pt idx="1695">-0.00049299999999999995</cx:pt>
          <cx:pt idx="1696">-0.00059500000000000004</cx:pt>
          <cx:pt idx="1697">-0.0010839999999999999</cx:pt>
          <cx:pt idx="1698">-0.0016410000000000001</cx:pt>
          <cx:pt idx="1699">-0.0022260000000000001</cx:pt>
          <cx:pt idx="1700">-0.002784</cx:pt>
          <cx:pt idx="1701">-0.003336</cx:pt>
          <cx:pt idx="1702">-0.004163</cx:pt>
          <cx:pt idx="1703">-0.0049439999999999996</cx:pt>
          <cx:pt idx="1704">-0.0053280000000000003</cx:pt>
          <cx:pt idx="1705">-0.0060769999999999999</cx:pt>
          <cx:pt idx="1706">-0.0063769999999999999</cx:pt>
          <cx:pt idx="1707">-0.0064700000000000001</cx:pt>
          <cx:pt idx="1708">-0.0061370000000000001</cx:pt>
          <cx:pt idx="1709">-0.0063699999999999998</cx:pt>
          <cx:pt idx="1710">-0.0062030000000000002</cx:pt>
          <cx:pt idx="1711">-0.0063229999999999996</cx:pt>
          <cx:pt idx="1712">-0.006515</cx:pt>
          <cx:pt idx="1713">-0.0067219999999999997</cx:pt>
          <cx:pt idx="1714">-0.0067460000000000003</cx:pt>
          <cx:pt idx="1715">-0.0067460000000000003</cx:pt>
          <cx:pt idx="1716">-0.0069719999999999999</cx:pt>
          <cx:pt idx="1717">-0.0073509999999999999</cx:pt>
          <cx:pt idx="1718">-0.007424</cx:pt>
          <cx:pt idx="1719">-0.0076660000000000001</cx:pt>
          <cx:pt idx="1720">-0.007816</cx:pt>
          <cx:pt idx="1721">-0.0084370000000000001</cx:pt>
          <cx:pt idx="1722">-0.0083949999999999997</cx:pt>
          <cx:pt idx="1723">-0.0081519999999999995</cx:pt>
          <cx:pt idx="1724">-0.0088459999999999997</cx:pt>
          <cx:pt idx="1725">-0.0088660000000000006</cx:pt>
          <cx:pt idx="1726">-0.0086960000000000006</cx:pt>
          <cx:pt idx="1727">-0.0087919999999999995</cx:pt>
          <cx:pt idx="1728">-0.0085249999999999996</cx:pt>
          <cx:pt idx="1729">-0.0088459999999999997</cx:pt>
          <cx:pt idx="1730">-0.0089599999999999992</cx:pt>
          <cx:pt idx="1731">-0.0086269999999999993</cx:pt>
          <cx:pt idx="1732">-0.0089339999999999992</cx:pt>
          <cx:pt idx="1733">-0.0091129999999999996</cx:pt>
          <cx:pt idx="1734">-0.0096769999999999998</cx:pt>
          <cx:pt idx="1735">-0.0098230000000000001</cx:pt>
          <cx:pt idx="1736">-0.0098370000000000003</cx:pt>
          <cx:pt idx="1737">-0.0097890000000000008</cx:pt>
          <cx:pt idx="1738">-0.0097179999999999992</cx:pt>
          <cx:pt idx="1739">-0.0093310000000000008</cx:pt>
          <cx:pt idx="1740">-0.008652</cx:pt>
          <cx:pt idx="1741">-0.0079670000000000001</cx:pt>
          <cx:pt idx="1742">-0.0076540000000000002</cx:pt>
          <cx:pt idx="1743">-0.0071710000000000003</cx:pt>
          <cx:pt idx="1744">-0.0059740000000000001</cx:pt>
          <cx:pt idx="1745">-0.0053080000000000002</cx:pt>
          <cx:pt idx="1746">-0.0042300000000000003</cx:pt>
          <cx:pt idx="1747">-0.0033300000000000001</cx:pt>
          <cx:pt idx="1748">-0.0028479999999999998</cx:pt>
          <cx:pt idx="1749">-0.0034139999999999999</cx:pt>
          <cx:pt idx="1750">-0.0032850000000000002</cx:pt>
          <cx:pt idx="1751">-0.003388</cx:pt>
          <cx:pt idx="1752">-0.0033830000000000002</cx:pt>
          <cx:pt idx="1753">-0.00332</cx:pt>
          <cx:pt idx="1754">-0.002777</cx:pt>
          <cx:pt idx="1755">-0.0022699999999999999</cx:pt>
          <cx:pt idx="1756">-0.0020019999999999999</cx:pt>
          <cx:pt idx="1757">-0.001817</cx:pt>
          <cx:pt idx="1758">-0.0016199999999999999</cx:pt>
          <cx:pt idx="1759">-0.0014970000000000001</cx:pt>
          <cx:pt idx="1760">-0.001281</cx:pt>
          <cx:pt idx="1761">-0.0010859999999999999</cx:pt>
          <cx:pt idx="1762">-0.00083299999999999997</cx:pt>
          <cx:pt idx="1763">-0.00035799999999999997</cx:pt>
          <cx:pt idx="1764">-7.4999999999999993e-05</cx:pt>
          <cx:pt idx="1765">-0.00042400000000000001</cx:pt>
          <cx:pt idx="1766">-0.00061200000000000002</cx:pt>
          <cx:pt idx="1767">-0.0010139999999999999</cx:pt>
          <cx:pt idx="1768">-0.0012819999999999999</cx:pt>
          <cx:pt idx="1769">-0.0017769999999999999</cx:pt>
          <cx:pt idx="1770">-0.0018029999999999999</cx:pt>
          <cx:pt idx="1771">-0.002101</cx:pt>
          <cx:pt idx="1772">-0.0017849999999999999</cx:pt>
          <cx:pt idx="1773">-0.0016000000000000001</cx:pt>
          <cx:pt idx="1774">-0.0012719999999999999</cx:pt>
          <cx:pt idx="1775">-0.00093300000000000002</cx:pt>
          <cx:pt idx="1776">-0.00052700000000000002</cx:pt>
          <cx:pt idx="1777">-0.00055000000000000003</cx:pt>
          <cx:pt idx="1778">-0.000544</cx:pt>
          <cx:pt idx="1779">-0.00050699999999999996</cx:pt>
          <cx:pt idx="1780">-0.00045199999999999998</cx:pt>
          <cx:pt idx="1781">-0.00039800000000000002</cx:pt>
          <cx:pt idx="1782">-0.00028899999999999998</cx:pt>
          <cx:pt idx="1783">-0.00020799999999999999</cx:pt>
          <cx:pt idx="1784">-0.000202</cx:pt>
          <cx:pt idx="1785">-0.000252</cx:pt>
          <cx:pt idx="1786">-0.00040099999999999999</cx:pt>
          <cx:pt idx="1787">-0.00052400000000000005</cx:pt>
          <cx:pt idx="1788">-0.00054799999999999998</cx:pt>
          <cx:pt idx="1789">-0.00046999999999999999</cx:pt>
          <cx:pt idx="1790">-0.00044099999999999999</cx:pt>
          <cx:pt idx="1791">-0.00032200000000000002</cx:pt>
          <cx:pt idx="1792">-0.00021900000000000001</cx:pt>
          <cx:pt idx="1793">-0.00029300000000000002</cx:pt>
          <cx:pt idx="1794">-0.00041800000000000002</cx:pt>
          <cx:pt idx="1795">-0.00053799999999999996</cx:pt>
          <cx:pt idx="1796">-0.00062600000000000004</cx:pt>
          <cx:pt idx="1797">-0.00068900000000000005</cx:pt>
          <cx:pt idx="1798">-0.00062399999999999999</cx:pt>
          <cx:pt idx="1799">-0.00062699999999999995</cx:pt>
          <cx:pt idx="1800">-0.00065200000000000002</cx:pt>
          <cx:pt idx="1801">-0.00072900000000000005</cx:pt>
          <cx:pt idx="1802">-0.00079900000000000001</cx:pt>
          <cx:pt idx="1803">-0.00096000000000000002</cx:pt>
          <cx:pt idx="1804">-0.00097000000000000005</cx:pt>
          <cx:pt idx="1805">-0.00087799999999999998</cx:pt>
          <cx:pt idx="1806">-0.00077099999999999998</cx:pt>
          <cx:pt idx="1807">-0.00062500000000000001</cx:pt>
          <cx:pt idx="1808">-0.00042700000000000002</cx:pt>
          <cx:pt idx="1809">-0.00030200000000000002</cx:pt>
          <cx:pt idx="1810">-0.000212</cx:pt>
          <cx:pt idx="1811">-0.000147</cx:pt>
          <cx:pt idx="1812">-0.000105</cx:pt>
          <cx:pt idx="1813">-0.00015799999999999999</cx:pt>
          <cx:pt idx="1814">-0.00027599999999999999</cx:pt>
          <cx:pt idx="1815">-0.00038200000000000002</cx:pt>
          <cx:pt idx="1816">-0.00039399999999999998</cx:pt>
          <cx:pt idx="1817">-0.00046500000000000003</cx:pt>
          <cx:pt idx="1818">-0.00047399999999999997</cx:pt>
          <cx:pt idx="1819">-0.000457</cx:pt>
          <cx:pt idx="1820">-0.00050699999999999996</cx:pt>
          <cx:pt idx="1821">-0.00068599999999999998</cx:pt>
          <cx:pt idx="1822">-0.00085899999999999995</cx:pt>
          <cx:pt idx="1823">-0.00097400000000000004</cx:pt>
          <cx:pt idx="1824">-0.001103</cx:pt>
          <cx:pt idx="1825">-0.001173</cx:pt>
          <cx:pt idx="1826">-0.001392</cx:pt>
          <cx:pt idx="1827">-0.001567</cx:pt>
          <cx:pt idx="1828">-0.0019220000000000001</cx:pt>
          <cx:pt idx="1829">-0.0028159999999999999</cx:pt>
          <cx:pt idx="1830">-0.0028990000000000001</cx:pt>
          <cx:pt idx="1831">-0.0031089999999999998</cx:pt>
          <cx:pt idx="1832">-0.003284</cx:pt>
          <cx:pt idx="1833">-0.0033519999999999999</cx:pt>
          <cx:pt idx="1834">-0.0034220000000000001</cx:pt>
          <cx:pt idx="1835">-0.0037690000000000002</cx:pt>
          <cx:pt idx="1836">-0.0042240000000000003</cx:pt>
          <cx:pt idx="1837">-0.0045469999999999998</cx:pt>
          <cx:pt idx="1838">-0.0051200000000000004</cx:pt>
          <cx:pt idx="1839">-0.0053959999999999998</cx:pt>
          <cx:pt idx="1840">-0.0061089999999999998</cx:pt>
          <cx:pt idx="1841">-0.0062820000000000003</cx:pt>
          <cx:pt idx="1842">-0.0068459999999999997</cx:pt>
          <cx:pt idx="1843">-0.0067629999999999999</cx:pt>
          <cx:pt idx="1844">-0.0066950000000000004</cx:pt>
          <cx:pt idx="1845">-0.0077039999999999999</cx:pt>
          <cx:pt idx="1846">-0.0078239999999999994</cx:pt>
          <cx:pt idx="1847">-0.007698</cx:pt>
          <cx:pt idx="1848">-0.0085199999999999998</cx:pt>
          <cx:pt idx="1849">-0.0096200000000000001</cx:pt>
          <cx:pt idx="1850">-0.0095180000000000004</cx:pt>
          <cx:pt idx="1851">-0.010425</cx:pt>
          <cx:pt idx="1852">-0.010701</cx:pt>
          <cx:pt idx="1853">-0.010558</cx:pt>
          <cx:pt idx="1854">-0.010878000000000001</cx:pt>
          <cx:pt idx="1855">-0.010331999999999999</cx:pt>
          <cx:pt idx="1856">-0.010319999999999999</cx:pt>
          <cx:pt idx="1857">-0.010538</cx:pt>
          <cx:pt idx="1858">-0.010319999999999999</cx:pt>
          <cx:pt idx="1859">-0.010487</cx:pt>
          <cx:pt idx="1860">-0.010728</cx:pt>
          <cx:pt idx="1861">-0.010933999999999999</cx:pt>
          <cx:pt idx="1862">-0.011441</cx:pt>
          <cx:pt idx="1863">-0.011424</cx:pt>
          <cx:pt idx="1864">-0.011587</cx:pt>
          <cx:pt idx="1865">-0.012015</cx:pt>
          <cx:pt idx="1866">-0.013239000000000001</cx:pt>
          <cx:pt idx="1867">-0.013478</cx:pt>
          <cx:pt idx="1868">-0.013596</cx:pt>
          <cx:pt idx="1869">-0.014666999999999999</cx:pt>
          <cx:pt idx="1870">-0.014156999999999999</cx:pt>
          <cx:pt idx="1871">-0.014382000000000001</cx:pt>
          <cx:pt idx="1872">-0.014185</cx:pt>
          <cx:pt idx="1873">-0.013912000000000001</cx:pt>
          <cx:pt idx="1874">-0.013756000000000001</cx:pt>
          <cx:pt idx="1875">-0.013965</cx:pt>
          <cx:pt idx="1876">-0.013388000000000001</cx:pt>
          <cx:pt idx="1877">-0.013969000000000001</cx:pt>
          <cx:pt idx="1878">-0.01376</cx:pt>
          <cx:pt idx="1879">-0.013686</cx:pt>
          <cx:pt idx="1880">-0.013553000000000001</cx:pt>
          <cx:pt idx="1881">-0.015278999999999999</cx:pt>
          <cx:pt idx="1882">-0.013171</cx:pt>
          <cx:pt idx="1883">-0.012777999999999999</cx:pt>
          <cx:pt idx="1884">-0.012022</cx:pt>
          <cx:pt idx="1885">-0.011526</cx:pt>
          <cx:pt idx="1886">-0.011254999999999999</cx:pt>
          <cx:pt idx="1887">-0.010909</cx:pt>
          <cx:pt idx="1888">-0.010167000000000001</cx:pt>
          <cx:pt idx="1889">-0.010015</cx:pt>
          <cx:pt idx="1890">-0.0095490000000000002</cx:pt>
          <cx:pt idx="1891">-0.0093710000000000009</cx:pt>
          <cx:pt idx="1892">-0.0092079999999999992</cx:pt>
          <cx:pt idx="1893">-0.0092779999999999998</cx:pt>
          <cx:pt idx="1894">-0.0092289999999999994</cx:pt>
          <cx:pt idx="1895">-0.010088</cx:pt>
          <cx:pt idx="1896">-0.010511</cx:pt>
          <cx:pt idx="1897">-0.011075</cx:pt>
          <cx:pt idx="1898">-0.012229</cx:pt>
          <cx:pt idx="1899">-0.012196</cx:pt>
          <cx:pt idx="1900">-0.011892</cx:pt>
          <cx:pt idx="1901">-0.012484</cx:pt>
          <cx:pt idx="1902">-0.012718</cx:pt>
          <cx:pt idx="1903">-0.01337</cx:pt>
          <cx:pt idx="1904">-0.014069999999999999</cx:pt>
          <cx:pt idx="1905">-0.014264000000000001</cx:pt>
          <cx:pt idx="1906">-0.014393</cx:pt>
          <cx:pt idx="1907">-0.014071</cx:pt>
          <cx:pt idx="1908">-0.013978000000000001</cx:pt>
          <cx:pt idx="1909">-0.014130999999999999</cx:pt>
          <cx:pt idx="1910">-0.014645</cx:pt>
          <cx:pt idx="1911">-0.014263</cx:pt>
          <cx:pt idx="1912">-0.013884000000000001</cx:pt>
          <cx:pt idx="1913">-0.013651</cx:pt>
          <cx:pt idx="1914">-0.013416000000000001</cx:pt>
          <cx:pt idx="1915">-0.013597</cx:pt>
          <cx:pt idx="1916">-0.013265000000000001</cx:pt>
          <cx:pt idx="1917">-0.013087</cx:pt>
          <cx:pt idx="1918">-0.012577</cx:pt>
          <cx:pt idx="1919">-0.011975</cx:pt>
          <cx:pt idx="1920">-0.011783999999999999</cx:pt>
          <cx:pt idx="1921">-0.012194999999999999</cx:pt>
          <cx:pt idx="1922">-0.012220999999999999</cx:pt>
          <cx:pt idx="1923">-0.012635</cx:pt>
          <cx:pt idx="1924">-0.012565</cx:pt>
          <cx:pt idx="1925">-0.012864</cx:pt>
          <cx:pt idx="1926">-0.012321</cx:pt>
          <cx:pt idx="1927">-0.012638</cx:pt>
          <cx:pt idx="1928">-0.011723000000000001</cx:pt>
          <cx:pt idx="1929">-0.011257</cx:pt>
          <cx:pt idx="1930">-0.010765</cx:pt>
          <cx:pt idx="1931">-0.011133000000000001</cx:pt>
          <cx:pt idx="1932">-0.011006</cx:pt>
          <cx:pt idx="1933">-0.010529999999999999</cx:pt>
          <cx:pt idx="1934">-0.0098080000000000007</cx:pt>
          <cx:pt idx="1935">-0.0091520000000000004</cx:pt>
          <cx:pt idx="1936">-0.008352</cx:pt>
          <cx:pt idx="1937">-0.007228</cx:pt>
          <cx:pt idx="1938">-0.0063429999999999997</cx:pt>
          <cx:pt idx="1939">-0.0057279999999999996</cx:pt>
          <cx:pt idx="1940">-0.0059109999999999996</cx:pt>
          <cx:pt idx="1941">-0.0060899999999999999</cx:pt>
          <cx:pt idx="1942">-0.0063239999999999998</cx:pt>
          <cx:pt idx="1943">-0.0071939999999999999</cx:pt>
          <cx:pt idx="1944">-0.0076439999999999998</cx:pt>
          <cx:pt idx="1945">-0.0078689999999999993</cx:pt>
          <cx:pt idx="1946">-0.0078469999999999998</cx:pt>
          <cx:pt idx="1947">-0.0082609999999999992</cx:pt>
          <cx:pt idx="1948">-0.008234</cx:pt>
          <cx:pt idx="1949">-0.008482</cx:pt>
          <cx:pt idx="1950">-0.0087460000000000003</cx:pt>
          <cx:pt idx="1951">-0.0089549999999999994</cx:pt>
          <cx:pt idx="1952">-0.0096799999999999994</cx:pt>
          <cx:pt idx="1953">-0.0095899999999999996</cx:pt>
          <cx:pt idx="1954">-0.010264000000000001</cx:pt>
          <cx:pt idx="1955">-0.0095759999999999994</cx:pt>
          <cx:pt idx="1956">-0.0083630000000000006</cx:pt>
          <cx:pt idx="1957">-0.0070130000000000001</cx:pt>
          <cx:pt idx="1958">-0.0065409999999999999</cx:pt>
          <cx:pt idx="1959">-0.0058690000000000001</cx:pt>
          <cx:pt idx="1960">-0.0056940000000000003</cx:pt>
          <cx:pt idx="1961">-0.0060790000000000002</cx:pt>
          <cx:pt idx="1962">-0.0067669999999999996</cx:pt>
          <cx:pt idx="1963">-0.0074960000000000001</cx:pt>
          <cx:pt idx="1964">-0.0081539999999999998</cx:pt>
          <cx:pt idx="1965">-0.0090720000000000002</cx:pt>
          <cx:pt idx="1966">-0.0096080000000000002</cx:pt>
          <cx:pt idx="1967">-0.0099260000000000008</cx:pt>
          <cx:pt idx="1968">-0.010775</cx:pt>
          <cx:pt idx="1969">-0.010808999999999999</cx:pt>
          <cx:pt idx="1970">-0.011377999999999999</cx:pt>
          <cx:pt idx="1971">-0.012135999999999999</cx:pt>
          <cx:pt idx="1972">-0.012599000000000001</cx:pt>
          <cx:pt idx="1973">-0.012397999999999999</cx:pt>
          <cx:pt idx="1974">-0.012116999999999999</cx:pt>
          <cx:pt idx="1975">-0.011635</cx:pt>
          <cx:pt idx="1976">-0.011415</cx:pt>
          <cx:pt idx="1977">-0.011115999999999999</cx:pt>
          <cx:pt idx="1978">-0.010573000000000001</cx:pt>
          <cx:pt idx="1979">-0.0097439999999999992</cx:pt>
          <cx:pt idx="1980">-0.0088739999999999999</cx:pt>
          <cx:pt idx="1981">-0.0079909999999999998</cx:pt>
          <cx:pt idx="1982">-0.0077130000000000002</cx:pt>
          <cx:pt idx="1983">-0.0069930000000000001</cx:pt>
          <cx:pt idx="1984">-0.0062750000000000002</cx:pt>
          <cx:pt idx="1985">-0.0054469999999999996</cx:pt>
          <cx:pt idx="1986">-0.0045669999999999999</cx:pt>
          <cx:pt idx="1987">-0.0030739999999999999</cx:pt>
          <cx:pt idx="1988">-0.0021879999999999998</cx:pt>
          <cx:pt idx="1989">-0.0017570000000000001</cx:pt>
          <cx:pt idx="1990">-0.0015709999999999999</cx:pt>
          <cx:pt idx="1991">-0.001498</cx:pt>
          <cx:pt idx="1992">-0.0015709999999999999</cx:pt>
          <cx:pt idx="1993">-0.0015349999999999999</cx:pt>
          <cx:pt idx="1994">-0.0014059999999999999</cx:pt>
          <cx:pt idx="1995">-0.0011900000000000001</cx:pt>
          <cx:pt idx="1996">-0.00092400000000000002</cx:pt>
          <cx:pt idx="1997">-0.00080599999999999997</cx:pt>
          <cx:pt idx="1998">-0.00063900000000000003</cx:pt>
          <cx:pt idx="1999">-0.00051800000000000001</cx:pt>
          <cx:pt idx="2000">-0.00042299999999999998</cx:pt>
          <cx:pt idx="2001">-0.00033500000000000001</cx:pt>
          <cx:pt idx="2002">-0.00021800000000000001</cx:pt>
          <cx:pt idx="2003">-0.00011</cx:pt>
          <cx:pt idx="2004">-2.9e-05</cx:pt>
          <cx:pt idx="2005">-2.1999999999999999e-05</cx:pt>
          <cx:pt idx="2006">-2.5000000000000001e-05</cx:pt>
          <cx:pt idx="2007">-1.1e-05</cx:pt>
          <cx:pt idx="2008">-2.5000000000000001e-05</cx:pt>
          <cx:pt idx="2009">-5.0000000000000002e-05</cx:pt>
          <cx:pt idx="2010">-6.3999999999999997e-05</cx:pt>
          <cx:pt idx="2011">-7.7999999999999999e-05</cx:pt>
          <cx:pt idx="2012">-0.000125</cx:pt>
          <cx:pt idx="2013">-0.000144</cx:pt>
          <cx:pt idx="2014">-0.00012899999999999999</cx:pt>
          <cx:pt idx="2015">-0.000112</cx:pt>
          <cx:pt idx="2016">-8.7999999999999998e-05</cx:pt>
          <cx:pt idx="2017">-9.7e-05</cx:pt>
          <cx:pt idx="2018">-9.1000000000000003e-05</cx:pt>
          <cx:pt idx="2019">-9.2999999999999997e-05</cx:pt>
          <cx:pt idx="2020">-9.2999999999999997e-05</cx:pt>
          <cx:pt idx="2021">-9.3999999999999994e-05</cx:pt>
          <cx:pt idx="2022">-4.0000000000000003e-05</cx:pt>
          <cx:pt idx="2023">-1.2e-05</cx:pt>
          <cx:pt idx="2024">-9.9999999999999995e-07</cx:pt>
          <cx:pt idx="2025">-9.9999999999999995e-07</cx:pt>
          <cx:pt idx="2026">-9.9999999999999995e-07</cx:pt>
          <cx:pt idx="2027">0</cx:pt>
          <cx:pt idx="2028">0</cx:pt>
          <cx:pt idx="2029">-6.9999999999999999e-06</cx:pt>
          <cx:pt idx="2030">-1.4e-05</cx:pt>
          <cx:pt idx="2031">-2.8e-05</cx:pt>
          <cx:pt idx="2032">-5.8999999999999998e-05</cx:pt>
          <cx:pt idx="2033">-0.00034000000000000002</cx:pt>
          <cx:pt idx="2034">-0.00058</cx:pt>
          <cx:pt idx="2035">-0.00092299999999999999</cx:pt>
          <cx:pt idx="2036">-0.001341</cx:pt>
          <cx:pt idx="2037">-0.001753</cx:pt>
          <cx:pt idx="2038">-0.001768</cx:pt>
          <cx:pt idx="2039">-0.0017329999999999999</cx:pt>
          <cx:pt idx="2040">-0.001802</cx:pt>
          <cx:pt idx="2041">-0.001614</cx:pt>
          <cx:pt idx="2042">-0.001503</cx:pt>
          <cx:pt idx="2043">-0.001537</cx:pt>
          <cx:pt idx="2044">-0.0018079999999999999</cx:pt>
          <cx:pt idx="2045">-0.001606</cx:pt>
          <cx:pt idx="2046">-0.0014040000000000001</cx:pt>
          <cx:pt idx="2047">-0.001395</cx:pt>
          <cx:pt idx="2048">-0.001207</cx:pt>
          <cx:pt idx="2049">-0.00099500000000000001</cx:pt>
          <cx:pt idx="2050">-0.001062</cx:pt>
          <cx:pt idx="2051">-0.00114</cx:pt>
          <cx:pt idx="2052">-0.0011770000000000001</cx:pt>
          <cx:pt idx="2053">-0.0014270000000000001</cx:pt>
          <cx:pt idx="2054">-0.0018129999999999999</cx:pt>
          <cx:pt idx="2055">-0.0023280000000000002</cx:pt>
          <cx:pt idx="2056">-0.0029390000000000002</cx:pt>
          <cx:pt idx="2057">-0.0035049999999999999</cx:pt>
          <cx:pt idx="2058">-0.0035079999999999998</cx:pt>
          <cx:pt idx="2059">-0.0030469999999999998</cx:pt>
          <cx:pt idx="2060">-0.0024689999999999998</cx:pt>
          <cx:pt idx="2061">-0.0019780000000000002</cx:pt>
          <cx:pt idx="2062">-0.001374</cx:pt>
          <cx:pt idx="2063">-0.0012110000000000001</cx:pt>
          <cx:pt idx="2064">-0.001315</cx:pt>
          <cx:pt idx="2065">-0.001537</cx:pt>
          <cx:pt idx="2066">-0.0018370000000000001</cx:pt>
          <cx:pt idx="2067">-0.0022030000000000001</cx:pt>
          <cx:pt idx="2068">-0.0022569999999999999</cx:pt>
          <cx:pt idx="2069">-0.0022910000000000001</cx:pt>
          <cx:pt idx="2070">-0.0023400000000000001</cx:pt>
          <cx:pt idx="2071">-0.002248</cx:pt>
          <cx:pt idx="2072">-0.0020140000000000002</cx:pt>
          <cx:pt idx="2073">-0.0020899999999999998</cx:pt>
          <cx:pt idx="2074">-0.0021840000000000002</cx:pt>
          <cx:pt idx="2075">-0.0022529999999999998</cx:pt>
          <cx:pt idx="2076">-0.002307</cx:pt>
          <cx:pt idx="2077">-0.0025860000000000002</cx:pt>
          <cx:pt idx="2078">-0.0029789999999999999</cx:pt>
          <cx:pt idx="2079">-0.003333</cx:pt>
          <cx:pt idx="2080">-0.0044229999999999998</cx:pt>
          <cx:pt idx="2081">-0.0051200000000000004</cx:pt>
          <cx:pt idx="2082">-0.0053140000000000001</cx:pt>
          <cx:pt idx="2083">-0.0059449999999999998</cx:pt>
          <cx:pt idx="2084">-0.0062129999999999998</cx:pt>
          <cx:pt idx="2085">-0.0061939999999999999</cx:pt>
          <cx:pt idx="2086">-0.0066639999999999998</cx:pt>
          <cx:pt idx="2087">-0.0073280000000000003</cx:pt>
          <cx:pt idx="2088">-0.0074200000000000004</cx:pt>
          <cx:pt idx="2089">-0.0075110000000000003</cx:pt>
          <cx:pt idx="2090">-0.007437</cx:pt>
          <cx:pt idx="2091">-0.0077819999999999999</cx:pt>
          <cx:pt idx="2092">-0.007979</cx:pt>
          <cx:pt idx="2093">-0.0088039999999999993</cx:pt>
          <cx:pt idx="2094">-0.0095910000000000006</cx:pt>
          <cx:pt idx="2095">-0.00992</cx:pt>
          <cx:pt idx="2096">-0.0094249999999999994</cx:pt>
          <cx:pt idx="2097">-0.010187999999999999</cx:pt>
          <cx:pt idx="2098">-0.010543</cx:pt>
          <cx:pt idx="2099">-0.010952999999999999</cx:pt>
          <cx:pt idx="2100">-0.011887999999999999</cx:pt>
          <cx:pt idx="2101">-0.013073</cx:pt>
          <cx:pt idx="2102">-0.01371</cx:pt>
          <cx:pt idx="2103">-0.014241</cx:pt>
          <cx:pt idx="2104">-0.014538000000000001</cx:pt>
          <cx:pt idx="2105">-0.015119</cx:pt>
          <cx:pt idx="2106">-0.014793000000000001</cx:pt>
          <cx:pt idx="2107">-0.015105</cx:pt>
          <cx:pt idx="2108">-0.015398</cx:pt>
          <cx:pt idx="2109">-0.015383000000000001</cx:pt>
          <cx:pt idx="2110">-0.015415999999999999</cx:pt>
          <cx:pt idx="2111">-0.015280999999999999</cx:pt>
          <cx:pt idx="2112">-0.015556</cx:pt>
          <cx:pt idx="2113">-0.015280999999999999</cx:pt>
          <cx:pt idx="2114">-0.015458</cx:pt>
          <cx:pt idx="2115">-0.015956999999999999</cx:pt>
          <cx:pt idx="2116">-0.015774</cx:pt>
          <cx:pt idx="2117">-0.015553000000000001</cx:pt>
          <cx:pt idx="2118">-0.015755000000000002</cx:pt>
          <cx:pt idx="2119">-0.015554</cx:pt>
          <cx:pt idx="2120">-0.015072</cx:pt>
          <cx:pt idx="2121">-0.014832</cx:pt>
          <cx:pt idx="2122">-0.014685999999999999</cx:pt>
          <cx:pt idx="2123">-0.014461999999999999</cx:pt>
          <cx:pt idx="2124">-0.01455</cx:pt>
          <cx:pt idx="2125">-0.014722000000000001</cx:pt>
          <cx:pt idx="2126">-0.014692</cx:pt>
          <cx:pt idx="2127">-0.01532</cx:pt>
          <cx:pt idx="2128">-0.015251000000000001</cx:pt>
          <cx:pt idx="2129">-0.015772000000000001</cx:pt>
          <cx:pt idx="2130">-0.015348000000000001</cx:pt>
          <cx:pt idx="2131">-0.015810000000000001</cx:pt>
          <cx:pt idx="2132">-0.015407000000000001</cx:pt>
          <cx:pt idx="2133">-0.015245999999999999</cx:pt>
          <cx:pt idx="2134">-0.014880000000000001</cx:pt>
          <cx:pt idx="2135">-0.014956000000000001</cx:pt>
          <cx:pt idx="2136">-0.015066</cx:pt>
          <cx:pt idx="2137">-0.015561</cx:pt>
          <cx:pt idx="2138">-0.015973000000000001</cx:pt>
          <cx:pt idx="2139">-0.017217</cx:pt>
          <cx:pt idx="2140">-0.018020999999999999</cx:pt>
          <cx:pt idx="2141">-0.017727</cx:pt>
          <cx:pt idx="2142">-0.017665</cx:pt>
          <cx:pt idx="2143">-0.017416999999999998</cx:pt>
          <cx:pt idx="2144">-0.017207</cx:pt>
          <cx:pt idx="2145">-0.016941999999999999</cx:pt>
          <cx:pt idx="2146">-0.016761000000000002</cx:pt>
          <cx:pt idx="2147">-0.015854</cx:pt>
          <cx:pt idx="2148">-0.015817000000000001</cx:pt>
          <cx:pt idx="2149">-0.015851000000000001</cx:pt>
          <cx:pt idx="2150">-0.015606</cx:pt>
          <cx:pt idx="2151">-0.015852000000000002</cx:pt>
          <cx:pt idx="2152">-0.015699000000000001</cx:pt>
          <cx:pt idx="2153">-0.015694</cx:pt>
          <cx:pt idx="2154">-0.015960999999999999</cx:pt>
          <cx:pt idx="2155">-0.015592</cx:pt>
          <cx:pt idx="2156">-0.015987999999999999</cx:pt>
          <cx:pt idx="2157">-0.015565000000000001</cx:pt>
          <cx:pt idx="2158">-0.015553000000000001</cx:pt>
          <cx:pt idx="2159">-0.015330999999999999</cx:pt>
          <cx:pt idx="2160">-0.015138</cx:pt>
          <cx:pt idx="2161">-0.014937000000000001</cx:pt>
          <cx:pt idx="2162">-0.015872000000000001</cx:pt>
          <cx:pt idx="2163">-0.016788000000000001</cx:pt>
          <cx:pt idx="2164">-0.015858000000000001</cx:pt>
          <cx:pt idx="2165">-0.015046</cx:pt>
          <cx:pt idx="2166">-0.014954</cx:pt>
          <cx:pt idx="2167">-0.014997999999999999</cx:pt>
          <cx:pt idx="2168">-0.014751</cx:pt>
          <cx:pt idx="2169">-0.014670000000000001</cx:pt>
          <cx:pt idx="2170">-0.014569</cx:pt>
          <cx:pt idx="2171">-0.014525</cx:pt>
          <cx:pt idx="2172">-0.014682000000000001</cx:pt>
          <cx:pt idx="2173">-0.014368000000000001</cx:pt>
          <cx:pt idx="2174">-0.014285000000000001</cx:pt>
          <cx:pt idx="2175">-0.014878000000000001</cx:pt>
          <cx:pt idx="2176">-0.014404999999999999</cx:pt>
          <cx:pt idx="2177">-0.014807000000000001</cx:pt>
          <cx:pt idx="2178">-0.014109</cx:pt>
          <cx:pt idx="2179">-0.014187999999999999</cx:pt>
          <cx:pt idx="2180">-0.014168999999999999</cx:pt>
          <cx:pt idx="2181">-0.013873</cx:pt>
          <cx:pt idx="2182">-0.013596</cx:pt>
          <cx:pt idx="2183">-0.014612</cx:pt>
          <cx:pt idx="2184">-0.014206999999999999</cx:pt>
          <cx:pt idx="2185">-0.013708</cx:pt>
          <cx:pt idx="2186">-0.013245</cx:pt>
          <cx:pt idx="2187">-0.013185000000000001</cx:pt>
          <cx:pt idx="2188">-0.013039</cx:pt>
          <cx:pt idx="2189">-0.012902</cx:pt>
          <cx:pt idx="2190">-0.013030999999999999</cx:pt>
          <cx:pt idx="2191">-0.012596</cx:pt>
          <cx:pt idx="2192">-0.011941999999999999</cx:pt>
          <cx:pt idx="2193">-0.012514000000000001</cx:pt>
          <cx:pt idx="2194">-0.011573999999999999</cx:pt>
          <cx:pt idx="2195">-0.012782999999999999</cx:pt>
          <cx:pt idx="2196">-0.011953</cx:pt>
          <cx:pt idx="2197">-0.011993999999999999</cx:pt>
          <cx:pt idx="2198">-0.011561999999999999</cx:pt>
          <cx:pt idx="2199">-0.012130999999999999</cx:pt>
          <cx:pt idx="2200">-0.012330000000000001</cx:pt>
          <cx:pt idx="2201">-0.011039999999999999</cx:pt>
          <cx:pt idx="2202">-0.01017</cx:pt>
          <cx:pt idx="2203">-0.0092510000000000005</cx:pt>
          <cx:pt idx="2204">-0.0089099999999999995</cx:pt>
          <cx:pt idx="2205">-0.0084810000000000007</cx:pt>
          <cx:pt idx="2206">-0.0083759999999999998</cx:pt>
          <cx:pt idx="2207">-0.0087170000000000008</cx:pt>
          <cx:pt idx="2208">-0.0091819999999999992</cx:pt>
          <cx:pt idx="2209">-0.0083730000000000002</cx:pt>
          <cx:pt idx="2210">-0.0089499999999999996</cx:pt>
          <cx:pt idx="2211">-0.0092029999999999994</cx:pt>
          <cx:pt idx="2212">-0.008966</cx:pt>
          <cx:pt idx="2213">-0.008848</cx:pt>
          <cx:pt idx="2214">-0.0088100000000000001</cx:pt>
          <cx:pt idx="2215">-0.0081309999999999993</cx:pt>
          <cx:pt idx="2216">-0.0081480000000000007</cx:pt>
          <cx:pt idx="2217">-0.0082269999999999999</cx:pt>
          <cx:pt idx="2218">-0.0085769999999999996</cx:pt>
          <cx:pt idx="2219">-0.0088159999999999992</cx:pt>
          <cx:pt idx="2220">-0.0096229999999999996</cx:pt>
          <cx:pt idx="2221">-0.010178</cx:pt>
          <cx:pt idx="2222">-0.010553</cx:pt>
          <cx:pt idx="2223">-0.0097210000000000005</cx:pt>
          <cx:pt idx="2224">-0.0096380000000000007</cx:pt>
          <cx:pt idx="2225">-0.0088559999999999993</cx:pt>
          <cx:pt idx="2226">-0.0080079999999999995</cx:pt>
          <cx:pt idx="2227">-0.0072430000000000003</cx:pt>
          <cx:pt idx="2228">-0.0067270000000000003</cx:pt>
          <cx:pt idx="2229">-0.0069129999999999999</cx:pt>
          <cx:pt idx="2230">-0.0064790000000000004</cx:pt>
          <cx:pt idx="2231">-0.0066689999999999996</cx:pt>
          <cx:pt idx="2232">-0.0071370000000000001</cx:pt>
          <cx:pt idx="2233">-0.0079959999999999996</cx:pt>
          <cx:pt idx="2234">-0.0083260000000000001</cx:pt>
          <cx:pt idx="2235">-0.0084790000000000004</cx:pt>
          <cx:pt idx="2236">-0.0093189999999999992</cx:pt>
          <cx:pt idx="2237">-0.0097750000000000007</cx:pt>
          <cx:pt idx="2238">-0.0097579999999999993</cx:pt>
          <cx:pt idx="2239">-0.0089589999999999999</cx:pt>
          <cx:pt idx="2240">-0.0092899999999999996</cx:pt>
          <cx:pt idx="2241">-0.0090489999999999998</cx:pt>
          <cx:pt idx="2242">-0.0091160000000000008</cx:pt>
          <cx:pt idx="2243">-0.0085719999999999998</cx:pt>
          <cx:pt idx="2244">-0.0087749999999999998</cx:pt>
          <cx:pt idx="2245">-0.0075640000000000004</cx:pt>
          <cx:pt idx="2246">-0.0066870000000000002</cx:pt>
          <cx:pt idx="2247">-0.0054790000000000004</cx:pt>
          <cx:pt idx="2248">-0.0051590000000000004</cx:pt>
          <cx:pt idx="2249">-0.0044840000000000001</cx:pt>
          <cx:pt idx="2250">-0.0043740000000000003</cx:pt>
          <cx:pt idx="2251">-0.0038110000000000002</cx:pt>
          <cx:pt idx="2252">-0.0027399999999999998</cx:pt>
          <cx:pt idx="2253">-0.0018600000000000001</cx:pt>
          <cx:pt idx="2254">-0.0012149999999999999</cx:pt>
          <cx:pt idx="2255">-0.00087399999999999999</cx:pt>
          <cx:pt idx="2256">-0.00085700000000000001</cx:pt>
          <cx:pt idx="2257">-0.00096199999999999996</cx:pt>
          <cx:pt idx="2258">-0.00086899999999999998</cx:pt>
          <cx:pt idx="2259">-0.00066399999999999999</cx:pt>
          <cx:pt idx="2260">-0.00073200000000000001</cx:pt>
          <cx:pt idx="2261">-0.0009859999999999999</cx:pt>
          <cx:pt idx="2262">-0.000977</cx:pt>
          <cx:pt idx="2263">-0.00099299999999999996</cx:pt>
          <cx:pt idx="2264">-0.0013060000000000001</cx:pt>
          <cx:pt idx="2265">-0.0012719999999999999</cx:pt>
          <cx:pt idx="2266">-0.0010859999999999999</cx:pt>
          <cx:pt idx="2267">-0.0009810000000000001</cx:pt>
          <cx:pt idx="2268">-0.00091399999999999999</cx:pt>
          <cx:pt idx="2269">-0.00061200000000000002</cx:pt>
          <cx:pt idx="2270">-0.00042099999999999999</cx:pt>
          <cx:pt idx="2271">-0.00018599999999999999</cx:pt>
          <cx:pt idx="2272">-0.000147</cx:pt>
          <cx:pt idx="2273">-0.00018000000000000001</cx:pt>
          <cx:pt idx="2274">-0.00025500000000000002</cx:pt>
          <cx:pt idx="2275">-0.00029100000000000003</cx:pt>
          <cx:pt idx="2276">-0.00029999999999999997</cx:pt>
          <cx:pt idx="2277">-0.00032600000000000001</cx:pt>
          <cx:pt idx="2278">-0.00030200000000000002</cx:pt>
          <cx:pt idx="2279">-0.000231</cx:pt>
          <cx:pt idx="2280">-0.00031599999999999998</cx:pt>
          <cx:pt idx="2281">-0.00051199999999999998</cx:pt>
          <cx:pt idx="2282">-0.00050199999999999995</cx:pt>
          <cx:pt idx="2283">-0.000484</cx:pt>
          <cx:pt idx="2284">-0.00061499999999999999</cx:pt>
          <cx:pt idx="2285">-0.00060899999999999995</cx:pt>
          <cx:pt idx="2286">-0.00059800000000000001</cx:pt>
          <cx:pt idx="2287">-0.0012750000000000001</cx:pt>
          <cx:pt idx="2288">-0.0023389999999999999</cx:pt>
          <cx:pt idx="2289">-0.0032929999999999999</cx:pt>
          <cx:pt idx="2290">-0.0038409999999999998</cx:pt>
          <cx:pt idx="2291">-0.0042680000000000001</cx:pt>
          <cx:pt idx="2292">-0.0043439999999999998</cx:pt>
          <cx:pt idx="2293">-0.0034129999999999998</cx:pt>
          <cx:pt idx="2294">-0.0025590000000000001</cx:pt>
          <cx:pt idx="2295">-0.001854</cx:pt>
          <cx:pt idx="2296">-0.001224</cx:pt>
          <cx:pt idx="2297">-0.00061200000000000002</cx:pt>
          <cx:pt idx="2298">-0.00040999999999999999</cx:pt>
          <cx:pt idx="2299">-0.00029100000000000003</cx:pt>
          <cx:pt idx="2300">-0.00045399999999999998</cx:pt>
          <cx:pt idx="2301">-0.00066</cx:pt>
          <cx:pt idx="2302">-0.00079299999999999998</cx:pt>
          <cx:pt idx="2303">-0.000919</cx:pt>
          <cx:pt idx="2304">-0.001273</cx:pt>
          <cx:pt idx="2305">-0.00181</cx:pt>
          <cx:pt idx="2306">-0.0027550000000000001</cx:pt>
          <cx:pt idx="2307">-0.003921</cx:pt>
          <cx:pt idx="2308">-0.0050210000000000003</cx:pt>
          <cx:pt idx="2309">-0.0063039999999999997</cx:pt>
          <cx:pt idx="2310">-0.007463</cx:pt>
          <cx:pt idx="2311">-0.0084849999999999995</cx:pt>
          <cx:pt idx="2312">-0.0091649999999999995</cx:pt>
          <cx:pt idx="2313">-0.0098659999999999998</cx:pt>
          <cx:pt idx="2314">-0.0097990000000000004</cx:pt>
          <cx:pt idx="2315">-0.0099220000000000003</cx:pt>
          <cx:pt idx="2316">-0.010244</cx:pt>
          <cx:pt idx="2317">-0.0097389999999999994</cx:pt>
          <cx:pt idx="2318">-0.0099380000000000007</cx:pt>
          <cx:pt idx="2319">-0.010439</cx:pt>
          <cx:pt idx="2320">-0.0103</cx:pt>
          <cx:pt idx="2321">-0.010775</cx:pt>
          <cx:pt idx="2322">-0.011180000000000001</cx:pt>
          <cx:pt idx="2323">-0.011135000000000001</cx:pt>
          <cx:pt idx="2324">-0.01129</cx:pt>
          <cx:pt idx="2325">-0.011223</cx:pt>
          <cx:pt idx="2326">-0.01125</cx:pt>
          <cx:pt idx="2327">-0.011636000000000001</cx:pt>
          <cx:pt idx="2328">-0.011743</cx:pt>
          <cx:pt idx="2329">-0.011899</cx:pt>
          <cx:pt idx="2330">-0.012827</cx:pt>
          <cx:pt idx="2331">-0.012886999999999999</cx:pt>
          <cx:pt idx="2332">-0.013535999999999999</cx:pt>
          <cx:pt idx="2333">-0.014053</cx:pt>
          <cx:pt idx="2334">-0.014293</cx:pt>
          <cx:pt idx="2335">-0.014558</cx:pt>
          <cx:pt idx="2336">-0.014909</cx:pt>
          <cx:pt idx="2337">-0.015313999999999999</cx:pt>
          <cx:pt idx="2338">-0.015506000000000001</cx:pt>
          <cx:pt idx="2339">-0.015383000000000001</cx:pt>
          <cx:pt idx="2340">-0.015896</cx:pt>
          <cx:pt idx="2341">-0.015833</cx:pt>
          <cx:pt idx="2342">-0.016584999999999999</cx:pt>
          <cx:pt idx="2343">-0.016031</cx:pt>
          <cx:pt idx="2344">-0.015959999999999998</cx:pt>
          <cx:pt idx="2345">-0.015597</cx:pt>
          <cx:pt idx="2346">-0.015713000000000001</cx:pt>
          <cx:pt idx="2347">-0.015838000000000001</cx:pt>
          <cx:pt idx="2348">-0.015363999999999999</cx:pt>
          <cx:pt idx="2349">-0.016794</cx:pt>
          <cx:pt idx="2350">-0.016225</cx:pt>
          <cx:pt idx="2351">-0.016317000000000002</cx:pt>
          <cx:pt idx="2352">-0.017364999999999998</cx:pt>
          <cx:pt idx="2353">-0.016528000000000001</cx:pt>
          <cx:pt idx="2354">-0.015841000000000001</cx:pt>
          <cx:pt idx="2355">-0.016809000000000001</cx:pt>
          <cx:pt idx="2356">-0.015946999999999999</cx:pt>
          <cx:pt idx="2357">-0.016209000000000001</cx:pt>
          <cx:pt idx="2358">-0.01618</cx:pt>
          <cx:pt idx="2359">-0.016389000000000001</cx:pt>
          <cx:pt idx="2360">-0.015935999999999999</cx:pt>
          <cx:pt idx="2361">-0.015741999999999999</cx:pt>
          <cx:pt idx="2362">-0.015624000000000001</cx:pt>
          <cx:pt idx="2363">-0.015862999999999999</cx:pt>
          <cx:pt idx="2364">-0.015820000000000001</cx:pt>
          <cx:pt idx="2365">-0.016705000000000001</cx:pt>
          <cx:pt idx="2366">-0.016056999999999998</cx:pt>
          <cx:pt idx="2367">-0.016379000000000001</cx:pt>
          <cx:pt idx="2368">-0.015949999999999999</cx:pt>
          <cx:pt idx="2369">-0.015810999999999999</cx:pt>
          <cx:pt idx="2370">-0.015679999999999999</cx:pt>
          <cx:pt idx="2371">-0.01504</cx:pt>
          <cx:pt idx="2372">-0.014966</cx:pt>
          <cx:pt idx="2373">-0.014533000000000001</cx:pt>
          <cx:pt idx="2374">-0.014951000000000001</cx:pt>
          <cx:pt idx="2375">-0.015370999999999999</cx:pt>
          <cx:pt idx="2376">-0.01554</cx:pt>
          <cx:pt idx="2377">-0.015558000000000001</cx:pt>
          <cx:pt idx="2378">-0.015506000000000001</cx:pt>
          <cx:pt idx="2379">-0.015010000000000001</cx:pt>
          <cx:pt idx="2380">-0.014919</cx:pt>
          <cx:pt idx="2381">-0.014259000000000001</cx:pt>
          <cx:pt idx="2382">-0.014019999999999999</cx:pt>
          <cx:pt idx="2383">-0.013867000000000001</cx:pt>
          <cx:pt idx="2384">-0.01447</cx:pt>
          <cx:pt idx="2385">-0.01503</cx:pt>
          <cx:pt idx="2386">-0.015284000000000001</cx:pt>
          <cx:pt idx="2387">-0.015455</cx:pt>
          <cx:pt idx="2388">-0.015075</cx:pt>
          <cx:pt idx="2389">-0.014028000000000001</cx:pt>
          <cx:pt idx="2390">-0.013275</cx:pt>
          <cx:pt idx="2391">-0.012919999999999999</cx:pt>
          <cx:pt idx="2392">-0.012759</cx:pt>
          <cx:pt idx="2393">-0.011584000000000001</cx:pt>
          <cx:pt idx="2394">-0.010735</cx:pt>
          <cx:pt idx="2395">-0.0093819999999999997</cx:pt>
          <cx:pt idx="2396">-0.0076160000000000004</cx:pt>
          <cx:pt idx="2397">-0.0059849999999999999</cx:pt>
          <cx:pt idx="2398">-0.00479</cx:pt>
          <cx:pt idx="2399">-0.0040080000000000003</cx:pt>
          <cx:pt idx="2400">-0.0034789999999999999</cx:pt>
          <cx:pt idx="2401">-0.0030309999999999998</cx:pt>
          <cx:pt idx="2402">-0.0027880000000000001</cx:pt>
          <cx:pt idx="2403">-0.0026700000000000001</cx:pt>
          <cx:pt idx="2404">-0.0022499999999999998</cx:pt>
          <cx:pt idx="2405">-0.0021229999999999999</cx:pt>
          <cx:pt idx="2406">-0.0023509999999999998</cx:pt>
          <cx:pt idx="2407">-0.0023640000000000002</cx:pt>
          <cx:pt idx="2408">-0.0024099999999999998</cx:pt>
          <cx:pt idx="2409">-0.0024650000000000002</cx:pt>
          <cx:pt idx="2410">-0.0022469999999999999</cx:pt>
          <cx:pt idx="2411">-0.0018370000000000001</cx:pt>
          <cx:pt idx="2412">-0.001531</cx:pt>
          <cx:pt idx="2413">-0.001305</cx:pt>
          <cx:pt idx="2414">-0.0011119999999999999</cx:pt>
          <cx:pt idx="2415">-0.00092100000000000005</cx:pt>
          <cx:pt idx="2416">-0.00064700000000000001</cx:pt>
          <cx:pt idx="2417">-0.000473</cx:pt>
          <cx:pt idx="2418">-0.00022000000000000001</cx:pt>
          <cx:pt idx="2419">-7.3999999999999996e-05</cx:pt>
          <cx:pt idx="2420">-2.0000000000000002e-05</cx:pt>
          <cx:pt idx="2421">-1.5e-05</cx:pt>
          <cx:pt idx="2422">-9.0000000000000002e-06</cx:pt>
          <cx:pt idx="2423">-6.0000000000000002e-06</cx:pt>
          <cx:pt idx="2424">-6.9999999999999999e-06</cx:pt>
          <cx:pt idx="2425">-9.0000000000000002e-06</cx:pt>
          <cx:pt idx="2426">-6.0000000000000002e-06</cx:pt>
          <cx:pt idx="2427">-6.0000000000000002e-06</cx:pt>
          <cx:pt idx="2428">-6.0000000000000002e-06</cx:pt>
          <cx:pt idx="2429">-5.0000000000000004e-06</cx:pt>
          <cx:pt idx="2430">-3.9999999999999998e-06</cx:pt>
          <cx:pt idx="2431">-9.0000000000000002e-06</cx:pt>
          <cx:pt idx="2432">-9.0000000000000002e-06</cx:pt>
          <cx:pt idx="2433">-9.0000000000000002e-06</cx:pt>
          <cx:pt idx="2434">-4.6999999999999997e-05</cx:pt>
          <cx:pt idx="2435">-0.00010399999999999999</cx:pt>
          <cx:pt idx="2436">-0.000203</cx:pt>
          <cx:pt idx="2437">-0.00027700000000000001</cx:pt>
          <cx:pt idx="2438">-0.00028400000000000002</cx:pt>
          <cx:pt idx="2439">-0.00025399999999999999</cx:pt>
          <cx:pt idx="2440">-0.00018000000000000001</cx:pt>
          <cx:pt idx="2441">-8.0000000000000007e-05</cx:pt>
          <cx:pt idx="2442">-1.7e-05</cx:pt>
          <cx:pt idx="2443">-0.000108</cx:pt>
          <cx:pt idx="2444">-0.000111</cx:pt>
          <cx:pt idx="2445">-0.00010900000000000001</cx:pt>
          <cx:pt idx="2446">-0.000111</cx:pt>
          <cx:pt idx="2447">-9.8999999999999994e-05</cx:pt>
          <cx:pt idx="2448">-1.0000000000000001e-05</cx:pt>
          <cx:pt idx="2449">0</cx:pt>
          <cx:pt idx="2450">0</cx:pt>
          <cx:pt idx="2451">0</cx:pt>
          <cx:pt idx="2452">0</cx:pt>
          <cx:pt idx="2453">0</cx:pt>
          <cx:pt idx="2454">-0.00035199999999999999</cx:pt>
          <cx:pt idx="2455">-0.00081400000000000005</cx:pt>
          <cx:pt idx="2456">-0.0011180000000000001</cx:pt>
          <cx:pt idx="2457">-0.0018389999999999999</cx:pt>
          <cx:pt idx="2458">-0.0029190000000000002</cx:pt>
          <cx:pt idx="2459">-0.0037109999999999999</cx:pt>
          <cx:pt idx="2460">-0.0046309999999999997</cx:pt>
          <cx:pt idx="2461">-0.0055999999999999999</cx:pt>
          <cx:pt idx="2462">-0.0066109999999999997</cx:pt>
          <cx:pt idx="2463">-0.0074079999999999997</cx:pt>
          <cx:pt idx="2464">-0.0076090000000000003</cx:pt>
          <cx:pt idx="2465">-0.0072309999999999996</cx:pt>
          <cx:pt idx="2466">-0.0068599999999999998</cx:pt>
          <cx:pt idx="2467">-0.0065859999999999998</cx:pt>
          <cx:pt idx="2468">-0.005097</cx:pt>
          <cx:pt idx="2469">-0.0040769999999999999</cx:pt>
          <cx:pt idx="2470">-0.0033119999999999998</cx:pt>
          <cx:pt idx="2471">-0.002882</cx:pt>
          <cx:pt idx="2472">-0.002091</cx:pt>
          <cx:pt idx="2473">-0.002382</cx:pt>
          <cx:pt idx="2474">-0.0024740000000000001</cx:pt>
          <cx:pt idx="2475">-0.0030360000000000001</cx:pt>
          <cx:pt idx="2476">-0.0031410000000000001</cx:pt>
          <cx:pt idx="2477">-0.0032049999999999999</cx:pt>
          <cx:pt idx="2478">-0.002849</cx:pt>
          <cx:pt idx="2479">-0.0023040000000000001</cx:pt>
          <cx:pt idx="2480">-0.0023059999999999999</cx:pt>
          <cx:pt idx="2481">-0.0020300000000000001</cx:pt>
          <cx:pt idx="2482">-0.002565</cx:pt>
          <cx:pt idx="2483">-0.0028879999999999999</cx:pt>
          <cx:pt idx="2484">-0.0027339999999999999</cx:pt>
          <cx:pt idx="2485">-0.0020639999999999999</cx:pt>
          <cx:pt idx="2486">-0.001593</cx:pt>
          <cx:pt idx="2487">-0.00089499999999999996</cx:pt>
          <cx:pt idx="2488">-0.000408</cx:pt>
          <cx:pt idx="2489">-0.00042000000000000002</cx:pt>
          <cx:pt idx="2490">-0.000611</cx:pt>
          <cx:pt idx="2491">-0.00074399999999999998</cx:pt>
          <cx:pt idx="2492">-0.00057499999999999999</cx:pt>
          <cx:pt idx="2493">-0.00051699999999999999</cx:pt>
          <cx:pt idx="2494">-0.000406</cx:pt>
          <cx:pt idx="2495">-0.00015899999999999999</cx:pt>
          <cx:pt idx="2496">-1.5e-05</cx:pt>
          <cx:pt idx="2497">-1.5e-05</cx:pt>
          <cx:pt idx="2498">-1.5e-05</cx:pt>
          <cx:pt idx="2499">-1.5e-05</cx:pt>
          <cx:pt idx="2500">-1.8e-05</cx:pt>
          <cx:pt idx="2501">-1.4e-05</cx:pt>
          <cx:pt idx="2502">-1.4e-05</cx:pt>
          <cx:pt idx="2503">-1.4e-05</cx:pt>
          <cx:pt idx="2504">-1.4e-05</cx:pt>
          <cx:pt idx="2505">0</cx:pt>
          <cx:pt idx="2506">0</cx:pt>
          <cx:pt idx="2507">0</cx:pt>
          <cx:pt idx="2508">0</cx:pt>
          <cx:pt idx="2509">0</cx:pt>
          <cx:pt idx="2510">0</cx:pt>
          <cx:pt idx="2511">0</cx:pt>
          <cx:pt idx="2512">0</cx:pt>
          <cx:pt idx="2513">0</cx:pt>
          <cx:pt idx="2514">0</cx:pt>
          <cx:pt idx="2515">0</cx:pt>
          <cx:pt idx="2516">0</cx:pt>
          <cx:pt idx="2517">0</cx:pt>
          <cx:pt idx="2518">0</cx:pt>
          <cx:pt idx="2519">0</cx:pt>
          <cx:pt idx="2520">0</cx:pt>
          <cx:pt idx="2521">0</cx:pt>
          <cx:pt idx="2522">0</cx:pt>
          <cx:pt idx="2523">0</cx:pt>
          <cx:pt idx="2524">0</cx:pt>
          <cx:pt idx="2525">0</cx:pt>
          <cx:pt idx="2526">0</cx:pt>
          <cx:pt idx="2527">0</cx:pt>
          <cx:pt idx="2528">-9.9999999999999995e-07</cx:pt>
          <cx:pt idx="2529">-9.0000000000000002e-06</cx:pt>
          <cx:pt idx="2530">-4.8999999999999998e-05</cx:pt>
          <cx:pt idx="2531">-0.00011400000000000001</cx:pt>
          <cx:pt idx="2532">-0.00031799999999999998</cx:pt>
          <cx:pt idx="2533">-0.00056999999999999998</cx:pt>
          <cx:pt idx="2534">-0.000834</cx:pt>
          <cx:pt idx="2535">-0.00091600000000000004</cx:pt>
          <cx:pt idx="2536">-0.00086300000000000005</cx:pt>
          <cx:pt idx="2537">-0.00065300000000000004</cx:pt>
          <cx:pt idx="2538">-0.00041199999999999999</cx:pt>
          <cx:pt idx="2539">-0.00012300000000000001</cx:pt>
          <cx:pt idx="2540">-9.0000000000000002e-06</cx:pt>
          <cx:pt idx="2541">-9.0000000000000002e-06</cx:pt>
          <cx:pt idx="2542">-1.0000000000000001e-05</cx:pt>
          <cx:pt idx="2543">-2.3e-05</cx:pt>
          <cx:pt idx="2544">-0.00012799999999999999</cx:pt>
          <cx:pt idx="2545">-0.000213</cx:pt>
          <cx:pt idx="2546">-0.00039899999999999999</cx:pt>
          <cx:pt idx="2547">-0.00059500000000000004</cx:pt>
          <cx:pt idx="2548">-0.00081899999999999996</cx:pt>
          <cx:pt idx="2549">-0.00093899999999999995</cx:pt>
          <cx:pt idx="2550">-0.0011360000000000001</cx:pt>
          <cx:pt idx="2551">-0.00117</cx:pt>
          <cx:pt idx="2552">-0.001389</cx:pt>
          <cx:pt idx="2553">-0.001663</cx:pt>
          <cx:pt idx="2554">-0.002202</cx:pt>
          <cx:pt idx="2555">-0.0024759999999999999</cx:pt>
          <cx:pt idx="2556">-0.0029489999999999998</cx:pt>
          <cx:pt idx="2557">-0.0037230000000000002</cx:pt>
          <cx:pt idx="2558">-0.0025539999999999998</cx:pt>
          <cx:pt idx="2559">-0.002215</cx:pt>
          <cx:pt idx="2560">-0.0021210000000000001</cx:pt>
          <cx:pt idx="2561">-0.0022279999999999999</cx:pt>
          <cx:pt idx="2562">-0.002954</cx:pt>
          <cx:pt idx="2563">-0.003718</cx:pt>
          <cx:pt idx="2564">-0.0046560000000000004</cx:pt>
          <cx:pt idx="2565">-0.0055630000000000002</cx:pt>
          <cx:pt idx="2566">-0.0062500000000000003</cx:pt>
          <cx:pt idx="2567">-0.0064349999999999997</cx:pt>
          <cx:pt idx="2568">-0.0062570000000000004</cx:pt>
          <cx:pt idx="2569">-0.0055269999999999998</cx:pt>
          <cx:pt idx="2570">-0.0047590000000000002</cx:pt>
          <cx:pt idx="2571">-0.0039810000000000002</cx:pt>
          <cx:pt idx="2572">-0.0030149999999999999</cx:pt>
          <cx:pt idx="2573">-0.0026340000000000001</cx:pt>
          <cx:pt idx="2574">-0.0024529999999999999</cx:pt>
          <cx:pt idx="2575">-0.0023089999999999999</cx:pt>
          <cx:pt idx="2576">-0.0021970000000000002</cx:pt>
          <cx:pt idx="2577">-0.0020890000000000001</cx:pt>
          <cx:pt idx="2578">-0.002186</cx:pt>
          <cx:pt idx="2579">-0.0020370000000000002</cx:pt>
          <cx:pt idx="2580">-0.001802</cx:pt>
          <cx:pt idx="2581">-0.00157</cx:pt>
          <cx:pt idx="2582">-0.001603</cx:pt>
          <cx:pt idx="2583">-0.0013910000000000001</cx:pt>
          <cx:pt idx="2584">-0.00133</cx:pt>
          <cx:pt idx="2585">-0.001227</cx:pt>
          <cx:pt idx="2586">-0.001042</cx:pt>
          <cx:pt idx="2587">-0.00077700000000000002</cx:pt>
          <cx:pt idx="2588">-0.00052599999999999999</cx:pt>
          <cx:pt idx="2589">-0.00030200000000000002</cx:pt>
          <cx:pt idx="2590">-0.00020699999999999999</cx:pt>
          <cx:pt idx="2591">-0.00016799999999999999</cx:pt>
          <cx:pt idx="2592">-0.000156</cx:pt>
          <cx:pt idx="2593">-0.00013100000000000001</cx:pt>
          <cx:pt idx="2594">-9.7e-05</cx:pt>
          <cx:pt idx="2595">-8.3999999999999995e-05</cx:pt>
          <cx:pt idx="2596">-4.5000000000000003e-05</cx:pt>
          <cx:pt idx="2597">-2.0000000000000002e-05</cx:pt>
          <cx:pt idx="2598">-1.7e-05</cx:pt>
          <cx:pt idx="2599">-4.3000000000000002e-05</cx:pt>
          <cx:pt idx="2600">-5.5000000000000002e-05</cx:pt>
          <cx:pt idx="2601">-5.5000000000000002e-05</cx:pt>
          <cx:pt idx="2602">-5.8e-05</cx:pt>
          <cx:pt idx="2603">-0.00011</cx:pt>
          <cx:pt idx="2604">-8.1000000000000004e-05</cx:pt>
          <cx:pt idx="2605">-6.4999999999999994e-05</cx:pt>
          <cx:pt idx="2606">-6.0999999999999999e-05</cx:pt>
          <cx:pt idx="2607">-5.5000000000000002e-05</cx:pt>
          <cx:pt idx="2608">-3.9999999999999998e-06</cx:pt>
          <cx:pt idx="2609">-0.00020599999999999999</cx:pt>
          <cx:pt idx="2610">-0.000281</cx:pt>
          <cx:pt idx="2611">-0.00068599999999999998</cx:pt>
          <cx:pt idx="2612">-0.00083900000000000001</cx:pt>
          <cx:pt idx="2613">-0.00098900000000000008</cx:pt>
          <cx:pt idx="2614">-0.00084199999999999998</cx:pt>
          <cx:pt idx="2615">-0.000959</cx:pt>
          <cx:pt idx="2616">-0.000812</cx:pt>
          <cx:pt idx="2617">-0.00082299999999999995</cx:pt>
          <cx:pt idx="2618">-0.00094600000000000001</cx:pt>
          <cx:pt idx="2619">-0.001119</cx:pt>
          <cx:pt idx="2620">-0.0011000000000000001</cx:pt>
          <cx:pt idx="2621">-0.00117</cx:pt>
          <cx:pt idx="2622">-0.00095</cx:pt>
          <cx:pt idx="2623">-0.00078700000000000005</cx:pt>
          <cx:pt idx="2624">-0.00064700000000000001</cx:pt>
          <cx:pt idx="2625">-0.00046000000000000001</cx:pt>
          <cx:pt idx="2626">-0.00062299999999999996</cx:pt>
          <cx:pt idx="2627">-0.00066500000000000001</cx:pt>
          <cx:pt idx="2628">-0.00079699999999999997</cx:pt>
          <cx:pt idx="2629">-0.00080599999999999997</cx:pt>
          <cx:pt idx="2630">-0.000812</cx:pt>
          <cx:pt idx="2631">-0.00065099999999999999</cx:pt>
          <cx:pt idx="2632">-0.00071599999999999995</cx:pt>
          <cx:pt idx="2633">-0.00052800000000000004</cx:pt>
          <cx:pt idx="2634">-0.00057399999999999997</cx:pt>
          <cx:pt idx="2635">-0.00063599999999999996</cx:pt>
          <cx:pt idx="2636">-0.00061499999999999999</cx:pt>
          <cx:pt idx="2637">-0.00062100000000000002</cx:pt>
          <cx:pt idx="2638">-0.00072800000000000002</cx:pt>
          <cx:pt idx="2639">-0.00072999999999999996</cx:pt>
          <cx:pt idx="2640">-0.001023</cx:pt>
          <cx:pt idx="2641">-0.0012130000000000001</cx:pt>
          <cx:pt idx="2642">-0.0010200000000000001</cx:pt>
          <cx:pt idx="2643">-0.000883</cx:pt>
          <cx:pt idx="2644">-0.00075799999999999999</cx:pt>
          <cx:pt idx="2645">-0.00039800000000000002</cx:pt>
          <cx:pt idx="2646">-0.00012</cx:pt>
          <cx:pt idx="2647">-0.000127</cx:pt>
          <cx:pt idx="2648">-0.00045800000000000002</cx:pt>
          <cx:pt idx="2649">-0.00076300000000000001</cx:pt>
          <cx:pt idx="2650">-0.00071400000000000001</cx:pt>
          <cx:pt idx="2651">-0.0010369999999999999</cx:pt>
          <cx:pt idx="2652">-0.00098999999999999999</cx:pt>
          <cx:pt idx="2653">-0.00064999999999999997</cx:pt>
          <cx:pt idx="2654">-0.00037500000000000001</cx:pt>
          <cx:pt idx="2655">-0.000417</cx:pt>
          <cx:pt idx="2656">-0.00016200000000000001</cx:pt>
          <cx:pt idx="2657">-0.00036999999999999999</cx:pt>
          <cx:pt idx="2658">-0.00069099999999999999</cx:pt>
          <cx:pt idx="2659">-0.0010709999999999999</cx:pt>
          <cx:pt idx="2660">-0.001263</cx:pt>
          <cx:pt idx="2661">-0.001438</cx:pt>
          <cx:pt idx="2662">-0.0015</cx:pt>
          <cx:pt idx="2663">-0.001124</cx:pt>
          <cx:pt idx="2664">-0.00083799999999999999</cx:pt>
          <cx:pt idx="2665">-0.00057799999999999995</cx:pt>
          <cx:pt idx="2666">-0.00033399999999999999</cx:pt>
          <cx:pt idx="2667">-7.7999999999999999e-05</cx:pt>
          <cx:pt idx="2668">-0.000102</cx:pt>
          <cx:pt idx="2669">-0.000102</cx:pt>
          <cx:pt idx="2670">-9.2e-05</cx:pt>
          <cx:pt idx="2671">-7.2000000000000002e-05</cx:pt>
          <cx:pt idx="2672">-6.2000000000000003e-05</cx:pt>
          <cx:pt idx="2673">-5.7000000000000003e-05</cx:pt>
          <cx:pt idx="2674">-7.2000000000000002e-05</cx:pt>
          <cx:pt idx="2675">-0.000136</cx:pt>
          <cx:pt idx="2676">-0.000466</cx:pt>
          <cx:pt idx="2677">-0.0018619999999999999</cx:pt>
          <cx:pt idx="2678">-0.003382</cx:pt>
          <cx:pt idx="2679">-0.0041009999999999996</cx:pt>
          <cx:pt idx="2680">-0.0042849999999999997</cx:pt>
          <cx:pt idx="2681">-0.0050169999999999998</cx:pt>
          <cx:pt idx="2682">-0.0044039999999999999</cx:pt>
          <cx:pt idx="2683">-0.0041240000000000001</cx:pt>
          <cx:pt idx="2684">-0.0053160000000000004</cx:pt>
          <cx:pt idx="2685">-0.0069839999999999998</cx:pt>
          <cx:pt idx="2686">-0.0065789999999999998</cx:pt>
          <cx:pt idx="2687">-0.0065240000000000003</cx:pt>
          <cx:pt idx="2688">-0.0055500000000000002</cx:pt>
          <cx:pt idx="2689">-0.0043579999999999999</cx:pt>
          <cx:pt idx="2690">-0.0031310000000000001</cx:pt>
          <cx:pt idx="2691">-0.0027290000000000001</cx:pt>
          <cx:pt idx="2692">-0.002444</cx:pt>
          <cx:pt idx="2693">-0.0026580000000000002</cx:pt>
          <cx:pt idx="2694">-0.0022750000000000001</cx:pt>
          <cx:pt idx="2695">-0.0020530000000000001</cx:pt>
          <cx:pt idx="2696">-0.001869</cx:pt>
          <cx:pt idx="2697">-0.0017179999999999999</cx:pt>
          <cx:pt idx="2698">-0.0016440000000000001</cx:pt>
          <cx:pt idx="2699">-0.0016479999999999999</cx:pt>
          <cx:pt idx="2700">-0.0017359999999999999</cx:pt>
          <cx:pt idx="2701">-0.002415</cx:pt>
          <cx:pt idx="2702">-0.0029269999999999999</cx:pt>
          <cx:pt idx="2703">-0.0030920000000000001</cx:pt>
          <cx:pt idx="2704">-0.003522</cx:pt>
          <cx:pt idx="2705">-0.0038159999999999999</cx:pt>
          <cx:pt idx="2706">-0.003784</cx:pt>
          <cx:pt idx="2707">-0.0037130000000000002</cx:pt>
          <cx:pt idx="2708">-0.0038219999999999999</cx:pt>
          <cx:pt idx="2709">-0.0039410000000000001</cx:pt>
          <cx:pt idx="2710">-0.003869</cx:pt>
          <cx:pt idx="2711">-0.0035630000000000002</cx:pt>
          <cx:pt idx="2712">-0.0033180000000000002</cx:pt>
          <cx:pt idx="2713">-0.0035170000000000002</cx:pt>
          <cx:pt idx="2714">-0.0033310000000000002</cx:pt>
          <cx:pt idx="2715">-0.003323</cx:pt>
          <cx:pt idx="2716">-0.003202</cx:pt>
          <cx:pt idx="2717">-0.0032880000000000001</cx:pt>
          <cx:pt idx="2718">-0.0032330000000000002</cx:pt>
          <cx:pt idx="2719">-0.0033839999999999999</cx:pt>
          <cx:pt idx="2720">-0.0033739999999999998</cx:pt>
          <cx:pt idx="2721">-0.0034740000000000001</cx:pt>
          <cx:pt idx="2722">-0.0037929999999999999</cx:pt>
          <cx:pt idx="2723">-0.0039389999999999998</cx:pt>
          <cx:pt idx="2724">-0.004287</cx:pt>
          <cx:pt idx="2725">-0.004705</cx:pt>
          <cx:pt idx="2726">-0.0048960000000000002</cx:pt>
          <cx:pt idx="2727">-0.0052160000000000002</cx:pt>
          <cx:pt idx="2728">-0.0064929999999999996</cx:pt>
          <cx:pt idx="2729">-0.0075430000000000002</cx:pt>
          <cx:pt idx="2730">-0.0084849999999999995</cx:pt>
          <cx:pt idx="2731">-0.0093880000000000005</cx:pt>
          <cx:pt idx="2732">-0.0099109999999999997</cx:pt>
          <cx:pt idx="2733">-0.0095510000000000005</cx:pt>
          <cx:pt idx="2734">-0.008855</cx:pt>
          <cx:pt idx="2735">-0.0075160000000000001</cx:pt>
          <cx:pt idx="2736">-0.0064619999999999999</cx:pt>
          <cx:pt idx="2737">-0.0052379999999999996</cx:pt>
          <cx:pt idx="2738">-0.0036709999999999998</cx:pt>
          <cx:pt idx="2739">-0.0027230000000000002</cx:pt>
          <cx:pt idx="2740">-0.0022030000000000001</cx:pt>
          <cx:pt idx="2741">-0.0019910000000000001</cx:pt>
          <cx:pt idx="2742">-0.0024680000000000001</cx:pt>
          <cx:pt idx="2743">-0.0033769999999999998</cx:pt>
          <cx:pt idx="2744">-0.0038440000000000002</cx:pt>
          <cx:pt idx="2745">-0.0046249999999999998</cx:pt>
          <cx:pt idx="2746">-0.005633</cx:pt>
          <cx:pt idx="2747">-0.0061789999999999996</cx:pt>
          <cx:pt idx="2748">-0.0071960000000000001</cx:pt>
          <cx:pt idx="2749">-0.0075430000000000002</cx:pt>
          <cx:pt idx="2750">-0.0074409999999999997</cx:pt>
          <cx:pt idx="2751">-0.0070650000000000001</cx:pt>
          <cx:pt idx="2752">-0.0069080000000000001</cx:pt>
          <cx:pt idx="2753">-0.0049160000000000002</cx:pt>
          <cx:pt idx="2754">-0.0045380000000000004</cx:pt>
          <cx:pt idx="2755">-0.0048799999999999998</cx:pt>
          <cx:pt idx="2756">-0.0057409999999999996</cx:pt>
          <cx:pt idx="2757">-0.0062659999999999999</cx:pt>
          <cx:pt idx="2758">-0.0079500000000000005</cx:pt>
          <cx:pt idx="2759">-0.0094009999999999996</cx:pt>
          <cx:pt idx="2760">-0.0094999999999999998</cx:pt>
          <cx:pt idx="2761">-0.0097149999999999997</cx:pt>
          <cx:pt idx="2762">-0.011533</cx:pt>
          <cx:pt idx="2763">-0.012708000000000001</cx:pt>
          <cx:pt idx="2764">-0.013282</cx:pt>
          <cx:pt idx="2765">-0.014114</cx:pt>
          <cx:pt idx="2766">-0.014219000000000001</cx:pt>
          <cx:pt idx="2767">-0.01354</cx:pt>
          <cx:pt idx="2768">-0.012324</cx:pt>
          <cx:pt idx="2769">-0.011449000000000001</cx:pt>
          <cx:pt idx="2770">-0.010514000000000001</cx:pt>
          <cx:pt idx="2771">-0.0098530000000000006</cx:pt>
          <cx:pt idx="2772">-0.0090150000000000004</cx:pt>
          <cx:pt idx="2773">-0.0090379999999999992</cx:pt>
          <cx:pt idx="2774">-0.0089259999999999999</cx:pt>
          <cx:pt idx="2775">-0.008404</cx:pt>
          <cx:pt idx="2776">-0.0083029999999999996</cx:pt>
          <cx:pt idx="2777">-0.0082550000000000002</cx:pt>
          <cx:pt idx="2778">-0.0084250000000000002</cx:pt>
          <cx:pt idx="2779">-0.0087030000000000007</cx:pt>
          <cx:pt idx="2780">-0.0084189999999999994</cx:pt>
          <cx:pt idx="2781">-0.0091839999999999995</cx:pt>
          <cx:pt idx="2782">-0.0091199999999999996</cx:pt>
          <cx:pt idx="2783">-0.0090910000000000001</cx:pt>
          <cx:pt idx="2784">-0.0089160000000000003</cx:pt>
          <cx:pt idx="2785">-0.0087060000000000002</cx:pt>
          <cx:pt idx="2786">-0.0085249999999999996</cx:pt>
          <cx:pt idx="2787">-0.0086859999999999993</cx:pt>
          <cx:pt idx="2788">-0.0087399999999999995</cx:pt>
          <cx:pt idx="2789">-0.0093189999999999992</cx:pt>
          <cx:pt idx="2790">-0.010033</cx:pt>
          <cx:pt idx="2791">-0.010187999999999999</cx:pt>
          <cx:pt idx="2792">-0.0096179999999999998</cx:pt>
          <cx:pt idx="2793">-0.0088159999999999992</cx:pt>
          <cx:pt idx="2794">-0.0074710000000000002</cx:pt>
          <cx:pt idx="2795">-0.0054900000000000001</cx:pt>
          <cx:pt idx="2796">-0.0036219999999999998</cx:pt>
          <cx:pt idx="2797">-0.002176</cx:pt>
          <cx:pt idx="2798">-0.001242</cx:pt>
          <cx:pt idx="2799">-0.00062200000000000005</cx:pt>
          <cx:pt idx="2800">-0.00046000000000000001</cx:pt>
          <cx:pt idx="2801">-0.00036699999999999998</cx:pt>
          <cx:pt idx="2802">-0.00030600000000000001</cx:pt>
          <cx:pt idx="2803">-0.00020599999999999999</cx:pt>
          <cx:pt idx="2804">-0.000122</cx:pt>
          <cx:pt idx="2805">-6.6000000000000005e-05</cx:pt>
          <cx:pt idx="2806">-5.0000000000000002e-05</cx:pt>
          <cx:pt idx="2807">-3.8000000000000002e-05</cx:pt>
          <cx:pt idx="2808">-3.1999999999999999e-05</cx:pt>
          <cx:pt idx="2809">-3.1999999999999999e-05</cx:pt>
          <cx:pt idx="2810">-3.6000000000000001e-05</cx:pt>
          <cx:pt idx="2811">-3.6999999999999998e-05</cx:pt>
          <cx:pt idx="2812">-3.8000000000000002e-05</cx:pt>
          <cx:pt idx="2813">-3.8999999999999999e-05</cx:pt>
          <cx:pt idx="2814">-3.8000000000000002e-05</cx:pt>
          <cx:pt idx="2815">-3.6000000000000001e-05</cx:pt>
          <cx:pt idx="2816">-3.4e-05</cx:pt>
          <cx:pt idx="2817">-3.4999999999999997e-05</cx:pt>
          <cx:pt idx="2818">-3.4999999999999997e-05</cx:pt>
          <cx:pt idx="2819">-3.4999999999999997e-05</cx:pt>
          <cx:pt idx="2820">-3.8999999999999999e-05</cx:pt>
          <cx:pt idx="2821">-4.3999999999999999e-05</cx:pt>
          <cx:pt idx="2822">-4.6e-05</cx:pt>
          <cx:pt idx="2823">-4.8999999999999998e-05</cx:pt>
          <cx:pt idx="2824">-5.0000000000000002e-05</cx:pt>
          <cx:pt idx="2825">-4.6999999999999997e-05</cx:pt>
          <cx:pt idx="2826">-4.8999999999999998e-05</cx:pt>
          <cx:pt idx="2827">-4.5000000000000003e-05</cx:pt>
          <cx:pt idx="2828">-3.8999999999999999e-05</cx:pt>
          <cx:pt idx="2829">-3.8999999999999999e-05</cx:pt>
          <cx:pt idx="2830">-3.6999999999999998e-05</cx:pt>
          <cx:pt idx="2831">-3.4e-05</cx:pt>
          <cx:pt idx="2832">-3.4999999999999997e-05</cx:pt>
          <cx:pt idx="2833">-3.4999999999999997e-05</cx:pt>
          <cx:pt idx="2834">-3.4e-05</cx:pt>
          <cx:pt idx="2835">-2.6999999999999999e-05</cx:pt>
          <cx:pt idx="2836">-4.8999999999999998e-05</cx:pt>
          <cx:pt idx="2837">-5.0000000000000002e-05</cx:pt>
          <cx:pt idx="2838">-6.9999999999999994e-05</cx:pt>
          <cx:pt idx="2839">-0.000101</cx:pt>
          <cx:pt idx="2840">-0.00012999999999999999</cx:pt>
          <cx:pt idx="2841">-0.00013100000000000001</cx:pt>
          <cx:pt idx="2842">-0.00016799999999999999</cx:pt>
          <cx:pt idx="2843">-0.00044799999999999999</cx:pt>
          <cx:pt idx="2844">-0.00080400000000000003</cx:pt>
          <cx:pt idx="2845">-0.001011</cx:pt>
          <cx:pt idx="2846">-0.0014</cx:pt>
          <cx:pt idx="2847">-0.001554</cx:pt>
          <cx:pt idx="2848">-0.001354</cx:pt>
          <cx:pt idx="2849">-0.00084699999999999999</cx:pt>
          <cx:pt idx="2850">-0.00062299999999999996</cx:pt>
          <cx:pt idx="2851">-0.00019900000000000001</cx:pt>
          <cx:pt idx="2852">0</cx:pt>
          <cx:pt idx="2853">0</cx:pt>
          <cx:pt idx="2854">0</cx:pt>
          <cx:pt idx="2855">0</cx:pt>
          <cx:pt idx="2856">0</cx:pt>
          <cx:pt idx="2857">-3.0000000000000001e-06</cx:pt>
          <cx:pt idx="2858">-3.0000000000000001e-06</cx:pt>
          <cx:pt idx="2859">-3.0000000000000001e-06</cx:pt>
          <cx:pt idx="2860">-3.0000000000000001e-06</cx:pt>
          <cx:pt idx="2861">-3.0000000000000001e-06</cx:pt>
          <cx:pt idx="2862">-9.9999999999999995e-07</cx:pt>
          <cx:pt idx="2863">-5.0000000000000004e-06</cx:pt>
          <cx:pt idx="2864">-1.0000000000000001e-05</cx:pt>
          <cx:pt idx="2865">-1.0000000000000001e-05</cx:pt>
          <cx:pt idx="2866">-1.2e-05</cx:pt>
          <cx:pt idx="2867">-1.2999999999999999e-05</cx:pt>
          <cx:pt idx="2868">-1.0000000000000001e-05</cx:pt>
          <cx:pt idx="2869">-5.0000000000000004e-06</cx:pt>
          <cx:pt idx="2870">-5.0000000000000004e-06</cx:pt>
          <cx:pt idx="2871">-3.0000000000000001e-06</cx:pt>
          <cx:pt idx="2872">-1.9999999999999999e-06</cx:pt>
          <cx:pt idx="2873">0</cx:pt>
          <cx:pt idx="2874">0</cx:pt>
          <cx:pt idx="2875">0</cx:pt>
          <cx:pt idx="2876">0</cx:pt>
          <cx:pt idx="2877">-1.9999999999999999e-06</cx:pt>
          <cx:pt idx="2878">-1.9999999999999999e-06</cx:pt>
          <cx:pt idx="2879">-1.9999999999999999e-06</cx:pt>
          <cx:pt idx="2880">-1.9999999999999999e-06</cx:pt>
          <cx:pt idx="2881">-1.9999999999999999e-06</cx:pt>
          <cx:pt idx="2882">0</cx:pt>
          <cx:pt idx="2883">-3.0000000000000001e-06</cx:pt>
          <cx:pt idx="2884">-6.0000000000000002e-06</cx:pt>
          <cx:pt idx="2885">-6.0000000000000002e-06</cx:pt>
          <cx:pt idx="2886">-2.6999999999999999e-05</cx:pt>
          <cx:pt idx="2887">-5.7000000000000003e-05</cx:pt>
          <cx:pt idx="2888">-0.00031799999999999998</cx:pt>
          <cx:pt idx="2889">-0.00051099999999999995</cx:pt>
          <cx:pt idx="2890">-0.000803</cx:pt>
          <cx:pt idx="2891">-0.00078700000000000005</cx:pt>
          <cx:pt idx="2892">-0.00075100000000000004</cx:pt>
          <cx:pt idx="2893">-0.00065399999999999996</cx:pt>
          <cx:pt idx="2894">-0.00067599999999999995</cx:pt>
          <cx:pt idx="2895">-0.00063500000000000004</cx:pt>
          <cx:pt idx="2896">-0.00089099999999999997</cx:pt>
          <cx:pt idx="2897">-0.001137</cx:pt>
          <cx:pt idx="2898">-0.001222</cx:pt>
          <cx:pt idx="2899">-0.001225</cx:pt>
          <cx:pt idx="2900">-0.001114</cx:pt>
          <cx:pt idx="2901">-0.0010759999999999999</cx:pt>
          <cx:pt idx="2902">-0.0010219999999999999</cx:pt>
          <cx:pt idx="2903">-0.00098700000000000003</cx:pt>
          <cx:pt idx="2904">-0.00094499999999999998</cx:pt>
          <cx:pt idx="2905">-0.0010189999999999999</cx:pt>
          <cx:pt idx="2906">-0.000959</cx:pt>
          <cx:pt idx="2907">-0.00083100000000000003</cx:pt>
          <cx:pt idx="2908">-0.00074899999999999999</cx:pt>
          <cx:pt idx="2909">-0.00066399999999999999</cx:pt>
          <cx:pt idx="2910">-0.00058299999999999997</cx:pt>
          <cx:pt idx="2911">-0.00073099999999999999</cx:pt>
          <cx:pt idx="2912">-0.00094700000000000003</cx:pt>
          <cx:pt idx="2913">-0.001289</cx:pt>
          <cx:pt idx="2914">-0.0016379999999999999</cx:pt>
          <cx:pt idx="2915">-0.0020219999999999999</cx:pt>
          <cx:pt idx="2916">-0.0023219999999999998</cx:pt>
          <cx:pt idx="2917">-0.0026129999999999999</cx:pt>
          <cx:pt idx="2918">-0.0027929999999999999</cx:pt>
          <cx:pt idx="2919">-0.0029680000000000002</cx:pt>
          <cx:pt idx="2920">-0.0031459999999999999</cx:pt>
          <cx:pt idx="2921">-0.0037950000000000002</cx:pt>
          <cx:pt idx="2922">-0.0047939999999999997</cx:pt>
          <cx:pt idx="2923">-0.0056030000000000003</cx:pt>
          <cx:pt idx="2924">-0.0069389999999999999</cx:pt>
          <cx:pt idx="2925">-0.0080249999999999991</cx:pt>
          <cx:pt idx="2926">-0.0087019999999999997</cx:pt>
          <cx:pt idx="2927">-0.0090860000000000003</cx:pt>
          <cx:pt idx="2928">-0.0094809999999999998</cx:pt>
          <cx:pt idx="2929">-0.0098130000000000005</cx:pt>
          <cx:pt idx="2930">-0.010288</cx:pt>
          <cx:pt idx="2931">-0.010592000000000001</cx:pt>
          <cx:pt idx="2932">-0.011965999999999999</cx:pt>
          <cx:pt idx="2933">-0.011103999999999999</cx:pt>
          <cx:pt idx="2934">-0.011993999999999999</cx:pt>
          <cx:pt idx="2935">-0.012225</cx:pt>
          <cx:pt idx="2936">-0.012696000000000001</cx:pt>
          <cx:pt idx="2937">-0.01277</cx:pt>
          <cx:pt idx="2938">-0.012886</cx:pt>
          <cx:pt idx="2939">-0.01272</cx:pt>
          <cx:pt idx="2940">-0.013014</cx:pt>
          <cx:pt idx="2941">-0.012997</cx:pt>
          <cx:pt idx="2942">-0.012489</cx:pt>
          <cx:pt idx="2943">-0.012983</cx:pt>
          <cx:pt idx="2944">-0.013004</cx:pt>
          <cx:pt idx="2945">-0.012918000000000001</cx:pt>
          <cx:pt idx="2946">-0.012885000000000001</cx:pt>
          <cx:pt idx="2947">-0.01238</cx:pt>
          <cx:pt idx="2948">-0.012656000000000001</cx:pt>
          <cx:pt idx="2949">-0.012455000000000001</cx:pt>
          <cx:pt idx="2950">-0.011814</cx:pt>
          <cx:pt idx="2951">-0.013372</cx:pt>
          <cx:pt idx="2952">-0.013528</cx:pt>
          <cx:pt idx="2953">-0.013545</cx:pt>
          <cx:pt idx="2954">-0.012853</cx:pt>
          <cx:pt idx="2955">-0.012059</cx:pt>
          <cx:pt idx="2956">-0.011586000000000001</cx:pt>
          <cx:pt idx="2957">-0.010899000000000001</cx:pt>
          <cx:pt idx="2958">-0.010707</cx:pt>
          <cx:pt idx="2959">-0.010474000000000001</cx:pt>
          <cx:pt idx="2960">-0.010715000000000001</cx:pt>
          <cx:pt idx="2961">-0.010793000000000001</cx:pt>
          <cx:pt idx="2962">-0.010921999999999999</cx:pt>
          <cx:pt idx="2963">-0.010942</cx:pt>
          <cx:pt idx="2964">-0.010572</cx:pt>
          <cx:pt idx="2965">-0.010175999999999999</cx:pt>
          <cx:pt idx="2966">-0.0098930000000000008</cx:pt>
          <cx:pt idx="2967">-0.0092750000000000003</cx:pt>
          <cx:pt idx="2968">-0.0093489999999999997</cx:pt>
          <cx:pt idx="2969">-0.0084989999999999996</cx:pt>
          <cx:pt idx="2970">-0.008463</cx:pt>
          <cx:pt idx="2971">-0.0082719999999999998</cx:pt>
          <cx:pt idx="2972">-0.0081679999999999999</cx:pt>
          <cx:pt idx="2973">-0.0079070000000000008</cx:pt>
          <cx:pt idx="2974">-0.008123</cx:pt>
          <cx:pt idx="2975">-0.0078200000000000006</cx:pt>
          <cx:pt idx="2976">-0.0080850000000000002</cx:pt>
          <cx:pt idx="2977">-0.0083870000000000004</cx:pt>
          <cx:pt idx="2978">-0.0089219999999999994</cx:pt>
          <cx:pt idx="2979">-0.0092440000000000005</cx:pt>
          <cx:pt idx="2980">-0.0097839999999999993</cx:pt>
          <cx:pt idx="2981">-0.0096629999999999997</cx:pt>
          <cx:pt idx="2982">-0.0099869999999999994</cx:pt>
          <cx:pt idx="2983">-0.0087829999999999991</cx:pt>
          <cx:pt idx="2984">-0.0080610000000000005</cx:pt>
          <cx:pt idx="2985">-0.007195</cx:pt>
          <cx:pt idx="2986">-0.0065950000000000002</cx:pt>
          <cx:pt idx="2987">-0.0060549999999999996</cx:pt>
          <cx:pt idx="2988">-0.0059670000000000001</cx:pt>
          <cx:pt idx="2989">-0.0058729999999999997</cx:pt>
          <cx:pt idx="2990">-0.0061089999999999998</cx:pt>
          <cx:pt idx="2991">-0.0065669999999999999</cx:pt>
          <cx:pt idx="2992">-0.0073010000000000002</cx:pt>
          <cx:pt idx="2993">-0.0080979999999999993</cx:pt>
          <cx:pt idx="2994">-0.0085360000000000002</cx:pt>
          <cx:pt idx="2995">-0.0090060000000000001</cx:pt>
          <cx:pt idx="2996">-0.0091979999999999996</cx:pt>
          <cx:pt idx="2997">-0.0097129999999999994</cx:pt>
          <cx:pt idx="2998">-0.0091859999999999997</cx:pt>
          <cx:pt idx="2999">-0.0098019999999999999</cx:pt>
          <cx:pt idx="3000">-0.010057999999999999</cx:pt>
          <cx:pt idx="3001">-0.010071999999999999</cx:pt>
          <cx:pt idx="3002">-0.011136</cx:pt>
          <cx:pt idx="3003">-0.009606</cx:pt>
          <cx:pt idx="3004">-0.0095010000000000008</cx:pt>
          <cx:pt idx="3005">-0.0093469999999999994</cx:pt>
          <cx:pt idx="3006">-0.0089969999999999998</cx:pt>
          <cx:pt idx="3007">-0.0093970000000000008</cx:pt>
          <cx:pt idx="3008">-0.0098740000000000008</cx:pt>
          <cx:pt idx="3009">-0.010333999999999999</cx:pt>
          <cx:pt idx="3010">-0.012994</cx:pt>
          <cx:pt idx="3011">-0.010966999999999999</cx:pt>
          <cx:pt idx="3012">-0.0097409999999999997</cx:pt>
          <cx:pt idx="3013">-0.0077159999999999998</cx:pt>
          <cx:pt idx="3014">-0.0059769999999999997</cx:pt>
          <cx:pt idx="3015">-0.0046490000000000004</cx:pt>
          <cx:pt idx="3016">-0.0047569999999999999</cx:pt>
          <cx:pt idx="3017">-0.0043059999999999999</cx:pt>
          <cx:pt idx="3018">-0.0041229999999999999</cx:pt>
          <cx:pt idx="3019">-0.0039430000000000003</cx:pt>
          <cx:pt idx="3020">-0.0035760000000000002</cx:pt>
          <cx:pt idx="3021">-0.0036779999999999998</cx:pt>
          <cx:pt idx="3022">-0.0036029999999999999</cx:pt>
          <cx:pt idx="3023">-0.0039300000000000003</cx:pt>
          <cx:pt idx="3024">-0.004614</cx:pt>
          <cx:pt idx="3025">-0.0053509999999999999</cx:pt>
          <cx:pt idx="3026">-0.0057149999999999996</cx:pt>
          <cx:pt idx="3027">-0.0063860000000000002</cx:pt>
          <cx:pt idx="3028">-0.0067089999999999997</cx:pt>
          <cx:pt idx="3029">-0.0063670000000000003</cx:pt>
          <cx:pt idx="3030">-0.0065339999999999999</cx:pt>
          <cx:pt idx="3031">-0.006411</cx:pt>
          <cx:pt idx="3032">-0.0059630000000000004</cx:pt>
          <cx:pt idx="3033">-0.0067730000000000004</cx:pt>
          <cx:pt idx="3034">-0.0072009999999999999</cx:pt>
          <cx:pt idx="3035">-0.0083750000000000005</cx:pt>
          <cx:pt idx="3036">-0.0092219999999999993</cx:pt>
          <cx:pt idx="3037">-0.0095949999999999994</cx:pt>
          <cx:pt idx="3038">-0.010231000000000001</cx:pt>
          <cx:pt idx="3039">-0.0096749999999999996</cx:pt>
          <cx:pt idx="3040">-0.0098899999999999995</cx:pt>
          <cx:pt idx="3041">-0.0087480000000000006</cx:pt>
          <cx:pt idx="3042">-0.0094109999999999992</cx:pt>
          <cx:pt idx="3043">-0.0092460000000000007</cx:pt>
          <cx:pt idx="3044">-0.0093279999999999995</cx:pt>
          <cx:pt idx="3045">-0.0095420000000000001</cx:pt>
          <cx:pt idx="3046">-0.0097710000000000002</cx:pt>
          <cx:pt idx="3047">-0.010555</cx:pt>
          <cx:pt idx="3048">-0.0095709999999999996</cx:pt>
          <cx:pt idx="3049">-0.0092759999999999995</cx:pt>
          <cx:pt idx="3050">-0.0093900000000000008</cx:pt>
          <cx:pt idx="3051">-0.0087550000000000006</cx:pt>
          <cx:pt idx="3052">-0.0089809999999999994</cx:pt>
          <cx:pt idx="3053">-0.0081609999999999999</cx:pt>
          <cx:pt idx="3054">-0.0078069999999999997</cx:pt>
          <cx:pt idx="3055">-0.0072519999999999998</cx:pt>
          <cx:pt idx="3056">-0.0061529999999999996</cx:pt>
          <cx:pt idx="3057">-0.005496</cx:pt>
          <cx:pt idx="3058">-0.0053870000000000003</cx:pt>
          <cx:pt idx="3059">-0.0052659999999999998</cx:pt>
          <cx:pt idx="3060">-0.0045640000000000003</cx:pt>
          <cx:pt idx="3061">-0.0038730000000000001</cx:pt>
          <cx:pt idx="3062">-0.0039560000000000003</cx:pt>
          <cx:pt idx="3063">-0.0035300000000000002</cx:pt>
          <cx:pt idx="3064">-0.0038070000000000001</cx:pt>
          <cx:pt idx="3065">-0.0045869999999999999</cx:pt>
          <cx:pt idx="3066">-0.0046480000000000002</cx:pt>
          <cx:pt idx="3067">-0.0044079999999999996</cx:pt>
          <cx:pt idx="3068">-0.0045129999999999997</cx:pt>
          <cx:pt idx="3069">-0.0037290000000000001</cx:pt>
          <cx:pt idx="3070">-0.0028639999999999998</cx:pt>
          <cx:pt idx="3071">-0.0023869999999999998</cx:pt>
          <cx:pt idx="3072">-0.0015920000000000001</cx:pt>
          <cx:pt idx="3073">-0.00085599999999999999</cx:pt>
          <cx:pt idx="3074">-0.00061899999999999998</cx:pt>
          <cx:pt idx="3075">-0.00070200000000000004</cx:pt>
          <cx:pt idx="3076">-0.001085</cx:pt>
          <cx:pt idx="3077">-0.0012199999999999999</cx:pt>
          <cx:pt idx="3078">-0.0019120000000000001</cx:pt>
          <cx:pt idx="3079">-0.0024329999999999998</cx:pt>
          <cx:pt idx="3080">-0.0028939999999999999</cx:pt>
          <cx:pt idx="3081">-0.0031029999999999999</cx:pt>
          <cx:pt idx="3082">-0.003493</cx:pt>
          <cx:pt idx="3083">-0.0032820000000000002</cx:pt>
          <cx:pt idx="3084">-0.0033990000000000001</cx:pt>
          <cx:pt idx="3085">-0.003411</cx:pt>
          <cx:pt idx="3086">-0.003124</cx:pt>
          <cx:pt idx="3087">-0.002944</cx:pt>
          <cx:pt idx="3088">-0.0032650000000000001</cx:pt>
          <cx:pt idx="3089">-0.002996</cx:pt>
          <cx:pt idx="3090">-0.0029489999999999998</cx:pt>
          <cx:pt idx="3091">-0.0036089999999999998</cx:pt>
          <cx:pt idx="3092">-0.0045450000000000004</cx:pt>
          <cx:pt idx="3093">-0.0048820000000000001</cx:pt>
          <cx:pt idx="3094">-0.0050670000000000003</cx:pt>
          <cx:pt idx="3095">-0.0055409999999999999</cx:pt>
          <cx:pt idx="3096">-0.0059220000000000002</cx:pt>
          <cx:pt idx="3097">-0.0063949999999999996</cx:pt>
          <cx:pt idx="3098">-0.007169</cx:pt>
          <cx:pt idx="3099">-0.0080929999999999995</cx:pt>
          <cx:pt idx="3100">-0.0086840000000000007</cx:pt>
          <cx:pt idx="3101">-0.0090449999999999992</cx:pt>
          <cx:pt idx="3102">-0.0097090000000000006</cx:pt>
          <cx:pt idx="3103">-0.010416999999999999</cx:pt>
          <cx:pt idx="3104">-0.01017</cx:pt>
          <cx:pt idx="3105">-0.010356000000000001</cx:pt>
          <cx:pt idx="3106">-0.010402</cx:pt>
          <cx:pt idx="3107">-0.0097400000000000004</cx:pt>
          <cx:pt idx="3108">-0.0090779999999999993</cx:pt>
          <cx:pt idx="3109">-0.0098060000000000005</cx:pt>
          <cx:pt idx="3110">-0.010109999999999999</cx:pt>
          <cx:pt idx="3111">-0.010094000000000001</cx:pt>
          <cx:pt idx="3112">-0.011391</cx:pt>
          <cx:pt idx="3113">-0.012335</cx:pt>
          <cx:pt idx="3114">-0.015814999999999999</cx:pt>
          <cx:pt idx="3115">-0.015743</cx:pt>
          <cx:pt idx="3116">-0.016768999999999999</cx:pt>
          <cx:pt idx="3117">-0.014489999999999999</cx:pt>
          <cx:pt idx="3118">-0.013783999999999999</cx:pt>
          <cx:pt idx="3119">-0.014206999999999999</cx:pt>
          <cx:pt idx="3120">-0.01443</cx:pt>
          <cx:pt idx="3121">-0.014089000000000001</cx:pt>
          <cx:pt idx="3122">-0.014197</cx:pt>
          <cx:pt idx="3123">-0.014593</cx:pt>
          <cx:pt idx="3124">-0.014755000000000001</cx:pt>
          <cx:pt idx="3125">-0.014728</cx:pt>
          <cx:pt idx="3126">-0.014592000000000001</cx:pt>
          <cx:pt idx="3127">-0.015146</cx:pt>
          <cx:pt idx="3128">-0.015494000000000001</cx:pt>
          <cx:pt idx="3129">-0.015238</cx:pt>
          <cx:pt idx="3130">-0.015249</cx:pt>
          <cx:pt idx="3131">-0.016001000000000001</cx:pt>
          <cx:pt idx="3132">-0.015679999999999999</cx:pt>
          <cx:pt idx="3133">-0.015565000000000001</cx:pt>
          <cx:pt idx="3134">-0.015452</cx:pt>
          <cx:pt idx="3135">-0.015558000000000001</cx:pt>
          <cx:pt idx="3136">-0.014703000000000001</cx:pt>
          <cx:pt idx="3137">-0.014557</cx:pt>
          <cx:pt idx="3138">-0.01506</cx:pt>
          <cx:pt idx="3139">-0.014456</cx:pt>
          <cx:pt idx="3140">-0.014753</cx:pt>
          <cx:pt idx="3141">-0.014485</cx:pt>
          <cx:pt idx="3142">-0.014246999999999999</cx:pt>
          <cx:pt idx="3143">-0.014123999999999999</cx:pt>
          <cx:pt idx="3144">-0.013925999999999999</cx:pt>
          <cx:pt idx="3145">-0.013837</cx:pt>
          <cx:pt idx="3146">-0.013912000000000001</cx:pt>
          <cx:pt idx="3147">-0.013976000000000001</cx:pt>
          <cx:pt idx="3148">-0.01376</cx:pt>
          <cx:pt idx="3149">-0.013993</cx:pt>
          <cx:pt idx="3150">-0.014059</cx:pt>
          <cx:pt idx="3151">-0.013658999999999999</cx:pt>
          <cx:pt idx="3152">-0.014123999999999999</cx:pt>
          <cx:pt idx="3153">-0.014408000000000001</cx:pt>
          <cx:pt idx="3154">-0.013473000000000001</cx:pt>
          <cx:pt idx="3155">-0.013823999999999999</cx:pt>
          <cx:pt idx="3156">-0.012992999999999999</cx:pt>
          <cx:pt idx="3157">-0.013009</cx:pt>
          <cx:pt idx="3158">-0.012428</cx:pt>
          <cx:pt idx="3159">-0.012602</cx:pt>
          <cx:pt idx="3160">-0.012718</cx:pt>
          <cx:pt idx="3161">-0.011998999999999999</cx:pt>
          <cx:pt idx="3162">-0.012557</cx:pt>
          <cx:pt idx="3163">-0.012373</cx:pt>
          <cx:pt idx="3164">-0.012016000000000001</cx:pt>
          <cx:pt idx="3165">-0.012272999999999999</cx:pt>
          <cx:pt idx="3166">-0.011797999999999999</cx:pt>
          <cx:pt idx="3167">-0.011818</cx:pt>
          <cx:pt idx="3168">-0.011806000000000001</cx:pt>
          <cx:pt idx="3169">-0.011684999999999999</cx:pt>
          <cx:pt idx="3170">-0.011667</cx:pt>
          <cx:pt idx="3171">-0.011743</cx:pt>
          <cx:pt idx="3172">-0.011662</cx:pt>
          <cx:pt idx="3173">-0.011827000000000001</cx:pt>
          <cx:pt idx="3174">-0.011439</cx:pt>
          <cx:pt idx="3175">-0.011528</cx:pt>
          <cx:pt idx="3176">-0.01162</cx:pt>
          <cx:pt idx="3177">-0.011278</cx:pt>
          <cx:pt idx="3178">-0.013401</cx:pt>
          <cx:pt idx="3179">-0.012599000000000001</cx:pt>
          <cx:pt idx="3180">-0.011727</cx:pt>
          <cx:pt idx="3181">-0.011532000000000001</cx:pt>
          <cx:pt idx="3182">-0.010240000000000001</cx:pt>
          <cx:pt idx="3183">-0.0093939999999999996</cx:pt>
          <cx:pt idx="3184">-0.0086420000000000004</cx:pt>
          <cx:pt idx="3185">-0.0082199999999999999</cx:pt>
          <cx:pt idx="3186">-0.0084019999999999997</cx:pt>
          <cx:pt idx="3187">-0.0084480000000000006</cx:pt>
          <cx:pt idx="3188">-0.0082400000000000008</cx:pt>
          <cx:pt idx="3189">-0.0078200000000000006</cx:pt>
          <cx:pt idx="3190">-0.007698</cx:pt>
          <cx:pt idx="3191">-0.0071720000000000004</cx:pt>
          <cx:pt idx="3192">-0.0071850000000000004</cx:pt>
          <cx:pt idx="3193">-0.0072379999999999996</cx:pt>
          <cx:pt idx="3194">-0.0074009999999999996</cx:pt>
          <cx:pt idx="3195">-0.0077299999999999999</cx:pt>
          <cx:pt idx="3196">-0.0080110000000000008</cx:pt>
          <cx:pt idx="3197">-0.008149</cx:pt>
          <cx:pt idx="3198">-0.0086920000000000001</cx:pt>
          <cx:pt idx="3199">-0.0084510000000000002</cx:pt>
          <cx:pt idx="3200">-0.0080630000000000007</cx:pt>
          <cx:pt idx="3201">-0.0074830000000000001</cx:pt>
          <cx:pt idx="3202">-0.0070920000000000002</cx:pt>
          <cx:pt idx="3203">-0.0064380000000000001</cx:pt>
          <cx:pt idx="3204">-0.0062160000000000002</cx:pt>
          <cx:pt idx="3205">-0.006032</cx:pt>
          <cx:pt idx="3206">-0.0063410000000000003</cx:pt>
          <cx:pt idx="3207">-0.0065230000000000002</cx:pt>
          <cx:pt idx="3208">-0.0071599999999999997</cx:pt>
          <cx:pt idx="3209">-0.0077250000000000001</cx:pt>
          <cx:pt idx="3210">-0.0074330000000000004</cx:pt>
          <cx:pt idx="3211">-0.0072319999999999997</cx:pt>
          <cx:pt idx="3212">-0.0065430000000000002</cx:pt>
          <cx:pt idx="3213">-0.0062370000000000004</cx:pt>
          <cx:pt idx="3214">-0.0057060000000000001</cx:pt>
          <cx:pt idx="3215">-0.0057980000000000002</cx:pt>
          <cx:pt idx="3216">-0.0057010000000000003</cx:pt>
          <cx:pt idx="3217">-0.0056519999999999999</cx:pt>
          <cx:pt idx="3218">-0.0056690000000000004</cx:pt>
          <cx:pt idx="3219">-0.0057670000000000004</cx:pt>
          <cx:pt idx="3220">-0.0063359999999999996</cx:pt>
          <cx:pt idx="3221">-0.0069680000000000002</cx:pt>
          <cx:pt idx="3222">-0.0076299999999999996</cx:pt>
          <cx:pt idx="3223">-0.0083429999999999997</cx:pt>
          <cx:pt idx="3224">-0.0091090000000000008</cx:pt>
          <cx:pt idx="3225">-0.0096570000000000007</cx:pt>
          <cx:pt idx="3226">-0.0099950000000000004</cx:pt>
          <cx:pt idx="3227">-0.010515999999999999</cx:pt>
          <cx:pt idx="3228">-0.010596</cx:pt>
          <cx:pt idx="3229">-0.010670000000000001</cx:pt>
          <cx:pt idx="3230">-0.010337000000000001</cx:pt>
          <cx:pt idx="3231">-0.010122000000000001</cx:pt>
          <cx:pt idx="3232">-0.010087</cx:pt>
          <cx:pt idx="3233">-0.009972</cx:pt>
          <cx:pt idx="3234">-0.0098539999999999999</cx:pt>
          <cx:pt idx="3235">-0.0093640000000000008</cx:pt>
          <cx:pt idx="3236">-0.0093469999999999994</cx:pt>
          <cx:pt idx="3237">-0.0088269999999999998</cx:pt>
          <cx:pt idx="3238">-0.0087290000000000006</cx:pt>
          <cx:pt idx="3239">-0.0088249999999999995</cx:pt>
          <cx:pt idx="3240">-0.0098639999999999995</cx:pt>
          <cx:pt idx="3241">-0.010155000000000001</cx:pt>
          <cx:pt idx="3242">-0.010677000000000001</cx:pt>
          <cx:pt idx="3243">-0.011367</cx:pt>
          <cx:pt idx="3244">-0.011709000000000001</cx:pt>
          <cx:pt idx="3245">-0.011756000000000001</cx:pt>
          <cx:pt idx="3246">-0.011276</cx:pt>
          <cx:pt idx="3247">-0.012106</cx:pt>
          <cx:pt idx="3248">-0.011745999999999999</cx:pt>
          <cx:pt idx="3249">-0.011642</cx:pt>
          <cx:pt idx="3250">-0.01208</cx:pt>
          <cx:pt idx="3251">-0.011344999999999999</cx:pt>
          <cx:pt idx="3252">-0.011455</cx:pt>
          <cx:pt idx="3253">-0.010907999999999999</cx:pt>
          <cx:pt idx="3254">-0.010796</cx:pt>
          <cx:pt idx="3255">-0.010272</cx:pt>
          <cx:pt idx="3256">-0.010122000000000001</cx:pt>
          <cx:pt idx="3257">-0.010739</cx:pt>
          <cx:pt idx="3258">-0.010011000000000001</cx:pt>
          <cx:pt idx="3259">-0.0096760000000000006</cx:pt>
          <cx:pt idx="3260">-0.0098899999999999995</cx:pt>
          <cx:pt idx="3261">-0.0098899999999999995</cx:pt>
          <cx:pt idx="3262">-0.0094009999999999996</cx:pt>
          <cx:pt idx="3263">-0.0092999999999999992</cx:pt>
          <cx:pt idx="3264">-0.0088159999999999992</cx:pt>
          <cx:pt idx="3265">-0.0083269999999999993</cx:pt>
          <cx:pt idx="3266">-0.0081010000000000006</cx:pt>
          <cx:pt idx="3267">-0.0077689999999999999</cx:pt>
          <cx:pt idx="3268">-0.0079520000000000007</cx:pt>
          <cx:pt idx="3269">-0.0077850000000000003</cx:pt>
          <cx:pt idx="3270">-0.0077470000000000004</cx:pt>
          <cx:pt idx="3271">-0.0079780000000000007</cx:pt>
          <cx:pt idx="3272">-0.0073629999999999998</cx:pt>
          <cx:pt idx="3273">-0.0073569999999999998</cx:pt>
          <cx:pt idx="3274">-0.0077840000000000001</cx:pt>
          <cx:pt idx="3275">-0.0077359999999999998</cx:pt>
          <cx:pt idx="3276">-0.0072589999999999998</cx:pt>
          <cx:pt idx="3277">-0.0072690000000000003</cx:pt>
          <cx:pt idx="3278">-0.0076519999999999999</cx:pt>
          <cx:pt idx="3279">-0.0071380000000000002</cx:pt>
          <cx:pt idx="3280">-0.0064689999999999999</cx:pt>
          <cx:pt idx="3281">-0.0054299999999999999</cx:pt>
          <cx:pt idx="3282">-0.0043039999999999997</cx:pt>
          <cx:pt idx="3283">-0.0032330000000000002</cx:pt>
          <cx:pt idx="3284">-0.0025179999999999998</cx:pt>
          <cx:pt idx="3285">-0.0020370000000000002</cx:pt>
          <cx:pt idx="3286">-0.0015330000000000001</cx:pt>
          <cx:pt idx="3287">-0.0013159999999999999</cx:pt>
          <cx:pt idx="3288">-0.001235</cx:pt>
          <cx:pt idx="3289">-0.00095100000000000002</cx:pt>
          <cx:pt idx="3290">-0.00073800000000000005</cx:pt>
          <cx:pt idx="3291">-0.000629</cx:pt>
          <cx:pt idx="3292">-0.00057399999999999997</cx:pt>
          <cx:pt idx="3293">-0.00055900000000000004</cx:pt>
          <cx:pt idx="3294">-0.00051599999999999997</cx:pt>
          <cx:pt idx="3295">-0.00055999999999999995</cx:pt>
          <cx:pt idx="3296">-0.00064499999999999996</cx:pt>
          <cx:pt idx="3297">-0.000745</cx:pt>
          <cx:pt idx="3298">-0.00077499999999999997</cx:pt>
          <cx:pt idx="3299">-0.00083799999999999999</cx:pt>
          <cx:pt idx="3300">-0.00078799999999999996</cx:pt>
          <cx:pt idx="3301">-0.00066699999999999995</cx:pt>
          <cx:pt idx="3302">-0.00066500000000000001</cx:pt>
          <cx:pt idx="3303">-0.00067000000000000002</cx:pt>
          <cx:pt idx="3304">-0.00069099999999999999</cx:pt>
          <cx:pt idx="3305">-0.00075299999999999998</cx:pt>
          <cx:pt idx="3306">-0.00069499999999999998</cx:pt>
          <cx:pt idx="3307">-0.00059299999999999999</cx:pt>
          <cx:pt idx="3308">-0.00042700000000000002</cx:pt>
          <cx:pt idx="3309">-0.00027500000000000002</cx:pt>
          <cx:pt idx="3310">-0.000111</cx:pt>
          <cx:pt idx="3311">-3.4999999999999997e-05</cx:pt>
          <cx:pt idx="3312">-7.9999999999999996e-06</cx:pt>
          <cx:pt idx="3313">0</cx:pt>
          <cx:pt idx="3314">0</cx:pt>
          <cx:pt idx="3315">0</cx:pt>
          <cx:pt idx="3316">0</cx:pt>
          <cx:pt idx="3317">0</cx:pt>
          <cx:pt idx="3318">0</cx:pt>
          <cx:pt idx="3319">0</cx:pt>
          <cx:pt idx="3320">0</cx:pt>
          <cx:pt idx="3321">0</cx:pt>
          <cx:pt idx="3322">0</cx:pt>
          <cx:pt idx="3323">0</cx:pt>
          <cx:pt idx="3324">0</cx:pt>
          <cx:pt idx="3325">0</cx:pt>
          <cx:pt idx="3326">0</cx:pt>
          <cx:pt idx="3327">0</cx:pt>
          <cx:pt idx="3328">0</cx:pt>
          <cx:pt idx="3329">0</cx:pt>
          <cx:pt idx="3330">-1.1e-05</cx:pt>
          <cx:pt idx="3331">-0.00015899999999999999</cx:pt>
          <cx:pt idx="3332">-0.000194</cx:pt>
          <cx:pt idx="3333">-0.000205</cx:pt>
          <cx:pt idx="3334">-0.00021000000000000001</cx:pt>
          <cx:pt idx="3335">-0.00019599999999999999</cx:pt>
          <cx:pt idx="3336">-4.6e-05</cx:pt>
          <cx:pt idx="3337">-9.0000000000000002e-06</cx:pt>
          <cx:pt idx="3338">0</cx:pt>
          <cx:pt idx="3339">0</cx:pt>
          <cx:pt idx="3340">0</cx:pt>
          <cx:pt idx="3341">0</cx:pt>
          <cx:pt idx="3342">0</cx:pt>
          <cx:pt idx="3343">0</cx:pt>
          <cx:pt idx="3344">0</cx:pt>
          <cx:pt idx="3345">0</cx:pt>
          <cx:pt idx="3346">0</cx:pt>
          <cx:pt idx="3347">0</cx:pt>
          <cx:pt idx="3348">0</cx:pt>
          <cx:pt idx="3349">0</cx:pt>
          <cx:pt idx="3350">0</cx:pt>
          <cx:pt idx="3351">0</cx:pt>
          <cx:pt idx="3352">-7.1000000000000005e-05</cx:pt>
          <cx:pt idx="3353">-0.000164</cx:pt>
          <cx:pt idx="3354">-0.00031199999999999999</cx:pt>
          <cx:pt idx="3355">-0.00039300000000000001</cx:pt>
          <cx:pt idx="3356">-0.000415</cx:pt>
          <cx:pt idx="3357">-0.00037100000000000002</cx:pt>
          <cx:pt idx="3358">-0.00042099999999999999</cx:pt>
          <cx:pt idx="3359">-0.00032699999999999998</cx:pt>
          <cx:pt idx="3360">-0.000522</cx:pt>
          <cx:pt idx="3361">-0.001286</cx:pt>
          <cx:pt idx="3362">-0.0017210000000000001</cx:pt>
          <cx:pt idx="3363">-0.0018600000000000001</cx:pt>
          <cx:pt idx="3364">-0.0020709999999999999</cx:pt>
          <cx:pt idx="3365">-0.0021640000000000001</cx:pt>
          <cx:pt idx="3366">-0.0017600000000000001</cx:pt>
          <cx:pt idx="3367">-0.0016479999999999999</cx:pt>
          <cx:pt idx="3368">-0.0018420000000000001</cx:pt>
          <cx:pt idx="3369">-0.001681</cx:pt>
          <cx:pt idx="3370">-0.001678</cx:pt>
          <cx:pt idx="3371">-0.001279</cx:pt>
          <cx:pt idx="3372">-0.00097300000000000002</cx:pt>
          <cx:pt idx="3373">-0.000718</cx:pt>
          <cx:pt idx="3374">-0.00064599999999999998</cx:pt>
          <cx:pt idx="3375">-0.00059500000000000004</cx:pt>
          <cx:pt idx="3376">-0.00077700000000000002</cx:pt>
          <cx:pt idx="3377">-0.00082799999999999996</cx:pt>
          <cx:pt idx="3378">-0.001013</cx:pt>
          <cx:pt idx="3379">-0.001193</cx:pt>
          <cx:pt idx="3380">-0.0012999999999999999</cx:pt>
          <cx:pt idx="3381">-0.0013240000000000001</cx:pt>
          <cx:pt idx="3382">-0.001281</cx:pt>
          <cx:pt idx="3383">-0.001173</cx:pt>
          <cx:pt idx="3384">-0.00096599999999999995</cx:pt>
          <cx:pt idx="3385">-0.0010989999999999999</cx:pt>
          <cx:pt idx="3386">-0.0012930000000000001</cx:pt>
          <cx:pt idx="3387">-0.0014480000000000001</cx:pt>
          <cx:pt idx="3388">-0.0016069999999999999</cx:pt>
          <cx:pt idx="3389">-0.0015690000000000001</cx:pt>
          <cx:pt idx="3390">-0.001204</cx:pt>
          <cx:pt idx="3391">-0.00077300000000000003</cx:pt>
          <cx:pt idx="3392">-0.00072499999999999995</cx:pt>
          <cx:pt idx="3393">-0.00043600000000000003</cx:pt>
          <cx:pt idx="3394">-0.00054100000000000003</cx:pt>
          <cx:pt idx="3395">-0.00062200000000000005</cx:pt>
          <cx:pt idx="3396">-0.00062299999999999996</cx:pt>
          <cx:pt idx="3397">-0.00044200000000000001</cx:pt>
          <cx:pt idx="3398">-0.00045899999999999999</cx:pt>
          <cx:pt idx="3399">-0.00026800000000000001</cx:pt>
          <cx:pt idx="3400">-0.00017799999999999999</cx:pt>
          <cx:pt idx="3401">-0.000166</cx:pt>
          <cx:pt idx="3402">-0.00011400000000000001</cx:pt>
          <cx:pt idx="3403">-6.7000000000000002e-05</cx:pt>
          <cx:pt idx="3404">-3.4999999999999997e-05</cx:pt>
          <cx:pt idx="3405">-3.9999999999999998e-06</cx:pt>
          <cx:pt idx="3406">0</cx:pt>
          <cx:pt idx="3407">-6.2000000000000003e-05</cx:pt>
          <cx:pt idx="3408">-0.000115</cx:pt>
          <cx:pt idx="3409">-0.00012799999999999999</cx:pt>
          <cx:pt idx="3410">-0.00015300000000000001</cx:pt>
          <cx:pt idx="3411">-0.00015699999999999999</cx:pt>
          <cx:pt idx="3412">-0.00020599999999999999</cx:pt>
          <cx:pt idx="3413">-0.00096000000000000002</cx:pt>
          <cx:pt idx="3414">-0.0014779999999999999</cx:pt>
          <cx:pt idx="3415">-0.0022929999999999999</cx:pt>
          <cx:pt idx="3416">-0.003359</cx:pt>
          <cx:pt idx="3417">-0.0041079999999999997</cx:pt>
          <cx:pt idx="3418">-0.0043530000000000001</cx:pt>
          <cx:pt idx="3419">-0.0046129999999999999</cx:pt>
          <cx:pt idx="3420">-0.0047499999999999999</cx:pt>
          <cx:pt idx="3421">-0.0044640000000000001</cx:pt>
          <cx:pt idx="3422">-0.003473</cx:pt>
          <cx:pt idx="3423">-0.0029529999999999999</cx:pt>
          <cx:pt idx="3424">-0.0029099999999999998</cx:pt>
          <cx:pt idx="3425">-0.0023830000000000001</cx:pt>
          <cx:pt idx="3426">-0.0015449999999999999</cx:pt>
          <cx:pt idx="3427">-0.0017600000000000001</cx:pt>
          <cx:pt idx="3428">-0.001232</cx:pt>
          <cx:pt idx="3429">-0.0011169999999999999</cx:pt>
          <cx:pt idx="3430">-0.0021069999999999999</cx:pt>
          <cx:pt idx="3431">-0.0030000000000000001</cx:pt>
          <cx:pt idx="3432">-0.003901</cx:pt>
          <cx:pt idx="3433">-0.005176</cx:pt>
          <cx:pt idx="3434">-0.0056969999999999998</cx:pt>
          <cx:pt idx="3435">-0.0059849999999999999</cx:pt>
          <cx:pt idx="3436">-0.0065589999999999997</cx:pt>
          <cx:pt idx="3437">-0.0069880000000000003</cx:pt>
          <cx:pt idx="3438">-0.0074679999999999998</cx:pt>
          <cx:pt idx="3439">-0.0077939999999999997</cx:pt>
          <cx:pt idx="3440">-0.0078729999999999998</cx:pt>
          <cx:pt idx="3441">-0.0080199999999999994</cx:pt>
          <cx:pt idx="3442">-0.0077609999999999997</cx:pt>
          <cx:pt idx="3443">-0.0074710000000000002</cx:pt>
          <cx:pt idx="3444">-0.007234</cx:pt>
          <cx:pt idx="3445">-0.0068209999999999998</cx:pt>
          <cx:pt idx="3446">-0.0063550000000000004</cx:pt>
          <cx:pt idx="3447">-0.0067029999999999998</cx:pt>
          <cx:pt idx="3448">-0.0072810000000000001</cx:pt>
          <cx:pt idx="3449">-0.007842</cx:pt>
          <cx:pt idx="3450">-0.010248</cx:pt>
          <cx:pt idx="3451">-0.011643000000000001</cx:pt>
          <cx:pt idx="3452">-0.012460000000000001</cx:pt>
          <cx:pt idx="3453">-0.012874</cx:pt>
          <cx:pt idx="3454">-0.013058</cx:pt>
          <cx:pt idx="3455">-0.012524</cx:pt>
          <cx:pt idx="3456">-0.010633999999999999</cx:pt>
          <cx:pt idx="3457">-0.010075000000000001</cx:pt>
          <cx:pt idx="3458">-0.0083560000000000006</cx:pt>
          <cx:pt idx="3459">-0.0070889999999999998</cx:pt>
          <cx:pt idx="3460">-0.0057270000000000003</cx:pt>
          <cx:pt idx="3461">-0.0056909999999999999</cx:pt>
          <cx:pt idx="3462">-0.0049230000000000003</cx:pt>
          <cx:pt idx="3463">-0.0043810000000000003</cx:pt>
          <cx:pt idx="3464">-0.0035179999999999999</cx:pt>
          <cx:pt idx="3465">-0.0027100000000000002</cx:pt>
          <cx:pt idx="3466">-0.0017260000000000001</cx:pt>
          <cx:pt idx="3467">-0.0010759999999999999</cx:pt>
          <cx:pt idx="3468">-0.00027</cx:pt>
          <cx:pt idx="3469">-0.00016200000000000001</cx:pt>
          <cx:pt idx="3470">-0.000629</cx:pt>
          <cx:pt idx="3471">-0.00097300000000000002</cx:pt>
          <cx:pt idx="3472">-0.000977</cx:pt>
          <cx:pt idx="3473">-0.00098299999999999993</cx:pt>
          <cx:pt idx="3474">-0.00087900000000000001</cx:pt>
          <cx:pt idx="3475">-0.00041199999999999999</cx:pt>
          <cx:pt idx="3476">-4.8999999999999998e-05</cx:pt>
          <cx:pt idx="3477">-3.1999999999999999e-05</cx:pt>
          <cx:pt idx="3478">0</cx:pt>
          <cx:pt idx="3479">0</cx:pt>
          <cx:pt idx="3480">0</cx:pt>
          <cx:pt idx="3481">0</cx:pt>
          <cx:pt idx="3482">0</cx:pt>
          <cx:pt idx="3483">0</cx:pt>
          <cx:pt idx="3484">0</cx:pt>
          <cx:pt idx="3485">0</cx:pt>
          <cx:pt idx="3486">0</cx:pt>
          <cx:pt idx="3487">0</cx:pt>
          <cx:pt idx="3488">0</cx:pt>
          <cx:pt idx="3489">0</cx:pt>
          <cx:pt idx="3490">0</cx:pt>
          <cx:pt idx="3491">0</cx:pt>
          <cx:pt idx="3492">0</cx:pt>
          <cx:pt idx="3493">0</cx:pt>
          <cx:pt idx="3494">0</cx:pt>
          <cx:pt idx="3495">0</cx:pt>
          <cx:pt idx="3496">0</cx:pt>
          <cx:pt idx="3497">0</cx:pt>
          <cx:pt idx="3498">-3.0000000000000001e-06</cx:pt>
          <cx:pt idx="3499">-6.9999999999999999e-06</cx:pt>
          <cx:pt idx="3500">-6.9999999999999999e-06</cx:pt>
          <cx:pt idx="3501">-6.9999999999999999e-06</cx:pt>
          <cx:pt idx="3502">-1.5e-05</cx:pt>
          <cx:pt idx="3503">-1.5e-05</cx:pt>
          <cx:pt idx="3504">-1.9000000000000001e-05</cx:pt>
          <cx:pt idx="3505">-2.4000000000000001e-05</cx:pt>
          <cx:pt idx="3506">-2.3e-05</cx:pt>
          <cx:pt idx="3507">-1.5e-05</cx:pt>
          <cx:pt idx="3508">-0.00020100000000000001</cx:pt>
          <cx:pt idx="3509">-0.000843</cx:pt>
          <cx:pt idx="3510">-0.001407</cx:pt>
          <cx:pt idx="3511">-0.0021689999999999999</cx:pt>
          <cx:pt idx="3512">-0.0028509999999999998</cx:pt>
          <cx:pt idx="3513">-0.0033379999999999998</cx:pt>
          <cx:pt idx="3514">-0.0034559999999999999</cx:pt>
          <cx:pt idx="3515">-0.0037169999999999998</cx:pt>
          <cx:pt idx="3516">-0.0038800000000000002</cx:pt>
          <cx:pt idx="3517">-0.0039189999999999997</cx:pt>
          <cx:pt idx="3518">-0.0039309999999999996</cx:pt>
          <cx:pt idx="3519">-0.0039220000000000001</cx:pt>
          <cx:pt idx="3520">-0.0037009999999999999</cx:pt>
          <cx:pt idx="3521">-0.0033939999999999999</cx:pt>
          <cx:pt idx="3522">-0.0032820000000000002</cx:pt>
          <cx:pt idx="3523">-0.003127</cx:pt>
          <cx:pt idx="3524">-0.0028930000000000002</cx:pt>
          <cx:pt idx="3525">-0.0027980000000000001</cx:pt>
          <cx:pt idx="3526">-0.0029290000000000002</cx:pt>
          <cx:pt idx="3527">-0.002869</cx:pt>
          <cx:pt idx="3528">-0.0030509999999999999</cx:pt>
          <cx:pt idx="3529">-0.003823</cx:pt>
          <cx:pt idx="3530">-0.0045919999999999997</cx:pt>
          <cx:pt idx="3531">-0.0052760000000000003</cx:pt>
          <cx:pt idx="3532">-0.0061089999999999998</cx:pt>
          <cx:pt idx="3533">-0.0068719999999999996</cx:pt>
          <cx:pt idx="3534">-0.0071679999999999999</cx:pt>
          <cx:pt idx="3535">-0.0075570000000000003</cx:pt>
          <cx:pt idx="3536">-0.0077609999999999997</cx:pt>
          <cx:pt idx="3537">-0.0079249999999999998</cx:pt>
          <cx:pt idx="3538">-0.0080400000000000003</cx:pt>
          <cx:pt idx="3539">-0.0084740000000000006</cx:pt>
          <cx:pt idx="3540">-0.0084030000000000007</cx:pt>
          <cx:pt idx="3541">-0.0084150000000000006</cx:pt>
          <cx:pt idx="3542">-0.0084189999999999994</cx:pt>
          <cx:pt idx="3543">-0.0084679999999999998</cx:pt>
          <cx:pt idx="3544">-0.0086990000000000001</cx:pt>
          <cx:pt idx="3545">-0.0090959999999999999</cx:pt>
          <cx:pt idx="3546">-0.0097710000000000002</cx:pt>
          <cx:pt idx="3547">-0.010059999999999999</cx:pt>
          <cx:pt idx="3548">-0.010713</cx:pt>
          <cx:pt idx="3549">-0.010666</cx:pt>
          <cx:pt idx="3550">-0.010559000000000001</cx:pt>
          <cx:pt idx="3551">-0.010369</cx:pt>
          <cx:pt idx="3552">-0.010323000000000001</cx:pt>
          <cx:pt idx="3553">-0.01044</cx:pt>
          <cx:pt idx="3554">-0.010655</cx:pt>
          <cx:pt idx="3555">-0.010937000000000001</cx:pt>
          <cx:pt idx="3556">-0.011421000000000001</cx:pt>
          <cx:pt idx="3557">-0.012142999999999999</cx:pt>
          <cx:pt idx="3558">-0.011292999999999999</cx:pt>
          <cx:pt idx="3559">-0.011325</cx:pt>
          <cx:pt idx="3560">-0.011350000000000001</cx:pt>
          <cx:pt idx="3561">-0.011759</cx:pt>
          <cx:pt idx="3562">-0.011771999999999999</cx:pt>
          <cx:pt idx="3563">-0.012086</cx:pt>
          <cx:pt idx="3564">-0.012418</cx:pt>
          <cx:pt idx="3565">-0.012362</cx:pt>
          <cx:pt idx="3566">-0.012479000000000001</cx:pt>
          <cx:pt idx="3567">-0.012302</cx:pt>
          <cx:pt idx="3568">-0.011431999999999999</cx:pt>
          <cx:pt idx="3569">-0.011143</cx:pt>
          <cx:pt idx="3570">-0.010546</cx:pt>
          <cx:pt idx="3571">-0.010109</cx:pt>
          <cx:pt idx="3572">-0.010430999999999999</cx:pt>
          <cx:pt idx="3573">-0.010030000000000001</cx:pt>
          <cx:pt idx="3574">-0.010092</cx:pt>
          <cx:pt idx="3575">-0.01018</cx:pt>
          <cx:pt idx="3576">-0.010031</cx:pt>
          <cx:pt idx="3577">-0.010012999999999999</cx:pt>
          <cx:pt idx="3578">-0.010099</cx:pt>
          <cx:pt idx="3579">-0.0097059999999999994</cx:pt>
          <cx:pt idx="3580">-0.0098329999999999997</cx:pt>
          <cx:pt idx="3581">-0.010166</cx:pt>
          <cx:pt idx="3582">-0.010364999999999999</cx:pt>
          <cx:pt idx="3583">-0.010603</cx:pt>
          <cx:pt idx="3584">-0.011368</cx:pt>
          <cx:pt idx="3585">-0.011635</cx:pt>
          <cx:pt idx="3586">-0.011819</cx:pt>
          <cx:pt idx="3587">-0.011958999999999999</cx:pt>
          <cx:pt idx="3588">-0.011901</cx:pt>
          <cx:pt idx="3589">-0.011944</cx:pt>
          <cx:pt idx="3590">-0.011655</cx:pt>
          <cx:pt idx="3591">-0.011790999999999999</cx:pt>
          <cx:pt idx="3592">-0.012149</cx:pt>
          <cx:pt idx="3593">-0.011972999999999999</cx:pt>
          <cx:pt idx="3594">-0.012069</cx:pt>
          <cx:pt idx="3595">-0.011912000000000001</cx:pt>
          <cx:pt idx="3596">-0.011436999999999999</cx:pt>
          <cx:pt idx="3597">-0.011486</cx:pt>
          <cx:pt idx="3598">-0.0111</cx:pt>
          <cx:pt idx="3599">-0.011557</cx:pt>
          <cx:pt idx="3600">-0.01111</cx:pt>
          <cx:pt idx="3601">-0.010670000000000001</cx:pt>
          <cx:pt idx="3602">-0.010019999999999999</cx:pt>
          <cx:pt idx="3603">-0.0090150000000000004</cx:pt>
          <cx:pt idx="3604">-0.0082719999999999998</cx:pt>
          <cx:pt idx="3605">-0.0078869999999999999</cx:pt>
          <cx:pt idx="3606">-0.0076049999999999998</cx:pt>
          <cx:pt idx="3607">-0.0080949999999999998</cx:pt>
          <cx:pt idx="3608">-0.0088660000000000006</cx:pt>
          <cx:pt idx="3609">-0.0095569999999999995</cx:pt>
          <cx:pt idx="3610">-0.010038999999999999</cx:pt>
          <cx:pt idx="3611">-0.0099209999999999993</cx:pt>
          <cx:pt idx="3612">-0.0098619999999999992</cx:pt>
          <cx:pt idx="3613">-0.0086300000000000005</cx:pt>
          <cx:pt idx="3614">-0.0080199999999999994</cx:pt>
          <cx:pt idx="3615">-0.007156</cx:pt>
          <cx:pt idx="3616">-0.0070369999999999999</cx:pt>
          <cx:pt idx="3617">-0.0079089999999999994</cx:pt>
          <cx:pt idx="3618">-0.0086470000000000002</cx:pt>
          <cx:pt idx="3619">-0.0092119999999999997</cx:pt>
          <cx:pt idx="3620">-0.01027</cx:pt>
          <cx:pt idx="3621">-0.010833000000000001</cx:pt>
          <cx:pt idx="3622">-0.009783</cx:pt>
          <cx:pt idx="3623">-0.0085129999999999997</cx:pt>
          <cx:pt idx="3624">-0.0073870000000000003</cx:pt>
          <cx:pt idx="3625">-0.006117</cx:pt>
          <cx:pt idx="3626">-0.004712</cx:pt>
          <cx:pt idx="3627">-0.0040480000000000004</cx:pt>
          <cx:pt idx="3628">-0.0039449999999999997</cx:pt>
          <cx:pt idx="3629">-0.0042830000000000003</cx:pt>
          <cx:pt idx="3630">-0.0040369999999999998</cx:pt>
          <cx:pt idx="3631">-0.0042139999999999999</cx:pt>
          <cx:pt idx="3632">-0.003859</cx:pt>
          <cx:pt idx="3633">-0.0033370000000000001</cx:pt>
          <cx:pt idx="3634">-0.0026440000000000001</cx:pt>
          <cx:pt idx="3635">-0.0024740000000000001</cx:pt>
          <cx:pt idx="3636">-0.0025240000000000002</cx:pt>
          <cx:pt idx="3637">-0.0030920000000000001</cx:pt>
          <cx:pt idx="3638">-0.003643</cx:pt>
          <cx:pt idx="3639">-0.0041700000000000001</cx:pt>
          <cx:pt idx="3640">-0.0044539999999999996</cx:pt>
          <cx:pt idx="3641">-0.0049030000000000002</cx:pt>
          <cx:pt idx="3642">-0.0060499999999999998</cx:pt>
          <cx:pt idx="3643">-0.0069509999999999997</cx:pt>
          <cx:pt idx="3644">-0.0073740000000000003</cx:pt>
          <cx:pt idx="3645">-0.0083440000000000007</cx:pt>
          <cx:pt idx="3646">-0.0085850000000000006</cx:pt>
          <cx:pt idx="3647">-0.0091039999999999992</cx:pt>
          <cx:pt idx="3648">-0.010148000000000001</cx:pt>
          <cx:pt idx="3649">-0.011882999999999999</cx:pt>
          <cx:pt idx="3650">-0.012500000000000001</cx:pt>
          <cx:pt idx="3651">-0.013447000000000001</cx:pt>
          <cx:pt idx="3652">-0.013485</cx:pt>
          <cx:pt idx="3653">-0.013419</cx:pt>
          <cx:pt idx="3654">-0.013372999999999999</cx:pt>
          <cx:pt idx="3655">-0.013604</cx:pt>
          <cx:pt idx="3656">-0.013358</cx:pt>
          <cx:pt idx="3657">-0.012843</cx:pt>
          <cx:pt idx="3658">-0.011815000000000001</cx:pt>
          <cx:pt idx="3659">-0.011161000000000001</cx:pt>
          <cx:pt idx="3660">-0.0098029999999999992</cx:pt>
          <cx:pt idx="3661">-0.009528</cx:pt>
          <cx:pt idx="3662">-0.010102</cx:pt>
          <cx:pt idx="3663">-0.0099389999999999999</cx:pt>
          <cx:pt idx="3664">-0.0085349999999999992</cx:pt>
          <cx:pt idx="3665">-0.0075760000000000003</cx:pt>
          <cx:pt idx="3666">-0.0061339999999999997</cx:pt>
          <cx:pt idx="3667">-0.0039890000000000004</cx:pt>
          <cx:pt idx="3668">-0.0029659999999999999</cx:pt>
          <cx:pt idx="3669">-0.0033470000000000001</cx:pt>
          <cx:pt idx="3670">-0.0039750000000000002</cx:pt>
          <cx:pt idx="3671">-0.0046420000000000003</cx:pt>
          <cx:pt idx="3672">-0.0055519999999999996</cx:pt>
          <cx:pt idx="3673">-0.0060470000000000003</cx:pt>
          <cx:pt idx="3674">-0.0056779999999999999</cx:pt>
          <cx:pt idx="3675">-0.0047390000000000002</cx:pt>
          <cx:pt idx="3676">-0.0036640000000000002</cx:pt>
          <cx:pt idx="3677">-0.0024659999999999999</cx:pt>
          <cx:pt idx="3678">-0.001684</cx:pt>
          <cx:pt idx="3679">-0.0011379999999999999</cx:pt>
          <cx:pt idx="3680">-0.00091200000000000005</cx:pt>
          <cx:pt idx="3681">-0.00065700000000000003</cx:pt>
          <cx:pt idx="3682">-0.00082100000000000001</cx:pt>
          <cx:pt idx="3683">-0.001444</cx:pt>
          <cx:pt idx="3684">-0.001547</cx:pt>
          <cx:pt idx="3685">-0.0019910000000000001</cx:pt>
          <cx:pt idx="3686">-0.0025179999999999998</cx:pt>
          <cx:pt idx="3687">-0.0026559999999999999</cx:pt>
          <cx:pt idx="3688">-0.0025209999999999998</cx:pt>
          <cx:pt idx="3689">-0.0028219999999999999</cx:pt>
          <cx:pt idx="3690">-0.003009</cx:pt>
          <cx:pt idx="3691">-0.0030850000000000001</cx:pt>
          <cx:pt idx="3692">-0.0032650000000000001</cx:pt>
          <cx:pt idx="3693">-0.0034550000000000002</cx:pt>
          <cx:pt idx="3694">-0.0034849999999999998</cx:pt>
          <cx:pt idx="3695">-0.0037139999999999999</cx:pt>
          <cx:pt idx="3696">-0.0039160000000000002</cx:pt>
          <cx:pt idx="3697">-0.0040790000000000002</cx:pt>
          <cx:pt idx="3698">-0.0041970000000000002</cx:pt>
          <cx:pt idx="3699">-0.0046010000000000001</cx:pt>
          <cx:pt idx="3700">-0.0048919999999999996</cx:pt>
          <cx:pt idx="3701">-0.0051260000000000003</cx:pt>
          <cx:pt idx="3702">-0.0056020000000000002</cx:pt>
          <cx:pt idx="3703">-0.0056509999999999998</cx:pt>
          <cx:pt idx="3704">-0.005973</cx:pt>
          <cx:pt idx="3705">-0.0058760000000000001</cx:pt>
          <cx:pt idx="3706">-0.00545</cx:pt>
          <cx:pt idx="3707">-0.0049769999999999997</cx:pt>
          <cx:pt idx="3708">-0.0043449999999999999</cx:pt>
          <cx:pt idx="3709">-0.0038170000000000001</cx:pt>
          <cx:pt idx="3710">-0.0033990000000000001</cx:pt>
          <cx:pt idx="3711">-0.0030690000000000001</cx:pt>
          <cx:pt idx="3712">-0.0029680000000000002</cx:pt>
          <cx:pt idx="3713">-0.002947</cx:pt>
          <cx:pt idx="3714">-0.0027290000000000001</cx:pt>
          <cx:pt idx="3715">-0.0023530000000000001</cx:pt>
          <cx:pt idx="3716">-0.0021870000000000001</cx:pt>
          <cx:pt idx="3717">-0.0018339999999999999</cx:pt>
          <cx:pt idx="3718">-0.0014</cx:pt>
          <cx:pt idx="3719">-0.00101</cx:pt>
          <cx:pt idx="3720">-0.00083199999999999995</cx:pt>
          <cx:pt idx="3721">-0.00050000000000000001</cx:pt>
          <cx:pt idx="3722">-0.00040200000000000001</cx:pt>
          <cx:pt idx="3723">-0.00055999999999999995</cx:pt>
          <cx:pt idx="3724">-0.000638</cx:pt>
          <cx:pt idx="3725">-0.00059900000000000003</cx:pt>
          <cx:pt idx="3726">-0.00062699999999999995</cx:pt>
          <cx:pt idx="3727">-0.000602</cx:pt>
          <cx:pt idx="3728">-0.00038400000000000001</cx:pt>
          <cx:pt idx="3729">-0.00023499999999999999</cx:pt>
          <cx:pt idx="3730">-0.000175</cx:pt>
          <cx:pt idx="3731">-0.000112</cx:pt>
          <cx:pt idx="3732">-0.000108</cx:pt>
          <cx:pt idx="3733">-0.00012</cx:pt>
          <cx:pt idx="3734">-9.0000000000000006e-05</cx:pt>
          <cx:pt idx="3735">-5.5000000000000002e-05</cx:pt>
          <cx:pt idx="3736">-5.0000000000000002e-05</cx:pt>
          <cx:pt idx="3737">-1.9000000000000001e-05</cx:pt>
          <cx:pt idx="3738">-9.9999999999999995e-07</cx:pt>
          <cx:pt idx="3739">-6.0000000000000002e-06</cx:pt>
          <cx:pt idx="3740">-6.0000000000000002e-06</cx:pt>
          <cx:pt idx="3741">-5.0000000000000004e-06</cx:pt>
          <cx:pt idx="3742">-5.0000000000000004e-06</cx:pt>
          <cx:pt idx="3743">-5.0000000000000004e-06</cx:pt>
          <cx:pt idx="3744">0</cx:pt>
          <cx:pt idx="3745">-9.9999999999999995e-07</cx:pt>
          <cx:pt idx="3746">-1.9999999999999999e-06</cx:pt>
          <cx:pt idx="3747">-1.9999999999999999e-06</cx:pt>
          <cx:pt idx="3748">-1.9999999999999999e-06</cx:pt>
          <cx:pt idx="3749">-1.9999999999999999e-06</cx:pt>
          <cx:pt idx="3750">-9.9999999999999995e-07</cx:pt>
          <cx:pt idx="3751">0</cx:pt>
          <cx:pt idx="3752">0</cx:pt>
          <cx:pt idx="3753">0</cx:pt>
          <cx:pt idx="3754">0</cx:pt>
          <cx:pt idx="3755">0</cx:pt>
          <cx:pt idx="3756">0</cx:pt>
          <cx:pt idx="3757">0</cx:pt>
          <cx:pt idx="3758">0</cx:pt>
          <cx:pt idx="3759">-1.2e-05</cx:pt>
          <cx:pt idx="3760">-4.1e-05</cx:pt>
          <cx:pt idx="3761">-7.2000000000000002e-05</cx:pt>
          <cx:pt idx="3762">-0.000183</cx:pt>
          <cx:pt idx="3763">-0.001209</cx:pt>
          <cx:pt idx="3764">-0.0018029999999999999</cx:pt>
          <cx:pt idx="3765">-0.0025579999999999999</cx:pt>
          <cx:pt idx="3766">-0.0041019999999999997</cx:pt>
          <cx:pt idx="3767">-0.0053340000000000002</cx:pt>
          <cx:pt idx="3768">-0.0056750000000000004</cx:pt>
          <cx:pt idx="3769">-0.0064089999999999998</cx:pt>
          <cx:pt idx="3770">-0.0065040000000000002</cx:pt>
          <cx:pt idx="3771">-0.0059329999999999999</cx:pt>
          <cx:pt idx="3772">-0.0055170000000000002</cx:pt>
          <cx:pt idx="3773">-0.005457</cx:pt>
          <cx:pt idx="3774">-0.0053499999999999997</cx:pt>
          <cx:pt idx="3775">-0.0057159999999999997</cx:pt>
          <cx:pt idx="3776">-0.0058069999999999997</cx:pt>
          <cx:pt idx="3777">-0.005849</cx:pt>
          <cx:pt idx="3778">-0.0061739999999999998</cx:pt>
          <cx:pt idx="3779">-0.0066239999999999997</cx:pt>
          <cx:pt idx="3780">-0.0083700000000000007</cx:pt>
          <cx:pt idx="3781">-0.0087189999999999993</cx:pt>
          <cx:pt idx="3782">-0.0088509999999999995</cx:pt>
          <cx:pt idx="3783">-0.0084989999999999996</cx:pt>
          <cx:pt idx="3784">-0.0082900000000000005</cx:pt>
          <cx:pt idx="3785">-0.0079389999999999999</cx:pt>
          <cx:pt idx="3786">-0.0080099999999999998</cx:pt>
          <cx:pt idx="3787">-0.0082310000000000005</cx:pt>
          <cx:pt idx="3788">-0.0087779999999999993</cx:pt>
          <cx:pt idx="3789">-0.0091819999999999992</cx:pt>
          <cx:pt idx="3790">-0.0096290000000000004</cx:pt>
          <cx:pt idx="3791">-0.0099030000000000003</cx:pt>
          <cx:pt idx="3792">-0.010840000000000001</cx:pt>
          <cx:pt idx="3793">-0.011733</cx:pt>
          <cx:pt idx="3794">-0.012031999999999999</cx:pt>
          <cx:pt idx="3795">-0.012</cx:pt>
          <cx:pt idx="3796">-0.013091</cx:pt>
          <cx:pt idx="3797">-0.012966</cx:pt>
          <cx:pt idx="3798">-0.013726</cx:pt>
          <cx:pt idx="3799">-0.014134000000000001</cx:pt>
          <cx:pt idx="3800">-0.014718</cx:pt>
          <cx:pt idx="3801">-0.016087000000000001</cx:pt>
          <cx:pt idx="3802">-0.016175999999999999</cx:pt>
          <cx:pt idx="3803">-0.015484</cx:pt>
          <cx:pt idx="3804">-0.015066</cx:pt>
          <cx:pt idx="3805">-0.014947999999999999</cx:pt>
          <cx:pt idx="3806">-0.014475</cx:pt>
          <cx:pt idx="3807">-0.013851</cx:pt>
          <cx:pt idx="3808">-0.013754000000000001</cx:pt>
          <cx:pt idx="3809">-0.013715</cx:pt>
          <cx:pt idx="3810">-0.013897</cx:pt>
          <cx:pt idx="3811">-0.014057</cx:pt>
          <cx:pt idx="3812">-0.014500000000000001</cx:pt>
          <cx:pt idx="3813">-0.015171</cx:pt>
          <cx:pt idx="3814">-0.015789999999999998</cx:pt>
          <cx:pt idx="3815">-0.015754000000000001</cx:pt>
          <cx:pt idx="3816">-0.015557</cx:pt>
          <cx:pt idx="3817">-0.015817999999999999</cx:pt>
          <cx:pt idx="3818">-0.016122999999999998</cx:pt>
          <cx:pt idx="3819">-0.014461</cx:pt>
          <cx:pt idx="3820">-0.013573999999999999</cx:pt>
          <cx:pt idx="3821">-0.01289</cx:pt>
          <cx:pt idx="3822">-0.012278000000000001</cx:pt>
          <cx:pt idx="3823">-0.012107</cx:pt>
          <cx:pt idx="3824">-0.012865</cx:pt>
          <cx:pt idx="3825">-0.013650000000000001</cx:pt>
          <cx:pt idx="3826">-0.013952000000000001</cx:pt>
          <cx:pt idx="3827">-0.013372</cx:pt>
          <cx:pt idx="3828">-0.013200999999999999</cx:pt>
          <cx:pt idx="3829">-0.012331</cx:pt>
          <cx:pt idx="3830">-0.01174</cx:pt>
          <cx:pt idx="3831">-0.011179</cx:pt>
          <cx:pt idx="3832">-0.010475999999999999</cx:pt>
          <cx:pt idx="3833">-0.0095029999999999993</cx:pt>
          <cx:pt idx="3834">-0.0087849999999999994</cx:pt>
          <cx:pt idx="3835">-0.0081410000000000007</cx:pt>
          <cx:pt idx="3836">-0.0075139999999999998</cx:pt>
          <cx:pt idx="3837">-0.0071419999999999999</cx:pt>
          <cx:pt idx="3838">-0.0067600000000000004</cx:pt>
          <cx:pt idx="3839">-0.006535</cx:pt>
          <cx:pt idx="3840">-0.0060039999999999998</cx:pt>
          <cx:pt idx="3841">-0.0059500000000000004</cx:pt>
          <cx:pt idx="3842">-0.0052449999999999997</cx:pt>
          <cx:pt idx="3843">-0.0051240000000000001</cx:pt>
          <cx:pt idx="3844">-0.0052240000000000003</cx:pt>
          <cx:pt idx="3845">-0.0050340000000000003</cx:pt>
          <cx:pt idx="3846">-0.0043420000000000004</cx:pt>
          <cx:pt idx="3847">-0.0040270000000000002</cx:pt>
          <cx:pt idx="3848">-0.0030839999999999999</cx:pt>
          <cx:pt idx="3849">-0.0021719999999999999</cx:pt>
          <cx:pt idx="3850">-0.0014120000000000001</cx:pt>
          <cx:pt idx="3851">-0.00098499999999999998</cx:pt>
          <cx:pt idx="3852">-0.00054199999999999995</cx:pt>
          <cx:pt idx="3853">-0.00043100000000000001</cx:pt>
          <cx:pt idx="3854">-0.00032699999999999998</cx:pt>
          <cx:pt idx="3855">-0.00024399999999999999</cx:pt>
          <cx:pt idx="3856">-0.000137</cx:pt>
          <cx:pt idx="3857">-6.3e-05</cx:pt>
          <cx:pt idx="3858">-3.3000000000000003e-05</cx:pt>
          <cx:pt idx="3859">-1.1e-05</cx:pt>
          <cx:pt idx="3860">-9.9999999999999995e-07</cx:pt>
          <cx:pt idx="3861">0</cx:pt>
          <cx:pt idx="3862">0</cx:pt>
          <cx:pt idx="3863">0</cx:pt>
          <cx:pt idx="3864">0</cx:pt>
          <cx:pt idx="3865">0</cx:pt>
          <cx:pt idx="3866">0</cx:pt>
          <cx:pt idx="3867">0</cx:pt>
          <cx:pt idx="3868">0</cx:pt>
          <cx:pt idx="3869">0</cx:pt>
          <cx:pt idx="3870">-9.9999999999999995e-07</cx:pt>
          <cx:pt idx="3871">-5.8e-05</cx:pt>
          <cx:pt idx="3872">-0.000147</cx:pt>
          <cx:pt idx="3873">-0.00034600000000000001</cx:pt>
          <cx:pt idx="3874">-0.00048000000000000001</cx:pt>
          <cx:pt idx="3875">-0.00067100000000000005</cx:pt>
          <cx:pt idx="3876">-0.000776</cx:pt>
          <cx:pt idx="3877">-0.00086600000000000002</cx:pt>
          <cx:pt idx="3878">-0.00080599999999999997</cx:pt>
          <cx:pt idx="3879">-0.000754</cx:pt>
          <cx:pt idx="3880">-0.00060099999999999997</cx:pt>
          <cx:pt idx="3881">-0.00051999999999999995</cx:pt>
          <cx:pt idx="3882">-0.00043300000000000001</cx:pt>
          <cx:pt idx="3883">-0.00030400000000000002</cx:pt>
          <cx:pt idx="3884">-0.00023800000000000001</cx:pt>
          <cx:pt idx="3885">-0.000214</cx:pt>
          <cx:pt idx="3886">-0.000194</cx:pt>
          <cx:pt idx="3887">-0.00013899999999999999</cx:pt>
          <cx:pt idx="3888">-0.00021599999999999999</cx:pt>
          <cx:pt idx="3889">-0.00046799999999999999</cx:pt>
          <cx:pt idx="3890">-0.00079600000000000005</cx:pt>
          <cx:pt idx="3891">-0.0011000000000000001</cx:pt>
          <cx:pt idx="3892">-0.001407</cx:pt>
          <cx:pt idx="3893">-0.001949</cx:pt>
          <cx:pt idx="3894">-0.0020409999999999998</cx:pt>
          <cx:pt idx="3895">-0.0023219999999999998</cx:pt>
          <cx:pt idx="3896">-0.0025639999999999999</cx:pt>
          <cx:pt idx="3897">-0.002673</cx:pt>
          <cx:pt idx="3898">-0.002467</cx:pt>
          <cx:pt idx="3899">-0.0023270000000000001</cx:pt>
          <cx:pt idx="3900">-0.0020209999999999998</cx:pt>
          <cx:pt idx="3901">-0.0020569999999999998</cx:pt>
          <cx:pt idx="3902">-0.001977</cx:pt>
          <cx:pt idx="3903">-0.0019870000000000001</cx:pt>
          <cx:pt idx="3904">-0.001951</cx:pt>
          <cx:pt idx="3905">-0.001861</cx:pt>
          <cx:pt idx="3906">-0.001776</cx:pt>
          <cx:pt idx="3907">-0.0021679999999999998</cx:pt>
          <cx:pt idx="3908">-0.002764</cx:pt>
          <cx:pt idx="3909">-0.0034350000000000001</cx:pt>
          <cx:pt idx="3910">-0.0041679999999999998</cx:pt>
          <cx:pt idx="3911">-0.0049379999999999997</cx:pt>
          <cx:pt idx="3912">-0.0050150000000000004</cx:pt>
          <cx:pt idx="3913">-0.0047910000000000001</cx:pt>
          <cx:pt idx="3914">-0.0045399999999999998</cx:pt>
          <cx:pt idx="3915">-0.004163</cx:pt>
          <cx:pt idx="3916">-0.0033790000000000001</cx:pt>
          <cx:pt idx="3917">-0.0031440000000000001</cx:pt>
          <cx:pt idx="3918">-0.0026919999999999999</cx:pt>
          <cx:pt idx="3919">-0.0024069999999999999</cx:pt>
          <cx:pt idx="3920">-0.0018879999999999999</cx:pt>
          <cx:pt idx="3921">-0.001547</cx:pt>
          <cx:pt idx="3922">-0.0014519999999999999</cx:pt>
          <cx:pt idx="3923">-0.0017060000000000001</cx:pt>
          <cx:pt idx="3924">-0.0019170000000000001</cx:pt>
          <cx:pt idx="3925">-0.0023110000000000001</cx:pt>
          <cx:pt idx="3926">-0.002771</cx:pt>
          <cx:pt idx="3927">-0.0034989999999999999</cx:pt>
          <cx:pt idx="3928">-0.0037079999999999999</cx:pt>
          <cx:pt idx="3929">-0.0041609999999999998</cx:pt>
          <cx:pt idx="3930">-0.0053220000000000003</cx:pt>
          <cx:pt idx="3931">-0.0060740000000000004</cx:pt>
          <cx:pt idx="3932">-0.0055700000000000003</cx:pt>
          <cx:pt idx="3933">-0.0054590000000000003</cx:pt>
          <cx:pt idx="3934">-0.0080890000000000007</cx:pt>
          <cx:pt idx="3935">-0.010276</cx:pt>
          <cx:pt idx="3936">-0.012160000000000001</cx:pt>
          <cx:pt idx="3937">-0.015521999999999999</cx:pt>
          <cx:pt idx="3938">-0.017895999999999999</cx:pt>
          <cx:pt idx="3939">-0.017194000000000001</cx:pt>
          <cx:pt idx="3940">-0.017284000000000001</cx:pt>
          <cx:pt idx="3941">-0.017624000000000001</cx:pt>
          <cx:pt idx="3942">-0.017686</cx:pt>
          <cx:pt idx="3943">-0.017502</cx:pt>
          <cx:pt idx="3944">-0.017989000000000002</cx:pt>
          <cx:pt idx="3945">-0.017878000000000002</cx:pt>
          <cx:pt idx="3946">-0.017231</cx:pt>
          <cx:pt idx="3947">-0.01745</cx:pt>
          <cx:pt idx="3948">-0.017096</cx:pt>
          <cx:pt idx="3949">-0.016485</cx:pt>
          <cx:pt idx="3950">-0.016367</cx:pt>
          <cx:pt idx="3951">-0.01575</cx:pt>
          <cx:pt idx="3952">-0.015775000000000001</cx:pt>
          <cx:pt idx="3953">-0.015848999999999999</cx:pt>
          <cx:pt idx="3954">-0.014884</cx:pt>
          <cx:pt idx="3955">-0.015141999999999999</cx:pt>
          <cx:pt idx="3956">-0.014454</cx:pt>
          <cx:pt idx="3957">-0.014616000000000001</cx:pt>
          <cx:pt idx="3958">-0.014525</cx:pt>
          <cx:pt idx="3959">-0.015492000000000001</cx:pt>
          <cx:pt idx="3960">-0.015547999999999999</cx:pt>
          <cx:pt idx="3961">-0.015266</cx:pt>
          <cx:pt idx="3962">-0.015247999999999999</cx:pt>
          <cx:pt idx="3963">-0.014834999999999999</cx:pt>
          <cx:pt idx="3964">-0.015004</cx:pt>
          <cx:pt idx="3965">-0.015132</cx:pt>
          <cx:pt idx="3966">-0.015058</cx:pt>
          <cx:pt idx="3967">-0.015339999999999999</cx:pt>
          <cx:pt idx="3968">-0.014784</cx:pt>
          <cx:pt idx="3969">-0.014966999999999999</cx:pt>
          <cx:pt idx="3970">-0.014906000000000001</cx:pt>
          <cx:pt idx="3971">-0.015913</cx:pt>
          <cx:pt idx="3972">-0.014975</cx:pt>
          <cx:pt idx="3973">-0.015313</cx:pt>
          <cx:pt idx="3974">-0.014322</cx:pt>
          <cx:pt idx="3975">-0.014063000000000001</cx:pt>
          <cx:pt idx="3976">-0.014383999999999999</cx:pt>
          <cx:pt idx="3977">-0.014657</cx:pt>
          <cx:pt idx="3978">-0.014411999999999999</cx:pt>
          <cx:pt idx="3979">-0.014180999999999999</cx:pt>
          <cx:pt idx="3980">-0.014033</cx:pt>
          <cx:pt idx="3981">-0.013717999999999999</cx:pt>
          <cx:pt idx="3982">-0.013346999999999999</cx:pt>
          <cx:pt idx="3983">-0.014107</cx:pt>
          <cx:pt idx="3984">-0.013166000000000001</cx:pt>
          <cx:pt idx="3985">-0.012737</cx:pt>
          <cx:pt idx="3986">-0.013339</cx:pt>
          <cx:pt idx="3987">-0.013122</cx:pt>
          <cx:pt idx="3988">-0.011878</cx:pt>
          <cx:pt idx="3989">-0.011780000000000001</cx:pt>
          <cx:pt idx="3990">-0.011001</cx:pt>
          <cx:pt idx="3991">-0.010362</cx:pt>
          <cx:pt idx="3992">-0.0097149999999999997</cx:pt>
          <cx:pt idx="3993">-0.0095499999999999995</cx:pt>
          <cx:pt idx="3994">-0.0098259999999999997</cx:pt>
          <cx:pt idx="3995">-0.0096480000000000003</cx:pt>
          <cx:pt idx="3996">-0.0098069999999999997</cx:pt>
          <cx:pt idx="3997">-0.010055</cx:pt>
          <cx:pt idx="3998">-0.010697</cx:pt>
          <cx:pt idx="3999">-0.010959</cx:pt>
          <cx:pt idx="4000">-0.011332999999999999</cx:pt>
          <cx:pt idx="4001">-0.011905000000000001</cx:pt>
          <cx:pt idx="4002">-0.015682000000000001</cx:pt>
          <cx:pt idx="4003">-0.012211</cx:pt>
          <cx:pt idx="4004">-0.012166</cx:pt>
          <cx:pt idx="4005">-0.011856999999999999</cx:pt>
          <cx:pt idx="4006">-0.011724999999999999</cx:pt>
          <cx:pt idx="4007">-0.011479</cx:pt>
          <cx:pt idx="4008">-0.011521</cx:pt>
          <cx:pt idx="4009">-0.011568999999999999</cx:pt>
          <cx:pt idx="4010">-0.012146000000000001</cx:pt>
          <cx:pt idx="4011">-0.012161999999999999</cx:pt>
          <cx:pt idx="4012">-0.012499</cx:pt>
          <cx:pt idx="4013">-0.013308</cx:pt>
          <cx:pt idx="4014">-0.012577</cx:pt>
          <cx:pt idx="4015">-0.012444</cx:pt>
          <cx:pt idx="4016">-0.012297000000000001</cx:pt>
          <cx:pt idx="4017">-0.011731999999999999</cx:pt>
          <cx:pt idx="4018">-0.011348</cx:pt>
          <cx:pt idx="4019">-0.010886</cx:pt>
          <cx:pt idx="4020">-0.0098770000000000004</cx:pt>
          <cx:pt idx="4021">-0.0094000000000000004</cx:pt>
          <cx:pt idx="4022">-0.0089980000000000008</cx:pt>
          <cx:pt idx="4023">-0.0084100000000000008</cx:pt>
          <cx:pt idx="4024">-0.0081620000000000009</cx:pt>
          <cx:pt idx="4025">-0.0079740000000000002</cx:pt>
          <cx:pt idx="4026">-0.0079489999999999995</cx:pt>
          <cx:pt idx="4027">-0.0079260000000000008</cx:pt>
          <cx:pt idx="4028">-0.0076969999999999998</cx:pt>
          <cx:pt idx="4029">-0.007986</cx:pt>
          <cx:pt idx="4030">-0.0082970000000000006</cx:pt>
          <cx:pt idx="4031">-0.0086569999999999998</cx:pt>
          <cx:pt idx="4032">-0.0089669999999999993</cx:pt>
          <cx:pt idx="4033">-0.0093919999999999993</cx:pt>
          <cx:pt idx="4034">-0.0096500000000000006</cx:pt>
          <cx:pt idx="4035">-0.0099190000000000007</cx:pt>
          <cx:pt idx="4036">-0.009698</cx:pt>
          <cx:pt idx="4037">-0.0096249999999999999</cx:pt>
          <cx:pt idx="4038">-0.0092610000000000001</cx:pt>
          <cx:pt idx="4039">-0.0087749999999999998</cx:pt>
          <cx:pt idx="4040">-0.0082570000000000005</cx:pt>
          <cx:pt idx="4041">-0.0078019999999999999</cx:pt>
          <cx:pt idx="4042">-0.006953</cx:pt>
          <cx:pt idx="4043">-0.0066909999999999999</cx:pt>
          <cx:pt idx="4044">-0.0067749999999999998</cx:pt>
          <cx:pt idx="4045">-0.0067409999999999996</cx:pt>
          <cx:pt idx="4046">-0.0069160000000000003</cx:pt>
          <cx:pt idx="4047">-0.007509</cx:pt>
          <cx:pt idx="4048">-0.0075770000000000004</cx:pt>
          <cx:pt idx="4049">-0.0074330000000000004</cx:pt>
          <cx:pt idx="4050">-0.0080579999999999992</cx:pt>
          <cx:pt idx="4051">-0.0077380000000000001</cx:pt>
          <cx:pt idx="4052">-0.0074380000000000002</cx:pt>
          <cx:pt idx="4053">-0.0066480000000000003</cx:pt>
          <cx:pt idx="4054">-0.0060280000000000004</cx:pt>
          <cx:pt idx="4055">-0.0058060000000000004</cx:pt>
          <cx:pt idx="4056">-0.005202</cx:pt>
          <cx:pt idx="4057">-0.0051070000000000004</cx:pt>
          <cx:pt idx="4058">-0.0053270000000000001</cx:pt>
          <cx:pt idx="4059">-0.0053480000000000003</cx:pt>
          <cx:pt idx="4060">-0.0045710000000000004</cx:pt>
          <cx:pt idx="4061">-0.0041749999999999999</cx:pt>
          <cx:pt idx="4062">-0.003552</cx:pt>
          <cx:pt idx="4063">-0.0035010000000000002</cx:pt>
          <cx:pt idx="4064">-0.0033739999999999998</cx:pt>
          <cx:pt idx="4065">-0.0034259999999999998</cx:pt>
          <cx:pt idx="4066">-0.0039160000000000002</cx:pt>
          <cx:pt idx="4067">-0.0042789999999999998</cx:pt>
          <cx:pt idx="4068">-0.0044619999999999998</cx:pt>
          <cx:pt idx="4069">-0.0045560000000000002</cx:pt>
          <cx:pt idx="4070">-0.0050930000000000003</cx:pt>
          <cx:pt idx="4071">-0.0053499999999999997</cx:pt>
          <cx:pt idx="4072">-0.0050429999999999997</cx:pt>
          <cx:pt idx="4073">-0.0047200000000000002</cx:pt>
          <cx:pt idx="4074">-0.0051789999999999996</cx:pt>
          <cx:pt idx="4075">-0.0055339999999999999</cx:pt>
          <cx:pt idx="4076">-0.0060080000000000003</cx:pt>
          <cx:pt idx="4077">-0.0069509999999999997</cx:pt>
          <cx:pt idx="4078">-0.0090559999999999998</cx:pt>
          <cx:pt idx="4079">-0.010055</cx:pt>
          <cx:pt idx="4080">-0.01038</cx:pt>
          <cx:pt idx="4081">-0.010971</cx:pt>
          <cx:pt idx="4082">-0.012205000000000001</cx:pt>
          <cx:pt idx="4083">-0.011587999999999999</cx:pt>
          <cx:pt idx="4084">-0.011475000000000001</cx:pt>
          <cx:pt idx="4085">-0.011671000000000001</cx:pt>
          <cx:pt idx="4086">-0.012330000000000001</cx:pt>
          <cx:pt idx="4087">-0.013035</cx:pt>
          <cx:pt idx="4088">-0.013658999999999999</cx:pt>
          <cx:pt idx="4089">-0.014685</cx:pt>
          <cx:pt idx="4090">-0.015525000000000001</cx:pt>
          <cx:pt idx="4091">-0.015982</cx:pt>
          <cx:pt idx="4092">-0.015682000000000001</cx:pt>
          <cx:pt idx="4093">-0.015730999999999998</cx:pt>
          <cx:pt idx="4094">-0.015013</cx:pt>
          <cx:pt idx="4095">-0.014907999999999999</cx:pt>
          <cx:pt idx="4096">-0.013858000000000001</cx:pt>
          <cx:pt idx="4097">-0.013461000000000001</cx:pt>
          <cx:pt idx="4098">-0.01396</cx:pt>
          <cx:pt idx="4099">-0.013842</cx:pt>
          <cx:pt idx="4100">-0.013766</cx:pt>
          <cx:pt idx="4101">-0.013325</cx:pt>
          <cx:pt idx="4102">-0.012994</cx:pt>
          <cx:pt idx="4103">-0.01261</cx:pt>
          <cx:pt idx="4104">-0.012043999999999999</cx:pt>
          <cx:pt idx="4105">-0.011762999999999999</cx:pt>
          <cx:pt idx="4106">-0.010933</cx:pt>
          <cx:pt idx="4107">-0.010895</cx:pt>
          <cx:pt idx="4108">-0.011132</cx:pt>
          <cx:pt idx="4109">-0.011585</cx:pt>
          <cx:pt idx="4110">-0.011044</cx:pt>
          <cx:pt idx="4111">-0.010751</cx:pt>
          <cx:pt idx="4112">-0.010142</cx:pt>
          <cx:pt idx="4113">-0.0094660000000000005</cx:pt>
          <cx:pt idx="4114">-0.0085229999999999993</cx:pt>
          <cx:pt idx="4115">-0.0080479999999999996</cx:pt>
          <cx:pt idx="4116">-0.0079469999999999992</cx:pt>
          <cx:pt idx="4117">-0.0076010000000000001</cx:pt>
          <cx:pt idx="4118">-0.0074450000000000002</cx:pt>
          <cx:pt idx="4119">-0.0073400000000000002</cx:pt>
          <cx:pt idx="4120">-0.0074929999999999997</cx:pt>
          <cx:pt idx="4121">-0.007607</cx:pt>
          <cx:pt idx="4122">-0.0078379999999999995</cx:pt>
          <cx:pt idx="4123">-0.0078440000000000003</cx:pt>
          <cx:pt idx="4124">-0.0083059999999999991</cx:pt>
          <cx:pt idx="4125">-0.0086160000000000004</cx:pt>
          <cx:pt idx="4126">-0.0082550000000000002</cx:pt>
          <cx:pt idx="4127">-0.0077520000000000002</cx:pt>
          <cx:pt idx="4128">-0.0072719999999999998</cx:pt>
          <cx:pt idx="4129">-0.0066769999999999998</cx:pt>
          <cx:pt idx="4130">-0.0059940000000000002</cx:pt>
          <cx:pt idx="4131">-0.0059680000000000002</cx:pt>
          <cx:pt idx="4132">-0.0062449999999999997</cx:pt>
          <cx:pt idx="4133">-0.0066420000000000003</cx:pt>
          <cx:pt idx="4134">-0.0071840000000000003</cx:pt>
          <cx:pt idx="4135">-0.0094479999999999998</cx:pt>
          <cx:pt idx="4136">-0.010704999999999999</cx:pt>
          <cx:pt idx="4137">-0.011916</cx:pt>
          <cx:pt idx="4138">-0.012484</cx:pt>
          <cx:pt idx="4139">-0.013367</cx:pt>
          <cx:pt idx="4140">-0.013178</cx:pt>
          <cx:pt idx="4141">-0.013259</cx:pt>
          <cx:pt idx="4142">-0.013783</cx:pt>
          <cx:pt idx="4143">-0.014097999999999999</cx:pt>
          <cx:pt idx="4144">-0.014156</cx:pt>
          <cx:pt idx="4145">-0.013945000000000001</cx:pt>
          <cx:pt idx="4146">-0.014031</cx:pt>
          <cx:pt idx="4147">-0.014090999999999999</cx:pt>
          <cx:pt idx="4148">-0.013247</cx:pt>
          <cx:pt idx="4149">-0.013172</cx:pt>
          <cx:pt idx="4150">-0.013035</cx:pt>
          <cx:pt idx="4151">-0.013186</cx:pt>
          <cx:pt idx="4152">-0.013311</cx:pt>
          <cx:pt idx="4153">-0.013507</cx:pt>
          <cx:pt idx="4154">-0.013804</cx:pt>
          <cx:pt idx="4155">-0.013390000000000001</cx:pt>
          <cx:pt idx="4156">-0.013256</cx:pt>
          <cx:pt idx="4157">-0.012784</cx:pt>
          <cx:pt idx="4158">-0.012430999999999999</cx:pt>
          <cx:pt idx="4159">-0.01171</cx:pt>
          <cx:pt idx="4160">-0.010776000000000001</cx:pt>
          <cx:pt idx="4161">-0.0092399999999999999</cx:pt>
          <cx:pt idx="4162">-0.0073559999999999997</cx:pt>
          <cx:pt idx="4163">-0.0056039999999999996</cx:pt>
          <cx:pt idx="4164">-0.003921</cx:pt>
          <cx:pt idx="4165">-0.0022929999999999999</cx:pt>
          <cx:pt idx="4166">-0.0025590000000000001</cx:pt>
          <cx:pt idx="4167">-0.003006</cx:pt>
          <cx:pt idx="4168">-0.0031459999999999999</cx:pt>
          <cx:pt idx="4169">-0.0035599999999999998</cx:pt>
          <cx:pt idx="4170">-0.0042050000000000004</cx:pt>
          <cx:pt idx="4171">-0.0046220000000000002</cx:pt>
          <cx:pt idx="4172">-0.0050080000000000003</cx:pt>
          <cx:pt idx="4173">-0.0054039999999999999</cx:pt>
          <cx:pt idx="4174">-0.0053249999999999999</cx:pt>
          <cx:pt idx="4175">-0.0051240000000000001</cx:pt>
          <cx:pt idx="4176">-0.005751</cx:pt>
          <cx:pt idx="4177">-0.0062620000000000002</cx:pt>
          <cx:pt idx="4178">-0.0064000000000000003</cx:pt>
          <cx:pt idx="4179">-0.0070320000000000001</cx:pt>
          <cx:pt idx="4180">-0.0080090000000000005</cx:pt>
          <cx:pt idx="4181">-0.0077270000000000004</cx:pt>
          <cx:pt idx="4182">-0.0072760000000000003</cx:pt>
          <cx:pt idx="4183">-0.0073369999999999998</cx:pt>
          <cx:pt idx="4184">-0.0073619999999999996</cx:pt>
          <cx:pt idx="4185">-0.0066280000000000002</cx:pt>
          <cx:pt idx="4186">-0.0066119999999999998</cx:pt>
          <cx:pt idx="4187">-0.0064970000000000002</cx:pt>
          <cx:pt idx="4188">-0.0063850000000000001</cx:pt>
          <cx:pt idx="4189">-0.0063109999999999998</cx:pt>
          <cx:pt idx="4190">-0.0057730000000000004</cx:pt>
          <cx:pt idx="4191">-0.005326</cx:pt>
          <cx:pt idx="4192">-0.0049699999999999996</cx:pt>
          <cx:pt idx="4193">-0.0044990000000000004</cx:pt>
          <cx:pt idx="4194">-0.0039940000000000002</cx:pt>
          <cx:pt idx="4195">-0.003689</cx:pt>
          <cx:pt idx="4196">-0.0034160000000000002</cx:pt>
          <cx:pt idx="4197">-0.0030869999999999999</cx:pt>
          <cx:pt idx="4198">-0.0028170000000000001</cx:pt>
          <cx:pt idx="4199">-0.002617</cx:pt>
          <cx:pt idx="4200">-0.0026329999999999999</cx:pt>
          <cx:pt idx="4201">-0.0026879999999999999</cx:pt>
          <cx:pt idx="4202">-0.0024009999999999999</cx:pt>
          <cx:pt idx="4203">-0.0022769999999999999</cx:pt>
          <cx:pt idx="4204">-0.0022420000000000001</cx:pt>
          <cx:pt idx="4205">-0.002091</cx:pt>
          <cx:pt idx="4206">-0.002134</cx:pt>
          <cx:pt idx="4207">-0.0019629999999999999</cx:pt>
          <cx:pt idx="4208">-0.001712</cx:pt>
          <cx:pt idx="4209">-0.001408</cx:pt>
          <cx:pt idx="4210">-0.001238</cx:pt>
          <cx:pt idx="4211">-0.00099799999999999997</cx:pt>
          <cx:pt idx="4212">-0.00089899999999999995</cx:pt>
          <cx:pt idx="4213">-0.00081499999999999997</cx:pt>
          <cx:pt idx="4214">-0.00070799999999999997</cx:pt>
          <cx:pt idx="4215">-0.00052499999999999997</cx:pt>
          <cx:pt idx="4216">-0.00025700000000000001</cx:pt>
          <cx:pt idx="4217">-7.9999999999999996e-06</cx:pt>
          <cx:pt idx="4218">0</cx:pt>
          <cx:pt idx="4219">-1.2e-05</cx:pt>
          <cx:pt idx="4220">-0.00018699999999999999</cx:pt>
          <cx:pt idx="4221">-0.00018699999999999999</cx:pt>
          <cx:pt idx="4222">-0.00021900000000000001</cx:pt>
          <cx:pt idx="4223">-0.000292</cx:pt>
          <cx:pt idx="4224">-0.00028800000000000001</cx:pt>
          <cx:pt idx="4225">-0.00010900000000000001</cx:pt>
          <cx:pt idx="4226">-0.000108</cx:pt>
          <cx:pt idx="4227">-7.8999999999999996e-05</cx:pt>
          <cx:pt idx="4228">-1.9999999999999999e-06</cx:pt>
          <cx:pt idx="4229">0</cx:pt>
          <cx:pt idx="4230">0</cx:pt>
          <cx:pt idx="4231">0</cx:pt>
          <cx:pt idx="4232">0</cx:pt>
          <cx:pt idx="4233">0</cx:pt>
          <cx:pt idx="4234">0</cx:pt>
          <cx:pt idx="4235">0</cx:pt>
          <cx:pt idx="4236">0</cx:pt>
          <cx:pt idx="4237">0</cx:pt>
          <cx:pt idx="4238">0</cx:pt>
          <cx:pt idx="4239">-0.000194</cx:pt>
          <cx:pt idx="4240">-0.00033300000000000002</cx:pt>
          <cx:pt idx="4241">-0.00044299999999999998</cx:pt>
          <cx:pt idx="4242">-0.00059299999999999999</cx:pt>
          <cx:pt idx="4243">-0.00081899999999999996</cx:pt>
          <cx:pt idx="4244">-0.00076999999999999996</cx:pt>
          <cx:pt idx="4245">-0.000638</cx:pt>
          <cx:pt idx="4246">-0.00053700000000000004</cx:pt>
          <cx:pt idx="4247">-0.00038699999999999997</cx:pt>
          <cx:pt idx="4248">-0.00019599999999999999</cx:pt>
          <cx:pt idx="4249">-5.1e-05</cx:pt>
          <cx:pt idx="4250">-6.6000000000000005e-05</cx:pt>
          <cx:pt idx="4251">-7.2999999999999999e-05</cx:pt>
          <cx:pt idx="4252">-0.00027999999999999998</cx:pt>
          <cx:pt idx="4253">-0.0010120000000000001</cx:pt>
          <cx:pt idx="4254">-0.001552</cx:pt>
          <cx:pt idx="4255">-0.002137</cx:pt>
          <cx:pt idx="4256">-0.0026670000000000001</cx:pt>
          <cx:pt idx="4257">-0.003238</cx:pt>
          <cx:pt idx="4258">-0.003718</cx:pt>
          <cx:pt idx="4259">-0.0043119999999999999</cx:pt>
          <cx:pt idx="4260">-0.0043210000000000002</cx:pt>
          <cx:pt idx="4261">-0.0044689999999999999</cx:pt>
          <cx:pt idx="4262">-0.0045319999999999996</cx:pt>
          <cx:pt idx="4263">-0.0042770000000000004</cx:pt>
          <cx:pt idx="4264">-0.0041050000000000001</cx:pt>
          <cx:pt idx="4265">-0.0042230000000000002</cx:pt>
          <cx:pt idx="4266">-0.0042509999999999996</cx:pt>
          <cx:pt idx="4267">-0.0043189999999999999</cx:pt>
          <cx:pt idx="4268">-0.004463</cx:pt>
          <cx:pt idx="4269">-0.0043090000000000003</cx:pt>
          <cx:pt idx="4270">-0.0043470000000000002</cx:pt>
          <cx:pt idx="4271">-0.0042729999999999999</cx:pt>
          <cx:pt idx="4272">-0.0050200000000000002</cx:pt>
          <cx:pt idx="4273">-0.0066119999999999998</cx:pt>
          <cx:pt idx="4274">-0.0084580000000000002</cx:pt>
          <cx:pt idx="4275">-0.010359999999999999</cx:pt>
          <cx:pt idx="4276">-0.012829999999999999</cx:pt>
          <cx:pt idx="4277">-0.013637</cx:pt>
          <cx:pt idx="4278">-0.014233000000000001</cx:pt>
          <cx:pt idx="4279">-0.013655</cx:pt>
          <cx:pt idx="4280">-0.014189</cx:pt>
          <cx:pt idx="4281">-0.015259999999999999</cx:pt>
          <cx:pt idx="4282">-0.014676</cx:pt>
          <cx:pt idx="4283">-0.012397999999999999</cx:pt>
          <cx:pt idx="4284">-0.011658</cx:pt>
          <cx:pt idx="4285">-0.011488999999999999</cx:pt>
          <cx:pt idx="4286">-0.0099740000000000002</cx:pt>
          <cx:pt idx="4287">-0.012163</cx:pt>
          <cx:pt idx="4288">-0.0097190000000000002</cx:pt>
          <cx:pt idx="4289">-0.009391</cx:pt>
          <cx:pt idx="4290">-0.0082120000000000005</cx:pt>
          <cx:pt idx="4291">-0.0086630000000000006</cx:pt>
          <cx:pt idx="4292">-0.008829</cx:pt>
          <cx:pt idx="4293">-0.0086180000000000007</cx:pt>
          <cx:pt idx="4294">-0.0074850000000000003</cx:pt>
          <cx:pt idx="4295">-0.0075929999999999999</cx:pt>
          <cx:pt idx="4296">-0.0076340000000000002</cx:pt>
          <cx:pt idx="4297">-0.007339</cx:pt>
          <cx:pt idx="4298">-0.0074859999999999996</cx:pt>
          <cx:pt idx="4299">-0.0061440000000000002</cx:pt>
          <cx:pt idx="4300">-0.0061710000000000003</cx:pt>
          <cx:pt idx="4301">-0.0058929999999999998</cx:pt>
          <cx:pt idx="4302">-0.0055389999999999997</cx:pt>
          <cx:pt idx="4303">-0.0059480000000000002</cx:pt>
          <cx:pt idx="4304">-0.0055849999999999997</cx:pt>
          <cx:pt idx="4305">-0.0056239999999999997</cx:pt>
          <cx:pt idx="4306">-0.0056969999999999998</cx:pt>
          <cx:pt idx="4307">-0.0056439999999999997</cx:pt>
          <cx:pt idx="4308">-0.0055459999999999997</cx:pt>
          <cx:pt idx="4309">-0.0054999999999999997</cx:pt>
          <cx:pt idx="4310">-0.0053220000000000003</cx:pt>
          <cx:pt idx="4311">-0.0054019999999999997</cx:pt>
          <cx:pt idx="4312">-0.0056969999999999998</cx:pt>
          <cx:pt idx="4313">-0.0052950000000000002</cx:pt>
          <cx:pt idx="4314">-0.0053969999999999999</cx:pt>
          <cx:pt idx="4315">-0.0056889999999999996</cx:pt>
          <cx:pt idx="4316">-0.0053309999999999998</cx:pt>
          <cx:pt idx="4317">-0.005254</cx:pt>
          <cx:pt idx="4318">-0.0052090000000000001</cx:pt>
          <cx:pt idx="4319">-0.0051200000000000004</cx:pt>
          <cx:pt idx="4320">-0.0048050000000000002</cx:pt>
          <cx:pt idx="4321">-0.0046020000000000002</cx:pt>
          <cx:pt idx="4322">-0.0047070000000000002</cx:pt>
          <cx:pt idx="4323">-0.0046649999999999999</cx:pt>
          <cx:pt idx="4324">-0.0046220000000000002</cx:pt>
          <cx:pt idx="4325">-0.0046049999999999997</cx:pt>
          <cx:pt idx="4326">-0.0042969999999999996</cx:pt>
          <cx:pt idx="4327">-0.0042430000000000002</cx:pt>
          <cx:pt idx="4328">-0.0041110000000000001</cx:pt>
          <cx:pt idx="4329">-0.0040359999999999997</cx:pt>
          <cx:pt idx="4330">-0.0040569999999999998</cx:pt>
          <cx:pt idx="4331">-0.003898</cx:pt>
          <cx:pt idx="4332">-0.0039459999999999999</cx:pt>
          <cx:pt idx="4333">-0.0040029999999999996</cx:pt>
          <cx:pt idx="4334">-0.0040790000000000002</cx:pt>
          <cx:pt idx="4335">-0.0039379999999999997</cx:pt>
          <cx:pt idx="4336">-0.0039029999999999998</cx:pt>
          <cx:pt idx="4337">-0.0036510000000000002</cx:pt>
          <cx:pt idx="4338">-0.0035370000000000002</cx:pt>
          <cx:pt idx="4339">-0.0032390000000000001</cx:pt>
          <cx:pt idx="4340">-0.0031489999999999999</cx:pt>
          <cx:pt idx="4341">-0.0029789999999999999</cx:pt>
          <cx:pt idx="4342">-0.0028779999999999999</cx:pt>
          <cx:pt idx="4343">-0.0025799999999999998</cx:pt>
          <cx:pt idx="4344">-0.0023679999999999999</cx:pt>
          <cx:pt idx="4345">-0.002029</cx:pt>
          <cx:pt idx="4346">-0.0017830000000000001</cx:pt>
          <cx:pt idx="4347">-0.001606</cx:pt>
          <cx:pt idx="4348">-0.0015809999999999999</cx:pt>
          <cx:pt idx="4349">-0.0015510000000000001</cx:pt>
          <cx:pt idx="4350">-0.001575</cx:pt>
          <cx:pt idx="4351">-0.0015349999999999999</cx:pt>
          <cx:pt idx="4352">-0.001555</cx:pt>
          <cx:pt idx="4353">-0.001653</cx:pt>
          <cx:pt idx="4354">-0.0017470000000000001</cx:pt>
          <cx:pt idx="4355">-0.001748</cx:pt>
          <cx:pt idx="4356">-0.0017340000000000001</cx:pt>
          <cx:pt idx="4357">-0.0019419999999999999</cx:pt>
          <cx:pt idx="4358">-0.0019989999999999999</cx:pt>
          <cx:pt idx="4359">-0.001967</cx:pt>
          <cx:pt idx="4360">-0.001926</cx:pt>
          <cx:pt idx="4361">-0.001836</cx:pt>
          <cx:pt idx="4362">-0.001498</cx:pt>
          <cx:pt idx="4363">-0.0013489999999999999</cx:pt>
          <cx:pt idx="4364">-0.0011670000000000001</cx:pt>
          <cx:pt idx="4365">-0.0010709999999999999</cx:pt>
          <cx:pt idx="4366">-0.0010169999999999999</cx:pt>
          <cx:pt idx="4367">-0.00093700000000000001</cx:pt>
          <cx:pt idx="4368">-0.00078200000000000003</cx:pt>
          <cx:pt idx="4369">-0.00070799999999999997</cx:pt>
          <cx:pt idx="4370">-0.00065499999999999998</cx:pt>
          <cx:pt idx="4371">-0.00047800000000000002</cx:pt>
          <cx:pt idx="4372">-0.00038699999999999997</cx:pt>
          <cx:pt idx="4373">-0.00038999999999999999</cx:pt>
          <cx:pt idx="4374">-0.00043199999999999998</cx:pt>
          <cx:pt idx="4375">-0.00042400000000000001</cx:pt>
          <cx:pt idx="4376">-0.00056999999999999998</cx:pt>
          <cx:pt idx="4377">-0.00074200000000000004</cx:pt>
          <cx:pt idx="4378">-0.00076499999999999995</cx:pt>
          <cx:pt idx="4379">-0.00071299999999999998</cx:pt>
          <cx:pt idx="4380">-0.00075900000000000002</cx:pt>
          <cx:pt idx="4381">-0.000736</cx:pt>
          <cx:pt idx="4382">-0.00079699999999999997</cx:pt>
          <cx:pt idx="4383">-0.001204</cx:pt>
          <cx:pt idx="4384">-0.0015820000000000001</cx:pt>
          <cx:pt idx="4385">-0.001931</cx:pt>
          <cx:pt idx="4386">-0.0021289999999999998</cx:pt>
          <cx:pt idx="4387">-0.0020309999999999998</cx:pt>
          <cx:pt idx="4388">-0.001562</cx:pt>
          <cx:pt idx="4389">-0.0010480000000000001</cx:pt>
          <cx:pt idx="4390">-0.00062299999999999996</cx:pt>
          <cx:pt idx="4391">-0.00022599999999999999</cx:pt>
          <cx:pt idx="4392">-8.3999999999999995e-05</cx:pt>
          <cx:pt idx="4393">-2.1999999999999999e-05</cx:pt>
          <cx:pt idx="4394">-1.2999999999999999e-05</cx:pt>
          <cx:pt idx="4395">-1.0000000000000001e-05</cx:pt>
          <cx:pt idx="4396">-6.2000000000000003e-05</cx:pt>
          <cx:pt idx="4397">-0.00019699999999999999</cx:pt>
          <cx:pt idx="4398">-0.00028600000000000001</cx:pt>
          <cx:pt idx="4399">-0.000299</cx:pt>
          <cx:pt idx="4400">-0.00033</cx:pt>
          <cx:pt idx="4401">-0.000386</cx:pt>
          <cx:pt idx="4402">-0.00036000000000000002</cx:pt>
          <cx:pt idx="4403">-0.00053499999999999999</cx:pt>
          <cx:pt idx="4404">-0.00085700000000000001</cx:pt>
          <cx:pt idx="4405">-0.001098</cx:pt>
          <cx:pt idx="4406">-0.0011950000000000001</cx:pt>
          <cx:pt idx="4407">-0.0011739999999999999</cx:pt>
          <cx:pt idx="4408">-0.00090600000000000001</cx:pt>
          <cx:pt idx="4409">-0.00068300000000000001</cx:pt>
          <cx:pt idx="4410">-0.00042400000000000001</cx:pt>
          <cx:pt idx="4411">-0.000428</cx:pt>
          <cx:pt idx="4412">-0.00054600000000000004</cx:pt>
          <cx:pt idx="4413">-0.00059999999999999995</cx:pt>
          <cx:pt idx="4414">-0.00063900000000000003</cx:pt>
          <cx:pt idx="4415">-0.00051800000000000001</cx:pt>
          <cx:pt idx="4416">-0.00031300000000000002</cx:pt>
          <cx:pt idx="4417">-0.000204</cx:pt>
          <cx:pt idx="4418">-0.00057700000000000004</cx:pt>
          <cx:pt idx="4419">-0.00096500000000000004</cx:pt>
          <cx:pt idx="4420">-0.0018339999999999999</cx:pt>
          <cx:pt idx="4421">-0.0027699999999999999</cx:pt>
          <cx:pt idx="4422">-0.0035040000000000002</cx:pt>
          <cx:pt idx="4423">-0.0038110000000000002</cx:pt>
          <cx:pt idx="4424">-0.0043740000000000003</cx:pt>
          <cx:pt idx="4425">-0.0045529999999999998</cx:pt>
          <cx:pt idx="4426">-0.004352</cx:pt>
          <cx:pt idx="4427">-0.0041609999999999998</cx:pt>
          <cx:pt idx="4428">-0.0040000000000000001</cx:pt>
          <cx:pt idx="4429">-0.0038270000000000001</cx:pt>
          <cx:pt idx="4430">-0.003692</cx:pt>
          <cx:pt idx="4431">-0.0033470000000000001</cx:pt>
          <cx:pt idx="4432">-0.0034359999999999998</cx:pt>
          <cx:pt idx="4433">-0.0033159999999999999</cx:pt>
          <cx:pt idx="4434">-0.003153</cx:pt>
          <cx:pt idx="4435">-0.0031250000000000002</cx:pt>
          <cx:pt idx="4436">-0.0028609999999999998</cx:pt>
          <cx:pt idx="4437">-0.0025360000000000001</cx:pt>
          <cx:pt idx="4438">-0.0027139999999999998</cx:pt>
          <cx:pt idx="4439">-0.0027060000000000001</cx:pt>
          <cx:pt idx="4440">-0.00281</cx:pt>
          <cx:pt idx="4441">-0.0028279999999999998</cx:pt>
          <cx:pt idx="4442">-0.0027109999999999999</cx:pt>
          <cx:pt idx="4443">-0.0027729999999999999</cx:pt>
          <cx:pt idx="4444">-0.0029580000000000001</cx:pt>
          <cx:pt idx="4445">-0.0035270000000000002</cx:pt>
          <cx:pt idx="4446">-0.004235</cx:pt>
          <cx:pt idx="4447">-0.0051219999999999998</cx:pt>
          <cx:pt idx="4448">-0.0054549999999999998</cx:pt>
          <cx:pt idx="4449">-0.0052389999999999997</cx:pt>
          <cx:pt idx="4450">-0.0050070000000000002</cx:pt>
          <cx:pt idx="4451">-0.0047130000000000002</cx:pt>
          <cx:pt idx="4452">-0.0046579999999999998</cx:pt>
          <cx:pt idx="4453">-0.0036719999999999999</cx:pt>
          <cx:pt idx="4454">-0.002947</cx:pt>
          <cx:pt idx="4455">-0.0019109999999999999</cx:pt>
          <cx:pt idx="4456">-0.0011230000000000001</cx:pt>
          <cx:pt idx="4457">-2.5999999999999998e-05</cx:pt>
          <cx:pt idx="4458">-3.0000000000000001e-06</cx:pt>
          <cx:pt idx="4459">-3.0000000000000001e-06</cx:pt>
          <cx:pt idx="4460">-3.0000000000000001e-06</cx:pt>
          <cx:pt idx="4461">0</cx:pt>
          <cx:pt idx="4462">0</cx:pt>
          <cx:pt idx="4463">0</cx:pt>
          <cx:pt idx="4464">0</cx:pt>
          <cx:pt idx="4465">0</cx:pt>
          <cx:pt idx="4466">0</cx:pt>
          <cx:pt idx="4467">0</cx:pt>
          <cx:pt idx="4468">0</cx:pt>
          <cx:pt idx="4469">0</cx:pt>
          <cx:pt idx="4470">0</cx:pt>
          <cx:pt idx="4471">0</cx:pt>
          <cx:pt idx="4472">0</cx:pt>
          <cx:pt idx="4473">0</cx:pt>
          <cx:pt idx="4474">0</cx:pt>
          <cx:pt idx="4475">0</cx:pt>
          <cx:pt idx="4476">0</cx:pt>
          <cx:pt idx="4477">0</cx:pt>
          <cx:pt idx="4478">0</cx:pt>
          <cx:pt idx="4479">0</cx:pt>
          <cx:pt idx="4480">0</cx:pt>
          <cx:pt idx="4481">0</cx:pt>
          <cx:pt idx="4482">0</cx:pt>
          <cx:pt idx="4483">0</cx:pt>
          <cx:pt idx="4484">0</cx:pt>
          <cx:pt idx="4485">0</cx:pt>
          <cx:pt idx="4486">0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en-US" sz="1400" b="0" i="0" u="none" strike="noStrike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Title of </a:t>
            </a:r>
            <a:r>
              <a:rPr lang="en-US" sz="1400" b="0" i="0" u="none" strike="noStrike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Barchart</a:t>
            </a:r>
            <a:endParaRPr lang="en-US" sz="1400" b="0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cx:rich>
      </cx:tx>
    </cx:title>
    <cx:plotArea>
      <cx:plotAreaRegion>
        <cx:plotSurface>
          <cx:spPr>
            <a:ln w="3175">
              <a:solidFill>
                <a:schemeClr val="bg2">
                  <a:lumMod val="90000"/>
                </a:schemeClr>
              </a:solidFill>
            </a:ln>
          </cx:spPr>
        </cx:plotSurface>
        <cx:series layoutId="clusteredColumn" uniqueId="{60839FEB-948E-4ADC-8C83-FF6D90BAF7AE}" formatIdx="0">
          <cx:tx>
            <cx:txData>
              <cx:f>aq10pct_stats!$B$1</cx:f>
              <cx:v> N_long_positions</cx:v>
            </cx:txData>
          </cx:tx>
          <cx:spPr>
            <a:solidFill>
              <a:srgbClr val="004270"/>
            </a:solidFill>
            <a:ln w="6350">
              <a:solidFill>
                <a:schemeClr val="tx2"/>
              </a:solidFill>
            </a:ln>
          </cx:spPr>
          <cx:dataId val="0"/>
          <cx:layoutPr>
            <cx:binning intervalClosed="r">
              <cx:binSize val="10"/>
            </cx:binning>
          </cx:layoutPr>
        </cx:series>
        <cx:series layoutId="clusteredColumn" hidden="1" uniqueId="{FDBB4F7F-78E9-46C9-B8E9-1E64CD6A3573}" formatIdx="1">
          <cx:tx>
            <cx:txData>
              <cx:f>aq10pct_stats!$C$1</cx:f>
              <cx:v> N_short_positions</cx:v>
            </cx:txData>
          </cx:tx>
          <cx:dataId val="1"/>
          <cx:layoutPr>
            <cx:binning intervalClosed="r"/>
          </cx:layoutPr>
        </cx:series>
        <cx:series layoutId="clusteredColumn" hidden="1" uniqueId="{6A8793F9-AFAA-45DC-B121-D9C20751AA06}" formatIdx="2">
          <cx:tx>
            <cx:txData>
              <cx:f>aq10pct_stats!$D$1</cx:f>
              <cx:v> opt_window_annualized_vol_min</cx:v>
            </cx:txData>
          </cx:tx>
          <cx:dataId val="2"/>
          <cx:layoutPr>
            <cx:binning intervalClosed="r"/>
          </cx:layoutPr>
        </cx:series>
        <cx:series layoutId="clusteredColumn" hidden="1" uniqueId="{C2C417A4-C16D-4CC4-AD04-7573DF471AB4}" formatIdx="3">
          <cx:tx>
            <cx:txData>
              <cx:f>aq10pct_stats!$E$1</cx:f>
              <cx:v> opt_window_annualized_vol_max</cx:v>
            </cx:txData>
          </cx:tx>
          <cx:dataId val="3"/>
          <cx:layoutPr>
            <cx:binning intervalClosed="r"/>
          </cx:layoutPr>
        </cx:series>
        <cx:series layoutId="clusteredColumn" hidden="1" uniqueId="{5F9B275F-E73A-4CD4-921F-AD172F78C5BD}" formatIdx="4">
          <cx:tx>
            <cx:txData>
              <cx:f>aq10pct_stats!$F$1</cx:f>
              <cx:v> most_positive_inst_weight</cx:v>
            </cx:txData>
          </cx:tx>
          <cx:dataId val="4"/>
          <cx:layoutPr>
            <cx:binning intervalClosed="r"/>
          </cx:layoutPr>
        </cx:series>
        <cx:series layoutId="clusteredColumn" hidden="1" uniqueId="{8D0E3E90-83B1-44DB-920C-180A73BF752F}" formatIdx="5">
          <cx:tx>
            <cx:txData>
              <cx:f>aq10pct_stats!$G$1</cx:f>
              <cx:v> most_negative_inst_weight</cx:v>
            </cx:txData>
          </cx:tx>
          <cx:dataId val="5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 sz="9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cx:txPr>
      </cx:axis>
      <cx:axis id="1">
        <cx:valScaling/>
        <cx:majorGridlines/>
        <cx:tickLabels/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aq10pct_stats!$B$2:$B$4488</cx:f>
        <cx:lvl ptCount="4487" formatCode="General">
          <cx:pt idx="0">241</cx:pt>
          <cx:pt idx="1">235</cx:pt>
          <cx:pt idx="2">235</cx:pt>
          <cx:pt idx="3">235</cx:pt>
          <cx:pt idx="4">235</cx:pt>
          <cx:pt idx="5">235</cx:pt>
          <cx:pt idx="6">235</cx:pt>
          <cx:pt idx="7">235</cx:pt>
          <cx:pt idx="8">235</cx:pt>
          <cx:pt idx="9">235</cx:pt>
          <cx:pt idx="10">235</cx:pt>
          <cx:pt idx="11">235</cx:pt>
          <cx:pt idx="12">235</cx:pt>
          <cx:pt idx="13">235</cx:pt>
          <cx:pt idx="14">235</cx:pt>
          <cx:pt idx="15">219</cx:pt>
          <cx:pt idx="16">213</cx:pt>
          <cx:pt idx="17">207</cx:pt>
          <cx:pt idx="18">201</cx:pt>
          <cx:pt idx="19">200</cx:pt>
          <cx:pt idx="20">198</cx:pt>
          <cx:pt idx="21">198</cx:pt>
          <cx:pt idx="22">196</cx:pt>
          <cx:pt idx="23">195</cx:pt>
          <cx:pt idx="24">192</cx:pt>
          <cx:pt idx="25">191</cx:pt>
          <cx:pt idx="26">190</cx:pt>
          <cx:pt idx="27">190</cx:pt>
          <cx:pt idx="28">190</cx:pt>
          <cx:pt idx="29">190</cx:pt>
          <cx:pt idx="30">193</cx:pt>
          <cx:pt idx="31">192</cx:pt>
          <cx:pt idx="32">190</cx:pt>
          <cx:pt idx="33">190</cx:pt>
          <cx:pt idx="34">189</cx:pt>
          <cx:pt idx="35">188</cx:pt>
          <cx:pt idx="36">186</cx:pt>
          <cx:pt idx="37">185</cx:pt>
          <cx:pt idx="38">184</cx:pt>
          <cx:pt idx="39">184</cx:pt>
          <cx:pt idx="40">184</cx:pt>
          <cx:pt idx="41">185</cx:pt>
          <cx:pt idx="42">184</cx:pt>
          <cx:pt idx="43">184</cx:pt>
          <cx:pt idx="44">184</cx:pt>
          <cx:pt idx="45">184</cx:pt>
          <cx:pt idx="46">183</cx:pt>
          <cx:pt idx="47">184</cx:pt>
          <cx:pt idx="48">184</cx:pt>
          <cx:pt idx="49">184</cx:pt>
          <cx:pt idx="50">184</cx:pt>
          <cx:pt idx="51">184</cx:pt>
          <cx:pt idx="52">184</cx:pt>
          <cx:pt idx="53">188</cx:pt>
          <cx:pt idx="54">187</cx:pt>
          <cx:pt idx="55">186</cx:pt>
          <cx:pt idx="56">186</cx:pt>
          <cx:pt idx="57">186</cx:pt>
          <cx:pt idx="58">184</cx:pt>
          <cx:pt idx="59">185</cx:pt>
          <cx:pt idx="60">186</cx:pt>
          <cx:pt idx="61">187</cx:pt>
          <cx:pt idx="62">187</cx:pt>
          <cx:pt idx="63">187</cx:pt>
          <cx:pt idx="64">188</cx:pt>
          <cx:pt idx="65">188</cx:pt>
          <cx:pt idx="66">188</cx:pt>
          <cx:pt idx="67">188</cx:pt>
          <cx:pt idx="68">188</cx:pt>
          <cx:pt idx="69">187</cx:pt>
          <cx:pt idx="70">189</cx:pt>
          <cx:pt idx="71">189</cx:pt>
          <cx:pt idx="72">189</cx:pt>
          <cx:pt idx="73">190</cx:pt>
          <cx:pt idx="74">192</cx:pt>
          <cx:pt idx="75">192</cx:pt>
          <cx:pt idx="76">193</cx:pt>
          <cx:pt idx="77">195</cx:pt>
          <cx:pt idx="78">195</cx:pt>
          <cx:pt idx="79">195</cx:pt>
          <cx:pt idx="80">195</cx:pt>
          <cx:pt idx="81">196</cx:pt>
          <cx:pt idx="82">196</cx:pt>
          <cx:pt idx="83">200</cx:pt>
          <cx:pt idx="84">201</cx:pt>
          <cx:pt idx="85">202</cx:pt>
          <cx:pt idx="86">204</cx:pt>
          <cx:pt idx="87">205</cx:pt>
          <cx:pt idx="88">204</cx:pt>
          <cx:pt idx="89">205</cx:pt>
          <cx:pt idx="90">205</cx:pt>
          <cx:pt idx="91">206</cx:pt>
          <cx:pt idx="92">206</cx:pt>
          <cx:pt idx="93">207</cx:pt>
          <cx:pt idx="94">208</cx:pt>
          <cx:pt idx="95">209</cx:pt>
          <cx:pt idx="96">209</cx:pt>
          <cx:pt idx="97">209</cx:pt>
          <cx:pt idx="98">210</cx:pt>
          <cx:pt idx="99">213</cx:pt>
          <cx:pt idx="100">215</cx:pt>
          <cx:pt idx="101">215</cx:pt>
          <cx:pt idx="102">214</cx:pt>
          <cx:pt idx="103">215</cx:pt>
          <cx:pt idx="104">216</cx:pt>
          <cx:pt idx="105">216</cx:pt>
          <cx:pt idx="106">216</cx:pt>
          <cx:pt idx="107">216</cx:pt>
          <cx:pt idx="108">218</cx:pt>
          <cx:pt idx="109">220</cx:pt>
          <cx:pt idx="110">220</cx:pt>
          <cx:pt idx="111">220</cx:pt>
          <cx:pt idx="112">220</cx:pt>
          <cx:pt idx="113">220</cx:pt>
          <cx:pt idx="114">220</cx:pt>
          <cx:pt idx="115">220</cx:pt>
          <cx:pt idx="116">220</cx:pt>
          <cx:pt idx="117">220</cx:pt>
          <cx:pt idx="118">220</cx:pt>
          <cx:pt idx="119">220</cx:pt>
          <cx:pt idx="120">220</cx:pt>
          <cx:pt idx="121">220</cx:pt>
          <cx:pt idx="122">220</cx:pt>
          <cx:pt idx="123">218</cx:pt>
          <cx:pt idx="124">218</cx:pt>
          <cx:pt idx="125">218</cx:pt>
          <cx:pt idx="126">218</cx:pt>
          <cx:pt idx="127">218</cx:pt>
          <cx:pt idx="128">218</cx:pt>
          <cx:pt idx="129">218</cx:pt>
          <cx:pt idx="130">218</cx:pt>
          <cx:pt idx="131">218</cx:pt>
          <cx:pt idx="132">218</cx:pt>
          <cx:pt idx="133">218</cx:pt>
          <cx:pt idx="134">218</cx:pt>
          <cx:pt idx="135">218</cx:pt>
          <cx:pt idx="136">218</cx:pt>
          <cx:pt idx="137">218</cx:pt>
          <cx:pt idx="138">216</cx:pt>
          <cx:pt idx="139">213</cx:pt>
          <cx:pt idx="140">212</cx:pt>
          <cx:pt idx="141">212</cx:pt>
          <cx:pt idx="142">212</cx:pt>
          <cx:pt idx="143">212</cx:pt>
          <cx:pt idx="144">217</cx:pt>
          <cx:pt idx="145">215</cx:pt>
          <cx:pt idx="146">215</cx:pt>
          <cx:pt idx="147">212</cx:pt>
          <cx:pt idx="148">211</cx:pt>
          <cx:pt idx="149">206</cx:pt>
          <cx:pt idx="150">207</cx:pt>
          <cx:pt idx="151">206</cx:pt>
          <cx:pt idx="152">204</cx:pt>
          <cx:pt idx="153">203</cx:pt>
          <cx:pt idx="154">209</cx:pt>
          <cx:pt idx="155">210</cx:pt>
          <cx:pt idx="156">212</cx:pt>
          <cx:pt idx="157">214</cx:pt>
          <cx:pt idx="158">219</cx:pt>
          <cx:pt idx="159">222</cx:pt>
          <cx:pt idx="160">224</cx:pt>
          <cx:pt idx="161">224</cx:pt>
          <cx:pt idx="162">224</cx:pt>
          <cx:pt idx="163">224</cx:pt>
          <cx:pt idx="164">224</cx:pt>
          <cx:pt idx="165">225</cx:pt>
          <cx:pt idx="166">225</cx:pt>
          <cx:pt idx="167">225</cx:pt>
          <cx:pt idx="168">225</cx:pt>
          <cx:pt idx="169">225</cx:pt>
          <cx:pt idx="170">225</cx:pt>
          <cx:pt idx="171">225</cx:pt>
          <cx:pt idx="172">225</cx:pt>
          <cx:pt idx="173">225</cx:pt>
          <cx:pt idx="174">225</cx:pt>
          <cx:pt idx="175">225</cx:pt>
          <cx:pt idx="176">225</cx:pt>
          <cx:pt idx="177">225</cx:pt>
          <cx:pt idx="178">225</cx:pt>
          <cx:pt idx="179">225</cx:pt>
          <cx:pt idx="180">225</cx:pt>
          <cx:pt idx="181">225</cx:pt>
          <cx:pt idx="182">225</cx:pt>
          <cx:pt idx="183">225</cx:pt>
          <cx:pt idx="184">222</cx:pt>
          <cx:pt idx="185">220</cx:pt>
          <cx:pt idx="186">220</cx:pt>
          <cx:pt idx="187">218</cx:pt>
          <cx:pt idx="188">218</cx:pt>
          <cx:pt idx="189">220</cx:pt>
          <cx:pt idx="190">223</cx:pt>
          <cx:pt idx="191">225</cx:pt>
          <cx:pt idx="192">227</cx:pt>
          <cx:pt idx="193">226</cx:pt>
          <cx:pt idx="194">226</cx:pt>
          <cx:pt idx="195">224</cx:pt>
          <cx:pt idx="196">222</cx:pt>
          <cx:pt idx="197">220</cx:pt>
          <cx:pt idx="198">218</cx:pt>
          <cx:pt idx="199">215</cx:pt>
          <cx:pt idx="200">214</cx:pt>
          <cx:pt idx="201">210</cx:pt>
          <cx:pt idx="202">207</cx:pt>
          <cx:pt idx="203">206</cx:pt>
          <cx:pt idx="204">201</cx:pt>
          <cx:pt idx="205">201</cx:pt>
          <cx:pt idx="206">200</cx:pt>
          <cx:pt idx="207">200</cx:pt>
          <cx:pt idx="208">200</cx:pt>
          <cx:pt idx="209">200</cx:pt>
          <cx:pt idx="210">201</cx:pt>
          <cx:pt idx="211">203</cx:pt>
          <cx:pt idx="212">203</cx:pt>
          <cx:pt idx="213">202</cx:pt>
          <cx:pt idx="214">203</cx:pt>
          <cx:pt idx="215">203</cx:pt>
          <cx:pt idx="216">204</cx:pt>
          <cx:pt idx="217">204</cx:pt>
          <cx:pt idx="218">204</cx:pt>
          <cx:pt idx="219">203</cx:pt>
          <cx:pt idx="220">200</cx:pt>
          <cx:pt idx="221">200</cx:pt>
          <cx:pt idx="222">199</cx:pt>
          <cx:pt idx="223">199</cx:pt>
          <cx:pt idx="224">200</cx:pt>
          <cx:pt idx="225">200</cx:pt>
          <cx:pt idx="226">200</cx:pt>
          <cx:pt idx="227">196</cx:pt>
          <cx:pt idx="228">196</cx:pt>
          <cx:pt idx="229">197</cx:pt>
          <cx:pt idx="230">197</cx:pt>
          <cx:pt idx="231">197</cx:pt>
          <cx:pt idx="232">197</cx:pt>
          <cx:pt idx="233">197</cx:pt>
          <cx:pt idx="234">197</cx:pt>
          <cx:pt idx="235">198</cx:pt>
          <cx:pt idx="236">200</cx:pt>
          <cx:pt idx="237">201</cx:pt>
          <cx:pt idx="238">203</cx:pt>
          <cx:pt idx="239">203</cx:pt>
          <cx:pt idx="240">203</cx:pt>
          <cx:pt idx="241">203</cx:pt>
          <cx:pt idx="242">204</cx:pt>
          <cx:pt idx="243">205</cx:pt>
          <cx:pt idx="244">208</cx:pt>
          <cx:pt idx="245">211</cx:pt>
          <cx:pt idx="246">212</cx:pt>
          <cx:pt idx="247">216</cx:pt>
          <cx:pt idx="248">218</cx:pt>
          <cx:pt idx="249">220</cx:pt>
          <cx:pt idx="250">222</cx:pt>
          <cx:pt idx="251">224</cx:pt>
          <cx:pt idx="252">228</cx:pt>
          <cx:pt idx="253">228</cx:pt>
          <cx:pt idx="254">228</cx:pt>
          <cx:pt idx="255">231</cx:pt>
          <cx:pt idx="256">231</cx:pt>
          <cx:pt idx="257">231</cx:pt>
          <cx:pt idx="258">231</cx:pt>
          <cx:pt idx="259">231</cx:pt>
          <cx:pt idx="260">231</cx:pt>
          <cx:pt idx="261">231</cx:pt>
          <cx:pt idx="262">231</cx:pt>
          <cx:pt idx="263">231</cx:pt>
          <cx:pt idx="264">231</cx:pt>
          <cx:pt idx="265">233</cx:pt>
          <cx:pt idx="266">233</cx:pt>
          <cx:pt idx="267">233</cx:pt>
          <cx:pt idx="268">233</cx:pt>
          <cx:pt idx="269">233</cx:pt>
          <cx:pt idx="270">233</cx:pt>
          <cx:pt idx="271">233</cx:pt>
          <cx:pt idx="272">233</cx:pt>
          <cx:pt idx="273">233</cx:pt>
          <cx:pt idx="274">233</cx:pt>
          <cx:pt idx="275">233</cx:pt>
          <cx:pt idx="276">233</cx:pt>
          <cx:pt idx="277">233</cx:pt>
          <cx:pt idx="278">233</cx:pt>
          <cx:pt idx="279">233</cx:pt>
          <cx:pt idx="280">233</cx:pt>
          <cx:pt idx="281">233</cx:pt>
          <cx:pt idx="282">233</cx:pt>
          <cx:pt idx="283">233</cx:pt>
          <cx:pt idx="284">235</cx:pt>
          <cx:pt idx="285">234</cx:pt>
          <cx:pt idx="286">231</cx:pt>
          <cx:pt idx="287">230</cx:pt>
          <cx:pt idx="288">222</cx:pt>
          <cx:pt idx="289">221</cx:pt>
          <cx:pt idx="290">216</cx:pt>
          <cx:pt idx="291">213</cx:pt>
          <cx:pt idx="292">211</cx:pt>
          <cx:pt idx="293">205</cx:pt>
          <cx:pt idx="294">202</cx:pt>
          <cx:pt idx="295">200</cx:pt>
          <cx:pt idx="296">197</cx:pt>
          <cx:pt idx="297">197</cx:pt>
          <cx:pt idx="298">195</cx:pt>
          <cx:pt idx="299">195</cx:pt>
          <cx:pt idx="300">195</cx:pt>
          <cx:pt idx="301">194</cx:pt>
          <cx:pt idx="302">194</cx:pt>
          <cx:pt idx="303">194</cx:pt>
          <cx:pt idx="304">194</cx:pt>
          <cx:pt idx="305">194</cx:pt>
          <cx:pt idx="306">194</cx:pt>
          <cx:pt idx="307">197</cx:pt>
          <cx:pt idx="308">197</cx:pt>
          <cx:pt idx="309">198</cx:pt>
          <cx:pt idx="310">198</cx:pt>
          <cx:pt idx="311">198</cx:pt>
          <cx:pt idx="312">198</cx:pt>
          <cx:pt idx="313">198</cx:pt>
          <cx:pt idx="314">197</cx:pt>
          <cx:pt idx="315">197</cx:pt>
          <cx:pt idx="316">196</cx:pt>
          <cx:pt idx="317">196</cx:pt>
          <cx:pt idx="318">196</cx:pt>
          <cx:pt idx="319">196</cx:pt>
          <cx:pt idx="320">198</cx:pt>
          <cx:pt idx="321">198</cx:pt>
          <cx:pt idx="322">200</cx:pt>
          <cx:pt idx="323">200</cx:pt>
          <cx:pt idx="324">200</cx:pt>
          <cx:pt idx="325">199</cx:pt>
          <cx:pt idx="326">196</cx:pt>
          <cx:pt idx="327">195</cx:pt>
          <cx:pt idx="328">199</cx:pt>
          <cx:pt idx="329">196</cx:pt>
          <cx:pt idx="330">197</cx:pt>
          <cx:pt idx="331">197</cx:pt>
          <cx:pt idx="332">197</cx:pt>
          <cx:pt idx="333">195</cx:pt>
          <cx:pt idx="334">195</cx:pt>
          <cx:pt idx="335">193</cx:pt>
          <cx:pt idx="336">191</cx:pt>
          <cx:pt idx="337">190</cx:pt>
          <cx:pt idx="338">191</cx:pt>
          <cx:pt idx="339">191</cx:pt>
          <cx:pt idx="340">192</cx:pt>
          <cx:pt idx="341">191</cx:pt>
          <cx:pt idx="342">192</cx:pt>
          <cx:pt idx="343">192</cx:pt>
          <cx:pt idx="344">193</cx:pt>
          <cx:pt idx="345">192</cx:pt>
          <cx:pt idx="346">194</cx:pt>
          <cx:pt idx="347">194</cx:pt>
          <cx:pt idx="348">191</cx:pt>
          <cx:pt idx="349">192</cx:pt>
          <cx:pt idx="350">192</cx:pt>
          <cx:pt idx="351">193</cx:pt>
          <cx:pt idx="352">193</cx:pt>
          <cx:pt idx="353">196</cx:pt>
          <cx:pt idx="354">198</cx:pt>
          <cx:pt idx="355">199</cx:pt>
          <cx:pt idx="356">201</cx:pt>
          <cx:pt idx="357">201</cx:pt>
          <cx:pt idx="358">201</cx:pt>
          <cx:pt idx="359">202</cx:pt>
          <cx:pt idx="360">202</cx:pt>
          <cx:pt idx="361">205</cx:pt>
          <cx:pt idx="362">205</cx:pt>
          <cx:pt idx="363">206</cx:pt>
          <cx:pt idx="364">206</cx:pt>
          <cx:pt idx="365">206</cx:pt>
          <cx:pt idx="366">207</cx:pt>
          <cx:pt idx="367">207</cx:pt>
          <cx:pt idx="368">207</cx:pt>
          <cx:pt idx="369">212</cx:pt>
          <cx:pt idx="370">212</cx:pt>
          <cx:pt idx="371">212</cx:pt>
          <cx:pt idx="372">210</cx:pt>
          <cx:pt idx="373">208</cx:pt>
          <cx:pt idx="374">207</cx:pt>
          <cx:pt idx="375">205</cx:pt>
          <cx:pt idx="376">207</cx:pt>
          <cx:pt idx="377">208</cx:pt>
          <cx:pt idx="378">209</cx:pt>
          <cx:pt idx="379">207</cx:pt>
          <cx:pt idx="380">207</cx:pt>
          <cx:pt idx="381">206</cx:pt>
          <cx:pt idx="382">206</cx:pt>
          <cx:pt idx="383">205</cx:pt>
          <cx:pt idx="384">203</cx:pt>
          <cx:pt idx="385">200</cx:pt>
          <cx:pt idx="386">198</cx:pt>
          <cx:pt idx="387">197</cx:pt>
          <cx:pt idx="388">197</cx:pt>
          <cx:pt idx="389">197</cx:pt>
          <cx:pt idx="390">209</cx:pt>
          <cx:pt idx="391">211</cx:pt>
          <cx:pt idx="392">211</cx:pt>
          <cx:pt idx="393">211</cx:pt>
          <cx:pt idx="394">211</cx:pt>
          <cx:pt idx="395">211</cx:pt>
          <cx:pt idx="396">211</cx:pt>
          <cx:pt idx="397">211</cx:pt>
          <cx:pt idx="398">211</cx:pt>
          <cx:pt idx="399">211</cx:pt>
          <cx:pt idx="400">211</cx:pt>
          <cx:pt idx="401">212</cx:pt>
          <cx:pt idx="402">214</cx:pt>
          <cx:pt idx="403">214</cx:pt>
          <cx:pt idx="404">215</cx:pt>
          <cx:pt idx="405">215</cx:pt>
          <cx:pt idx="406">215</cx:pt>
          <cx:pt idx="407">215</cx:pt>
          <cx:pt idx="408">215</cx:pt>
          <cx:pt idx="409">215</cx:pt>
          <cx:pt idx="410">215</cx:pt>
          <cx:pt idx="411">215</cx:pt>
          <cx:pt idx="412">214</cx:pt>
          <cx:pt idx="413">215</cx:pt>
          <cx:pt idx="414">216</cx:pt>
          <cx:pt idx="415">218</cx:pt>
          <cx:pt idx="416">218</cx:pt>
          <cx:pt idx="417">218</cx:pt>
          <cx:pt idx="418">218</cx:pt>
          <cx:pt idx="419">218</cx:pt>
          <cx:pt idx="420">218</cx:pt>
          <cx:pt idx="421">218</cx:pt>
          <cx:pt idx="422">218</cx:pt>
          <cx:pt idx="423">218</cx:pt>
          <cx:pt idx="424">218</cx:pt>
          <cx:pt idx="425">218</cx:pt>
          <cx:pt idx="426">217</cx:pt>
          <cx:pt idx="427">217</cx:pt>
          <cx:pt idx="428">216</cx:pt>
          <cx:pt idx="429">216</cx:pt>
          <cx:pt idx="430">216</cx:pt>
          <cx:pt idx="431">216</cx:pt>
          <cx:pt idx="432">216</cx:pt>
          <cx:pt idx="433">222</cx:pt>
          <cx:pt idx="434">223</cx:pt>
          <cx:pt idx="435">224</cx:pt>
          <cx:pt idx="436">225</cx:pt>
          <cx:pt idx="437">226</cx:pt>
          <cx:pt idx="438">226</cx:pt>
          <cx:pt idx="439">226</cx:pt>
          <cx:pt idx="440">226</cx:pt>
          <cx:pt idx="441">224</cx:pt>
          <cx:pt idx="442">224</cx:pt>
          <cx:pt idx="443">223</cx:pt>
          <cx:pt idx="444">222</cx:pt>
          <cx:pt idx="445">222</cx:pt>
          <cx:pt idx="446">222</cx:pt>
          <cx:pt idx="447">222</cx:pt>
          <cx:pt idx="448">222</cx:pt>
          <cx:pt idx="449">222</cx:pt>
          <cx:pt idx="450">223</cx:pt>
          <cx:pt idx="451">223</cx:pt>
          <cx:pt idx="452">226</cx:pt>
          <cx:pt idx="453">226</cx:pt>
          <cx:pt idx="454">227</cx:pt>
          <cx:pt idx="455">227</cx:pt>
          <cx:pt idx="456">227</cx:pt>
          <cx:pt idx="457">228</cx:pt>
          <cx:pt idx="458">228</cx:pt>
          <cx:pt idx="459">229</cx:pt>
          <cx:pt idx="460">232</cx:pt>
          <cx:pt idx="461">233</cx:pt>
          <cx:pt idx="462">233</cx:pt>
          <cx:pt idx="463">232</cx:pt>
          <cx:pt idx="464">233</cx:pt>
          <cx:pt idx="465">236</cx:pt>
          <cx:pt idx="466">236</cx:pt>
          <cx:pt idx="467">236</cx:pt>
          <cx:pt idx="468">236</cx:pt>
          <cx:pt idx="469">235</cx:pt>
          <cx:pt idx="470">235</cx:pt>
          <cx:pt idx="471">236</cx:pt>
          <cx:pt idx="472">236</cx:pt>
          <cx:pt idx="473">238</cx:pt>
          <cx:pt idx="474">242</cx:pt>
          <cx:pt idx="475">244</cx:pt>
          <cx:pt idx="476">246</cx:pt>
          <cx:pt idx="477">246</cx:pt>
          <cx:pt idx="478">248</cx:pt>
          <cx:pt idx="479">247</cx:pt>
          <cx:pt idx="480">246</cx:pt>
          <cx:pt idx="481">244</cx:pt>
          <cx:pt idx="482">244</cx:pt>
          <cx:pt idx="483">244</cx:pt>
          <cx:pt idx="484">248</cx:pt>
          <cx:pt idx="485">250</cx:pt>
          <cx:pt idx="486">250</cx:pt>
          <cx:pt idx="487">250</cx:pt>
          <cx:pt idx="488">250</cx:pt>
          <cx:pt idx="489">250</cx:pt>
          <cx:pt idx="490">253</cx:pt>
          <cx:pt idx="491">254</cx:pt>
          <cx:pt idx="492">255</cx:pt>
          <cx:pt idx="493">258</cx:pt>
          <cx:pt idx="494">259</cx:pt>
          <cx:pt idx="495">265</cx:pt>
          <cx:pt idx="496">267</cx:pt>
          <cx:pt idx="497">269</cx:pt>
          <cx:pt idx="498">268</cx:pt>
          <cx:pt idx="499">268</cx:pt>
          <cx:pt idx="500">268</cx:pt>
          <cx:pt idx="501">266</cx:pt>
          <cx:pt idx="502">262</cx:pt>
          <cx:pt idx="503">257</cx:pt>
          <cx:pt idx="504">255</cx:pt>
          <cx:pt idx="505">253</cx:pt>
          <cx:pt idx="506">251</cx:pt>
          <cx:pt idx="507">251</cx:pt>
          <cx:pt idx="508">250</cx:pt>
          <cx:pt idx="509">245</cx:pt>
          <cx:pt idx="510">240</cx:pt>
          <cx:pt idx="511">239</cx:pt>
          <cx:pt idx="512">235</cx:pt>
          <cx:pt idx="513">233</cx:pt>
          <cx:pt idx="514">233</cx:pt>
          <cx:pt idx="515">232</cx:pt>
          <cx:pt idx="516">232</cx:pt>
          <cx:pt idx="517">231</cx:pt>
          <cx:pt idx="518">234</cx:pt>
          <cx:pt idx="519">235</cx:pt>
          <cx:pt idx="520">235</cx:pt>
          <cx:pt idx="521">235</cx:pt>
          <cx:pt idx="522">235</cx:pt>
          <cx:pt idx="523">235</cx:pt>
          <cx:pt idx="524">233</cx:pt>
          <cx:pt idx="525">232</cx:pt>
          <cx:pt idx="526">231</cx:pt>
          <cx:pt idx="527">231</cx:pt>
          <cx:pt idx="528">231</cx:pt>
          <cx:pt idx="529">230</cx:pt>
          <cx:pt idx="530">230</cx:pt>
          <cx:pt idx="531">230</cx:pt>
          <cx:pt idx="532">227</cx:pt>
          <cx:pt idx="533">227</cx:pt>
          <cx:pt idx="534">230</cx:pt>
          <cx:pt idx="535">230</cx:pt>
          <cx:pt idx="536">231</cx:pt>
          <cx:pt idx="537">231</cx:pt>
          <cx:pt idx="538">232</cx:pt>
          <cx:pt idx="539">232</cx:pt>
          <cx:pt idx="540">231</cx:pt>
          <cx:pt idx="541">231</cx:pt>
          <cx:pt idx="542">229</cx:pt>
          <cx:pt idx="543">226</cx:pt>
          <cx:pt idx="544">224</cx:pt>
          <cx:pt idx="545">223</cx:pt>
          <cx:pt idx="546">223</cx:pt>
          <cx:pt idx="547">223</cx:pt>
          <cx:pt idx="548">223</cx:pt>
          <cx:pt idx="549">223</cx:pt>
          <cx:pt idx="550">223</cx:pt>
          <cx:pt idx="551">222</cx:pt>
          <cx:pt idx="552">222</cx:pt>
          <cx:pt idx="553">222</cx:pt>
          <cx:pt idx="554">222</cx:pt>
          <cx:pt idx="555">222</cx:pt>
          <cx:pt idx="556">223</cx:pt>
          <cx:pt idx="557">225</cx:pt>
          <cx:pt idx="558">225</cx:pt>
          <cx:pt idx="559">226</cx:pt>
          <cx:pt idx="560">227</cx:pt>
          <cx:pt idx="561">227</cx:pt>
          <cx:pt idx="562">227</cx:pt>
          <cx:pt idx="563">227</cx:pt>
          <cx:pt idx="564">227</cx:pt>
          <cx:pt idx="565">226</cx:pt>
          <cx:pt idx="566">224</cx:pt>
          <cx:pt idx="567">224</cx:pt>
          <cx:pt idx="568">224</cx:pt>
          <cx:pt idx="569">223</cx:pt>
          <cx:pt idx="570">223</cx:pt>
          <cx:pt idx="571">223</cx:pt>
          <cx:pt idx="572">222</cx:pt>
          <cx:pt idx="573">222</cx:pt>
          <cx:pt idx="574">222</cx:pt>
          <cx:pt idx="575">222</cx:pt>
          <cx:pt idx="576">222</cx:pt>
          <cx:pt idx="577">220</cx:pt>
          <cx:pt idx="578">220</cx:pt>
          <cx:pt idx="579">221</cx:pt>
          <cx:pt idx="580">222</cx:pt>
          <cx:pt idx="581">222</cx:pt>
          <cx:pt idx="582">222</cx:pt>
          <cx:pt idx="583">222</cx:pt>
          <cx:pt idx="584">222</cx:pt>
          <cx:pt idx="585">222</cx:pt>
          <cx:pt idx="586">221</cx:pt>
          <cx:pt idx="587">221</cx:pt>
          <cx:pt idx="588">223</cx:pt>
          <cx:pt idx="589">226</cx:pt>
          <cx:pt idx="590">229</cx:pt>
          <cx:pt idx="591">232</cx:pt>
          <cx:pt idx="592">237</cx:pt>
          <cx:pt idx="593">241</cx:pt>
          <cx:pt idx="594">243</cx:pt>
          <cx:pt idx="595">245</cx:pt>
          <cx:pt idx="596">245</cx:pt>
          <cx:pt idx="597">244</cx:pt>
          <cx:pt idx="598">245</cx:pt>
          <cx:pt idx="599">248</cx:pt>
          <cx:pt idx="600">248</cx:pt>
          <cx:pt idx="601">250</cx:pt>
          <cx:pt idx="602">250</cx:pt>
          <cx:pt idx="603">252</cx:pt>
          <cx:pt idx="604">250</cx:pt>
          <cx:pt idx="605">251</cx:pt>
          <cx:pt idx="606">253</cx:pt>
          <cx:pt idx="607">255</cx:pt>
          <cx:pt idx="608">259</cx:pt>
          <cx:pt idx="609">263</cx:pt>
          <cx:pt idx="610">268</cx:pt>
          <cx:pt idx="611">270</cx:pt>
          <cx:pt idx="612">274</cx:pt>
          <cx:pt idx="613">277</cx:pt>
          <cx:pt idx="614">274</cx:pt>
          <cx:pt idx="615">270</cx:pt>
          <cx:pt idx="616">267</cx:pt>
          <cx:pt idx="617">260</cx:pt>
          <cx:pt idx="618">260</cx:pt>
          <cx:pt idx="619">260</cx:pt>
          <cx:pt idx="620">262</cx:pt>
          <cx:pt idx="621">264</cx:pt>
          <cx:pt idx="622">267</cx:pt>
          <cx:pt idx="623">264</cx:pt>
          <cx:pt idx="624">268</cx:pt>
          <cx:pt idx="625">269</cx:pt>
          <cx:pt idx="626">270</cx:pt>
          <cx:pt idx="627">270</cx:pt>
          <cx:pt idx="628">274</cx:pt>
          <cx:pt idx="629">275</cx:pt>
          <cx:pt idx="630">275</cx:pt>
          <cx:pt idx="631">282</cx:pt>
          <cx:pt idx="632">284</cx:pt>
          <cx:pt idx="633">284</cx:pt>
          <cx:pt idx="634">282</cx:pt>
          <cx:pt idx="635">278</cx:pt>
          <cx:pt idx="636">276</cx:pt>
          <cx:pt idx="637">275</cx:pt>
          <cx:pt idx="638">274</cx:pt>
          <cx:pt idx="639">274</cx:pt>
          <cx:pt idx="640">277</cx:pt>
          <cx:pt idx="641">273</cx:pt>
          <cx:pt idx="642">273</cx:pt>
          <cx:pt idx="643">274</cx:pt>
          <cx:pt idx="644">271</cx:pt>
          <cx:pt idx="645">270</cx:pt>
          <cx:pt idx="646">270</cx:pt>
          <cx:pt idx="647">268</cx:pt>
          <cx:pt idx="648">268</cx:pt>
          <cx:pt idx="649">268</cx:pt>
          <cx:pt idx="650">267</cx:pt>
          <cx:pt idx="651">265</cx:pt>
          <cx:pt idx="652">265</cx:pt>
          <cx:pt idx="653">265</cx:pt>
          <cx:pt idx="654">265</cx:pt>
          <cx:pt idx="655">266</cx:pt>
          <cx:pt idx="656">266</cx:pt>
          <cx:pt idx="657">265</cx:pt>
          <cx:pt idx="658">265</cx:pt>
          <cx:pt idx="659">264</cx:pt>
          <cx:pt idx="660">264</cx:pt>
          <cx:pt idx="661">261</cx:pt>
          <cx:pt idx="662">264</cx:pt>
          <cx:pt idx="663">252</cx:pt>
          <cx:pt idx="664">248</cx:pt>
          <cx:pt idx="665">247</cx:pt>
          <cx:pt idx="666">247</cx:pt>
          <cx:pt idx="667">245</cx:pt>
          <cx:pt idx="668">246</cx:pt>
          <cx:pt idx="669">246</cx:pt>
          <cx:pt idx="670">246</cx:pt>
          <cx:pt idx="671">244</cx:pt>
          <cx:pt idx="672">244</cx:pt>
          <cx:pt idx="673">244</cx:pt>
          <cx:pt idx="674">242</cx:pt>
          <cx:pt idx="675">242</cx:pt>
          <cx:pt idx="676">242</cx:pt>
          <cx:pt idx="677">241</cx:pt>
          <cx:pt idx="678">240</cx:pt>
          <cx:pt idx="679">239</cx:pt>
          <cx:pt idx="680">239</cx:pt>
          <cx:pt idx="681">239</cx:pt>
          <cx:pt idx="682">240</cx:pt>
          <cx:pt idx="683">241</cx:pt>
          <cx:pt idx="684">242</cx:pt>
          <cx:pt idx="685">242</cx:pt>
          <cx:pt idx="686">241</cx:pt>
          <cx:pt idx="687">233</cx:pt>
          <cx:pt idx="688">227</cx:pt>
          <cx:pt idx="689">221</cx:pt>
          <cx:pt idx="690">220</cx:pt>
          <cx:pt idx="691">220</cx:pt>
          <cx:pt idx="692">219</cx:pt>
          <cx:pt idx="693">218</cx:pt>
          <cx:pt idx="694">218</cx:pt>
          <cx:pt idx="695">218</cx:pt>
          <cx:pt idx="696">218</cx:pt>
          <cx:pt idx="697">218</cx:pt>
          <cx:pt idx="698">218</cx:pt>
          <cx:pt idx="699">218</cx:pt>
          <cx:pt idx="700">219</cx:pt>
          <cx:pt idx="701">218</cx:pt>
          <cx:pt idx="702">218</cx:pt>
          <cx:pt idx="703">218</cx:pt>
          <cx:pt idx="704">218</cx:pt>
          <cx:pt idx="705">219</cx:pt>
          <cx:pt idx="706">219</cx:pt>
          <cx:pt idx="707">221</cx:pt>
          <cx:pt idx="708">221</cx:pt>
          <cx:pt idx="709">221</cx:pt>
          <cx:pt idx="710">221</cx:pt>
          <cx:pt idx="711">221</cx:pt>
          <cx:pt idx="712">222</cx:pt>
          <cx:pt idx="713">222</cx:pt>
          <cx:pt idx="714">222</cx:pt>
          <cx:pt idx="715">224</cx:pt>
          <cx:pt idx="716">226</cx:pt>
          <cx:pt idx="717">227</cx:pt>
          <cx:pt idx="718">227</cx:pt>
          <cx:pt idx="719">232</cx:pt>
          <cx:pt idx="720">233</cx:pt>
          <cx:pt idx="721">234</cx:pt>
          <cx:pt idx="722">234</cx:pt>
          <cx:pt idx="723">234</cx:pt>
          <cx:pt idx="724">234</cx:pt>
          <cx:pt idx="725">236</cx:pt>
          <cx:pt idx="726">236</cx:pt>
          <cx:pt idx="727">237</cx:pt>
          <cx:pt idx="728">239</cx:pt>
          <cx:pt idx="729">240</cx:pt>
          <cx:pt idx="730">240</cx:pt>
          <cx:pt idx="731">240</cx:pt>
          <cx:pt idx="732">240</cx:pt>
          <cx:pt idx="733">241</cx:pt>
          <cx:pt idx="734">241</cx:pt>
          <cx:pt idx="735">241</cx:pt>
          <cx:pt idx="736">242</cx:pt>
          <cx:pt idx="737">243</cx:pt>
          <cx:pt idx="738">243</cx:pt>
          <cx:pt idx="739">244</cx:pt>
          <cx:pt idx="740">244</cx:pt>
          <cx:pt idx="741">244</cx:pt>
          <cx:pt idx="742">245</cx:pt>
          <cx:pt idx="743">246</cx:pt>
          <cx:pt idx="744">246</cx:pt>
          <cx:pt idx="745">246</cx:pt>
          <cx:pt idx="746">241</cx:pt>
          <cx:pt idx="747">241</cx:pt>
          <cx:pt idx="748">241</cx:pt>
          <cx:pt idx="749">243</cx:pt>
          <cx:pt idx="750">244</cx:pt>
          <cx:pt idx="751">246</cx:pt>
          <cx:pt idx="752">248</cx:pt>
          <cx:pt idx="753">249</cx:pt>
          <cx:pt idx="754">249</cx:pt>
          <cx:pt idx="755">249</cx:pt>
          <cx:pt idx="756">250</cx:pt>
          <cx:pt idx="757">249</cx:pt>
          <cx:pt idx="758">246</cx:pt>
          <cx:pt idx="759">246</cx:pt>
          <cx:pt idx="760">245</cx:pt>
          <cx:pt idx="761">245</cx:pt>
          <cx:pt idx="762">248</cx:pt>
          <cx:pt idx="763">258</cx:pt>
          <cx:pt idx="764">263</cx:pt>
          <cx:pt idx="765">266</cx:pt>
          <cx:pt idx="766">269</cx:pt>
          <cx:pt idx="767">268</cx:pt>
          <cx:pt idx="768">267</cx:pt>
          <cx:pt idx="769">269</cx:pt>
          <cx:pt idx="770">272</cx:pt>
          <cx:pt idx="771">274</cx:pt>
          <cx:pt idx="772">276</cx:pt>
          <cx:pt idx="773">280</cx:pt>
          <cx:pt idx="774">283</cx:pt>
          <cx:pt idx="775">287</cx:pt>
          <cx:pt idx="776">287</cx:pt>
          <cx:pt idx="777">289</cx:pt>
          <cx:pt idx="778">292</cx:pt>
          <cx:pt idx="779">293</cx:pt>
          <cx:pt idx="780">295</cx:pt>
          <cx:pt idx="781">295</cx:pt>
          <cx:pt idx="782">295</cx:pt>
          <cx:pt idx="783">295</cx:pt>
          <cx:pt idx="784">294</cx:pt>
          <cx:pt idx="785">291</cx:pt>
          <cx:pt idx="786">289</cx:pt>
          <cx:pt idx="787">279</cx:pt>
          <cx:pt idx="788">273</cx:pt>
          <cx:pt idx="789">262</cx:pt>
          <cx:pt idx="790">255</cx:pt>
          <cx:pt idx="791">244</cx:pt>
          <cx:pt idx="792">241</cx:pt>
          <cx:pt idx="793">242</cx:pt>
          <cx:pt idx="794">252</cx:pt>
          <cx:pt idx="795">258</cx:pt>
          <cx:pt idx="796">268</cx:pt>
          <cx:pt idx="797">274</cx:pt>
          <cx:pt idx="798">282</cx:pt>
          <cx:pt idx="799">285</cx:pt>
          <cx:pt idx="800">286</cx:pt>
          <cx:pt idx="801">287</cx:pt>
          <cx:pt idx="802">287</cx:pt>
          <cx:pt idx="803">286</cx:pt>
          <cx:pt idx="804">286</cx:pt>
          <cx:pt idx="805">285</cx:pt>
          <cx:pt idx="806">285</cx:pt>
          <cx:pt idx="807">284</cx:pt>
          <cx:pt idx="808">283</cx:pt>
          <cx:pt idx="809">282</cx:pt>
          <cx:pt idx="810">281</cx:pt>
          <cx:pt idx="811">281</cx:pt>
          <cx:pt idx="812">278</cx:pt>
          <cx:pt idx="813">272</cx:pt>
          <cx:pt idx="814">265</cx:pt>
          <cx:pt idx="815">259</cx:pt>
          <cx:pt idx="816">248</cx:pt>
          <cx:pt idx="817">241</cx:pt>
          <cx:pt idx="818">240</cx:pt>
          <cx:pt idx="819">242</cx:pt>
          <cx:pt idx="820">243</cx:pt>
          <cx:pt idx="821">245</cx:pt>
          <cx:pt idx="822">244</cx:pt>
          <cx:pt idx="823">241</cx:pt>
          <cx:pt idx="824">243</cx:pt>
          <cx:pt idx="825">247</cx:pt>
          <cx:pt idx="826">259</cx:pt>
          <cx:pt idx="827">270</cx:pt>
          <cx:pt idx="828">276</cx:pt>
          <cx:pt idx="829">280</cx:pt>
          <cx:pt idx="830">277</cx:pt>
          <cx:pt idx="831">278</cx:pt>
          <cx:pt idx="832">284</cx:pt>
          <cx:pt idx="833">287</cx:pt>
          <cx:pt idx="834">287</cx:pt>
          <cx:pt idx="835">276</cx:pt>
          <cx:pt idx="836">259</cx:pt>
          <cx:pt idx="837">248</cx:pt>
          <cx:pt idx="838">235</cx:pt>
          <cx:pt idx="839">228</cx:pt>
          <cx:pt idx="840">226</cx:pt>
          <cx:pt idx="841">224</cx:pt>
          <cx:pt idx="842">224</cx:pt>
          <cx:pt idx="843">219</cx:pt>
          <cx:pt idx="844">219</cx:pt>
          <cx:pt idx="845">219</cx:pt>
          <cx:pt idx="846">219</cx:pt>
          <cx:pt idx="847">220</cx:pt>
          <cx:pt idx="848">223</cx:pt>
          <cx:pt idx="849">227</cx:pt>
          <cx:pt idx="850">228</cx:pt>
          <cx:pt idx="851">228</cx:pt>
          <cx:pt idx="852">228</cx:pt>
          <cx:pt idx="853">227</cx:pt>
          <cx:pt idx="854">224</cx:pt>
          <cx:pt idx="855">221</cx:pt>
          <cx:pt idx="856">221</cx:pt>
          <cx:pt idx="857">221</cx:pt>
          <cx:pt idx="858">221</cx:pt>
          <cx:pt idx="859">221</cx:pt>
          <cx:pt idx="860">221</cx:pt>
          <cx:pt idx="861">221</cx:pt>
          <cx:pt idx="862">221</cx:pt>
          <cx:pt idx="863">221</cx:pt>
          <cx:pt idx="864">221</cx:pt>
          <cx:pt idx="865">221</cx:pt>
          <cx:pt idx="866">221</cx:pt>
          <cx:pt idx="867">221</cx:pt>
          <cx:pt idx="868">221</cx:pt>
          <cx:pt idx="869">221</cx:pt>
          <cx:pt idx="870">222</cx:pt>
          <cx:pt idx="871">222</cx:pt>
          <cx:pt idx="872">227</cx:pt>
          <cx:pt idx="873">229</cx:pt>
          <cx:pt idx="874">229</cx:pt>
          <cx:pt idx="875">230</cx:pt>
          <cx:pt idx="876">230</cx:pt>
          <cx:pt idx="877">230</cx:pt>
          <cx:pt idx="878">229</cx:pt>
          <cx:pt idx="879">230</cx:pt>
          <cx:pt idx="880">230</cx:pt>
          <cx:pt idx="881">230</cx:pt>
          <cx:pt idx="882">230</cx:pt>
          <cx:pt idx="883">230</cx:pt>
          <cx:pt idx="884">232</cx:pt>
          <cx:pt idx="885">233</cx:pt>
          <cx:pt idx="886">234</cx:pt>
          <cx:pt idx="887">234</cx:pt>
          <cx:pt idx="888">234</cx:pt>
          <cx:pt idx="889">233</cx:pt>
          <cx:pt idx="890">234</cx:pt>
          <cx:pt idx="891">234</cx:pt>
          <cx:pt idx="892">234</cx:pt>
          <cx:pt idx="893">234</cx:pt>
          <cx:pt idx="894">235</cx:pt>
          <cx:pt idx="895">235</cx:pt>
          <cx:pt idx="896">235</cx:pt>
          <cx:pt idx="897">236</cx:pt>
          <cx:pt idx="898">236</cx:pt>
          <cx:pt idx="899">236</cx:pt>
          <cx:pt idx="900">236</cx:pt>
          <cx:pt idx="901">237</cx:pt>
          <cx:pt idx="902">238</cx:pt>
          <cx:pt idx="903">240</cx:pt>
          <cx:pt idx="904">241</cx:pt>
          <cx:pt idx="905">242</cx:pt>
          <cx:pt idx="906">242</cx:pt>
          <cx:pt idx="907">243</cx:pt>
          <cx:pt idx="908">244</cx:pt>
          <cx:pt idx="909">244</cx:pt>
          <cx:pt idx="910">247</cx:pt>
          <cx:pt idx="911">248</cx:pt>
          <cx:pt idx="912">249</cx:pt>
          <cx:pt idx="913">243</cx:pt>
          <cx:pt idx="914">248</cx:pt>
          <cx:pt idx="915">250</cx:pt>
          <cx:pt idx="916">250</cx:pt>
          <cx:pt idx="917">254</cx:pt>
          <cx:pt idx="918">262</cx:pt>
          <cx:pt idx="919">263</cx:pt>
          <cx:pt idx="920">267</cx:pt>
          <cx:pt idx="921">275</cx:pt>
          <cx:pt idx="922">291</cx:pt>
          <cx:pt idx="923">295</cx:pt>
          <cx:pt idx="924">295</cx:pt>
          <cx:pt idx="925">295</cx:pt>
          <cx:pt idx="926">295</cx:pt>
          <cx:pt idx="927">295</cx:pt>
          <cx:pt idx="928">295</cx:pt>
          <cx:pt idx="929">295</cx:pt>
          <cx:pt idx="930">295</cx:pt>
          <cx:pt idx="931">295</cx:pt>
          <cx:pt idx="932">295</cx:pt>
          <cx:pt idx="933">292</cx:pt>
          <cx:pt idx="934">292</cx:pt>
          <cx:pt idx="935">292</cx:pt>
          <cx:pt idx="936">292</cx:pt>
          <cx:pt idx="937">292</cx:pt>
          <cx:pt idx="938">292</cx:pt>
          <cx:pt idx="939">292</cx:pt>
          <cx:pt idx="940">292</cx:pt>
          <cx:pt idx="941">292</cx:pt>
          <cx:pt idx="942">292</cx:pt>
          <cx:pt idx="943">292</cx:pt>
          <cx:pt idx="944">292</cx:pt>
          <cx:pt idx="945">292</cx:pt>
          <cx:pt idx="946">292</cx:pt>
          <cx:pt idx="947">292</cx:pt>
          <cx:pt idx="948">292</cx:pt>
          <cx:pt idx="949">292</cx:pt>
          <cx:pt idx="950">292</cx:pt>
          <cx:pt idx="951">292</cx:pt>
          <cx:pt idx="952">292</cx:pt>
          <cx:pt idx="953">292</cx:pt>
          <cx:pt idx="954">292</cx:pt>
          <cx:pt idx="955">294</cx:pt>
          <cx:pt idx="956">294</cx:pt>
          <cx:pt idx="957">294</cx:pt>
          <cx:pt idx="958">294</cx:pt>
          <cx:pt idx="959">294</cx:pt>
          <cx:pt idx="960">294</cx:pt>
          <cx:pt idx="961">294</cx:pt>
          <cx:pt idx="962">294</cx:pt>
          <cx:pt idx="963">294</cx:pt>
          <cx:pt idx="964">294</cx:pt>
          <cx:pt idx="965">294</cx:pt>
          <cx:pt idx="966">294</cx:pt>
          <cx:pt idx="967">294</cx:pt>
          <cx:pt idx="968">294</cx:pt>
          <cx:pt idx="969">294</cx:pt>
          <cx:pt idx="970">294</cx:pt>
          <cx:pt idx="971">294</cx:pt>
          <cx:pt idx="972">294</cx:pt>
          <cx:pt idx="973">294</cx:pt>
          <cx:pt idx="974">294</cx:pt>
          <cx:pt idx="975">293</cx:pt>
          <cx:pt idx="976">293</cx:pt>
          <cx:pt idx="977">293</cx:pt>
          <cx:pt idx="978">292</cx:pt>
          <cx:pt idx="979">292</cx:pt>
          <cx:pt idx="980">292</cx:pt>
          <cx:pt idx="981">293</cx:pt>
          <cx:pt idx="982">292</cx:pt>
          <cx:pt idx="983">293</cx:pt>
          <cx:pt idx="984">293</cx:pt>
          <cx:pt idx="985">293</cx:pt>
          <cx:pt idx="986">293</cx:pt>
          <cx:pt idx="987">293</cx:pt>
          <cx:pt idx="988">293</cx:pt>
          <cx:pt idx="989">293</cx:pt>
          <cx:pt idx="990">293</cx:pt>
          <cx:pt idx="991">293</cx:pt>
          <cx:pt idx="992">293</cx:pt>
          <cx:pt idx="993">293</cx:pt>
          <cx:pt idx="994">293</cx:pt>
          <cx:pt idx="995">296</cx:pt>
          <cx:pt idx="996">296</cx:pt>
          <cx:pt idx="997">296</cx:pt>
          <cx:pt idx="998">296</cx:pt>
          <cx:pt idx="999">296</cx:pt>
          <cx:pt idx="1000">296</cx:pt>
          <cx:pt idx="1001">296</cx:pt>
          <cx:pt idx="1002">296</cx:pt>
          <cx:pt idx="1003">296</cx:pt>
          <cx:pt idx="1004">296</cx:pt>
          <cx:pt idx="1005">296</cx:pt>
          <cx:pt idx="1006">295</cx:pt>
          <cx:pt idx="1007">295</cx:pt>
          <cx:pt idx="1008">290</cx:pt>
          <cx:pt idx="1009">283</cx:pt>
          <cx:pt idx="1010">281</cx:pt>
          <cx:pt idx="1011">281</cx:pt>
          <cx:pt idx="1012">283</cx:pt>
          <cx:pt idx="1013">288</cx:pt>
          <cx:pt idx="1014">293</cx:pt>
          <cx:pt idx="1015">294</cx:pt>
          <cx:pt idx="1016">294</cx:pt>
          <cx:pt idx="1017">294</cx:pt>
          <cx:pt idx="1018">294</cx:pt>
          <cx:pt idx="1019">294</cx:pt>
          <cx:pt idx="1020">294</cx:pt>
          <cx:pt idx="1021">294</cx:pt>
          <cx:pt idx="1022">294</cx:pt>
          <cx:pt idx="1023">294</cx:pt>
          <cx:pt idx="1024">294</cx:pt>
          <cx:pt idx="1025">294</cx:pt>
          <cx:pt idx="1026">294</cx:pt>
          <cx:pt idx="1027">294</cx:pt>
          <cx:pt idx="1028">294</cx:pt>
          <cx:pt idx="1029">293</cx:pt>
          <cx:pt idx="1030">293</cx:pt>
          <cx:pt idx="1031">294</cx:pt>
          <cx:pt idx="1032">291</cx:pt>
          <cx:pt idx="1033">285</cx:pt>
          <cx:pt idx="1034">283</cx:pt>
          <cx:pt idx="1035">273</cx:pt>
          <cx:pt idx="1036">261</cx:pt>
          <cx:pt idx="1037">255</cx:pt>
          <cx:pt idx="1038">248</cx:pt>
          <cx:pt idx="1039">246</cx:pt>
          <cx:pt idx="1040">246</cx:pt>
          <cx:pt idx="1041">247</cx:pt>
          <cx:pt idx="1042">246</cx:pt>
          <cx:pt idx="1043">243</cx:pt>
          <cx:pt idx="1044">241</cx:pt>
          <cx:pt idx="1045">241</cx:pt>
          <cx:pt idx="1046">241</cx:pt>
          <cx:pt idx="1047">241</cx:pt>
          <cx:pt idx="1048">241</cx:pt>
          <cx:pt idx="1049">242</cx:pt>
          <cx:pt idx="1050">244</cx:pt>
          <cx:pt idx="1051">243</cx:pt>
          <cx:pt idx="1052">243</cx:pt>
          <cx:pt idx="1053">242</cx:pt>
          <cx:pt idx="1054">241</cx:pt>
          <cx:pt idx="1055">241</cx:pt>
          <cx:pt idx="1056">236</cx:pt>
          <cx:pt idx="1057">236</cx:pt>
          <cx:pt idx="1058">236</cx:pt>
          <cx:pt idx="1059">236</cx:pt>
          <cx:pt idx="1060">236</cx:pt>
          <cx:pt idx="1061">236</cx:pt>
          <cx:pt idx="1062">237</cx:pt>
          <cx:pt idx="1063">237</cx:pt>
          <cx:pt idx="1064">237</cx:pt>
          <cx:pt idx="1065">238</cx:pt>
          <cx:pt idx="1066">239</cx:pt>
          <cx:pt idx="1067">240</cx:pt>
          <cx:pt idx="1068">241</cx:pt>
          <cx:pt idx="1069">242</cx:pt>
          <cx:pt idx="1070">243</cx:pt>
          <cx:pt idx="1071">244</cx:pt>
          <cx:pt idx="1072">244</cx:pt>
          <cx:pt idx="1073">246</cx:pt>
          <cx:pt idx="1074">246</cx:pt>
          <cx:pt idx="1075">246</cx:pt>
          <cx:pt idx="1076">259</cx:pt>
          <cx:pt idx="1077">261</cx:pt>
          <cx:pt idx="1078">261</cx:pt>
          <cx:pt idx="1079">262</cx:pt>
          <cx:pt idx="1080">262</cx:pt>
          <cx:pt idx="1081">263</cx:pt>
          <cx:pt idx="1082">263</cx:pt>
          <cx:pt idx="1083">262</cx:pt>
          <cx:pt idx="1084">262</cx:pt>
          <cx:pt idx="1085">262</cx:pt>
          <cx:pt idx="1086">262</cx:pt>
          <cx:pt idx="1087">262</cx:pt>
          <cx:pt idx="1088">262</cx:pt>
          <cx:pt idx="1089">262</cx:pt>
          <cx:pt idx="1090">262</cx:pt>
          <cx:pt idx="1091">263</cx:pt>
          <cx:pt idx="1092">264</cx:pt>
          <cx:pt idx="1093">266</cx:pt>
          <cx:pt idx="1094">271</cx:pt>
          <cx:pt idx="1095">279</cx:pt>
          <cx:pt idx="1096">281</cx:pt>
          <cx:pt idx="1097">281</cx:pt>
          <cx:pt idx="1098">275</cx:pt>
          <cx:pt idx="1099">276</cx:pt>
          <cx:pt idx="1100">278</cx:pt>
          <cx:pt idx="1101">279</cx:pt>
          <cx:pt idx="1102">279</cx:pt>
          <cx:pt idx="1103">278</cx:pt>
          <cx:pt idx="1104">274</cx:pt>
          <cx:pt idx="1105">271</cx:pt>
          <cx:pt idx="1106">270</cx:pt>
          <cx:pt idx="1107">271</cx:pt>
          <cx:pt idx="1108">271</cx:pt>
          <cx:pt idx="1109">271</cx:pt>
          <cx:pt idx="1110">276</cx:pt>
          <cx:pt idx="1111">275</cx:pt>
          <cx:pt idx="1112">276</cx:pt>
          <cx:pt idx="1113">274</cx:pt>
          <cx:pt idx="1114">268</cx:pt>
          <cx:pt idx="1115">263</cx:pt>
          <cx:pt idx="1116">257</cx:pt>
          <cx:pt idx="1117">257</cx:pt>
          <cx:pt idx="1118">255</cx:pt>
          <cx:pt idx="1119">249</cx:pt>
          <cx:pt idx="1120">250</cx:pt>
          <cx:pt idx="1121">252</cx:pt>
          <cx:pt idx="1122">257</cx:pt>
          <cx:pt idx="1123">260</cx:pt>
          <cx:pt idx="1124">260</cx:pt>
          <cx:pt idx="1125">260</cx:pt>
          <cx:pt idx="1126">264</cx:pt>
          <cx:pt idx="1127">263</cx:pt>
          <cx:pt idx="1128">267</cx:pt>
          <cx:pt idx="1129">267</cx:pt>
          <cx:pt idx="1130">266</cx:pt>
          <cx:pt idx="1131">256</cx:pt>
          <cx:pt idx="1132">250</cx:pt>
          <cx:pt idx="1133">242</cx:pt>
          <cx:pt idx="1134">236</cx:pt>
          <cx:pt idx="1135">232</cx:pt>
          <cx:pt idx="1136">229</cx:pt>
          <cx:pt idx="1137">225</cx:pt>
          <cx:pt idx="1138">223</cx:pt>
          <cx:pt idx="1139">218</cx:pt>
          <cx:pt idx="1140">218</cx:pt>
          <cx:pt idx="1141">218</cx:pt>
          <cx:pt idx="1142">218</cx:pt>
          <cx:pt idx="1143">218</cx:pt>
          <cx:pt idx="1144">218</cx:pt>
          <cx:pt idx="1145">218</cx:pt>
          <cx:pt idx="1146">217</cx:pt>
          <cx:pt idx="1147">217</cx:pt>
          <cx:pt idx="1148">217</cx:pt>
          <cx:pt idx="1149">215</cx:pt>
          <cx:pt idx="1150">216</cx:pt>
          <cx:pt idx="1151">215</cx:pt>
          <cx:pt idx="1152">216</cx:pt>
          <cx:pt idx="1153">216</cx:pt>
          <cx:pt idx="1154">217</cx:pt>
          <cx:pt idx="1155">217</cx:pt>
          <cx:pt idx="1156">217</cx:pt>
          <cx:pt idx="1157">217</cx:pt>
          <cx:pt idx="1158">217</cx:pt>
          <cx:pt idx="1159">217</cx:pt>
          <cx:pt idx="1160">217</cx:pt>
          <cx:pt idx="1161">217</cx:pt>
          <cx:pt idx="1162">213</cx:pt>
          <cx:pt idx="1163">213</cx:pt>
          <cx:pt idx="1164">213</cx:pt>
          <cx:pt idx="1165">213</cx:pt>
          <cx:pt idx="1166">215</cx:pt>
          <cx:pt idx="1167">215</cx:pt>
          <cx:pt idx="1168">215</cx:pt>
          <cx:pt idx="1169">215</cx:pt>
          <cx:pt idx="1170">215</cx:pt>
          <cx:pt idx="1171">215</cx:pt>
          <cx:pt idx="1172">215</cx:pt>
          <cx:pt idx="1173">215</cx:pt>
          <cx:pt idx="1174">215</cx:pt>
          <cx:pt idx="1175">215</cx:pt>
          <cx:pt idx="1176">215</cx:pt>
          <cx:pt idx="1177">215</cx:pt>
          <cx:pt idx="1178">215</cx:pt>
          <cx:pt idx="1179">216</cx:pt>
          <cx:pt idx="1180">216</cx:pt>
          <cx:pt idx="1181">217</cx:pt>
          <cx:pt idx="1182">217</cx:pt>
          <cx:pt idx="1183">217</cx:pt>
          <cx:pt idx="1184">217</cx:pt>
          <cx:pt idx="1185">217</cx:pt>
          <cx:pt idx="1186">217</cx:pt>
          <cx:pt idx="1187">217</cx:pt>
          <cx:pt idx="1188">217</cx:pt>
          <cx:pt idx="1189">217</cx:pt>
          <cx:pt idx="1190">217</cx:pt>
          <cx:pt idx="1191">217</cx:pt>
          <cx:pt idx="1192">217</cx:pt>
          <cx:pt idx="1193">217</cx:pt>
          <cx:pt idx="1194">217</cx:pt>
          <cx:pt idx="1195">217</cx:pt>
          <cx:pt idx="1196">217</cx:pt>
          <cx:pt idx="1197">217</cx:pt>
          <cx:pt idx="1198">217</cx:pt>
          <cx:pt idx="1199">217</cx:pt>
          <cx:pt idx="1200">217</cx:pt>
          <cx:pt idx="1201">217</cx:pt>
          <cx:pt idx="1202">217</cx:pt>
          <cx:pt idx="1203">217</cx:pt>
          <cx:pt idx="1204">209</cx:pt>
          <cx:pt idx="1205">209</cx:pt>
          <cx:pt idx="1206">210</cx:pt>
          <cx:pt idx="1207">210</cx:pt>
          <cx:pt idx="1208">210</cx:pt>
          <cx:pt idx="1209">210</cx:pt>
          <cx:pt idx="1210">211</cx:pt>
          <cx:pt idx="1211">211</cx:pt>
          <cx:pt idx="1212">211</cx:pt>
          <cx:pt idx="1213">211</cx:pt>
          <cx:pt idx="1214">209</cx:pt>
          <cx:pt idx="1215">209</cx:pt>
          <cx:pt idx="1216">208</cx:pt>
          <cx:pt idx="1217">209</cx:pt>
          <cx:pt idx="1218">209</cx:pt>
          <cx:pt idx="1219">209</cx:pt>
          <cx:pt idx="1220">209</cx:pt>
          <cx:pt idx="1221">209</cx:pt>
          <cx:pt idx="1222">211</cx:pt>
          <cx:pt idx="1223">214</cx:pt>
          <cx:pt idx="1224">208</cx:pt>
          <cx:pt idx="1225">208</cx:pt>
          <cx:pt idx="1226">208</cx:pt>
          <cx:pt idx="1227">209</cx:pt>
          <cx:pt idx="1228">209</cx:pt>
          <cx:pt idx="1229">210</cx:pt>
          <cx:pt idx="1230">210</cx:pt>
          <cx:pt idx="1231">210</cx:pt>
          <cx:pt idx="1232">210</cx:pt>
          <cx:pt idx="1233">210</cx:pt>
          <cx:pt idx="1234">210</cx:pt>
          <cx:pt idx="1235">210</cx:pt>
          <cx:pt idx="1236">210</cx:pt>
          <cx:pt idx="1237">210</cx:pt>
          <cx:pt idx="1238">210</cx:pt>
          <cx:pt idx="1239">210</cx:pt>
          <cx:pt idx="1240">210</cx:pt>
          <cx:pt idx="1241">210</cx:pt>
          <cx:pt idx="1242">210</cx:pt>
          <cx:pt idx="1243">208</cx:pt>
          <cx:pt idx="1244">207</cx:pt>
          <cx:pt idx="1245">207</cx:pt>
          <cx:pt idx="1246">207</cx:pt>
          <cx:pt idx="1247">207</cx:pt>
          <cx:pt idx="1248">207</cx:pt>
          <cx:pt idx="1249">208</cx:pt>
          <cx:pt idx="1250">208</cx:pt>
          <cx:pt idx="1251">208</cx:pt>
          <cx:pt idx="1252">208</cx:pt>
          <cx:pt idx="1253">208</cx:pt>
          <cx:pt idx="1254">207</cx:pt>
          <cx:pt idx="1255">204</cx:pt>
          <cx:pt idx="1256">201</cx:pt>
          <cx:pt idx="1257">197</cx:pt>
          <cx:pt idx="1258">195</cx:pt>
          <cx:pt idx="1259">195</cx:pt>
          <cx:pt idx="1260">195</cx:pt>
          <cx:pt idx="1261">195</cx:pt>
          <cx:pt idx="1262">195</cx:pt>
          <cx:pt idx="1263">197</cx:pt>
          <cx:pt idx="1264">192</cx:pt>
          <cx:pt idx="1265">192</cx:pt>
          <cx:pt idx="1266">192</cx:pt>
          <cx:pt idx="1267">192</cx:pt>
          <cx:pt idx="1268">192</cx:pt>
          <cx:pt idx="1269">192</cx:pt>
          <cx:pt idx="1270">192</cx:pt>
          <cx:pt idx="1271">192</cx:pt>
          <cx:pt idx="1272">192</cx:pt>
          <cx:pt idx="1273">192</cx:pt>
          <cx:pt idx="1274">192</cx:pt>
          <cx:pt idx="1275">192</cx:pt>
          <cx:pt idx="1276">192</cx:pt>
          <cx:pt idx="1277">192</cx:pt>
          <cx:pt idx="1278">192</cx:pt>
          <cx:pt idx="1279">192</cx:pt>
          <cx:pt idx="1280">192</cx:pt>
          <cx:pt idx="1281">192</cx:pt>
          <cx:pt idx="1282">192</cx:pt>
          <cx:pt idx="1283">192</cx:pt>
          <cx:pt idx="1284">183</cx:pt>
          <cx:pt idx="1285">183</cx:pt>
          <cx:pt idx="1286">183</cx:pt>
          <cx:pt idx="1287">183</cx:pt>
          <cx:pt idx="1288">183</cx:pt>
          <cx:pt idx="1289">183</cx:pt>
          <cx:pt idx="1290">182</cx:pt>
          <cx:pt idx="1291">182</cx:pt>
          <cx:pt idx="1292">182</cx:pt>
          <cx:pt idx="1293">182</cx:pt>
          <cx:pt idx="1294">182</cx:pt>
          <cx:pt idx="1295">183</cx:pt>
          <cx:pt idx="1296">184</cx:pt>
          <cx:pt idx="1297">184</cx:pt>
          <cx:pt idx="1298">184</cx:pt>
          <cx:pt idx="1299">186</cx:pt>
          <cx:pt idx="1300">186</cx:pt>
          <cx:pt idx="1301">184</cx:pt>
          <cx:pt idx="1302">184</cx:pt>
          <cx:pt idx="1303">184</cx:pt>
          <cx:pt idx="1304">178</cx:pt>
          <cx:pt idx="1305">178</cx:pt>
          <cx:pt idx="1306">179</cx:pt>
          <cx:pt idx="1307">181</cx:pt>
          <cx:pt idx="1308">183</cx:pt>
          <cx:pt idx="1309">183</cx:pt>
          <cx:pt idx="1310">183</cx:pt>
          <cx:pt idx="1311">183</cx:pt>
          <cx:pt idx="1312">183</cx:pt>
          <cx:pt idx="1313">182</cx:pt>
          <cx:pt idx="1314">182</cx:pt>
          <cx:pt idx="1315">183</cx:pt>
          <cx:pt idx="1316">183</cx:pt>
          <cx:pt idx="1317">183</cx:pt>
          <cx:pt idx="1318">183</cx:pt>
          <cx:pt idx="1319">183</cx:pt>
          <cx:pt idx="1320">183</cx:pt>
          <cx:pt idx="1321">183</cx:pt>
          <cx:pt idx="1322">183</cx:pt>
          <cx:pt idx="1323">183</cx:pt>
          <cx:pt idx="1324">183</cx:pt>
          <cx:pt idx="1325">183</cx:pt>
          <cx:pt idx="1326">181</cx:pt>
          <cx:pt idx="1327">185</cx:pt>
          <cx:pt idx="1328">189</cx:pt>
          <cx:pt idx="1329">191</cx:pt>
          <cx:pt idx="1330">190</cx:pt>
          <cx:pt idx="1331">190</cx:pt>
          <cx:pt idx="1332">190</cx:pt>
          <cx:pt idx="1333">190</cx:pt>
          <cx:pt idx="1334">189</cx:pt>
          <cx:pt idx="1335">191</cx:pt>
          <cx:pt idx="1336">191</cx:pt>
          <cx:pt idx="1337">189</cx:pt>
          <cx:pt idx="1338">188</cx:pt>
          <cx:pt idx="1339">188</cx:pt>
          <cx:pt idx="1340">186</cx:pt>
          <cx:pt idx="1341">184</cx:pt>
          <cx:pt idx="1342">182</cx:pt>
          <cx:pt idx="1343">180</cx:pt>
          <cx:pt idx="1344">180</cx:pt>
          <cx:pt idx="1345">180</cx:pt>
          <cx:pt idx="1346">180</cx:pt>
          <cx:pt idx="1347">180</cx:pt>
          <cx:pt idx="1348">180</cx:pt>
          <cx:pt idx="1349">183</cx:pt>
          <cx:pt idx="1350">183</cx:pt>
          <cx:pt idx="1351">184</cx:pt>
          <cx:pt idx="1352">185</cx:pt>
          <cx:pt idx="1353">186</cx:pt>
          <cx:pt idx="1354">183</cx:pt>
          <cx:pt idx="1355">180</cx:pt>
          <cx:pt idx="1356">180</cx:pt>
          <cx:pt idx="1357">178</cx:pt>
          <cx:pt idx="1358">177</cx:pt>
          <cx:pt idx="1359">177</cx:pt>
          <cx:pt idx="1360">177</cx:pt>
          <cx:pt idx="1361">176</cx:pt>
          <cx:pt idx="1362">176</cx:pt>
          <cx:pt idx="1363">176</cx:pt>
          <cx:pt idx="1364">175</cx:pt>
          <cx:pt idx="1365">175</cx:pt>
          <cx:pt idx="1366">175</cx:pt>
          <cx:pt idx="1367">174</cx:pt>
          <cx:pt idx="1368">170</cx:pt>
          <cx:pt idx="1369">170</cx:pt>
          <cx:pt idx="1370">170</cx:pt>
          <cx:pt idx="1371">170</cx:pt>
          <cx:pt idx="1372">170</cx:pt>
          <cx:pt idx="1373">170</cx:pt>
          <cx:pt idx="1374">169</cx:pt>
          <cx:pt idx="1375">169</cx:pt>
          <cx:pt idx="1376">169</cx:pt>
          <cx:pt idx="1377">169</cx:pt>
          <cx:pt idx="1378">169</cx:pt>
          <cx:pt idx="1379">168</cx:pt>
          <cx:pt idx="1380">167</cx:pt>
          <cx:pt idx="1381">167</cx:pt>
          <cx:pt idx="1382">168</cx:pt>
          <cx:pt idx="1383">168</cx:pt>
          <cx:pt idx="1384">167</cx:pt>
          <cx:pt idx="1385">166</cx:pt>
          <cx:pt idx="1386">165</cx:pt>
          <cx:pt idx="1387">163</cx:pt>
          <cx:pt idx="1388">163</cx:pt>
          <cx:pt idx="1389">159</cx:pt>
          <cx:pt idx="1390">158</cx:pt>
          <cx:pt idx="1391">159</cx:pt>
          <cx:pt idx="1392">160</cx:pt>
          <cx:pt idx="1393">159</cx:pt>
          <cx:pt idx="1394">159</cx:pt>
          <cx:pt idx="1395">160</cx:pt>
          <cx:pt idx="1396">160</cx:pt>
          <cx:pt idx="1397">160</cx:pt>
          <cx:pt idx="1398">160</cx:pt>
          <cx:pt idx="1399">160</cx:pt>
          <cx:pt idx="1400">160</cx:pt>
          <cx:pt idx="1401">160</cx:pt>
          <cx:pt idx="1402">161</cx:pt>
          <cx:pt idx="1403">161</cx:pt>
          <cx:pt idx="1404">165</cx:pt>
          <cx:pt idx="1405">165</cx:pt>
          <cx:pt idx="1406">165</cx:pt>
          <cx:pt idx="1407">166</cx:pt>
          <cx:pt idx="1408">171</cx:pt>
          <cx:pt idx="1409">171</cx:pt>
          <cx:pt idx="1410">171</cx:pt>
          <cx:pt idx="1411">172</cx:pt>
          <cx:pt idx="1412">172</cx:pt>
          <cx:pt idx="1413">172</cx:pt>
          <cx:pt idx="1414">172</cx:pt>
          <cx:pt idx="1415">171</cx:pt>
          <cx:pt idx="1416">171</cx:pt>
          <cx:pt idx="1417">170</cx:pt>
          <cx:pt idx="1418">169</cx:pt>
          <cx:pt idx="1419">164</cx:pt>
          <cx:pt idx="1420">163</cx:pt>
          <cx:pt idx="1421">159</cx:pt>
          <cx:pt idx="1422">157</cx:pt>
          <cx:pt idx="1423">157</cx:pt>
          <cx:pt idx="1424">157</cx:pt>
          <cx:pt idx="1425">159</cx:pt>
          <cx:pt idx="1426">161</cx:pt>
          <cx:pt idx="1427">162</cx:pt>
          <cx:pt idx="1428">159</cx:pt>
          <cx:pt idx="1429">157</cx:pt>
          <cx:pt idx="1430">157</cx:pt>
          <cx:pt idx="1431">154</cx:pt>
          <cx:pt idx="1432">153</cx:pt>
          <cx:pt idx="1433">153</cx:pt>
          <cx:pt idx="1434">153</cx:pt>
          <cx:pt idx="1435">153</cx:pt>
          <cx:pt idx="1436">152</cx:pt>
          <cx:pt idx="1437">152</cx:pt>
          <cx:pt idx="1438">152</cx:pt>
          <cx:pt idx="1439">152</cx:pt>
          <cx:pt idx="1440">151</cx:pt>
          <cx:pt idx="1441">151</cx:pt>
          <cx:pt idx="1442">151</cx:pt>
          <cx:pt idx="1443">151</cx:pt>
          <cx:pt idx="1444">151</cx:pt>
          <cx:pt idx="1445">151</cx:pt>
          <cx:pt idx="1446">151</cx:pt>
          <cx:pt idx="1447">152</cx:pt>
          <cx:pt idx="1448">152</cx:pt>
          <cx:pt idx="1449">152</cx:pt>
          <cx:pt idx="1450">152</cx:pt>
          <cx:pt idx="1451">152</cx:pt>
          <cx:pt idx="1452">152</cx:pt>
          <cx:pt idx="1453">153</cx:pt>
          <cx:pt idx="1454">162</cx:pt>
          <cx:pt idx="1455">162</cx:pt>
          <cx:pt idx="1456">162</cx:pt>
          <cx:pt idx="1457">162</cx:pt>
          <cx:pt idx="1458">162</cx:pt>
          <cx:pt idx="1459">162</cx:pt>
          <cx:pt idx="1460">161</cx:pt>
          <cx:pt idx="1461">161</cx:pt>
          <cx:pt idx="1462">161</cx:pt>
          <cx:pt idx="1463">162</cx:pt>
          <cx:pt idx="1464">162</cx:pt>
          <cx:pt idx="1465">162</cx:pt>
          <cx:pt idx="1466">162</cx:pt>
          <cx:pt idx="1467">162</cx:pt>
          <cx:pt idx="1468">162</cx:pt>
          <cx:pt idx="1469">162</cx:pt>
          <cx:pt idx="1470">163</cx:pt>
          <cx:pt idx="1471">163</cx:pt>
          <cx:pt idx="1472">171</cx:pt>
          <cx:pt idx="1473">171</cx:pt>
          <cx:pt idx="1474">171</cx:pt>
          <cx:pt idx="1475">171</cx:pt>
          <cx:pt idx="1476">170</cx:pt>
          <cx:pt idx="1477">170</cx:pt>
          <cx:pt idx="1478">170</cx:pt>
          <cx:pt idx="1479">170</cx:pt>
          <cx:pt idx="1480">171</cx:pt>
          <cx:pt idx="1481">172</cx:pt>
          <cx:pt idx="1482">172</cx:pt>
          <cx:pt idx="1483">172</cx:pt>
          <cx:pt idx="1484">172</cx:pt>
          <cx:pt idx="1485">172</cx:pt>
          <cx:pt idx="1486">172</cx:pt>
          <cx:pt idx="1487">172</cx:pt>
          <cx:pt idx="1488">172</cx:pt>
          <cx:pt idx="1489">172</cx:pt>
          <cx:pt idx="1490">172</cx:pt>
          <cx:pt idx="1491">172</cx:pt>
          <cx:pt idx="1492">172</cx:pt>
          <cx:pt idx="1493">171</cx:pt>
          <cx:pt idx="1494">170</cx:pt>
          <cx:pt idx="1495">172</cx:pt>
          <cx:pt idx="1496">173</cx:pt>
          <cx:pt idx="1497">173</cx:pt>
          <cx:pt idx="1498">173</cx:pt>
          <cx:pt idx="1499">174</cx:pt>
          <cx:pt idx="1500">176</cx:pt>
          <cx:pt idx="1501">177</cx:pt>
          <cx:pt idx="1502">175</cx:pt>
          <cx:pt idx="1503">175</cx:pt>
          <cx:pt idx="1504">175</cx:pt>
          <cx:pt idx="1505">175</cx:pt>
          <cx:pt idx="1506">175</cx:pt>
          <cx:pt idx="1507">178</cx:pt>
          <cx:pt idx="1508">179</cx:pt>
          <cx:pt idx="1509">181</cx:pt>
          <cx:pt idx="1510">181</cx:pt>
          <cx:pt idx="1511">180</cx:pt>
          <cx:pt idx="1512">179</cx:pt>
          <cx:pt idx="1513">169</cx:pt>
          <cx:pt idx="1514">168</cx:pt>
          <cx:pt idx="1515">168</cx:pt>
          <cx:pt idx="1516">167</cx:pt>
          <cx:pt idx="1517">169</cx:pt>
          <cx:pt idx="1518">169</cx:pt>
          <cx:pt idx="1519">169</cx:pt>
          <cx:pt idx="1520">170</cx:pt>
          <cx:pt idx="1521">170</cx:pt>
          <cx:pt idx="1522">169</cx:pt>
          <cx:pt idx="1523">167</cx:pt>
          <cx:pt idx="1524">167</cx:pt>
          <cx:pt idx="1525">167</cx:pt>
          <cx:pt idx="1526">167</cx:pt>
          <cx:pt idx="1527">167</cx:pt>
          <cx:pt idx="1528">167</cx:pt>
          <cx:pt idx="1529">167</cx:pt>
          <cx:pt idx="1530">165</cx:pt>
          <cx:pt idx="1531">164</cx:pt>
          <cx:pt idx="1532">163</cx:pt>
          <cx:pt idx="1533">163</cx:pt>
          <cx:pt idx="1534">163</cx:pt>
          <cx:pt idx="1535">163</cx:pt>
          <cx:pt idx="1536">163</cx:pt>
          <cx:pt idx="1537">163</cx:pt>
          <cx:pt idx="1538">163</cx:pt>
          <cx:pt idx="1539">163</cx:pt>
          <cx:pt idx="1540">163</cx:pt>
          <cx:pt idx="1541">163</cx:pt>
          <cx:pt idx="1542">163</cx:pt>
          <cx:pt idx="1543">163</cx:pt>
          <cx:pt idx="1544">163</cx:pt>
          <cx:pt idx="1545">165</cx:pt>
          <cx:pt idx="1546">165</cx:pt>
          <cx:pt idx="1547">165</cx:pt>
          <cx:pt idx="1548">166</cx:pt>
          <cx:pt idx="1549">166</cx:pt>
          <cx:pt idx="1550">166</cx:pt>
          <cx:pt idx="1551">168</cx:pt>
          <cx:pt idx="1552">168</cx:pt>
          <cx:pt idx="1553">166</cx:pt>
          <cx:pt idx="1554">170</cx:pt>
          <cx:pt idx="1555">170</cx:pt>
          <cx:pt idx="1556">170</cx:pt>
          <cx:pt idx="1557">169</cx:pt>
          <cx:pt idx="1558">170</cx:pt>
          <cx:pt idx="1559">170</cx:pt>
          <cx:pt idx="1560">170</cx:pt>
          <cx:pt idx="1561">175</cx:pt>
          <cx:pt idx="1562">179</cx:pt>
          <cx:pt idx="1563">185</cx:pt>
          <cx:pt idx="1564">193</cx:pt>
          <cx:pt idx="1565">194</cx:pt>
          <cx:pt idx="1566">190</cx:pt>
          <cx:pt idx="1567">194</cx:pt>
          <cx:pt idx="1568">197</cx:pt>
          <cx:pt idx="1569">199</cx:pt>
          <cx:pt idx="1570">200</cx:pt>
          <cx:pt idx="1571">200</cx:pt>
          <cx:pt idx="1572">197</cx:pt>
          <cx:pt idx="1573">193</cx:pt>
          <cx:pt idx="1574">189</cx:pt>
          <cx:pt idx="1575">184</cx:pt>
          <cx:pt idx="1576">184</cx:pt>
          <cx:pt idx="1577">186</cx:pt>
          <cx:pt idx="1578">190</cx:pt>
          <cx:pt idx="1579">197</cx:pt>
          <cx:pt idx="1580">204</cx:pt>
          <cx:pt idx="1581">204</cx:pt>
          <cx:pt idx="1582">204</cx:pt>
          <cx:pt idx="1583">204</cx:pt>
          <cx:pt idx="1584">204</cx:pt>
          <cx:pt idx="1585">204</cx:pt>
          <cx:pt idx="1586">204</cx:pt>
          <cx:pt idx="1587">204</cx:pt>
          <cx:pt idx="1588">204</cx:pt>
          <cx:pt idx="1589">204</cx:pt>
          <cx:pt idx="1590">204</cx:pt>
          <cx:pt idx="1591">204</cx:pt>
          <cx:pt idx="1592">204</cx:pt>
          <cx:pt idx="1593">204</cx:pt>
          <cx:pt idx="1594">204</cx:pt>
          <cx:pt idx="1595">207</cx:pt>
          <cx:pt idx="1596">207</cx:pt>
          <cx:pt idx="1597">207</cx:pt>
          <cx:pt idx="1598">207</cx:pt>
          <cx:pt idx="1599">207</cx:pt>
          <cx:pt idx="1600">207</cx:pt>
          <cx:pt idx="1601">207</cx:pt>
          <cx:pt idx="1602">207</cx:pt>
          <cx:pt idx="1603">207</cx:pt>
          <cx:pt idx="1604">200</cx:pt>
          <cx:pt idx="1605">198</cx:pt>
          <cx:pt idx="1606">196</cx:pt>
          <cx:pt idx="1607">192</cx:pt>
          <cx:pt idx="1608">188</cx:pt>
          <cx:pt idx="1609">186</cx:pt>
          <cx:pt idx="1610">183</cx:pt>
          <cx:pt idx="1611">182</cx:pt>
          <cx:pt idx="1612">182</cx:pt>
          <cx:pt idx="1613">182</cx:pt>
          <cx:pt idx="1614">182</cx:pt>
          <cx:pt idx="1615">183</cx:pt>
          <cx:pt idx="1616">182</cx:pt>
          <cx:pt idx="1617">183</cx:pt>
          <cx:pt idx="1618">182</cx:pt>
          <cx:pt idx="1619">180</cx:pt>
          <cx:pt idx="1620">176</cx:pt>
          <cx:pt idx="1621">175</cx:pt>
          <cx:pt idx="1622">174</cx:pt>
          <cx:pt idx="1623">173</cx:pt>
          <cx:pt idx="1624">173</cx:pt>
          <cx:pt idx="1625">173</cx:pt>
          <cx:pt idx="1626">174</cx:pt>
          <cx:pt idx="1627">174</cx:pt>
          <cx:pt idx="1628">174</cx:pt>
          <cx:pt idx="1629">177</cx:pt>
          <cx:pt idx="1630">177</cx:pt>
          <cx:pt idx="1631">178</cx:pt>
          <cx:pt idx="1632">182</cx:pt>
          <cx:pt idx="1633">182</cx:pt>
          <cx:pt idx="1634">186</cx:pt>
          <cx:pt idx="1635">194</cx:pt>
          <cx:pt idx="1636">201</cx:pt>
          <cx:pt idx="1637">204</cx:pt>
          <cx:pt idx="1638">207</cx:pt>
          <cx:pt idx="1639">217</cx:pt>
          <cx:pt idx="1640">217</cx:pt>
          <cx:pt idx="1641">217</cx:pt>
          <cx:pt idx="1642">217</cx:pt>
          <cx:pt idx="1643">221</cx:pt>
          <cx:pt idx="1644">221</cx:pt>
          <cx:pt idx="1645">221</cx:pt>
          <cx:pt idx="1646">221</cx:pt>
          <cx:pt idx="1647">221</cx:pt>
          <cx:pt idx="1648">221</cx:pt>
          <cx:pt idx="1649">221</cx:pt>
          <cx:pt idx="1650">221</cx:pt>
          <cx:pt idx="1651">221</cx:pt>
          <cx:pt idx="1652">221</cx:pt>
          <cx:pt idx="1653">221</cx:pt>
          <cx:pt idx="1654">221</cx:pt>
          <cx:pt idx="1655">221</cx:pt>
          <cx:pt idx="1656">221</cx:pt>
          <cx:pt idx="1657">221</cx:pt>
          <cx:pt idx="1658">221</cx:pt>
          <cx:pt idx="1659">221</cx:pt>
          <cx:pt idx="1660">227</cx:pt>
          <cx:pt idx="1661">227</cx:pt>
          <cx:pt idx="1662">227</cx:pt>
          <cx:pt idx="1663">227</cx:pt>
          <cx:pt idx="1664">227</cx:pt>
          <cx:pt idx="1665">227</cx:pt>
          <cx:pt idx="1666">227</cx:pt>
          <cx:pt idx="1667">227</cx:pt>
          <cx:pt idx="1668">227</cx:pt>
          <cx:pt idx="1669">227</cx:pt>
          <cx:pt idx="1670">227</cx:pt>
          <cx:pt idx="1671">227</cx:pt>
          <cx:pt idx="1672">227</cx:pt>
          <cx:pt idx="1673">227</cx:pt>
          <cx:pt idx="1674">227</cx:pt>
          <cx:pt idx="1675">227</cx:pt>
          <cx:pt idx="1676">227</cx:pt>
          <cx:pt idx="1677">227</cx:pt>
          <cx:pt idx="1678">227</cx:pt>
          <cx:pt idx="1679">227</cx:pt>
          <cx:pt idx="1680">227</cx:pt>
          <cx:pt idx="1681">229</cx:pt>
          <cx:pt idx="1682">229</cx:pt>
          <cx:pt idx="1683">229</cx:pt>
          <cx:pt idx="1684">229</cx:pt>
          <cx:pt idx="1685">229</cx:pt>
          <cx:pt idx="1686">229</cx:pt>
          <cx:pt idx="1687">229</cx:pt>
          <cx:pt idx="1688">229</cx:pt>
          <cx:pt idx="1689">229</cx:pt>
          <cx:pt idx="1690">229</cx:pt>
          <cx:pt idx="1691">229</cx:pt>
          <cx:pt idx="1692">229</cx:pt>
          <cx:pt idx="1693">229</cx:pt>
          <cx:pt idx="1694">229</cx:pt>
          <cx:pt idx="1695">222</cx:pt>
          <cx:pt idx="1696">221</cx:pt>
          <cx:pt idx="1697">217</cx:pt>
          <cx:pt idx="1698">215</cx:pt>
          <cx:pt idx="1699">212</cx:pt>
          <cx:pt idx="1700">208</cx:pt>
          <cx:pt idx="1701">206</cx:pt>
          <cx:pt idx="1702">203</cx:pt>
          <cx:pt idx="1703">204</cx:pt>
          <cx:pt idx="1704">202</cx:pt>
          <cx:pt idx="1705">201</cx:pt>
          <cx:pt idx="1706">201</cx:pt>
          <cx:pt idx="1707">198</cx:pt>
          <cx:pt idx="1708">200</cx:pt>
          <cx:pt idx="1709">199</cx:pt>
          <cx:pt idx="1710">200</cx:pt>
          <cx:pt idx="1711">200</cx:pt>
          <cx:pt idx="1712">200</cx:pt>
          <cx:pt idx="1713">199</cx:pt>
          <cx:pt idx="1714">199</cx:pt>
          <cx:pt idx="1715">199</cx:pt>
          <cx:pt idx="1716">199</cx:pt>
          <cx:pt idx="1717">198</cx:pt>
          <cx:pt idx="1718">198</cx:pt>
          <cx:pt idx="1719">197</cx:pt>
          <cx:pt idx="1720">197</cx:pt>
          <cx:pt idx="1721">196</cx:pt>
          <cx:pt idx="1722">200</cx:pt>
          <cx:pt idx="1723">201</cx:pt>
          <cx:pt idx="1724">199</cx:pt>
          <cx:pt idx="1725">198</cx:pt>
          <cx:pt idx="1726">198</cx:pt>
          <cx:pt idx="1727">198</cx:pt>
          <cx:pt idx="1728">198</cx:pt>
          <cx:pt idx="1729">197</cx:pt>
          <cx:pt idx="1730">197</cx:pt>
          <cx:pt idx="1731">197</cx:pt>
          <cx:pt idx="1732">197</cx:pt>
          <cx:pt idx="1733">196</cx:pt>
          <cx:pt idx="1734">196</cx:pt>
          <cx:pt idx="1735">196</cx:pt>
          <cx:pt idx="1736">196</cx:pt>
          <cx:pt idx="1737">196</cx:pt>
          <cx:pt idx="1738">196</cx:pt>
          <cx:pt idx="1739">197</cx:pt>
          <cx:pt idx="1740">197</cx:pt>
          <cx:pt idx="1741">199</cx:pt>
          <cx:pt idx="1742">203</cx:pt>
          <cx:pt idx="1743">210</cx:pt>
          <cx:pt idx="1744">217</cx:pt>
          <cx:pt idx="1745">217</cx:pt>
          <cx:pt idx="1746">217</cx:pt>
          <cx:pt idx="1747">220</cx:pt>
          <cx:pt idx="1748">222</cx:pt>
          <cx:pt idx="1749">221</cx:pt>
          <cx:pt idx="1750">223</cx:pt>
          <cx:pt idx="1751">223</cx:pt>
          <cx:pt idx="1752">223</cx:pt>
          <cx:pt idx="1753">223</cx:pt>
          <cx:pt idx="1754">224</cx:pt>
          <cx:pt idx="1755">227</cx:pt>
          <cx:pt idx="1756">229</cx:pt>
          <cx:pt idx="1757">231</cx:pt>
          <cx:pt idx="1758">232</cx:pt>
          <cx:pt idx="1759">233</cx:pt>
          <cx:pt idx="1760">236</cx:pt>
          <cx:pt idx="1761">236</cx:pt>
          <cx:pt idx="1762">240</cx:pt>
          <cx:pt idx="1763">241</cx:pt>
          <cx:pt idx="1764">241</cx:pt>
          <cx:pt idx="1765">240</cx:pt>
          <cx:pt idx="1766">239</cx:pt>
          <cx:pt idx="1767">235</cx:pt>
          <cx:pt idx="1768">233</cx:pt>
          <cx:pt idx="1769">228</cx:pt>
          <cx:pt idx="1770">228</cx:pt>
          <cx:pt idx="1771">228</cx:pt>
          <cx:pt idx="1772">230</cx:pt>
          <cx:pt idx="1773">232</cx:pt>
          <cx:pt idx="1774">235</cx:pt>
          <cx:pt idx="1775">238</cx:pt>
          <cx:pt idx="1776">240</cx:pt>
          <cx:pt idx="1777">240</cx:pt>
          <cx:pt idx="1778">240</cx:pt>
          <cx:pt idx="1779">240</cx:pt>
          <cx:pt idx="1780">240</cx:pt>
          <cx:pt idx="1781">242</cx:pt>
          <cx:pt idx="1782">243</cx:pt>
          <cx:pt idx="1783">243</cx:pt>
          <cx:pt idx="1784">243</cx:pt>
          <cx:pt idx="1785">242</cx:pt>
          <cx:pt idx="1786">242</cx:pt>
          <cx:pt idx="1787">241</cx:pt>
          <cx:pt idx="1788">240</cx:pt>
          <cx:pt idx="1789">242</cx:pt>
          <cx:pt idx="1790">242</cx:pt>
          <cx:pt idx="1791">242</cx:pt>
          <cx:pt idx="1792">243</cx:pt>
          <cx:pt idx="1793">242</cx:pt>
          <cx:pt idx="1794">242</cx:pt>
          <cx:pt idx="1795">241</cx:pt>
          <cx:pt idx="1796">240</cx:pt>
          <cx:pt idx="1797">240</cx:pt>
          <cx:pt idx="1798">241</cx:pt>
          <cx:pt idx="1799">240</cx:pt>
          <cx:pt idx="1800">240</cx:pt>
          <cx:pt idx="1801">240</cx:pt>
          <cx:pt idx="1802">239</cx:pt>
          <cx:pt idx="1803">239</cx:pt>
          <cx:pt idx="1804">242</cx:pt>
          <cx:pt idx="1805">245</cx:pt>
          <cx:pt idx="1806">245</cx:pt>
          <cx:pt idx="1807">246</cx:pt>
          <cx:pt idx="1808">249</cx:pt>
          <cx:pt idx="1809">249</cx:pt>
          <cx:pt idx="1810">249</cx:pt>
          <cx:pt idx="1811">249</cx:pt>
          <cx:pt idx="1812">249</cx:pt>
          <cx:pt idx="1813">249</cx:pt>
          <cx:pt idx="1814">249</cx:pt>
          <cx:pt idx="1815">249</cx:pt>
          <cx:pt idx="1816">249</cx:pt>
          <cx:pt idx="1817">249</cx:pt>
          <cx:pt idx="1818">249</cx:pt>
          <cx:pt idx="1819">249</cx:pt>
          <cx:pt idx="1820">249</cx:pt>
          <cx:pt idx="1821">246</cx:pt>
          <cx:pt idx="1822">246</cx:pt>
          <cx:pt idx="1823">245</cx:pt>
          <cx:pt idx="1824">245</cx:pt>
          <cx:pt idx="1825">245</cx:pt>
          <cx:pt idx="1826">244</cx:pt>
          <cx:pt idx="1827">244</cx:pt>
          <cx:pt idx="1828">242</cx:pt>
          <cx:pt idx="1829">240</cx:pt>
          <cx:pt idx="1830">238</cx:pt>
          <cx:pt idx="1831">236</cx:pt>
          <cx:pt idx="1832">233</cx:pt>
          <cx:pt idx="1833">232</cx:pt>
          <cx:pt idx="1834">232</cx:pt>
          <cx:pt idx="1835">232</cx:pt>
          <cx:pt idx="1836">226</cx:pt>
          <cx:pt idx="1837">226</cx:pt>
          <cx:pt idx="1838">223</cx:pt>
          <cx:pt idx="1839">220</cx:pt>
          <cx:pt idx="1840">219</cx:pt>
          <cx:pt idx="1841">217</cx:pt>
          <cx:pt idx="1842">213</cx:pt>
          <cx:pt idx="1843">214</cx:pt>
          <cx:pt idx="1844">214</cx:pt>
          <cx:pt idx="1845">211</cx:pt>
          <cx:pt idx="1846">212</cx:pt>
          <cx:pt idx="1847">215</cx:pt>
          <cx:pt idx="1848">212</cx:pt>
          <cx:pt idx="1849">212</cx:pt>
          <cx:pt idx="1850">212</cx:pt>
          <cx:pt idx="1851">211</cx:pt>
          <cx:pt idx="1852">211</cx:pt>
          <cx:pt idx="1853">211</cx:pt>
          <cx:pt idx="1854">211</cx:pt>
          <cx:pt idx="1855">211</cx:pt>
          <cx:pt idx="1856">211</cx:pt>
          <cx:pt idx="1857">211</cx:pt>
          <cx:pt idx="1858">212</cx:pt>
          <cx:pt idx="1859">212</cx:pt>
          <cx:pt idx="1860">211</cx:pt>
          <cx:pt idx="1861">211</cx:pt>
          <cx:pt idx="1862">209</cx:pt>
          <cx:pt idx="1863">207</cx:pt>
          <cx:pt idx="1864">207</cx:pt>
          <cx:pt idx="1865">206</cx:pt>
          <cx:pt idx="1866">205</cx:pt>
          <cx:pt idx="1867">199</cx:pt>
          <cx:pt idx="1868">200</cx:pt>
          <cx:pt idx="1869">200</cx:pt>
          <cx:pt idx="1870">200</cx:pt>
          <cx:pt idx="1871">201</cx:pt>
          <cx:pt idx="1872">201</cx:pt>
          <cx:pt idx="1873">202</cx:pt>
          <cx:pt idx="1874">202</cx:pt>
          <cx:pt idx="1875">202</cx:pt>
          <cx:pt idx="1876">202</cx:pt>
          <cx:pt idx="1877">202</cx:pt>
          <cx:pt idx="1878">202</cx:pt>
          <cx:pt idx="1879">202</cx:pt>
          <cx:pt idx="1880">202</cx:pt>
          <cx:pt idx="1881">202</cx:pt>
          <cx:pt idx="1882">203</cx:pt>
          <cx:pt idx="1883">203</cx:pt>
          <cx:pt idx="1884">205</cx:pt>
          <cx:pt idx="1885">205</cx:pt>
          <cx:pt idx="1886">205</cx:pt>
          <cx:pt idx="1887">205</cx:pt>
          <cx:pt idx="1888">212</cx:pt>
          <cx:pt idx="1889">212</cx:pt>
          <cx:pt idx="1890">212</cx:pt>
          <cx:pt idx="1891">212</cx:pt>
          <cx:pt idx="1892">212</cx:pt>
          <cx:pt idx="1893">212</cx:pt>
          <cx:pt idx="1894">213</cx:pt>
          <cx:pt idx="1895">212</cx:pt>
          <cx:pt idx="1896">211</cx:pt>
          <cx:pt idx="1897">209</cx:pt>
          <cx:pt idx="1898">208</cx:pt>
          <cx:pt idx="1899">207</cx:pt>
          <cx:pt idx="1900">208</cx:pt>
          <cx:pt idx="1901">207</cx:pt>
          <cx:pt idx="1902">207</cx:pt>
          <cx:pt idx="1903">207</cx:pt>
          <cx:pt idx="1904">207</cx:pt>
          <cx:pt idx="1905">207</cx:pt>
          <cx:pt idx="1906">208</cx:pt>
          <cx:pt idx="1907">209</cx:pt>
          <cx:pt idx="1908">209</cx:pt>
          <cx:pt idx="1909">209</cx:pt>
          <cx:pt idx="1910">219</cx:pt>
          <cx:pt idx="1911">218</cx:pt>
          <cx:pt idx="1912">218</cx:pt>
          <cx:pt idx="1913">218</cx:pt>
          <cx:pt idx="1914">218</cx:pt>
          <cx:pt idx="1915">217</cx:pt>
          <cx:pt idx="1916">217</cx:pt>
          <cx:pt idx="1917">218</cx:pt>
          <cx:pt idx="1918">219</cx:pt>
          <cx:pt idx="1919">219</cx:pt>
          <cx:pt idx="1920">220</cx:pt>
          <cx:pt idx="1921">220</cx:pt>
          <cx:pt idx="1922">219</cx:pt>
          <cx:pt idx="1923">219</cx:pt>
          <cx:pt idx="1924">219</cx:pt>
          <cx:pt idx="1925">219</cx:pt>
          <cx:pt idx="1926">220</cx:pt>
          <cx:pt idx="1927">220</cx:pt>
          <cx:pt idx="1928">220</cx:pt>
          <cx:pt idx="1929">220</cx:pt>
          <cx:pt idx="1930">222</cx:pt>
          <cx:pt idx="1931">216</cx:pt>
          <cx:pt idx="1932">216</cx:pt>
          <cx:pt idx="1933">216</cx:pt>
          <cx:pt idx="1934">218</cx:pt>
          <cx:pt idx="1935">218</cx:pt>
          <cx:pt idx="1936">221</cx:pt>
          <cx:pt idx="1937">225</cx:pt>
          <cx:pt idx="1938">227</cx:pt>
          <cx:pt idx="1939">228</cx:pt>
          <cx:pt idx="1940">228</cx:pt>
          <cx:pt idx="1941">228</cx:pt>
          <cx:pt idx="1942">225</cx:pt>
          <cx:pt idx="1943">225</cx:pt>
          <cx:pt idx="1944">225</cx:pt>
          <cx:pt idx="1945">228</cx:pt>
          <cx:pt idx="1946">227</cx:pt>
          <cx:pt idx="1947">225</cx:pt>
          <cx:pt idx="1948">225</cx:pt>
          <cx:pt idx="1949">225</cx:pt>
          <cx:pt idx="1950">225</cx:pt>
          <cx:pt idx="1951">224</cx:pt>
          <cx:pt idx="1952">226</cx:pt>
          <cx:pt idx="1953">225</cx:pt>
          <cx:pt idx="1954">225</cx:pt>
          <cx:pt idx="1955">227</cx:pt>
          <cx:pt idx="1956">228</cx:pt>
          <cx:pt idx="1957">231</cx:pt>
          <cx:pt idx="1958">233</cx:pt>
          <cx:pt idx="1959">233</cx:pt>
          <cx:pt idx="1960">233</cx:pt>
          <cx:pt idx="1961">233</cx:pt>
          <cx:pt idx="1962">233</cx:pt>
          <cx:pt idx="1963">230</cx:pt>
          <cx:pt idx="1964">229</cx:pt>
          <cx:pt idx="1965">228</cx:pt>
          <cx:pt idx="1966">226</cx:pt>
          <cx:pt idx="1967">225</cx:pt>
          <cx:pt idx="1968">225</cx:pt>
          <cx:pt idx="1969">225</cx:pt>
          <cx:pt idx="1970">222</cx:pt>
          <cx:pt idx="1971">218</cx:pt>
          <cx:pt idx="1972">219</cx:pt>
          <cx:pt idx="1973">220</cx:pt>
          <cx:pt idx="1974">220</cx:pt>
          <cx:pt idx="1975">221</cx:pt>
          <cx:pt idx="1976">225</cx:pt>
          <cx:pt idx="1977">226</cx:pt>
          <cx:pt idx="1978">226</cx:pt>
          <cx:pt idx="1979">227</cx:pt>
          <cx:pt idx="1980">230</cx:pt>
          <cx:pt idx="1981">232</cx:pt>
          <cx:pt idx="1982">233</cx:pt>
          <cx:pt idx="1983">234</cx:pt>
          <cx:pt idx="1984">235</cx:pt>
          <cx:pt idx="1985">240</cx:pt>
          <cx:pt idx="1986">244</cx:pt>
          <cx:pt idx="1987">254</cx:pt>
          <cx:pt idx="1988">258</cx:pt>
          <cx:pt idx="1989">258</cx:pt>
          <cx:pt idx="1990">258</cx:pt>
          <cx:pt idx="1991">258</cx:pt>
          <cx:pt idx="1992">258</cx:pt>
          <cx:pt idx="1993">258</cx:pt>
          <cx:pt idx="1994">254</cx:pt>
          <cx:pt idx="1995">255</cx:pt>
          <cx:pt idx="1996">257</cx:pt>
          <cx:pt idx="1997">257</cx:pt>
          <cx:pt idx="1998">258</cx:pt>
          <cx:pt idx="1999">258</cx:pt>
          <cx:pt idx="2000">259</cx:pt>
          <cx:pt idx="2001">259</cx:pt>
          <cx:pt idx="2002">259</cx:pt>
          <cx:pt idx="2003">260</cx:pt>
          <cx:pt idx="2004">260</cx:pt>
          <cx:pt idx="2005">260</cx:pt>
          <cx:pt idx="2006">260</cx:pt>
          <cx:pt idx="2007">260</cx:pt>
          <cx:pt idx="2008">260</cx:pt>
          <cx:pt idx="2009">260</cx:pt>
          <cx:pt idx="2010">260</cx:pt>
          <cx:pt idx="2011">260</cx:pt>
          <cx:pt idx="2012">260</cx:pt>
          <cx:pt idx="2013">260</cx:pt>
          <cx:pt idx="2014">263</cx:pt>
          <cx:pt idx="2015">263</cx:pt>
          <cx:pt idx="2016">263</cx:pt>
          <cx:pt idx="2017">263</cx:pt>
          <cx:pt idx="2018">263</cx:pt>
          <cx:pt idx="2019">263</cx:pt>
          <cx:pt idx="2020">263</cx:pt>
          <cx:pt idx="2021">263</cx:pt>
          <cx:pt idx="2022">263</cx:pt>
          <cx:pt idx="2023">263</cx:pt>
          <cx:pt idx="2024">263</cx:pt>
          <cx:pt idx="2025">263</cx:pt>
          <cx:pt idx="2026">263</cx:pt>
          <cx:pt idx="2027">263</cx:pt>
          <cx:pt idx="2028">263</cx:pt>
          <cx:pt idx="2029">263</cx:pt>
          <cx:pt idx="2030">263</cx:pt>
          <cx:pt idx="2031">263</cx:pt>
          <cx:pt idx="2032">263</cx:pt>
          <cx:pt idx="2033">264</cx:pt>
          <cx:pt idx="2034">260</cx:pt>
          <cx:pt idx="2035">259</cx:pt>
          <cx:pt idx="2036">258</cx:pt>
          <cx:pt idx="2037">253</cx:pt>
          <cx:pt idx="2038">252</cx:pt>
          <cx:pt idx="2039">252</cx:pt>
          <cx:pt idx="2040">250</cx:pt>
          <cx:pt idx="2041">253</cx:pt>
          <cx:pt idx="2042">255</cx:pt>
          <cx:pt idx="2043">253</cx:pt>
          <cx:pt idx="2044">249</cx:pt>
          <cx:pt idx="2045">253</cx:pt>
          <cx:pt idx="2046">254</cx:pt>
          <cx:pt idx="2047">253</cx:pt>
          <cx:pt idx="2048">253</cx:pt>
          <cx:pt idx="2049">254</cx:pt>
          <cx:pt idx="2050">254</cx:pt>
          <cx:pt idx="2051">254</cx:pt>
          <cx:pt idx="2052">253</cx:pt>
          <cx:pt idx="2053">252</cx:pt>
          <cx:pt idx="2054">248</cx:pt>
          <cx:pt idx="2055">245</cx:pt>
          <cx:pt idx="2056">246</cx:pt>
          <cx:pt idx="2057">244</cx:pt>
          <cx:pt idx="2058">244</cx:pt>
          <cx:pt idx="2059">245</cx:pt>
          <cx:pt idx="2060">247</cx:pt>
          <cx:pt idx="2061">253</cx:pt>
          <cx:pt idx="2062">256</cx:pt>
          <cx:pt idx="2063">258</cx:pt>
          <cx:pt idx="2064">254</cx:pt>
          <cx:pt idx="2065">251</cx:pt>
          <cx:pt idx="2066">250</cx:pt>
          <cx:pt idx="2067">246</cx:pt>
          <cx:pt idx="2068">245</cx:pt>
          <cx:pt idx="2069">245</cx:pt>
          <cx:pt idx="2070">244</cx:pt>
          <cx:pt idx="2071">244</cx:pt>
          <cx:pt idx="2072">245</cx:pt>
          <cx:pt idx="2073">245</cx:pt>
          <cx:pt idx="2074">244</cx:pt>
          <cx:pt idx="2075">244</cx:pt>
          <cx:pt idx="2076">245</cx:pt>
          <cx:pt idx="2077">244</cx:pt>
          <cx:pt idx="2078">244</cx:pt>
          <cx:pt idx="2079">243</cx:pt>
          <cx:pt idx="2080">239</cx:pt>
          <cx:pt idx="2081">236</cx:pt>
          <cx:pt idx="2082">236</cx:pt>
          <cx:pt idx="2083">236</cx:pt>
          <cx:pt idx="2084">235</cx:pt>
          <cx:pt idx="2085">235</cx:pt>
          <cx:pt idx="2086">235</cx:pt>
          <cx:pt idx="2087">234</cx:pt>
          <cx:pt idx="2088">234</cx:pt>
          <cx:pt idx="2089">233</cx:pt>
          <cx:pt idx="2090">233</cx:pt>
          <cx:pt idx="2091">231</cx:pt>
          <cx:pt idx="2092">231</cx:pt>
          <cx:pt idx="2093">229</cx:pt>
          <cx:pt idx="2094">226</cx:pt>
          <cx:pt idx="2095">225</cx:pt>
          <cx:pt idx="2096">228</cx:pt>
          <cx:pt idx="2097">231</cx:pt>
          <cx:pt idx="2098">231</cx:pt>
          <cx:pt idx="2099">230</cx:pt>
          <cx:pt idx="2100">228</cx:pt>
          <cx:pt idx="2101">228</cx:pt>
          <cx:pt idx="2102">228</cx:pt>
          <cx:pt idx="2103">227</cx:pt>
          <cx:pt idx="2104">227</cx:pt>
          <cx:pt idx="2105">225</cx:pt>
          <cx:pt idx="2106">226</cx:pt>
          <cx:pt idx="2107">225</cx:pt>
          <cx:pt idx="2108">222</cx:pt>
          <cx:pt idx="2109">222</cx:pt>
          <cx:pt idx="2110">222</cx:pt>
          <cx:pt idx="2111">222</cx:pt>
          <cx:pt idx="2112">223</cx:pt>
          <cx:pt idx="2113">223</cx:pt>
          <cx:pt idx="2114">222</cx:pt>
          <cx:pt idx="2115">222</cx:pt>
          <cx:pt idx="2116">221</cx:pt>
          <cx:pt idx="2117">221</cx:pt>
          <cx:pt idx="2118">222</cx:pt>
          <cx:pt idx="2119">220</cx:pt>
          <cx:pt idx="2120">221</cx:pt>
          <cx:pt idx="2121">221</cx:pt>
          <cx:pt idx="2122">221</cx:pt>
          <cx:pt idx="2123">221</cx:pt>
          <cx:pt idx="2124">221</cx:pt>
          <cx:pt idx="2125">221</cx:pt>
          <cx:pt idx="2126">221</cx:pt>
          <cx:pt idx="2127">221</cx:pt>
          <cx:pt idx="2128">220</cx:pt>
          <cx:pt idx="2129">220</cx:pt>
          <cx:pt idx="2130">220</cx:pt>
          <cx:pt idx="2131">220</cx:pt>
          <cx:pt idx="2132">221</cx:pt>
          <cx:pt idx="2133">221</cx:pt>
          <cx:pt idx="2134">221</cx:pt>
          <cx:pt idx="2135">221</cx:pt>
          <cx:pt idx="2136">220</cx:pt>
          <cx:pt idx="2137">219</cx:pt>
          <cx:pt idx="2138">217</cx:pt>
          <cx:pt idx="2139">220</cx:pt>
          <cx:pt idx="2140">220</cx:pt>
          <cx:pt idx="2141">219</cx:pt>
          <cx:pt idx="2142">218</cx:pt>
          <cx:pt idx="2143">219</cx:pt>
          <cx:pt idx="2144">218</cx:pt>
          <cx:pt idx="2145">217</cx:pt>
          <cx:pt idx="2146">216</cx:pt>
          <cx:pt idx="2147">218</cx:pt>
          <cx:pt idx="2148">219</cx:pt>
          <cx:pt idx="2149">219</cx:pt>
          <cx:pt idx="2150">220</cx:pt>
          <cx:pt idx="2151">220</cx:pt>
          <cx:pt idx="2152">220</cx:pt>
          <cx:pt idx="2153">219</cx:pt>
          <cx:pt idx="2154">219</cx:pt>
          <cx:pt idx="2155">219</cx:pt>
          <cx:pt idx="2156">219</cx:pt>
          <cx:pt idx="2157">219</cx:pt>
          <cx:pt idx="2158">219</cx:pt>
          <cx:pt idx="2159">219</cx:pt>
          <cx:pt idx="2160">219</cx:pt>
          <cx:pt idx="2161">219</cx:pt>
          <cx:pt idx="2162">216</cx:pt>
          <cx:pt idx="2163">216</cx:pt>
          <cx:pt idx="2164">216</cx:pt>
          <cx:pt idx="2165">216</cx:pt>
          <cx:pt idx="2166">216</cx:pt>
          <cx:pt idx="2167">216</cx:pt>
          <cx:pt idx="2168">216</cx:pt>
          <cx:pt idx="2169">216</cx:pt>
          <cx:pt idx="2170">216</cx:pt>
          <cx:pt idx="2171">216</cx:pt>
          <cx:pt idx="2172">216</cx:pt>
          <cx:pt idx="2173">216</cx:pt>
          <cx:pt idx="2174">217</cx:pt>
          <cx:pt idx="2175">217</cx:pt>
          <cx:pt idx="2176">217</cx:pt>
          <cx:pt idx="2177">217</cx:pt>
          <cx:pt idx="2178">217</cx:pt>
          <cx:pt idx="2179">217</cx:pt>
          <cx:pt idx="2180">217</cx:pt>
          <cx:pt idx="2181">217</cx:pt>
          <cx:pt idx="2182">217</cx:pt>
          <cx:pt idx="2183">215</cx:pt>
          <cx:pt idx="2184">215</cx:pt>
          <cx:pt idx="2185">215</cx:pt>
          <cx:pt idx="2186">216</cx:pt>
          <cx:pt idx="2187">217</cx:pt>
          <cx:pt idx="2188">219</cx:pt>
          <cx:pt idx="2189">219</cx:pt>
          <cx:pt idx="2190">219</cx:pt>
          <cx:pt idx="2191">219</cx:pt>
          <cx:pt idx="2192">220</cx:pt>
          <cx:pt idx="2193">220</cx:pt>
          <cx:pt idx="2194">220</cx:pt>
          <cx:pt idx="2195">220</cx:pt>
          <cx:pt idx="2196">220</cx:pt>
          <cx:pt idx="2197">220</cx:pt>
          <cx:pt idx="2198">222</cx:pt>
          <cx:pt idx="2199">220</cx:pt>
          <cx:pt idx="2200">220</cx:pt>
          <cx:pt idx="2201">221</cx:pt>
          <cx:pt idx="2202">222</cx:pt>
          <cx:pt idx="2203">222</cx:pt>
          <cx:pt idx="2204">219</cx:pt>
          <cx:pt idx="2205">221</cx:pt>
          <cx:pt idx="2206">221</cx:pt>
          <cx:pt idx="2207">221</cx:pt>
          <cx:pt idx="2208">221</cx:pt>
          <cx:pt idx="2209">221</cx:pt>
          <cx:pt idx="2210">221</cx:pt>
          <cx:pt idx="2211">221</cx:pt>
          <cx:pt idx="2212">222</cx:pt>
          <cx:pt idx="2213">222</cx:pt>
          <cx:pt idx="2214">222</cx:pt>
          <cx:pt idx="2215">222</cx:pt>
          <cx:pt idx="2216">222</cx:pt>
          <cx:pt idx="2217">222</cx:pt>
          <cx:pt idx="2218">222</cx:pt>
          <cx:pt idx="2219">221</cx:pt>
          <cx:pt idx="2220">220</cx:pt>
          <cx:pt idx="2221">219</cx:pt>
          <cx:pt idx="2222">219</cx:pt>
          <cx:pt idx="2223">220</cx:pt>
          <cx:pt idx="2224">218</cx:pt>
          <cx:pt idx="2225">218</cx:pt>
          <cx:pt idx="2226">220</cx:pt>
          <cx:pt idx="2227">223</cx:pt>
          <cx:pt idx="2228">223</cx:pt>
          <cx:pt idx="2229">223</cx:pt>
          <cx:pt idx="2230">223</cx:pt>
          <cx:pt idx="2231">223</cx:pt>
          <cx:pt idx="2232">223</cx:pt>
          <cx:pt idx="2233">220</cx:pt>
          <cx:pt idx="2234">220</cx:pt>
          <cx:pt idx="2235">219</cx:pt>
          <cx:pt idx="2236">218</cx:pt>
          <cx:pt idx="2237">218</cx:pt>
          <cx:pt idx="2238">218</cx:pt>
          <cx:pt idx="2239">218</cx:pt>
          <cx:pt idx="2240">218</cx:pt>
          <cx:pt idx="2241">218</cx:pt>
          <cx:pt idx="2242">219</cx:pt>
          <cx:pt idx="2243">219</cx:pt>
          <cx:pt idx="2244">220</cx:pt>
          <cx:pt idx="2245">222</cx:pt>
          <cx:pt idx="2246">224</cx:pt>
          <cx:pt idx="2247">226</cx:pt>
          <cx:pt idx="2248">227</cx:pt>
          <cx:pt idx="2249">228</cx:pt>
          <cx:pt idx="2250">227</cx:pt>
          <cx:pt idx="2251">229</cx:pt>
          <cx:pt idx="2252">236</cx:pt>
          <cx:pt idx="2253">239</cx:pt>
          <cx:pt idx="2254">250</cx:pt>
          <cx:pt idx="2255">254</cx:pt>
          <cx:pt idx="2256">256</cx:pt>
          <cx:pt idx="2257">253</cx:pt>
          <cx:pt idx="2258">254</cx:pt>
          <cx:pt idx="2259">259</cx:pt>
          <cx:pt idx="2260">257</cx:pt>
          <cx:pt idx="2261">255</cx:pt>
          <cx:pt idx="2262">256</cx:pt>
          <cx:pt idx="2263">257</cx:pt>
          <cx:pt idx="2264">253</cx:pt>
          <cx:pt idx="2265">253</cx:pt>
          <cx:pt idx="2266">255</cx:pt>
          <cx:pt idx="2267">255</cx:pt>
          <cx:pt idx="2268">256</cx:pt>
          <cx:pt idx="2269">259</cx:pt>
          <cx:pt idx="2270">262</cx:pt>
          <cx:pt idx="2271">265</cx:pt>
          <cx:pt idx="2272">265</cx:pt>
          <cx:pt idx="2273">265</cx:pt>
          <cx:pt idx="2274">265</cx:pt>
          <cx:pt idx="2275">265</cx:pt>
          <cx:pt idx="2276">265</cx:pt>
          <cx:pt idx="2277">264</cx:pt>
          <cx:pt idx="2278">265</cx:pt>
          <cx:pt idx="2279">265</cx:pt>
          <cx:pt idx="2280">265</cx:pt>
          <cx:pt idx="2281">264</cx:pt>
          <cx:pt idx="2282">265</cx:pt>
          <cx:pt idx="2283">265</cx:pt>
          <cx:pt idx="2284">263</cx:pt>
          <cx:pt idx="2285">263</cx:pt>
          <cx:pt idx="2286">264</cx:pt>
          <cx:pt idx="2287">261</cx:pt>
          <cx:pt idx="2288">251</cx:pt>
          <cx:pt idx="2289">244</cx:pt>
          <cx:pt idx="2290">243</cx:pt>
          <cx:pt idx="2291">242</cx:pt>
          <cx:pt idx="2292">243</cx:pt>
          <cx:pt idx="2293">244</cx:pt>
          <cx:pt idx="2294">248</cx:pt>
          <cx:pt idx="2295">255</cx:pt>
          <cx:pt idx="2296">261</cx:pt>
          <cx:pt idx="2297">264</cx:pt>
          <cx:pt idx="2298">265</cx:pt>
          <cx:pt idx="2299">265</cx:pt>
          <cx:pt idx="2300">264</cx:pt>
          <cx:pt idx="2301">264</cx:pt>
          <cx:pt idx="2302">263</cx:pt>
          <cx:pt idx="2303">262</cx:pt>
          <cx:pt idx="2304">261</cx:pt>
          <cx:pt idx="2305">257</cx:pt>
          <cx:pt idx="2306">248</cx:pt>
          <cx:pt idx="2307">245</cx:pt>
          <cx:pt idx="2308">243</cx:pt>
          <cx:pt idx="2309">240</cx:pt>
          <cx:pt idx="2310">237</cx:pt>
          <cx:pt idx="2311">235</cx:pt>
          <cx:pt idx="2312">233</cx:pt>
          <cx:pt idx="2313">230</cx:pt>
          <cx:pt idx="2314">230</cx:pt>
          <cx:pt idx="2315">230</cx:pt>
          <cx:pt idx="2316">230</cx:pt>
          <cx:pt idx="2317">230</cx:pt>
          <cx:pt idx="2318">230</cx:pt>
          <cx:pt idx="2319">229</cx:pt>
          <cx:pt idx="2320">229</cx:pt>
          <cx:pt idx="2321">228</cx:pt>
          <cx:pt idx="2322">228</cx:pt>
          <cx:pt idx="2323">229</cx:pt>
          <cx:pt idx="2324">229</cx:pt>
          <cx:pt idx="2325">229</cx:pt>
          <cx:pt idx="2326">228</cx:pt>
          <cx:pt idx="2327">232</cx:pt>
          <cx:pt idx="2328">231</cx:pt>
          <cx:pt idx="2329">230</cx:pt>
          <cx:pt idx="2330">229</cx:pt>
          <cx:pt idx="2331">229</cx:pt>
          <cx:pt idx="2332">226</cx:pt>
          <cx:pt idx="2333">226</cx:pt>
          <cx:pt idx="2334">225</cx:pt>
          <cx:pt idx="2335">225</cx:pt>
          <cx:pt idx="2336">225</cx:pt>
          <cx:pt idx="2337">225</cx:pt>
          <cx:pt idx="2338">224</cx:pt>
          <cx:pt idx="2339">222</cx:pt>
          <cx:pt idx="2340">222</cx:pt>
          <cx:pt idx="2341">222</cx:pt>
          <cx:pt idx="2342">222</cx:pt>
          <cx:pt idx="2343">222</cx:pt>
          <cx:pt idx="2344">222</cx:pt>
          <cx:pt idx="2345">222</cx:pt>
          <cx:pt idx="2346">222</cx:pt>
          <cx:pt idx="2347">222</cx:pt>
          <cx:pt idx="2348">221</cx:pt>
          <cx:pt idx="2349">208</cx:pt>
          <cx:pt idx="2350">208</cx:pt>
          <cx:pt idx="2351">208</cx:pt>
          <cx:pt idx="2352">208</cx:pt>
          <cx:pt idx="2353">208</cx:pt>
          <cx:pt idx="2354">208</cx:pt>
          <cx:pt idx="2355">208</cx:pt>
          <cx:pt idx="2356">208</cx:pt>
          <cx:pt idx="2357">208</cx:pt>
          <cx:pt idx="2358">208</cx:pt>
          <cx:pt idx="2359">208</cx:pt>
          <cx:pt idx="2360">208</cx:pt>
          <cx:pt idx="2361">208</cx:pt>
          <cx:pt idx="2362">210</cx:pt>
          <cx:pt idx="2363">210</cx:pt>
          <cx:pt idx="2364">210</cx:pt>
          <cx:pt idx="2365">210</cx:pt>
          <cx:pt idx="2366">208</cx:pt>
          <cx:pt idx="2367">208</cx:pt>
          <cx:pt idx="2368">208</cx:pt>
          <cx:pt idx="2369">210</cx:pt>
          <cx:pt idx="2370">207</cx:pt>
          <cx:pt idx="2371">207</cx:pt>
          <cx:pt idx="2372">207</cx:pt>
          <cx:pt idx="2373">207</cx:pt>
          <cx:pt idx="2374">207</cx:pt>
          <cx:pt idx="2375">207</cx:pt>
          <cx:pt idx="2376">207</cx:pt>
          <cx:pt idx="2377">207</cx:pt>
          <cx:pt idx="2378">207</cx:pt>
          <cx:pt idx="2379">207</cx:pt>
          <cx:pt idx="2380">207</cx:pt>
          <cx:pt idx="2381">209</cx:pt>
          <cx:pt idx="2382">211</cx:pt>
          <cx:pt idx="2383">211</cx:pt>
          <cx:pt idx="2384">209</cx:pt>
          <cx:pt idx="2385">208</cx:pt>
          <cx:pt idx="2386">207</cx:pt>
          <cx:pt idx="2387">206</cx:pt>
          <cx:pt idx="2388">207</cx:pt>
          <cx:pt idx="2389">210</cx:pt>
          <cx:pt idx="2390">205</cx:pt>
          <cx:pt idx="2391">206</cx:pt>
          <cx:pt idx="2392">207</cx:pt>
          <cx:pt idx="2393">208</cx:pt>
          <cx:pt idx="2394">210</cx:pt>
          <cx:pt idx="2395">210</cx:pt>
          <cx:pt idx="2396">214</cx:pt>
          <cx:pt idx="2397">216</cx:pt>
          <cx:pt idx="2398">220</cx:pt>
          <cx:pt idx="2399">221</cx:pt>
          <cx:pt idx="2400">224</cx:pt>
          <cx:pt idx="2401">226</cx:pt>
          <cx:pt idx="2402">227</cx:pt>
          <cx:pt idx="2403">229</cx:pt>
          <cx:pt idx="2404">229</cx:pt>
          <cx:pt idx="2405">230</cx:pt>
          <cx:pt idx="2406">229</cx:pt>
          <cx:pt idx="2407">229</cx:pt>
          <cx:pt idx="2408">229</cx:pt>
          <cx:pt idx="2409">229</cx:pt>
          <cx:pt idx="2410">231</cx:pt>
          <cx:pt idx="2411">232</cx:pt>
          <cx:pt idx="2412">235</cx:pt>
          <cx:pt idx="2413">233</cx:pt>
          <cx:pt idx="2414">235</cx:pt>
          <cx:pt idx="2415">237</cx:pt>
          <cx:pt idx="2416">240</cx:pt>
          <cx:pt idx="2417">241</cx:pt>
          <cx:pt idx="2418">244</cx:pt>
          <cx:pt idx="2419">246</cx:pt>
          <cx:pt idx="2420">246</cx:pt>
          <cx:pt idx="2421">246</cx:pt>
          <cx:pt idx="2422">246</cx:pt>
          <cx:pt idx="2423">246</cx:pt>
          <cx:pt idx="2424">246</cx:pt>
          <cx:pt idx="2425">246</cx:pt>
          <cx:pt idx="2426">246</cx:pt>
          <cx:pt idx="2427">246</cx:pt>
          <cx:pt idx="2428">246</cx:pt>
          <cx:pt idx="2429">246</cx:pt>
          <cx:pt idx="2430">246</cx:pt>
          <cx:pt idx="2431">246</cx:pt>
          <cx:pt idx="2432">251</cx:pt>
          <cx:pt idx="2433">251</cx:pt>
          <cx:pt idx="2434">251</cx:pt>
          <cx:pt idx="2435">250</cx:pt>
          <cx:pt idx="2436">249</cx:pt>
          <cx:pt idx="2437">247</cx:pt>
          <cx:pt idx="2438">247</cx:pt>
          <cx:pt idx="2439">248</cx:pt>
          <cx:pt idx="2440">250</cx:pt>
          <cx:pt idx="2441">251</cx:pt>
          <cx:pt idx="2442">251</cx:pt>
          <cx:pt idx="2443">251</cx:pt>
          <cx:pt idx="2444">251</cx:pt>
          <cx:pt idx="2445">251</cx:pt>
          <cx:pt idx="2446">251</cx:pt>
          <cx:pt idx="2447">251</cx:pt>
          <cx:pt idx="2448">251</cx:pt>
          <cx:pt idx="2449">251</cx:pt>
          <cx:pt idx="2450">251</cx:pt>
          <cx:pt idx="2451">251</cx:pt>
          <cx:pt idx="2452">251</cx:pt>
          <cx:pt idx="2453">254</cx:pt>
          <cx:pt idx="2454">251</cx:pt>
          <cx:pt idx="2455">249</cx:pt>
          <cx:pt idx="2456">245</cx:pt>
          <cx:pt idx="2457">240</cx:pt>
          <cx:pt idx="2458">236</cx:pt>
          <cx:pt idx="2459">234</cx:pt>
          <cx:pt idx="2460">228</cx:pt>
          <cx:pt idx="2461">222</cx:pt>
          <cx:pt idx="2462">220</cx:pt>
          <cx:pt idx="2463">217</cx:pt>
          <cx:pt idx="2464">216</cx:pt>
          <cx:pt idx="2465">217</cx:pt>
          <cx:pt idx="2466">219</cx:pt>
          <cx:pt idx="2467">221</cx:pt>
          <cx:pt idx="2468">224</cx:pt>
          <cx:pt idx="2469">232</cx:pt>
          <cx:pt idx="2470">233</cx:pt>
          <cx:pt idx="2471">234</cx:pt>
          <cx:pt idx="2472">238</cx:pt>
          <cx:pt idx="2473">240</cx:pt>
          <cx:pt idx="2474">237</cx:pt>
          <cx:pt idx="2475">236</cx:pt>
          <cx:pt idx="2476">236</cx:pt>
          <cx:pt idx="2477">236</cx:pt>
          <cx:pt idx="2478">236</cx:pt>
          <cx:pt idx="2479">240</cx:pt>
          <cx:pt idx="2480">239</cx:pt>
          <cx:pt idx="2481">240</cx:pt>
          <cx:pt idx="2482">237</cx:pt>
          <cx:pt idx="2483">236</cx:pt>
          <cx:pt idx="2484">236</cx:pt>
          <cx:pt idx="2485">240</cx:pt>
          <cx:pt idx="2486">243</cx:pt>
          <cx:pt idx="2487">247</cx:pt>
          <cx:pt idx="2488">250</cx:pt>
          <cx:pt idx="2489">250</cx:pt>
          <cx:pt idx="2490">249</cx:pt>
          <cx:pt idx="2491">248</cx:pt>
          <cx:pt idx="2492">248</cx:pt>
          <cx:pt idx="2493">249</cx:pt>
          <cx:pt idx="2494">249</cx:pt>
          <cx:pt idx="2495">253</cx:pt>
          <cx:pt idx="2496">253</cx:pt>
          <cx:pt idx="2497">253</cx:pt>
          <cx:pt idx="2498">253</cx:pt>
          <cx:pt idx="2499">253</cx:pt>
          <cx:pt idx="2500">253</cx:pt>
          <cx:pt idx="2501">253</cx:pt>
          <cx:pt idx="2502">253</cx:pt>
          <cx:pt idx="2503">253</cx:pt>
          <cx:pt idx="2504">253</cx:pt>
          <cx:pt idx="2505">253</cx:pt>
          <cx:pt idx="2506">253</cx:pt>
          <cx:pt idx="2507">253</cx:pt>
          <cx:pt idx="2508">253</cx:pt>
          <cx:pt idx="2509">253</cx:pt>
          <cx:pt idx="2510">253</cx:pt>
          <cx:pt idx="2511">253</cx:pt>
          <cx:pt idx="2512">253</cx:pt>
          <cx:pt idx="2513">248</cx:pt>
          <cx:pt idx="2514">248</cx:pt>
          <cx:pt idx="2515">248</cx:pt>
          <cx:pt idx="2516">248</cx:pt>
          <cx:pt idx="2517">248</cx:pt>
          <cx:pt idx="2518">248</cx:pt>
          <cx:pt idx="2519">248</cx:pt>
          <cx:pt idx="2520">248</cx:pt>
          <cx:pt idx="2521">248</cx:pt>
          <cx:pt idx="2522">248</cx:pt>
          <cx:pt idx="2523">248</cx:pt>
          <cx:pt idx="2524">248</cx:pt>
          <cx:pt idx="2525">248</cx:pt>
          <cx:pt idx="2526">248</cx:pt>
          <cx:pt idx="2527">248</cx:pt>
          <cx:pt idx="2528">248</cx:pt>
          <cx:pt idx="2529">248</cx:pt>
          <cx:pt idx="2530">248</cx:pt>
          <cx:pt idx="2531">248</cx:pt>
          <cx:pt idx="2532">247</cx:pt>
          <cx:pt idx="2533">247</cx:pt>
          <cx:pt idx="2534">244</cx:pt>
          <cx:pt idx="2535">242</cx:pt>
          <cx:pt idx="2536">244</cx:pt>
          <cx:pt idx="2537">244</cx:pt>
          <cx:pt idx="2538">247</cx:pt>
          <cx:pt idx="2539">249</cx:pt>
          <cx:pt idx="2540">250</cx:pt>
          <cx:pt idx="2541">250</cx:pt>
          <cx:pt idx="2542">250</cx:pt>
          <cx:pt idx="2543">250</cx:pt>
          <cx:pt idx="2544">249</cx:pt>
          <cx:pt idx="2545">248</cx:pt>
          <cx:pt idx="2546">248</cx:pt>
          <cx:pt idx="2547">247</cx:pt>
          <cx:pt idx="2548">243</cx:pt>
          <cx:pt idx="2549">243</cx:pt>
          <cx:pt idx="2550">240</cx:pt>
          <cx:pt idx="2551">239</cx:pt>
          <cx:pt idx="2552">232</cx:pt>
          <cx:pt idx="2553">227</cx:pt>
          <cx:pt idx="2554">225</cx:pt>
          <cx:pt idx="2555">223</cx:pt>
          <cx:pt idx="2556">221</cx:pt>
          <cx:pt idx="2557">221</cx:pt>
          <cx:pt idx="2558">221</cx:pt>
          <cx:pt idx="2559">225</cx:pt>
          <cx:pt idx="2560">225</cx:pt>
          <cx:pt idx="2561">223</cx:pt>
          <cx:pt idx="2562">220</cx:pt>
          <cx:pt idx="2563">219</cx:pt>
          <cx:pt idx="2564">216</cx:pt>
          <cx:pt idx="2565">214</cx:pt>
          <cx:pt idx="2566">214</cx:pt>
          <cx:pt idx="2567">213</cx:pt>
          <cx:pt idx="2568">213</cx:pt>
          <cx:pt idx="2569">214</cx:pt>
          <cx:pt idx="2570">216</cx:pt>
          <cx:pt idx="2571">218</cx:pt>
          <cx:pt idx="2572">219</cx:pt>
          <cx:pt idx="2573">222</cx:pt>
          <cx:pt idx="2574">222</cx:pt>
          <cx:pt idx="2575">222</cx:pt>
          <cx:pt idx="2576">222</cx:pt>
          <cx:pt idx="2577">222</cx:pt>
          <cx:pt idx="2578">222</cx:pt>
          <cx:pt idx="2579">223</cx:pt>
          <cx:pt idx="2580">225</cx:pt>
          <cx:pt idx="2581">228</cx:pt>
          <cx:pt idx="2582">228</cx:pt>
          <cx:pt idx="2583">228</cx:pt>
          <cx:pt idx="2584">228</cx:pt>
          <cx:pt idx="2585">230</cx:pt>
          <cx:pt idx="2586">233</cx:pt>
          <cx:pt idx="2587">234</cx:pt>
          <cx:pt idx="2588">237</cx:pt>
          <cx:pt idx="2589">240</cx:pt>
          <cx:pt idx="2590">240</cx:pt>
          <cx:pt idx="2591">240</cx:pt>
          <cx:pt idx="2592">240</cx:pt>
          <cx:pt idx="2593">242</cx:pt>
          <cx:pt idx="2594">242</cx:pt>
          <cx:pt idx="2595">242</cx:pt>
          <cx:pt idx="2596">240</cx:pt>
          <cx:pt idx="2597">240</cx:pt>
          <cx:pt idx="2598">240</cx:pt>
          <cx:pt idx="2599">240</cx:pt>
          <cx:pt idx="2600">240</cx:pt>
          <cx:pt idx="2601">240</cx:pt>
          <cx:pt idx="2602">240</cx:pt>
          <cx:pt idx="2603">240</cx:pt>
          <cx:pt idx="2604">240</cx:pt>
          <cx:pt idx="2605">240</cx:pt>
          <cx:pt idx="2606">240</cx:pt>
          <cx:pt idx="2607">240</cx:pt>
          <cx:pt idx="2608">240</cx:pt>
          <cx:pt idx="2609">240</cx:pt>
          <cx:pt idx="2610">240</cx:pt>
          <cx:pt idx="2611">235</cx:pt>
          <cx:pt idx="2612">235</cx:pt>
          <cx:pt idx="2613">234</cx:pt>
          <cx:pt idx="2614">235</cx:pt>
          <cx:pt idx="2615">234</cx:pt>
          <cx:pt idx="2616">235</cx:pt>
          <cx:pt idx="2617">235</cx:pt>
          <cx:pt idx="2618">235</cx:pt>
          <cx:pt idx="2619">231</cx:pt>
          <cx:pt idx="2620">234</cx:pt>
          <cx:pt idx="2621">234</cx:pt>
          <cx:pt idx="2622">235</cx:pt>
          <cx:pt idx="2623">235</cx:pt>
          <cx:pt idx="2624">237</cx:pt>
          <cx:pt idx="2625">238</cx:pt>
          <cx:pt idx="2626">237</cx:pt>
          <cx:pt idx="2627">235</cx:pt>
          <cx:pt idx="2628">233</cx:pt>
          <cx:pt idx="2629">233</cx:pt>
          <cx:pt idx="2630">233</cx:pt>
          <cx:pt idx="2631">236</cx:pt>
          <cx:pt idx="2632">234</cx:pt>
          <cx:pt idx="2633">236</cx:pt>
          <cx:pt idx="2634">235</cx:pt>
          <cx:pt idx="2635">235</cx:pt>
          <cx:pt idx="2636">235</cx:pt>
          <cx:pt idx="2637">254</cx:pt>
          <cx:pt idx="2638">253</cx:pt>
          <cx:pt idx="2639">255</cx:pt>
          <cx:pt idx="2640">249</cx:pt>
          <cx:pt idx="2641">249</cx:pt>
          <cx:pt idx="2642">249</cx:pt>
          <cx:pt idx="2643">252</cx:pt>
          <cx:pt idx="2644">254</cx:pt>
          <cx:pt idx="2645">260</cx:pt>
          <cx:pt idx="2646">261</cx:pt>
          <cx:pt idx="2647">261</cx:pt>
          <cx:pt idx="2648">259</cx:pt>
          <cx:pt idx="2649">255</cx:pt>
          <cx:pt idx="2650">257</cx:pt>
          <cx:pt idx="2651">254</cx:pt>
          <cx:pt idx="2652">255</cx:pt>
          <cx:pt idx="2653">257</cx:pt>
          <cx:pt idx="2654">260</cx:pt>
          <cx:pt idx="2655">260</cx:pt>
          <cx:pt idx="2656">261</cx:pt>
          <cx:pt idx="2657">260</cx:pt>
          <cx:pt idx="2658">256</cx:pt>
          <cx:pt idx="2659">252</cx:pt>
          <cx:pt idx="2660">251</cx:pt>
          <cx:pt idx="2661">251</cx:pt>
          <cx:pt idx="2662">252</cx:pt>
          <cx:pt idx="2663">252</cx:pt>
          <cx:pt idx="2664">255</cx:pt>
          <cx:pt idx="2665">256</cx:pt>
          <cx:pt idx="2666">258</cx:pt>
          <cx:pt idx="2667">261</cx:pt>
          <cx:pt idx="2668">261</cx:pt>
          <cx:pt idx="2669">261</cx:pt>
          <cx:pt idx="2670">261</cx:pt>
          <cx:pt idx="2671">261</cx:pt>
          <cx:pt idx="2672">261</cx:pt>
          <cx:pt idx="2673">261</cx:pt>
          <cx:pt idx="2674">261</cx:pt>
          <cx:pt idx="2675">261</cx:pt>
          <cx:pt idx="2676">259</cx:pt>
          <cx:pt idx="2677">249</cx:pt>
          <cx:pt idx="2678">242</cx:pt>
          <cx:pt idx="2679">244</cx:pt>
          <cx:pt idx="2680">244</cx:pt>
          <cx:pt idx="2681">243</cx:pt>
          <cx:pt idx="2682">246</cx:pt>
          <cx:pt idx="2683">247</cx:pt>
          <cx:pt idx="2684">242</cx:pt>
          <cx:pt idx="2685">238</cx:pt>
          <cx:pt idx="2686">235</cx:pt>
          <cx:pt idx="2687">237</cx:pt>
          <cx:pt idx="2688">240</cx:pt>
          <cx:pt idx="2689">242</cx:pt>
          <cx:pt idx="2690">246</cx:pt>
          <cx:pt idx="2691">246</cx:pt>
          <cx:pt idx="2692">247</cx:pt>
          <cx:pt idx="2693">247</cx:pt>
          <cx:pt idx="2694">248</cx:pt>
          <cx:pt idx="2695">248</cx:pt>
          <cx:pt idx="2696">248</cx:pt>
          <cx:pt idx="2697">248</cx:pt>
          <cx:pt idx="2698">249</cx:pt>
          <cx:pt idx="2699">248</cx:pt>
          <cx:pt idx="2700">247</cx:pt>
          <cx:pt idx="2701">246</cx:pt>
          <cx:pt idx="2702">244</cx:pt>
          <cx:pt idx="2703">243</cx:pt>
          <cx:pt idx="2704">241</cx:pt>
          <cx:pt idx="2705">239</cx:pt>
          <cx:pt idx="2706">239</cx:pt>
          <cx:pt idx="2707">239</cx:pt>
          <cx:pt idx="2708">239</cx:pt>
          <cx:pt idx="2709">240</cx:pt>
          <cx:pt idx="2710">243</cx:pt>
          <cx:pt idx="2711">243</cx:pt>
          <cx:pt idx="2712">243</cx:pt>
          <cx:pt idx="2713">243</cx:pt>
          <cx:pt idx="2714">243</cx:pt>
          <cx:pt idx="2715">243</cx:pt>
          <cx:pt idx="2716">244</cx:pt>
          <cx:pt idx="2717">244</cx:pt>
          <cx:pt idx="2718">244</cx:pt>
          <cx:pt idx="2719">244</cx:pt>
          <cx:pt idx="2720">244</cx:pt>
          <cx:pt idx="2721">242</cx:pt>
          <cx:pt idx="2722">242</cx:pt>
          <cx:pt idx="2723">242</cx:pt>
          <cx:pt idx="2724">241</cx:pt>
          <cx:pt idx="2725">240</cx:pt>
          <cx:pt idx="2726">238</cx:pt>
          <cx:pt idx="2727">238</cx:pt>
          <cx:pt idx="2728">233</cx:pt>
          <cx:pt idx="2729">233</cx:pt>
          <cx:pt idx="2730">230</cx:pt>
          <cx:pt idx="2731">229</cx:pt>
          <cx:pt idx="2732">229</cx:pt>
          <cx:pt idx="2733">229</cx:pt>
          <cx:pt idx="2734">230</cx:pt>
          <cx:pt idx="2735">236</cx:pt>
          <cx:pt idx="2736">238</cx:pt>
          <cx:pt idx="2737">240</cx:pt>
          <cx:pt idx="2738">243</cx:pt>
          <cx:pt idx="2739">244</cx:pt>
          <cx:pt idx="2740">245</cx:pt>
          <cx:pt idx="2741">251</cx:pt>
          <cx:pt idx="2742">248</cx:pt>
          <cx:pt idx="2743">248</cx:pt>
          <cx:pt idx="2744">246</cx:pt>
          <cx:pt idx="2745">244</cx:pt>
          <cx:pt idx="2746">243</cx:pt>
          <cx:pt idx="2747">243</cx:pt>
          <cx:pt idx="2748">241</cx:pt>
          <cx:pt idx="2749">240</cx:pt>
          <cx:pt idx="2750">240</cx:pt>
          <cx:pt idx="2751">240</cx:pt>
          <cx:pt idx="2752">241</cx:pt>
          <cx:pt idx="2753">245</cx:pt>
          <cx:pt idx="2754">246</cx:pt>
          <cx:pt idx="2755">245</cx:pt>
          <cx:pt idx="2756">242</cx:pt>
          <cx:pt idx="2757">242</cx:pt>
          <cx:pt idx="2758">240</cx:pt>
          <cx:pt idx="2759">238</cx:pt>
          <cx:pt idx="2760">235</cx:pt>
          <cx:pt idx="2761">235</cx:pt>
          <cx:pt idx="2762">235</cx:pt>
          <cx:pt idx="2763">235</cx:pt>
          <cx:pt idx="2764">234</cx:pt>
          <cx:pt idx="2765">233</cx:pt>
          <cx:pt idx="2766">233</cx:pt>
          <cx:pt idx="2767">235</cx:pt>
          <cx:pt idx="2768">235</cx:pt>
          <cx:pt idx="2769">236</cx:pt>
          <cx:pt idx="2770">237</cx:pt>
          <cx:pt idx="2771">237</cx:pt>
          <cx:pt idx="2772">238</cx:pt>
          <cx:pt idx="2773">238</cx:pt>
          <cx:pt idx="2774">239</cx:pt>
          <cx:pt idx="2775">239</cx:pt>
          <cx:pt idx="2776">239</cx:pt>
          <cx:pt idx="2777">239</cx:pt>
          <cx:pt idx="2778">239</cx:pt>
          <cx:pt idx="2779">239</cx:pt>
          <cx:pt idx="2780">239</cx:pt>
          <cx:pt idx="2781">240</cx:pt>
          <cx:pt idx="2782">238</cx:pt>
          <cx:pt idx="2783">238</cx:pt>
          <cx:pt idx="2784">240</cx:pt>
          <cx:pt idx="2785">242</cx:pt>
          <cx:pt idx="2786">240</cx:pt>
          <cx:pt idx="2787">240</cx:pt>
          <cx:pt idx="2788">238</cx:pt>
          <cx:pt idx="2789">238</cx:pt>
          <cx:pt idx="2790">235</cx:pt>
          <cx:pt idx="2791">235</cx:pt>
          <cx:pt idx="2792">235</cx:pt>
          <cx:pt idx="2793">235</cx:pt>
          <cx:pt idx="2794">238</cx:pt>
          <cx:pt idx="2795">244</cx:pt>
          <cx:pt idx="2796">251</cx:pt>
          <cx:pt idx="2797">255</cx:pt>
          <cx:pt idx="2798">257</cx:pt>
          <cx:pt idx="2799">264</cx:pt>
          <cx:pt idx="2800">265</cx:pt>
          <cx:pt idx="2801">265</cx:pt>
          <cx:pt idx="2802">270</cx:pt>
          <cx:pt idx="2803">270</cx:pt>
          <cx:pt idx="2804">270</cx:pt>
          <cx:pt idx="2805">270</cx:pt>
          <cx:pt idx="2806">270</cx:pt>
          <cx:pt idx="2807">270</cx:pt>
          <cx:pt idx="2808">270</cx:pt>
          <cx:pt idx="2809">270</cx:pt>
          <cx:pt idx="2810">270</cx:pt>
          <cx:pt idx="2811">270</cx:pt>
          <cx:pt idx="2812">270</cx:pt>
          <cx:pt idx="2813">270</cx:pt>
          <cx:pt idx="2814">270</cx:pt>
          <cx:pt idx="2815">270</cx:pt>
          <cx:pt idx="2816">270</cx:pt>
          <cx:pt idx="2817">270</cx:pt>
          <cx:pt idx="2818">270</cx:pt>
          <cx:pt idx="2819">270</cx:pt>
          <cx:pt idx="2820">270</cx:pt>
          <cx:pt idx="2821">270</cx:pt>
          <cx:pt idx="2822">270</cx:pt>
          <cx:pt idx="2823">266</cx:pt>
          <cx:pt idx="2824">266</cx:pt>
          <cx:pt idx="2825">266</cx:pt>
          <cx:pt idx="2826">266</cx:pt>
          <cx:pt idx="2827">266</cx:pt>
          <cx:pt idx="2828">266</cx:pt>
          <cx:pt idx="2829">266</cx:pt>
          <cx:pt idx="2830">266</cx:pt>
          <cx:pt idx="2831">266</cx:pt>
          <cx:pt idx="2832">266</cx:pt>
          <cx:pt idx="2833">266</cx:pt>
          <cx:pt idx="2834">266</cx:pt>
          <cx:pt idx="2835">266</cx:pt>
          <cx:pt idx="2836">266</cx:pt>
          <cx:pt idx="2837">266</cx:pt>
          <cx:pt idx="2838">265</cx:pt>
          <cx:pt idx="2839">265</cx:pt>
          <cx:pt idx="2840">264</cx:pt>
          <cx:pt idx="2841">264</cx:pt>
          <cx:pt idx="2842">264</cx:pt>
          <cx:pt idx="2843">262</cx:pt>
          <cx:pt idx="2844">269</cx:pt>
          <cx:pt idx="2845">268</cx:pt>
          <cx:pt idx="2846">268</cx:pt>
          <cx:pt idx="2847">267</cx:pt>
          <cx:pt idx="2848">268</cx:pt>
          <cx:pt idx="2849">272</cx:pt>
          <cx:pt idx="2850">273</cx:pt>
          <cx:pt idx="2851">275</cx:pt>
          <cx:pt idx="2852">277</cx:pt>
          <cx:pt idx="2853">277</cx:pt>
          <cx:pt idx="2854">277</cx:pt>
          <cx:pt idx="2855">277</cx:pt>
          <cx:pt idx="2856">277</cx:pt>
          <cx:pt idx="2857">277</cx:pt>
          <cx:pt idx="2858">277</cx:pt>
          <cx:pt idx="2859">277</cx:pt>
          <cx:pt idx="2860">277</cx:pt>
          <cx:pt idx="2861">277</cx:pt>
          <cx:pt idx="2862">277</cx:pt>
          <cx:pt idx="2863">277</cx:pt>
          <cx:pt idx="2864">277</cx:pt>
          <cx:pt idx="2865">278</cx:pt>
          <cx:pt idx="2866">278</cx:pt>
          <cx:pt idx="2867">278</cx:pt>
          <cx:pt idx="2868">278</cx:pt>
          <cx:pt idx="2869">278</cx:pt>
          <cx:pt idx="2870">278</cx:pt>
          <cx:pt idx="2871">278</cx:pt>
          <cx:pt idx="2872">278</cx:pt>
          <cx:pt idx="2873">278</cx:pt>
          <cx:pt idx="2874">278</cx:pt>
          <cx:pt idx="2875">278</cx:pt>
          <cx:pt idx="2876">278</cx:pt>
          <cx:pt idx="2877">278</cx:pt>
          <cx:pt idx="2878">278</cx:pt>
          <cx:pt idx="2879">278</cx:pt>
          <cx:pt idx="2880">278</cx:pt>
          <cx:pt idx="2881">278</cx:pt>
          <cx:pt idx="2882">278</cx:pt>
          <cx:pt idx="2883">278</cx:pt>
          <cx:pt idx="2884">278</cx:pt>
          <cx:pt idx="2885">278</cx:pt>
          <cx:pt idx="2886">286</cx:pt>
          <cx:pt idx="2887">286</cx:pt>
          <cx:pt idx="2888">286</cx:pt>
          <cx:pt idx="2889">282</cx:pt>
          <cx:pt idx="2890">280</cx:pt>
          <cx:pt idx="2891">280</cx:pt>
          <cx:pt idx="2892">280</cx:pt>
          <cx:pt idx="2893">281</cx:pt>
          <cx:pt idx="2894">280</cx:pt>
          <cx:pt idx="2895">281</cx:pt>
          <cx:pt idx="2896">279</cx:pt>
          <cx:pt idx="2897">279</cx:pt>
          <cx:pt idx="2898">279</cx:pt>
          <cx:pt idx="2899">279</cx:pt>
          <cx:pt idx="2900">279</cx:pt>
          <cx:pt idx="2901">279</cx:pt>
          <cx:pt idx="2902">279</cx:pt>
          <cx:pt idx="2903">279</cx:pt>
          <cx:pt idx="2904">279</cx:pt>
          <cx:pt idx="2905">279</cx:pt>
          <cx:pt idx="2906">279</cx:pt>
          <cx:pt idx="2907">279</cx:pt>
          <cx:pt idx="2908">279</cx:pt>
          <cx:pt idx="2909">281</cx:pt>
          <cx:pt idx="2910">281</cx:pt>
          <cx:pt idx="2911">280</cx:pt>
          <cx:pt idx="2912">277</cx:pt>
          <cx:pt idx="2913">275</cx:pt>
          <cx:pt idx="2914">274</cx:pt>
          <cx:pt idx="2915">274</cx:pt>
          <cx:pt idx="2916">273</cx:pt>
          <cx:pt idx="2917">272</cx:pt>
          <cx:pt idx="2918">270</cx:pt>
          <cx:pt idx="2919">270</cx:pt>
          <cx:pt idx="2920">269</cx:pt>
          <cx:pt idx="2921">265</cx:pt>
          <cx:pt idx="2922">264</cx:pt>
          <cx:pt idx="2923">259</cx:pt>
          <cx:pt idx="2924">256</cx:pt>
          <cx:pt idx="2925">254</cx:pt>
          <cx:pt idx="2926">253</cx:pt>
          <cx:pt idx="2927">253</cx:pt>
          <cx:pt idx="2928">249</cx:pt>
          <cx:pt idx="2929">249</cx:pt>
          <cx:pt idx="2930">248</cx:pt>
          <cx:pt idx="2931">248</cx:pt>
          <cx:pt idx="2932">246</cx:pt>
          <cx:pt idx="2933">246</cx:pt>
          <cx:pt idx="2934">245</cx:pt>
          <cx:pt idx="2935">244</cx:pt>
          <cx:pt idx="2936">244</cx:pt>
          <cx:pt idx="2937">243</cx:pt>
          <cx:pt idx="2938">241</cx:pt>
          <cx:pt idx="2939">239</cx:pt>
          <cx:pt idx="2940">238</cx:pt>
          <cx:pt idx="2941">238</cx:pt>
          <cx:pt idx="2942">238</cx:pt>
          <cx:pt idx="2943">239</cx:pt>
          <cx:pt idx="2944">241</cx:pt>
          <cx:pt idx="2945">242</cx:pt>
          <cx:pt idx="2946">242</cx:pt>
          <cx:pt idx="2947">242</cx:pt>
          <cx:pt idx="2948">242</cx:pt>
          <cx:pt idx="2949">242</cx:pt>
          <cx:pt idx="2950">242</cx:pt>
          <cx:pt idx="2951">223</cx:pt>
          <cx:pt idx="2952">223</cx:pt>
          <cx:pt idx="2953">223</cx:pt>
          <cx:pt idx="2954">223</cx:pt>
          <cx:pt idx="2955">224</cx:pt>
          <cx:pt idx="2956">224</cx:pt>
          <cx:pt idx="2957">226</cx:pt>
          <cx:pt idx="2958">226</cx:pt>
          <cx:pt idx="2959">226</cx:pt>
          <cx:pt idx="2960">226</cx:pt>
          <cx:pt idx="2961">226</cx:pt>
          <cx:pt idx="2962">226</cx:pt>
          <cx:pt idx="2963">225</cx:pt>
          <cx:pt idx="2964">226</cx:pt>
          <cx:pt idx="2965">227</cx:pt>
          <cx:pt idx="2966">228</cx:pt>
          <cx:pt idx="2967">228</cx:pt>
          <cx:pt idx="2968">228</cx:pt>
          <cx:pt idx="2969">232</cx:pt>
          <cx:pt idx="2970">231</cx:pt>
          <cx:pt idx="2971">230</cx:pt>
          <cx:pt idx="2972">233</cx:pt>
          <cx:pt idx="2973">233</cx:pt>
          <cx:pt idx="2974">234</cx:pt>
          <cx:pt idx="2975">234</cx:pt>
          <cx:pt idx="2976">232</cx:pt>
          <cx:pt idx="2977">232</cx:pt>
          <cx:pt idx="2978">228</cx:pt>
          <cx:pt idx="2979">224</cx:pt>
          <cx:pt idx="2980">223</cx:pt>
          <cx:pt idx="2981">223</cx:pt>
          <cx:pt idx="2982">223</cx:pt>
          <cx:pt idx="2983">225</cx:pt>
          <cx:pt idx="2984">231</cx:pt>
          <cx:pt idx="2985">233</cx:pt>
          <cx:pt idx="2986">235</cx:pt>
          <cx:pt idx="2987">238</cx:pt>
          <cx:pt idx="2988">238</cx:pt>
          <cx:pt idx="2989">238</cx:pt>
          <cx:pt idx="2990">249</cx:pt>
          <cx:pt idx="2991">245</cx:pt>
          <cx:pt idx="2992">240</cx:pt>
          <cx:pt idx="2993">236</cx:pt>
          <cx:pt idx="2994">236</cx:pt>
          <cx:pt idx="2995">236</cx:pt>
          <cx:pt idx="2996">235</cx:pt>
          <cx:pt idx="2997">235</cx:pt>
          <cx:pt idx="2998">234</cx:pt>
          <cx:pt idx="2999">233</cx:pt>
          <cx:pt idx="3000">232</cx:pt>
          <cx:pt idx="3001">232</cx:pt>
          <cx:pt idx="3002">233</cx:pt>
          <cx:pt idx="3003">233</cx:pt>
          <cx:pt idx="3004">234</cx:pt>
          <cx:pt idx="3005">234</cx:pt>
          <cx:pt idx="3006">234</cx:pt>
          <cx:pt idx="3007">234</cx:pt>
          <cx:pt idx="3008">234</cx:pt>
          <cx:pt idx="3009">233</cx:pt>
          <cx:pt idx="3010">227</cx:pt>
          <cx:pt idx="3011">230</cx:pt>
          <cx:pt idx="3012">230</cx:pt>
          <cx:pt idx="3013">235</cx:pt>
          <cx:pt idx="3014">242</cx:pt>
          <cx:pt idx="3015">245</cx:pt>
          <cx:pt idx="3016">245</cx:pt>
          <cx:pt idx="3017">248</cx:pt>
          <cx:pt idx="3018">250</cx:pt>
          <cx:pt idx="3019">251</cx:pt>
          <cx:pt idx="3020">252</cx:pt>
          <cx:pt idx="3021">253</cx:pt>
          <cx:pt idx="3022">253</cx:pt>
          <cx:pt idx="3023">252</cx:pt>
          <cx:pt idx="3024">250</cx:pt>
          <cx:pt idx="3025">245</cx:pt>
          <cx:pt idx="3026">245</cx:pt>
          <cx:pt idx="3027">242</cx:pt>
          <cx:pt idx="3028">241</cx:pt>
          <cx:pt idx="3029">249</cx:pt>
          <cx:pt idx="3030">249</cx:pt>
          <cx:pt idx="3031">248</cx:pt>
          <cx:pt idx="3032">245</cx:pt>
          <cx:pt idx="3033">244</cx:pt>
          <cx:pt idx="3034">242</cx:pt>
          <cx:pt idx="3035">242</cx:pt>
          <cx:pt idx="3036">240</cx:pt>
          <cx:pt idx="3037">240</cx:pt>
          <cx:pt idx="3038">240</cx:pt>
          <cx:pt idx="3039">240</cx:pt>
          <cx:pt idx="3040">240</cx:pt>
          <cx:pt idx="3041">240</cx:pt>
          <cx:pt idx="3042">239</cx:pt>
          <cx:pt idx="3043">239</cx:pt>
          <cx:pt idx="3044">239</cx:pt>
          <cx:pt idx="3045">239</cx:pt>
          <cx:pt idx="3046">239</cx:pt>
          <cx:pt idx="3047">239</cx:pt>
          <cx:pt idx="3048">239</cx:pt>
          <cx:pt idx="3049">239</cx:pt>
          <cx:pt idx="3050">239</cx:pt>
          <cx:pt idx="3051">234</cx:pt>
          <cx:pt idx="3052">234</cx:pt>
          <cx:pt idx="3053">235</cx:pt>
          <cx:pt idx="3054">235</cx:pt>
          <cx:pt idx="3055">238</cx:pt>
          <cx:pt idx="3056">241</cx:pt>
          <cx:pt idx="3057">243</cx:pt>
          <cx:pt idx="3058">246</cx:pt>
          <cx:pt idx="3059">248</cx:pt>
          <cx:pt idx="3060">253</cx:pt>
          <cx:pt idx="3061">253</cx:pt>
          <cx:pt idx="3062">256</cx:pt>
          <cx:pt idx="3063">259</cx:pt>
          <cx:pt idx="3064">258</cx:pt>
          <cx:pt idx="3065">254</cx:pt>
          <cx:pt idx="3066">254</cx:pt>
          <cx:pt idx="3067">255</cx:pt>
          <cx:pt idx="3068">255</cx:pt>
          <cx:pt idx="3069">260</cx:pt>
          <cx:pt idx="3070">262</cx:pt>
          <cx:pt idx="3071">267</cx:pt>
          <cx:pt idx="3072">273</cx:pt>
          <cx:pt idx="3073">278</cx:pt>
          <cx:pt idx="3074">278</cx:pt>
          <cx:pt idx="3075">275</cx:pt>
          <cx:pt idx="3076">267</cx:pt>
          <cx:pt idx="3077">266</cx:pt>
          <cx:pt idx="3078">259</cx:pt>
          <cx:pt idx="3079">253</cx:pt>
          <cx:pt idx="3080">251</cx:pt>
          <cx:pt idx="3081">251</cx:pt>
          <cx:pt idx="3082">248</cx:pt>
          <cx:pt idx="3083">250</cx:pt>
          <cx:pt idx="3084">249</cx:pt>
          <cx:pt idx="3085">249</cx:pt>
          <cx:pt idx="3086">250</cx:pt>
          <cx:pt idx="3087">251</cx:pt>
          <cx:pt idx="3088">249</cx:pt>
          <cx:pt idx="3089">249</cx:pt>
          <cx:pt idx="3090">249</cx:pt>
          <cx:pt idx="3091">244</cx:pt>
          <cx:pt idx="3092">241</cx:pt>
          <cx:pt idx="3093">241</cx:pt>
          <cx:pt idx="3094">241</cx:pt>
          <cx:pt idx="3095">240</cx:pt>
          <cx:pt idx="3096">238</cx:pt>
          <cx:pt idx="3097">238</cx:pt>
          <cx:pt idx="3098">238</cx:pt>
          <cx:pt idx="3099">233</cx:pt>
          <cx:pt idx="3100">231</cx:pt>
          <cx:pt idx="3101">231</cx:pt>
          <cx:pt idx="3102">231</cx:pt>
          <cx:pt idx="3103">228</cx:pt>
          <cx:pt idx="3104">228</cx:pt>
          <cx:pt idx="3105">228</cx:pt>
          <cx:pt idx="3106">228</cx:pt>
          <cx:pt idx="3107">229</cx:pt>
          <cx:pt idx="3108">230</cx:pt>
          <cx:pt idx="3109">230</cx:pt>
          <cx:pt idx="3110">230</cx:pt>
          <cx:pt idx="3111">230</cx:pt>
          <cx:pt idx="3112">229</cx:pt>
          <cx:pt idx="3113">228</cx:pt>
          <cx:pt idx="3114">216</cx:pt>
          <cx:pt idx="3115">216</cx:pt>
          <cx:pt idx="3116">216</cx:pt>
          <cx:pt idx="3117">217</cx:pt>
          <cx:pt idx="3118">221</cx:pt>
          <cx:pt idx="3119">221</cx:pt>
          <cx:pt idx="3120">219</cx:pt>
          <cx:pt idx="3121">220</cx:pt>
          <cx:pt idx="3122">219</cx:pt>
          <cx:pt idx="3123">219</cx:pt>
          <cx:pt idx="3124">219</cx:pt>
          <cx:pt idx="3125">219</cx:pt>
          <cx:pt idx="3126">219</cx:pt>
          <cx:pt idx="3127">220</cx:pt>
          <cx:pt idx="3128">220</cx:pt>
          <cx:pt idx="3129">220</cx:pt>
          <cx:pt idx="3130">220</cx:pt>
          <cx:pt idx="3131">219</cx:pt>
          <cx:pt idx="3132">219</cx:pt>
          <cx:pt idx="3133">219</cx:pt>
          <cx:pt idx="3134">219</cx:pt>
          <cx:pt idx="3135">220</cx:pt>
          <cx:pt idx="3136">212</cx:pt>
          <cx:pt idx="3137">212</cx:pt>
          <cx:pt idx="3138">212</cx:pt>
          <cx:pt idx="3139">212</cx:pt>
          <cx:pt idx="3140">212</cx:pt>
          <cx:pt idx="3141">212</cx:pt>
          <cx:pt idx="3142">212</cx:pt>
          <cx:pt idx="3143">212</cx:pt>
          <cx:pt idx="3144">212</cx:pt>
          <cx:pt idx="3145">212</cx:pt>
          <cx:pt idx="3146">212</cx:pt>
          <cx:pt idx="3147">212</cx:pt>
          <cx:pt idx="3148">212</cx:pt>
          <cx:pt idx="3149">212</cx:pt>
          <cx:pt idx="3150">212</cx:pt>
          <cx:pt idx="3151">212</cx:pt>
          <cx:pt idx="3152">212</cx:pt>
          <cx:pt idx="3153">212</cx:pt>
          <cx:pt idx="3154">212</cx:pt>
          <cx:pt idx="3155">212</cx:pt>
          <cx:pt idx="3156">213</cx:pt>
          <cx:pt idx="3157">203</cx:pt>
          <cx:pt idx="3158">204</cx:pt>
          <cx:pt idx="3159">204</cx:pt>
          <cx:pt idx="3160">204</cx:pt>
          <cx:pt idx="3161">204</cx:pt>
          <cx:pt idx="3162">204</cx:pt>
          <cx:pt idx="3163">204</cx:pt>
          <cx:pt idx="3164">204</cx:pt>
          <cx:pt idx="3165">204</cx:pt>
          <cx:pt idx="3166">204</cx:pt>
          <cx:pt idx="3167">204</cx:pt>
          <cx:pt idx="3168">204</cx:pt>
          <cx:pt idx="3169">204</cx:pt>
          <cx:pt idx="3170">204</cx:pt>
          <cx:pt idx="3171">204</cx:pt>
          <cx:pt idx="3172">204</cx:pt>
          <cx:pt idx="3173">204</cx:pt>
          <cx:pt idx="3174">204</cx:pt>
          <cx:pt idx="3175">204</cx:pt>
          <cx:pt idx="3176">204</cx:pt>
          <cx:pt idx="3177">204</cx:pt>
          <cx:pt idx="3178">203</cx:pt>
          <cx:pt idx="3179">203</cx:pt>
          <cx:pt idx="3180">205</cx:pt>
          <cx:pt idx="3181">207</cx:pt>
          <cx:pt idx="3182">207</cx:pt>
          <cx:pt idx="3183">207</cx:pt>
          <cx:pt idx="3184">208</cx:pt>
          <cx:pt idx="3185">208</cx:pt>
          <cx:pt idx="3186">208</cx:pt>
          <cx:pt idx="3187">208</cx:pt>
          <cx:pt idx="3188">208</cx:pt>
          <cx:pt idx="3189">208</cx:pt>
          <cx:pt idx="3190">208</cx:pt>
          <cx:pt idx="3191">209</cx:pt>
          <cx:pt idx="3192">210</cx:pt>
          <cx:pt idx="3193">211</cx:pt>
          <cx:pt idx="3194">211</cx:pt>
          <cx:pt idx="3195">211</cx:pt>
          <cx:pt idx="3196">211</cx:pt>
          <cx:pt idx="3197">211</cx:pt>
          <cx:pt idx="3198">211</cx:pt>
          <cx:pt idx="3199">211</cx:pt>
          <cx:pt idx="3200">207</cx:pt>
          <cx:pt idx="3201">210</cx:pt>
          <cx:pt idx="3202">210</cx:pt>
          <cx:pt idx="3203">211</cx:pt>
          <cx:pt idx="3204">211</cx:pt>
          <cx:pt idx="3205">211</cx:pt>
          <cx:pt idx="3206">211</cx:pt>
          <cx:pt idx="3207">210</cx:pt>
          <cx:pt idx="3208">209</cx:pt>
          <cx:pt idx="3209">207</cx:pt>
          <cx:pt idx="3210">209</cx:pt>
          <cx:pt idx="3211">209</cx:pt>
          <cx:pt idx="3212">210</cx:pt>
          <cx:pt idx="3213">212</cx:pt>
          <cx:pt idx="3214">213</cx:pt>
          <cx:pt idx="3215">213</cx:pt>
          <cx:pt idx="3216">213</cx:pt>
          <cx:pt idx="3217">213</cx:pt>
          <cx:pt idx="3218">213</cx:pt>
          <cx:pt idx="3219">214</cx:pt>
          <cx:pt idx="3220">213</cx:pt>
          <cx:pt idx="3221">212</cx:pt>
          <cx:pt idx="3222">210</cx:pt>
          <cx:pt idx="3223">210</cx:pt>
          <cx:pt idx="3224">210</cx:pt>
          <cx:pt idx="3225">209</cx:pt>
          <cx:pt idx="3226">209</cx:pt>
          <cx:pt idx="3227">209</cx:pt>
          <cx:pt idx="3228">208</cx:pt>
          <cx:pt idx="3229">208</cx:pt>
          <cx:pt idx="3230">209</cx:pt>
          <cx:pt idx="3231">209</cx:pt>
          <cx:pt idx="3232">209</cx:pt>
          <cx:pt idx="3233">209</cx:pt>
          <cx:pt idx="3234">210</cx:pt>
          <cx:pt idx="3235">210</cx:pt>
          <cx:pt idx="3236">210</cx:pt>
          <cx:pt idx="3237">210</cx:pt>
          <cx:pt idx="3238">210</cx:pt>
          <cx:pt idx="3239">210</cx:pt>
          <cx:pt idx="3240">205</cx:pt>
          <cx:pt idx="3241">204</cx:pt>
          <cx:pt idx="3242">204</cx:pt>
          <cx:pt idx="3243">201</cx:pt>
          <cx:pt idx="3244">199</cx:pt>
          <cx:pt idx="3245">198</cx:pt>
          <cx:pt idx="3246">198</cx:pt>
          <cx:pt idx="3247">197</cx:pt>
          <cx:pt idx="3248">197</cx:pt>
          <cx:pt idx="3249">197</cx:pt>
          <cx:pt idx="3250">196</cx:pt>
          <cx:pt idx="3251">195</cx:pt>
          <cx:pt idx="3252">198</cx:pt>
          <cx:pt idx="3253">198</cx:pt>
          <cx:pt idx="3254">199</cx:pt>
          <cx:pt idx="3255">200</cx:pt>
          <cx:pt idx="3256">201</cx:pt>
          <cx:pt idx="3257">202</cx:pt>
          <cx:pt idx="3258">202</cx:pt>
          <cx:pt idx="3259">195</cx:pt>
          <cx:pt idx="3260">194</cx:pt>
          <cx:pt idx="3261">194</cx:pt>
          <cx:pt idx="3262">194</cx:pt>
          <cx:pt idx="3263">194</cx:pt>
          <cx:pt idx="3264">190</cx:pt>
          <cx:pt idx="3265">190</cx:pt>
          <cx:pt idx="3266">189</cx:pt>
          <cx:pt idx="3267">189</cx:pt>
          <cx:pt idx="3268">189</cx:pt>
          <cx:pt idx="3269">189</cx:pt>
          <cx:pt idx="3270">190</cx:pt>
          <cx:pt idx="3271">192</cx:pt>
          <cx:pt idx="3272">193</cx:pt>
          <cx:pt idx="3273">193</cx:pt>
          <cx:pt idx="3274">194</cx:pt>
          <cx:pt idx="3275">195</cx:pt>
          <cx:pt idx="3276">195</cx:pt>
          <cx:pt idx="3277">196</cx:pt>
          <cx:pt idx="3278">195</cx:pt>
          <cx:pt idx="3279">191</cx:pt>
          <cx:pt idx="3280">191</cx:pt>
          <cx:pt idx="3281">193</cx:pt>
          <cx:pt idx="3282">196</cx:pt>
          <cx:pt idx="3283">206</cx:pt>
          <cx:pt idx="3284">206</cx:pt>
          <cx:pt idx="3285">207</cx:pt>
          <cx:pt idx="3286">210</cx:pt>
          <cx:pt idx="3287">211</cx:pt>
          <cx:pt idx="3288">211</cx:pt>
          <cx:pt idx="3289">212</cx:pt>
          <cx:pt idx="3290">214</cx:pt>
          <cx:pt idx="3291">215</cx:pt>
          <cx:pt idx="3292">216</cx:pt>
          <cx:pt idx="3293">216</cx:pt>
          <cx:pt idx="3294">216</cx:pt>
          <cx:pt idx="3295">216</cx:pt>
          <cx:pt idx="3296">215</cx:pt>
          <cx:pt idx="3297">215</cx:pt>
          <cx:pt idx="3298">214</cx:pt>
          <cx:pt idx="3299">214</cx:pt>
          <cx:pt idx="3300">214</cx:pt>
          <cx:pt idx="3301">216</cx:pt>
          <cx:pt idx="3302">216</cx:pt>
          <cx:pt idx="3303">216</cx:pt>
          <cx:pt idx="3304">216</cx:pt>
          <cx:pt idx="3305">215</cx:pt>
          <cx:pt idx="3306">216</cx:pt>
          <cx:pt idx="3307">217</cx:pt>
          <cx:pt idx="3308">218</cx:pt>
          <cx:pt idx="3309">218</cx:pt>
          <cx:pt idx="3310">218</cx:pt>
          <cx:pt idx="3311">219</cx:pt>
          <cx:pt idx="3312">219</cx:pt>
          <cx:pt idx="3313">219</cx:pt>
          <cx:pt idx="3314">219</cx:pt>
          <cx:pt idx="3315">219</cx:pt>
          <cx:pt idx="3316">219</cx:pt>
          <cx:pt idx="3317">219</cx:pt>
          <cx:pt idx="3318">219</cx:pt>
          <cx:pt idx="3319">219</cx:pt>
          <cx:pt idx="3320">219</cx:pt>
          <cx:pt idx="3321">219</cx:pt>
          <cx:pt idx="3322">218</cx:pt>
          <cx:pt idx="3323">218</cx:pt>
          <cx:pt idx="3324">218</cx:pt>
          <cx:pt idx="3325">218</cx:pt>
          <cx:pt idx="3326">218</cx:pt>
          <cx:pt idx="3327">218</cx:pt>
          <cx:pt idx="3328">218</cx:pt>
          <cx:pt idx="3329">218</cx:pt>
          <cx:pt idx="3330">218</cx:pt>
          <cx:pt idx="3331">218</cx:pt>
          <cx:pt idx="3332">217</cx:pt>
          <cx:pt idx="3333">217</cx:pt>
          <cx:pt idx="3334">217</cx:pt>
          <cx:pt idx="3335">217</cx:pt>
          <cx:pt idx="3336">218</cx:pt>
          <cx:pt idx="3337">218</cx:pt>
          <cx:pt idx="3338">218</cx:pt>
          <cx:pt idx="3339">218</cx:pt>
          <cx:pt idx="3340">218</cx:pt>
          <cx:pt idx="3341">218</cx:pt>
          <cx:pt idx="3342">218</cx:pt>
          <cx:pt idx="3343">211</cx:pt>
          <cx:pt idx="3344">211</cx:pt>
          <cx:pt idx="3345">211</cx:pt>
          <cx:pt idx="3346">211</cx:pt>
          <cx:pt idx="3347">211</cx:pt>
          <cx:pt idx="3348">211</cx:pt>
          <cx:pt idx="3349">211</cx:pt>
          <cx:pt idx="3350">211</cx:pt>
          <cx:pt idx="3351">211</cx:pt>
          <cx:pt idx="3352">211</cx:pt>
          <cx:pt idx="3353">209</cx:pt>
          <cx:pt idx="3354">209</cx:pt>
          <cx:pt idx="3355">209</cx:pt>
          <cx:pt idx="3356">209</cx:pt>
          <cx:pt idx="3357">209</cx:pt>
          <cx:pt idx="3358">209</cx:pt>
          <cx:pt idx="3359">209</cx:pt>
          <cx:pt idx="3360">209</cx:pt>
          <cx:pt idx="3361">205</cx:pt>
          <cx:pt idx="3362">203</cx:pt>
          <cx:pt idx="3363">202</cx:pt>
          <cx:pt idx="3364">201</cx:pt>
          <cx:pt idx="3365">198</cx:pt>
          <cx:pt idx="3366">198</cx:pt>
          <cx:pt idx="3367">198</cx:pt>
          <cx:pt idx="3368">198</cx:pt>
          <cx:pt idx="3369">198</cx:pt>
          <cx:pt idx="3370">199</cx:pt>
          <cx:pt idx="3371">201</cx:pt>
          <cx:pt idx="3372">203</cx:pt>
          <cx:pt idx="3373">204</cx:pt>
          <cx:pt idx="3374">204</cx:pt>
          <cx:pt idx="3375">204</cx:pt>
          <cx:pt idx="3376">204</cx:pt>
          <cx:pt idx="3377">204</cx:pt>
          <cx:pt idx="3378">203</cx:pt>
          <cx:pt idx="3379">203</cx:pt>
          <cx:pt idx="3380">203</cx:pt>
          <cx:pt idx="3381">203</cx:pt>
          <cx:pt idx="3382">203</cx:pt>
          <cx:pt idx="3383">203</cx:pt>
          <cx:pt idx="3384">203</cx:pt>
          <cx:pt idx="3385">201</cx:pt>
          <cx:pt idx="3386">201</cx:pt>
          <cx:pt idx="3387">200</cx:pt>
          <cx:pt idx="3388">200</cx:pt>
          <cx:pt idx="3389">200</cx:pt>
          <cx:pt idx="3390">201</cx:pt>
          <cx:pt idx="3391">202</cx:pt>
          <cx:pt idx="3392">203</cx:pt>
          <cx:pt idx="3393">206</cx:pt>
          <cx:pt idx="3394">205</cx:pt>
          <cx:pt idx="3395">204</cx:pt>
          <cx:pt idx="3396">204</cx:pt>
          <cx:pt idx="3397">206</cx:pt>
          <cx:pt idx="3398">205</cx:pt>
          <cx:pt idx="3399">207</cx:pt>
          <cx:pt idx="3400">207</cx:pt>
          <cx:pt idx="3401">207</cx:pt>
          <cx:pt idx="3402">207</cx:pt>
          <cx:pt idx="3403">207</cx:pt>
          <cx:pt idx="3404">207</cx:pt>
          <cx:pt idx="3405">207</cx:pt>
          <cx:pt idx="3406">207</cx:pt>
          <cx:pt idx="3407">207</cx:pt>
          <cx:pt idx="3408">204</cx:pt>
          <cx:pt idx="3409">204</cx:pt>
          <cx:pt idx="3410">204</cx:pt>
          <cx:pt idx="3411">204</cx:pt>
          <cx:pt idx="3412">204</cx:pt>
          <cx:pt idx="3413">201</cx:pt>
          <cx:pt idx="3414">197</cx:pt>
          <cx:pt idx="3415">196</cx:pt>
          <cx:pt idx="3416">195</cx:pt>
          <cx:pt idx="3417">193</cx:pt>
          <cx:pt idx="3418">193</cx:pt>
          <cx:pt idx="3419">192</cx:pt>
          <cx:pt idx="3420">192</cx:pt>
          <cx:pt idx="3421">193</cx:pt>
          <cx:pt idx="3422">194</cx:pt>
          <cx:pt idx="3423">196</cx:pt>
          <cx:pt idx="3424">196</cx:pt>
          <cx:pt idx="3425">196</cx:pt>
          <cx:pt idx="3426">197</cx:pt>
          <cx:pt idx="3427">197</cx:pt>
          <cx:pt idx="3428">198</cx:pt>
          <cx:pt idx="3429">200</cx:pt>
          <cx:pt idx="3430">199</cx:pt>
          <cx:pt idx="3431">197</cx:pt>
          <cx:pt idx="3432">196</cx:pt>
          <cx:pt idx="3433">194</cx:pt>
          <cx:pt idx="3434">193</cx:pt>
          <cx:pt idx="3435">192</cx:pt>
          <cx:pt idx="3436">190</cx:pt>
          <cx:pt idx="3437">186</cx:pt>
          <cx:pt idx="3438">185</cx:pt>
          <cx:pt idx="3439">185</cx:pt>
          <cx:pt idx="3440">185</cx:pt>
          <cx:pt idx="3441">185</cx:pt>
          <cx:pt idx="3442">185</cx:pt>
          <cx:pt idx="3443">185</cx:pt>
          <cx:pt idx="3444">185</cx:pt>
          <cx:pt idx="3445">187</cx:pt>
          <cx:pt idx="3446">188</cx:pt>
          <cx:pt idx="3447">187</cx:pt>
          <cx:pt idx="3448">185</cx:pt>
          <cx:pt idx="3449">184</cx:pt>
          <cx:pt idx="3450">184</cx:pt>
          <cx:pt idx="3451">179</cx:pt>
          <cx:pt idx="3452">177</cx:pt>
          <cx:pt idx="3453">177</cx:pt>
          <cx:pt idx="3454">177</cx:pt>
          <cx:pt idx="3455">178</cx:pt>
          <cx:pt idx="3456">182</cx:pt>
          <cx:pt idx="3457">187</cx:pt>
          <cx:pt idx="3458">190</cx:pt>
          <cx:pt idx="3459">193</cx:pt>
          <cx:pt idx="3460">197</cx:pt>
          <cx:pt idx="3461">198</cx:pt>
          <cx:pt idx="3462">201</cx:pt>
          <cx:pt idx="3463">202</cx:pt>
          <cx:pt idx="3464">204</cx:pt>
          <cx:pt idx="3465">204</cx:pt>
          <cx:pt idx="3466">205</cx:pt>
          <cx:pt idx="3467">206</cx:pt>
          <cx:pt idx="3468">207</cx:pt>
          <cx:pt idx="3469">207</cx:pt>
          <cx:pt idx="3470">209</cx:pt>
          <cx:pt idx="3471">208</cx:pt>
          <cx:pt idx="3472">208</cx:pt>
          <cx:pt idx="3473">208</cx:pt>
          <cx:pt idx="3474">208</cx:pt>
          <cx:pt idx="3475">209</cx:pt>
          <cx:pt idx="3476">209</cx:pt>
          <cx:pt idx="3477">209</cx:pt>
          <cx:pt idx="3478">209</cx:pt>
          <cx:pt idx="3479">209</cx:pt>
          <cx:pt idx="3480">209</cx:pt>
          <cx:pt idx="3481">209</cx:pt>
          <cx:pt idx="3482">209</cx:pt>
          <cx:pt idx="3483">209</cx:pt>
          <cx:pt idx="3484">209</cx:pt>
          <cx:pt idx="3485">209</cx:pt>
          <cx:pt idx="3486">209</cx:pt>
          <cx:pt idx="3487">209</cx:pt>
          <cx:pt idx="3488">209</cx:pt>
          <cx:pt idx="3489">209</cx:pt>
          <cx:pt idx="3490">209</cx:pt>
          <cx:pt idx="3491">209</cx:pt>
          <cx:pt idx="3492">209</cx:pt>
          <cx:pt idx="3493">209</cx:pt>
          <cx:pt idx="3494">209</cx:pt>
          <cx:pt idx="3495">209</cx:pt>
          <cx:pt idx="3496">209</cx:pt>
          <cx:pt idx="3497">209</cx:pt>
          <cx:pt idx="3498">209</cx:pt>
          <cx:pt idx="3499">209</cx:pt>
          <cx:pt idx="3500">209</cx:pt>
          <cx:pt idx="3501">209</cx:pt>
          <cx:pt idx="3502">209</cx:pt>
          <cx:pt idx="3503">209</cx:pt>
          <cx:pt idx="3504">209</cx:pt>
          <cx:pt idx="3505">209</cx:pt>
          <cx:pt idx="3506">209</cx:pt>
          <cx:pt idx="3507">209</cx:pt>
          <cx:pt idx="3508">208</cx:pt>
          <cx:pt idx="3509">206</cx:pt>
          <cx:pt idx="3510">203</cx:pt>
          <cx:pt idx="3511">197</cx:pt>
          <cx:pt idx="3512">197</cx:pt>
          <cx:pt idx="3513">196</cx:pt>
          <cx:pt idx="3514">196</cx:pt>
          <cx:pt idx="3515">196</cx:pt>
          <cx:pt idx="3516">196</cx:pt>
          <cx:pt idx="3517">196</cx:pt>
          <cx:pt idx="3518">196</cx:pt>
          <cx:pt idx="3519">196</cx:pt>
          <cx:pt idx="3520">196</cx:pt>
          <cx:pt idx="3521">196</cx:pt>
          <cx:pt idx="3522">196</cx:pt>
          <cx:pt idx="3523">197</cx:pt>
          <cx:pt idx="3524">197</cx:pt>
          <cx:pt idx="3525">197</cx:pt>
          <cx:pt idx="3526">197</cx:pt>
          <cx:pt idx="3527">198</cx:pt>
          <cx:pt idx="3528">199</cx:pt>
          <cx:pt idx="3529">196</cx:pt>
          <cx:pt idx="3530">195</cx:pt>
          <cx:pt idx="3531">195</cx:pt>
          <cx:pt idx="3532">193</cx:pt>
          <cx:pt idx="3533">191</cx:pt>
          <cx:pt idx="3534">191</cx:pt>
          <cx:pt idx="3535">190</cx:pt>
          <cx:pt idx="3536">188</cx:pt>
          <cx:pt idx="3537">187</cx:pt>
          <cx:pt idx="3538">187</cx:pt>
          <cx:pt idx="3539">187</cx:pt>
          <cx:pt idx="3540">187</cx:pt>
          <cx:pt idx="3541">187</cx:pt>
          <cx:pt idx="3542">187</cx:pt>
          <cx:pt idx="3543">187</cx:pt>
          <cx:pt idx="3544">187</cx:pt>
          <cx:pt idx="3545">187</cx:pt>
          <cx:pt idx="3546">187</cx:pt>
          <cx:pt idx="3547">186</cx:pt>
          <cx:pt idx="3548">186</cx:pt>
          <cx:pt idx="3549">186</cx:pt>
          <cx:pt idx="3550">186</cx:pt>
          <cx:pt idx="3551">186</cx:pt>
          <cx:pt idx="3552">186</cx:pt>
          <cx:pt idx="3553">193</cx:pt>
          <cx:pt idx="3554">193</cx:pt>
          <cx:pt idx="3555">193</cx:pt>
          <cx:pt idx="3556">193</cx:pt>
          <cx:pt idx="3557">193</cx:pt>
          <cx:pt idx="3558">193</cx:pt>
          <cx:pt idx="3559">193</cx:pt>
          <cx:pt idx="3560">193</cx:pt>
          <cx:pt idx="3561">192</cx:pt>
          <cx:pt idx="3562">191</cx:pt>
          <cx:pt idx="3563">191</cx:pt>
          <cx:pt idx="3564">190</cx:pt>
          <cx:pt idx="3565">191</cx:pt>
          <cx:pt idx="3566">191</cx:pt>
          <cx:pt idx="3567">191</cx:pt>
          <cx:pt idx="3568">192</cx:pt>
          <cx:pt idx="3569">193</cx:pt>
          <cx:pt idx="3570">193</cx:pt>
          <cx:pt idx="3571">193</cx:pt>
          <cx:pt idx="3572">196</cx:pt>
          <cx:pt idx="3573">196</cx:pt>
          <cx:pt idx="3574">196</cx:pt>
          <cx:pt idx="3575">196</cx:pt>
          <cx:pt idx="3576">196</cx:pt>
          <cx:pt idx="3577">196</cx:pt>
          <cx:pt idx="3578">196</cx:pt>
          <cx:pt idx="3579">196</cx:pt>
          <cx:pt idx="3580">196</cx:pt>
          <cx:pt idx="3581">196</cx:pt>
          <cx:pt idx="3582">195</cx:pt>
          <cx:pt idx="3583">193</cx:pt>
          <cx:pt idx="3584">192</cx:pt>
          <cx:pt idx="3585">190</cx:pt>
          <cx:pt idx="3586">190</cx:pt>
          <cx:pt idx="3587">190</cx:pt>
          <cx:pt idx="3588">190</cx:pt>
          <cx:pt idx="3589">190</cx:pt>
          <cx:pt idx="3590">190</cx:pt>
          <cx:pt idx="3591">190</cx:pt>
          <cx:pt idx="3592">190</cx:pt>
          <cx:pt idx="3593">191</cx:pt>
          <cx:pt idx="3594">204</cx:pt>
          <cx:pt idx="3595">204</cx:pt>
          <cx:pt idx="3596">204</cx:pt>
          <cx:pt idx="3597">205</cx:pt>
          <cx:pt idx="3598">206</cx:pt>
          <cx:pt idx="3599">206</cx:pt>
          <cx:pt idx="3600">206</cx:pt>
          <cx:pt idx="3601">206</cx:pt>
          <cx:pt idx="3602">206</cx:pt>
          <cx:pt idx="3603">207</cx:pt>
          <cx:pt idx="3604">207</cx:pt>
          <cx:pt idx="3605">208</cx:pt>
          <cx:pt idx="3606">208</cx:pt>
          <cx:pt idx="3607">208</cx:pt>
          <cx:pt idx="3608">207</cx:pt>
          <cx:pt idx="3609">206</cx:pt>
          <cx:pt idx="3610">206</cx:pt>
          <cx:pt idx="3611">206</cx:pt>
          <cx:pt idx="3612">207</cx:pt>
          <cx:pt idx="3613">207</cx:pt>
          <cx:pt idx="3614">208</cx:pt>
          <cx:pt idx="3615">211</cx:pt>
          <cx:pt idx="3616">214</cx:pt>
          <cx:pt idx="3617">213</cx:pt>
          <cx:pt idx="3618">211</cx:pt>
          <cx:pt idx="3619">211</cx:pt>
          <cx:pt idx="3620">210</cx:pt>
          <cx:pt idx="3621">208</cx:pt>
          <cx:pt idx="3622">211</cx:pt>
          <cx:pt idx="3623">211</cx:pt>
          <cx:pt idx="3624">211</cx:pt>
          <cx:pt idx="3625">215</cx:pt>
          <cx:pt idx="3626">218</cx:pt>
          <cx:pt idx="3627">220</cx:pt>
          <cx:pt idx="3628">220</cx:pt>
          <cx:pt idx="3629">219</cx:pt>
          <cx:pt idx="3630">220</cx:pt>
          <cx:pt idx="3631">219</cx:pt>
          <cx:pt idx="3632">220</cx:pt>
          <cx:pt idx="3633">221</cx:pt>
          <cx:pt idx="3634">223</cx:pt>
          <cx:pt idx="3635">238</cx:pt>
          <cx:pt idx="3636">238</cx:pt>
          <cx:pt idx="3637">237</cx:pt>
          <cx:pt idx="3638">234</cx:pt>
          <cx:pt idx="3639">233</cx:pt>
          <cx:pt idx="3640">231</cx:pt>
          <cx:pt idx="3641">231</cx:pt>
          <cx:pt idx="3642">227</cx:pt>
          <cx:pt idx="3643">224</cx:pt>
          <cx:pt idx="3644">224</cx:pt>
          <cx:pt idx="3645">223</cx:pt>
          <cx:pt idx="3646">221</cx:pt>
          <cx:pt idx="3647">219</cx:pt>
          <cx:pt idx="3648">217</cx:pt>
          <cx:pt idx="3649">212</cx:pt>
          <cx:pt idx="3650">211</cx:pt>
          <cx:pt idx="3651">210</cx:pt>
          <cx:pt idx="3652">211</cx:pt>
          <cx:pt idx="3653">211</cx:pt>
          <cx:pt idx="3654">211</cx:pt>
          <cx:pt idx="3655">211</cx:pt>
          <cx:pt idx="3656">211</cx:pt>
          <cx:pt idx="3657">211</cx:pt>
          <cx:pt idx="3658">216</cx:pt>
          <cx:pt idx="3659">219</cx:pt>
          <cx:pt idx="3660">220</cx:pt>
          <cx:pt idx="3661">221</cx:pt>
          <cx:pt idx="3662">221</cx:pt>
          <cx:pt idx="3663">221</cx:pt>
          <cx:pt idx="3664">225</cx:pt>
          <cx:pt idx="3665">225</cx:pt>
          <cx:pt idx="3666">229</cx:pt>
          <cx:pt idx="3667">239</cx:pt>
          <cx:pt idx="3668">242</cx:pt>
          <cx:pt idx="3669">242</cx:pt>
          <cx:pt idx="3670">238</cx:pt>
          <cx:pt idx="3671">235</cx:pt>
          <cx:pt idx="3672">231</cx:pt>
          <cx:pt idx="3673">229</cx:pt>
          <cx:pt idx="3674">232</cx:pt>
          <cx:pt idx="3675">235</cx:pt>
          <cx:pt idx="3676">239</cx:pt>
          <cx:pt idx="3677">245</cx:pt>
          <cx:pt idx="3678">248</cx:pt>
          <cx:pt idx="3679">251</cx:pt>
          <cx:pt idx="3680">252</cx:pt>
          <cx:pt idx="3681">253</cx:pt>
          <cx:pt idx="3682">252</cx:pt>
          <cx:pt idx="3683">250</cx:pt>
          <cx:pt idx="3684">249</cx:pt>
          <cx:pt idx="3685">245</cx:pt>
          <cx:pt idx="3686">243</cx:pt>
          <cx:pt idx="3687">242</cx:pt>
          <cx:pt idx="3688">244</cx:pt>
          <cx:pt idx="3689">242</cx:pt>
          <cx:pt idx="3690">242</cx:pt>
          <cx:pt idx="3691">242</cx:pt>
          <cx:pt idx="3692">240</cx:pt>
          <cx:pt idx="3693">239</cx:pt>
          <cx:pt idx="3694">239</cx:pt>
          <cx:pt idx="3695">237</cx:pt>
          <cx:pt idx="3696">237</cx:pt>
          <cx:pt idx="3697">237</cx:pt>
          <cx:pt idx="3698">238</cx:pt>
          <cx:pt idx="3699">236</cx:pt>
          <cx:pt idx="3700">238</cx:pt>
          <cx:pt idx="3701">238</cx:pt>
          <cx:pt idx="3702">237</cx:pt>
          <cx:pt idx="3703">237</cx:pt>
          <cx:pt idx="3704">237</cx:pt>
          <cx:pt idx="3705">237</cx:pt>
          <cx:pt idx="3706">238</cx:pt>
          <cx:pt idx="3707">239</cx:pt>
          <cx:pt idx="3708">241</cx:pt>
          <cx:pt idx="3709">243</cx:pt>
          <cx:pt idx="3710">244</cx:pt>
          <cx:pt idx="3711">244</cx:pt>
          <cx:pt idx="3712">244</cx:pt>
          <cx:pt idx="3713">245</cx:pt>
          <cx:pt idx="3714">245</cx:pt>
          <cx:pt idx="3715">248</cx:pt>
          <cx:pt idx="3716">248</cx:pt>
          <cx:pt idx="3717">249</cx:pt>
          <cx:pt idx="3718">252</cx:pt>
          <cx:pt idx="3719">256</cx:pt>
          <cx:pt idx="3720">267</cx:pt>
          <cx:pt idx="3721">270</cx:pt>
          <cx:pt idx="3722">270</cx:pt>
          <cx:pt idx="3723">270</cx:pt>
          <cx:pt idx="3724">269</cx:pt>
          <cx:pt idx="3725">269</cx:pt>
          <cx:pt idx="3726">269</cx:pt>
          <cx:pt idx="3727">269</cx:pt>
          <cx:pt idx="3728">270</cx:pt>
          <cx:pt idx="3729">271</cx:pt>
          <cx:pt idx="3730">271</cx:pt>
          <cx:pt idx="3731">271</cx:pt>
          <cx:pt idx="3732">271</cx:pt>
          <cx:pt idx="3733">271</cx:pt>
          <cx:pt idx="3734">271</cx:pt>
          <cx:pt idx="3735">271</cx:pt>
          <cx:pt idx="3736">271</cx:pt>
          <cx:pt idx="3737">271</cx:pt>
          <cx:pt idx="3738">271</cx:pt>
          <cx:pt idx="3739">271</cx:pt>
          <cx:pt idx="3740">275</cx:pt>
          <cx:pt idx="3741">275</cx:pt>
          <cx:pt idx="3742">275</cx:pt>
          <cx:pt idx="3743">275</cx:pt>
          <cx:pt idx="3744">275</cx:pt>
          <cx:pt idx="3745">275</cx:pt>
          <cx:pt idx="3746">275</cx:pt>
          <cx:pt idx="3747">275</cx:pt>
          <cx:pt idx="3748">275</cx:pt>
          <cx:pt idx="3749">275</cx:pt>
          <cx:pt idx="3750">275</cx:pt>
          <cx:pt idx="3751">275</cx:pt>
          <cx:pt idx="3752">275</cx:pt>
          <cx:pt idx="3753">275</cx:pt>
          <cx:pt idx="3754">275</cx:pt>
          <cx:pt idx="3755">275</cx:pt>
          <cx:pt idx="3756">275</cx:pt>
          <cx:pt idx="3757">275</cx:pt>
          <cx:pt idx="3758">275</cx:pt>
          <cx:pt idx="3759">275</cx:pt>
          <cx:pt idx="3760">275</cx:pt>
          <cx:pt idx="3761">265</cx:pt>
          <cx:pt idx="3762">265</cx:pt>
          <cx:pt idx="3763">258</cx:pt>
          <cx:pt idx="3764">253</cx:pt>
          <cx:pt idx="3765">247</cx:pt>
          <cx:pt idx="3766">240</cx:pt>
          <cx:pt idx="3767">232</cx:pt>
          <cx:pt idx="3768">228</cx:pt>
          <cx:pt idx="3769">225</cx:pt>
          <cx:pt idx="3770">220</cx:pt>
          <cx:pt idx="3771">227</cx:pt>
          <cx:pt idx="3772">231</cx:pt>
          <cx:pt idx="3773">230</cx:pt>
          <cx:pt idx="3774">230</cx:pt>
          <cx:pt idx="3775">230</cx:pt>
          <cx:pt idx="3776">227</cx:pt>
          <cx:pt idx="3777">227</cx:pt>
          <cx:pt idx="3778">228</cx:pt>
          <cx:pt idx="3779">225</cx:pt>
          <cx:pt idx="3780">229</cx:pt>
          <cx:pt idx="3781">227</cx:pt>
          <cx:pt idx="3782">227</cx:pt>
          <cx:pt idx="3783">228</cx:pt>
          <cx:pt idx="3784">227</cx:pt>
          <cx:pt idx="3785">228</cx:pt>
          <cx:pt idx="3786">229</cx:pt>
          <cx:pt idx="3787">229</cx:pt>
          <cx:pt idx="3788">228</cx:pt>
          <cx:pt idx="3789">228</cx:pt>
          <cx:pt idx="3790">227</cx:pt>
          <cx:pt idx="3791">226</cx:pt>
          <cx:pt idx="3792">225</cx:pt>
          <cx:pt idx="3793">223</cx:pt>
          <cx:pt idx="3794">223</cx:pt>
          <cx:pt idx="3795">223</cx:pt>
          <cx:pt idx="3796">221</cx:pt>
          <cx:pt idx="3797">219</cx:pt>
          <cx:pt idx="3798">217</cx:pt>
          <cx:pt idx="3799">217</cx:pt>
          <cx:pt idx="3800">217</cx:pt>
          <cx:pt idx="3801">217</cx:pt>
          <cx:pt idx="3802">217</cx:pt>
          <cx:pt idx="3803">217</cx:pt>
          <cx:pt idx="3804">218</cx:pt>
          <cx:pt idx="3805">218</cx:pt>
          <cx:pt idx="3806">218</cx:pt>
          <cx:pt idx="3807">220</cx:pt>
          <cx:pt idx="3808">220</cx:pt>
          <cx:pt idx="3809">220</cx:pt>
          <cx:pt idx="3810">219</cx:pt>
          <cx:pt idx="3811">219</cx:pt>
          <cx:pt idx="3812">219</cx:pt>
          <cx:pt idx="3813">219</cx:pt>
          <cx:pt idx="3814">219</cx:pt>
          <cx:pt idx="3815">219</cx:pt>
          <cx:pt idx="3816">219</cx:pt>
          <cx:pt idx="3817">217</cx:pt>
          <cx:pt idx="3818">217</cx:pt>
          <cx:pt idx="3819">217</cx:pt>
          <cx:pt idx="3820">217</cx:pt>
          <cx:pt idx="3821">217</cx:pt>
          <cx:pt idx="3822">216</cx:pt>
          <cx:pt idx="3823">217</cx:pt>
          <cx:pt idx="3824">216</cx:pt>
          <cx:pt idx="3825">216</cx:pt>
          <cx:pt idx="3826">216</cx:pt>
          <cx:pt idx="3827">216</cx:pt>
          <cx:pt idx="3828">216</cx:pt>
          <cx:pt idx="3829">217</cx:pt>
          <cx:pt idx="3830">218</cx:pt>
          <cx:pt idx="3831">219</cx:pt>
          <cx:pt idx="3832">223</cx:pt>
          <cx:pt idx="3833">224</cx:pt>
          <cx:pt idx="3834">225</cx:pt>
          <cx:pt idx="3835">228</cx:pt>
          <cx:pt idx="3836">230</cx:pt>
          <cx:pt idx="3837">231</cx:pt>
          <cx:pt idx="3838">231</cx:pt>
          <cx:pt idx="3839">230</cx:pt>
          <cx:pt idx="3840">231</cx:pt>
          <cx:pt idx="3841">233</cx:pt>
          <cx:pt idx="3842">235</cx:pt>
          <cx:pt idx="3843">235</cx:pt>
          <cx:pt idx="3844">237</cx:pt>
          <cx:pt idx="3845">239</cx:pt>
          <cx:pt idx="3846">246</cx:pt>
          <cx:pt idx="3847">246</cx:pt>
          <cx:pt idx="3848">251</cx:pt>
          <cx:pt idx="3849">255</cx:pt>
          <cx:pt idx="3850">262</cx:pt>
          <cx:pt idx="3851">270</cx:pt>
          <cx:pt idx="3852">274</cx:pt>
          <cx:pt idx="3853">276</cx:pt>
          <cx:pt idx="3854">276</cx:pt>
          <cx:pt idx="3855">276</cx:pt>
          <cx:pt idx="3856">276</cx:pt>
          <cx:pt idx="3857">277</cx:pt>
          <cx:pt idx="3858">278</cx:pt>
          <cx:pt idx="3859">278</cx:pt>
          <cx:pt idx="3860">278</cx:pt>
          <cx:pt idx="3861">278</cx:pt>
          <cx:pt idx="3862">278</cx:pt>
          <cx:pt idx="3863">278</cx:pt>
          <cx:pt idx="3864">278</cx:pt>
          <cx:pt idx="3865">278</cx:pt>
          <cx:pt idx="3866">278</cx:pt>
          <cx:pt idx="3867">278</cx:pt>
          <cx:pt idx="3868">278</cx:pt>
          <cx:pt idx="3869">278</cx:pt>
          <cx:pt idx="3870">278</cx:pt>
          <cx:pt idx="3871">278</cx:pt>
          <cx:pt idx="3872">278</cx:pt>
          <cx:pt idx="3873">276</cx:pt>
          <cx:pt idx="3874">276</cx:pt>
          <cx:pt idx="3875">275</cx:pt>
          <cx:pt idx="3876">274</cx:pt>
          <cx:pt idx="3877">274</cx:pt>
          <cx:pt idx="3878">274</cx:pt>
          <cx:pt idx="3879">275</cx:pt>
          <cx:pt idx="3880">275</cx:pt>
          <cx:pt idx="3881">275</cx:pt>
          <cx:pt idx="3882">275</cx:pt>
          <cx:pt idx="3883">276</cx:pt>
          <cx:pt idx="3884">277</cx:pt>
          <cx:pt idx="3885">281</cx:pt>
          <cx:pt idx="3886">281</cx:pt>
          <cx:pt idx="3887">281</cx:pt>
          <cx:pt idx="3888">280</cx:pt>
          <cx:pt idx="3889">277</cx:pt>
          <cx:pt idx="3890">277</cx:pt>
          <cx:pt idx="3891">273</cx:pt>
          <cx:pt idx="3892">271</cx:pt>
          <cx:pt idx="3893">266</cx:pt>
          <cx:pt idx="3894">266</cx:pt>
          <cx:pt idx="3895">263</cx:pt>
          <cx:pt idx="3896">263</cx:pt>
          <cx:pt idx="3897">263</cx:pt>
          <cx:pt idx="3898">264</cx:pt>
          <cx:pt idx="3899">265</cx:pt>
          <cx:pt idx="3900">268</cx:pt>
          <cx:pt idx="3901">270</cx:pt>
          <cx:pt idx="3902">271</cx:pt>
          <cx:pt idx="3903">271</cx:pt>
          <cx:pt idx="3904">271</cx:pt>
          <cx:pt idx="3905">271</cx:pt>
          <cx:pt idx="3906">272</cx:pt>
          <cx:pt idx="3907">270</cx:pt>
          <cx:pt idx="3908">264</cx:pt>
          <cx:pt idx="3909">258</cx:pt>
          <cx:pt idx="3910">253</cx:pt>
          <cx:pt idx="3911">249</cx:pt>
          <cx:pt idx="3912">248</cx:pt>
          <cx:pt idx="3913">252</cx:pt>
          <cx:pt idx="3914">254</cx:pt>
          <cx:pt idx="3915">254</cx:pt>
          <cx:pt idx="3916">260</cx:pt>
          <cx:pt idx="3917">262</cx:pt>
          <cx:pt idx="3918">266</cx:pt>
          <cx:pt idx="3919">268</cx:pt>
          <cx:pt idx="3920">271</cx:pt>
          <cx:pt idx="3921">276</cx:pt>
          <cx:pt idx="3922">277</cx:pt>
          <cx:pt idx="3923">275</cx:pt>
          <cx:pt idx="3924">274</cx:pt>
          <cx:pt idx="3925">272</cx:pt>
          <cx:pt idx="3926">267</cx:pt>
          <cx:pt idx="3927">262</cx:pt>
          <cx:pt idx="3928">262</cx:pt>
          <cx:pt idx="3929">259</cx:pt>
          <cx:pt idx="3930">255</cx:pt>
          <cx:pt idx="3931">253</cx:pt>
          <cx:pt idx="3932">255</cx:pt>
          <cx:pt idx="3933">254</cx:pt>
          <cx:pt idx="3934">242</cx:pt>
          <cx:pt idx="3935">231</cx:pt>
          <cx:pt idx="3936">222</cx:pt>
          <cx:pt idx="3937">212</cx:pt>
          <cx:pt idx="3938">205</cx:pt>
          <cx:pt idx="3939">205</cx:pt>
          <cx:pt idx="3940">206</cx:pt>
          <cx:pt idx="3941">208</cx:pt>
          <cx:pt idx="3942">211</cx:pt>
          <cx:pt idx="3943">206</cx:pt>
          <cx:pt idx="3944">205</cx:pt>
          <cx:pt idx="3945">203</cx:pt>
          <cx:pt idx="3946">202</cx:pt>
          <cx:pt idx="3947">201</cx:pt>
          <cx:pt idx="3948">200</cx:pt>
          <cx:pt idx="3949">200</cx:pt>
          <cx:pt idx="3950">196</cx:pt>
          <cx:pt idx="3951">196</cx:pt>
          <cx:pt idx="3952">196</cx:pt>
          <cx:pt idx="3953">199</cx:pt>
          <cx:pt idx="3954">203</cx:pt>
          <cx:pt idx="3955">203</cx:pt>
          <cx:pt idx="3956">204</cx:pt>
          <cx:pt idx="3957">204</cx:pt>
          <cx:pt idx="3958">204</cx:pt>
          <cx:pt idx="3959">203</cx:pt>
          <cx:pt idx="3960">201</cx:pt>
          <cx:pt idx="3961">198</cx:pt>
          <cx:pt idx="3962">197</cx:pt>
          <cx:pt idx="3963">197</cx:pt>
          <cx:pt idx="3964">197</cx:pt>
          <cx:pt idx="3965">197</cx:pt>
          <cx:pt idx="3966">195</cx:pt>
          <cx:pt idx="3967">197</cx:pt>
          <cx:pt idx="3968">197</cx:pt>
          <cx:pt idx="3969">197</cx:pt>
          <cx:pt idx="3970">197</cx:pt>
          <cx:pt idx="3971">197</cx:pt>
          <cx:pt idx="3972">197</cx:pt>
          <cx:pt idx="3973">197</cx:pt>
          <cx:pt idx="3974">198</cx:pt>
          <cx:pt idx="3975">198</cx:pt>
          <cx:pt idx="3976">199</cx:pt>
          <cx:pt idx="3977">199</cx:pt>
          <cx:pt idx="3978">199</cx:pt>
          <cx:pt idx="3979">199</cx:pt>
          <cx:pt idx="3980">199</cx:pt>
          <cx:pt idx="3981">199</cx:pt>
          <cx:pt idx="3982">199</cx:pt>
          <cx:pt idx="3983">199</cx:pt>
          <cx:pt idx="3984">199</cx:pt>
          <cx:pt idx="3985">199</cx:pt>
          <cx:pt idx="3986">199</cx:pt>
          <cx:pt idx="3987">200</cx:pt>
          <cx:pt idx="3988">200</cx:pt>
          <cx:pt idx="3989">199</cx:pt>
          <cx:pt idx="3990">197</cx:pt>
          <cx:pt idx="3991">197</cx:pt>
          <cx:pt idx="3992">196</cx:pt>
          <cx:pt idx="3993">195</cx:pt>
          <cx:pt idx="3994">195</cx:pt>
          <cx:pt idx="3995">195</cx:pt>
          <cx:pt idx="3996">195</cx:pt>
          <cx:pt idx="3997">196</cx:pt>
          <cx:pt idx="3998">199</cx:pt>
          <cx:pt idx="3999">200</cx:pt>
          <cx:pt idx="4000">202</cx:pt>
          <cx:pt idx="4001">203</cx:pt>
          <cx:pt idx="4002">203</cx:pt>
          <cx:pt idx="4003">204</cx:pt>
          <cx:pt idx="4004">204</cx:pt>
          <cx:pt idx="4005">204</cx:pt>
          <cx:pt idx="4006">204</cx:pt>
          <cx:pt idx="4007">204</cx:pt>
          <cx:pt idx="4008">204</cx:pt>
          <cx:pt idx="4009">206</cx:pt>
          <cx:pt idx="4010">206</cx:pt>
          <cx:pt idx="4011">206</cx:pt>
          <cx:pt idx="4012">206</cx:pt>
          <cx:pt idx="4013">206</cx:pt>
          <cx:pt idx="4014">206</cx:pt>
          <cx:pt idx="4015">209</cx:pt>
          <cx:pt idx="4016">209</cx:pt>
          <cx:pt idx="4017">210</cx:pt>
          <cx:pt idx="4018">210</cx:pt>
          <cx:pt idx="4019">210</cx:pt>
          <cx:pt idx="4020">212</cx:pt>
          <cx:pt idx="4021">212</cx:pt>
          <cx:pt idx="4022">212</cx:pt>
          <cx:pt idx="4023">212</cx:pt>
          <cx:pt idx="4024">213</cx:pt>
          <cx:pt idx="4025">214</cx:pt>
          <cx:pt idx="4026">215</cx:pt>
          <cx:pt idx="4027">215</cx:pt>
          <cx:pt idx="4028">214</cx:pt>
          <cx:pt idx="4029">214</cx:pt>
          <cx:pt idx="4030">214</cx:pt>
          <cx:pt idx="4031">214</cx:pt>
          <cx:pt idx="4032">214</cx:pt>
          <cx:pt idx="4033">213</cx:pt>
          <cx:pt idx="4034">213</cx:pt>
          <cx:pt idx="4035">213</cx:pt>
          <cx:pt idx="4036">213</cx:pt>
          <cx:pt idx="4037">213</cx:pt>
          <cx:pt idx="4038">213</cx:pt>
          <cx:pt idx="4039">215</cx:pt>
          <cx:pt idx="4040">215</cx:pt>
          <cx:pt idx="4041">216</cx:pt>
          <cx:pt idx="4042">217</cx:pt>
          <cx:pt idx="4043">217</cx:pt>
          <cx:pt idx="4044">217</cx:pt>
          <cx:pt idx="4045">217</cx:pt>
          <cx:pt idx="4046">217</cx:pt>
          <cx:pt idx="4047">217</cx:pt>
          <cx:pt idx="4048">217</cx:pt>
          <cx:pt idx="4049">217</cx:pt>
          <cx:pt idx="4050">217</cx:pt>
          <cx:pt idx="4051">217</cx:pt>
          <cx:pt idx="4052">217</cx:pt>
          <cx:pt idx="4053">219</cx:pt>
          <cx:pt idx="4054">220</cx:pt>
          <cx:pt idx="4055">220</cx:pt>
          <cx:pt idx="4056">227</cx:pt>
          <cx:pt idx="4057">226</cx:pt>
          <cx:pt idx="4058">227</cx:pt>
          <cx:pt idx="4059">227</cx:pt>
          <cx:pt idx="4060">231</cx:pt>
          <cx:pt idx="4061">233</cx:pt>
          <cx:pt idx="4062">234</cx:pt>
          <cx:pt idx="4063">234</cx:pt>
          <cx:pt idx="4064">234</cx:pt>
          <cx:pt idx="4065">234</cx:pt>
          <cx:pt idx="4066">234</cx:pt>
          <cx:pt idx="4067">234</cx:pt>
          <cx:pt idx="4068">233</cx:pt>
          <cx:pt idx="4069">233</cx:pt>
          <cx:pt idx="4070">228</cx:pt>
          <cx:pt idx="4071">228</cx:pt>
          <cx:pt idx="4072">228</cx:pt>
          <cx:pt idx="4073">229</cx:pt>
          <cx:pt idx="4074">228</cx:pt>
          <cx:pt idx="4075">227</cx:pt>
          <cx:pt idx="4076">227</cx:pt>
          <cx:pt idx="4077">225</cx:pt>
          <cx:pt idx="4078">216</cx:pt>
          <cx:pt idx="4079">212</cx:pt>
          <cx:pt idx="4080">210</cx:pt>
          <cx:pt idx="4081">210</cx:pt>
          <cx:pt idx="4082">210</cx:pt>
          <cx:pt idx="4083">210</cx:pt>
          <cx:pt idx="4084">210</cx:pt>
          <cx:pt idx="4085">210</cx:pt>
          <cx:pt idx="4086">209</cx:pt>
          <cx:pt idx="4087">207</cx:pt>
          <cx:pt idx="4088">205</cx:pt>
          <cx:pt idx="4089">204</cx:pt>
          <cx:pt idx="4090">204</cx:pt>
          <cx:pt idx="4091">204</cx:pt>
          <cx:pt idx="4092">205</cx:pt>
          <cx:pt idx="4093">205</cx:pt>
          <cx:pt idx="4094">206</cx:pt>
          <cx:pt idx="4095">208</cx:pt>
          <cx:pt idx="4096">209</cx:pt>
          <cx:pt idx="4097">209</cx:pt>
          <cx:pt idx="4098">209</cx:pt>
          <cx:pt idx="4099">208</cx:pt>
          <cx:pt idx="4100">209</cx:pt>
          <cx:pt idx="4101">209</cx:pt>
          <cx:pt idx="4102">209</cx:pt>
          <cx:pt idx="4103">210</cx:pt>
          <cx:pt idx="4104">211</cx:pt>
          <cx:pt idx="4105">211</cx:pt>
          <cx:pt idx="4106">211</cx:pt>
          <cx:pt idx="4107">211</cx:pt>
          <cx:pt idx="4108">211</cx:pt>
          <cx:pt idx="4109">211</cx:pt>
          <cx:pt idx="4110">211</cx:pt>
          <cx:pt idx="4111">211</cx:pt>
          <cx:pt idx="4112">214</cx:pt>
          <cx:pt idx="4113">216</cx:pt>
          <cx:pt idx="4114">216</cx:pt>
          <cx:pt idx="4115">216</cx:pt>
          <cx:pt idx="4116">216</cx:pt>
          <cx:pt idx="4117">217</cx:pt>
          <cx:pt idx="4118">218</cx:pt>
          <cx:pt idx="4119">218</cx:pt>
          <cx:pt idx="4120">218</cx:pt>
          <cx:pt idx="4121">218</cx:pt>
          <cx:pt idx="4122">218</cx:pt>
          <cx:pt idx="4123">218</cx:pt>
          <cx:pt idx="4124">217</cx:pt>
          <cx:pt idx="4125">216</cx:pt>
          <cx:pt idx="4126">217</cx:pt>
          <cx:pt idx="4127">218</cx:pt>
          <cx:pt idx="4128">218</cx:pt>
          <cx:pt idx="4129">218</cx:pt>
          <cx:pt idx="4130">220</cx:pt>
          <cx:pt idx="4131">221</cx:pt>
          <cx:pt idx="4132">220</cx:pt>
          <cx:pt idx="4133">219</cx:pt>
          <cx:pt idx="4134">219</cx:pt>
          <cx:pt idx="4135">214</cx:pt>
          <cx:pt idx="4136">213</cx:pt>
          <cx:pt idx="4137">210</cx:pt>
          <cx:pt idx="4138">209</cx:pt>
          <cx:pt idx="4139">209</cx:pt>
          <cx:pt idx="4140">209</cx:pt>
          <cx:pt idx="4141">210</cx:pt>
          <cx:pt idx="4142">209</cx:pt>
          <cx:pt idx="4143">209</cx:pt>
          <cx:pt idx="4144">209</cx:pt>
          <cx:pt idx="4145">209</cx:pt>
          <cx:pt idx="4146">209</cx:pt>
          <cx:pt idx="4147">209</cx:pt>
          <cx:pt idx="4148">210</cx:pt>
          <cx:pt idx="4149">210</cx:pt>
          <cx:pt idx="4150">210</cx:pt>
          <cx:pt idx="4151">210</cx:pt>
          <cx:pt idx="4152">210</cx:pt>
          <cx:pt idx="4153">210</cx:pt>
          <cx:pt idx="4154">210</cx:pt>
          <cx:pt idx="4155">206</cx:pt>
          <cx:pt idx="4156">206</cx:pt>
          <cx:pt idx="4157">206</cx:pt>
          <cx:pt idx="4158">208</cx:pt>
          <cx:pt idx="4159">208</cx:pt>
          <cx:pt idx="4160">209</cx:pt>
          <cx:pt idx="4161">211</cx:pt>
          <cx:pt idx="4162">212</cx:pt>
          <cx:pt idx="4163">219</cx:pt>
          <cx:pt idx="4164">223</cx:pt>
          <cx:pt idx="4165">225</cx:pt>
          <cx:pt idx="4166">225</cx:pt>
          <cx:pt idx="4167">223</cx:pt>
          <cx:pt idx="4168">223</cx:pt>
          <cx:pt idx="4169">220</cx:pt>
          <cx:pt idx="4170">217</cx:pt>
          <cx:pt idx="4171">214</cx:pt>
          <cx:pt idx="4172">212</cx:pt>
          <cx:pt idx="4173">212</cx:pt>
          <cx:pt idx="4174">212</cx:pt>
          <cx:pt idx="4175">218</cx:pt>
          <cx:pt idx="4176">214</cx:pt>
          <cx:pt idx="4177">210</cx:pt>
          <cx:pt idx="4178">210</cx:pt>
          <cx:pt idx="4179">208</cx:pt>
          <cx:pt idx="4180">207</cx:pt>
          <cx:pt idx="4181">207</cx:pt>
          <cx:pt idx="4182">207</cx:pt>
          <cx:pt idx="4183">207</cx:pt>
          <cx:pt idx="4184">207</cx:pt>
          <cx:pt idx="4185">209</cx:pt>
          <cx:pt idx="4186">209</cx:pt>
          <cx:pt idx="4187">209</cx:pt>
          <cx:pt idx="4188">209</cx:pt>
          <cx:pt idx="4189">212</cx:pt>
          <cx:pt idx="4190">214</cx:pt>
          <cx:pt idx="4191">216</cx:pt>
          <cx:pt idx="4192">217</cx:pt>
          <cx:pt idx="4193">219</cx:pt>
          <cx:pt idx="4194">219</cx:pt>
          <cx:pt idx="4195">219</cx:pt>
          <cx:pt idx="4196">220</cx:pt>
          <cx:pt idx="4197">221</cx:pt>
          <cx:pt idx="4198">225</cx:pt>
          <cx:pt idx="4199">227</cx:pt>
          <cx:pt idx="4200">228</cx:pt>
          <cx:pt idx="4201">229</cx:pt>
          <cx:pt idx="4202">231</cx:pt>
          <cx:pt idx="4203">233</cx:pt>
          <cx:pt idx="4204">234</cx:pt>
          <cx:pt idx="4205">235</cx:pt>
          <cx:pt idx="4206">234</cx:pt>
          <cx:pt idx="4207">234</cx:pt>
          <cx:pt idx="4208">234</cx:pt>
          <cx:pt idx="4209">237</cx:pt>
          <cx:pt idx="4210">237</cx:pt>
          <cx:pt idx="4211">238</cx:pt>
          <cx:pt idx="4212">238</cx:pt>
          <cx:pt idx="4213">238</cx:pt>
          <cx:pt idx="4214">239</cx:pt>
          <cx:pt idx="4215">241</cx:pt>
          <cx:pt idx="4216">243</cx:pt>
          <cx:pt idx="4217">245</cx:pt>
          <cx:pt idx="4218">245</cx:pt>
          <cx:pt idx="4219">245</cx:pt>
          <cx:pt idx="4220">244</cx:pt>
          <cx:pt idx="4221">244</cx:pt>
          <cx:pt idx="4222">244</cx:pt>
          <cx:pt idx="4223">244</cx:pt>
          <cx:pt idx="4224">244</cx:pt>
          <cx:pt idx="4225">244</cx:pt>
          <cx:pt idx="4226">244</cx:pt>
          <cx:pt idx="4227">244</cx:pt>
          <cx:pt idx="4228">245</cx:pt>
          <cx:pt idx="4229">245</cx:pt>
          <cx:pt idx="4230">245</cx:pt>
          <cx:pt idx="4231">245</cx:pt>
          <cx:pt idx="4232">245</cx:pt>
          <cx:pt idx="4233">245</cx:pt>
          <cx:pt idx="4234">245</cx:pt>
          <cx:pt idx="4235">245</cx:pt>
          <cx:pt idx="4236">245</cx:pt>
          <cx:pt idx="4237">247</cx:pt>
          <cx:pt idx="4238">247</cx:pt>
          <cx:pt idx="4239">246</cx:pt>
          <cx:pt idx="4240">245</cx:pt>
          <cx:pt idx="4241">244</cx:pt>
          <cx:pt idx="4242">244</cx:pt>
          <cx:pt idx="4243">241</cx:pt>
          <cx:pt idx="4244">242</cx:pt>
          <cx:pt idx="4245">243</cx:pt>
          <cx:pt idx="4246">244</cx:pt>
          <cx:pt idx="4247">244</cx:pt>
          <cx:pt idx="4248">246</cx:pt>
          <cx:pt idx="4249">247</cx:pt>
          <cx:pt idx="4250">247</cx:pt>
          <cx:pt idx="4251">247</cx:pt>
          <cx:pt idx="4252">245</cx:pt>
          <cx:pt idx="4253">239</cx:pt>
          <cx:pt idx="4254">235</cx:pt>
          <cx:pt idx="4255">230</cx:pt>
          <cx:pt idx="4256">227</cx:pt>
          <cx:pt idx="4257">224</cx:pt>
          <cx:pt idx="4258">227</cx:pt>
          <cx:pt idx="4259">227</cx:pt>
          <cx:pt idx="4260">227</cx:pt>
          <cx:pt idx="4261">227</cx:pt>
          <cx:pt idx="4262">227</cx:pt>
          <cx:pt idx="4263">227</cx:pt>
          <cx:pt idx="4264">227</cx:pt>
          <cx:pt idx="4265">227</cx:pt>
          <cx:pt idx="4266">227</cx:pt>
          <cx:pt idx="4267">227</cx:pt>
          <cx:pt idx="4268">227</cx:pt>
          <cx:pt idx="4269">227</cx:pt>
          <cx:pt idx="4270">227</cx:pt>
          <cx:pt idx="4271">227</cx:pt>
          <cx:pt idx="4272">225</cx:pt>
          <cx:pt idx="4273">220</cx:pt>
          <cx:pt idx="4274">213</cx:pt>
          <cx:pt idx="4275">212</cx:pt>
          <cx:pt idx="4276">211</cx:pt>
          <cx:pt idx="4277">210</cx:pt>
          <cx:pt idx="4278">205</cx:pt>
          <cx:pt idx="4279">205</cx:pt>
          <cx:pt idx="4280">205</cx:pt>
          <cx:pt idx="4281">205</cx:pt>
          <cx:pt idx="4282">205</cx:pt>
          <cx:pt idx="4283">206</cx:pt>
          <cx:pt idx="4284">206</cx:pt>
          <cx:pt idx="4285">206</cx:pt>
          <cx:pt idx="4286">207</cx:pt>
          <cx:pt idx="4287">207</cx:pt>
          <cx:pt idx="4288">205</cx:pt>
          <cx:pt idx="4289">205</cx:pt>
          <cx:pt idx="4290">205</cx:pt>
          <cx:pt idx="4291">204</cx:pt>
          <cx:pt idx="4292">204</cx:pt>
          <cx:pt idx="4293">204</cx:pt>
          <cx:pt idx="4294">204</cx:pt>
          <cx:pt idx="4295">205</cx:pt>
          <cx:pt idx="4296">206</cx:pt>
          <cx:pt idx="4297">206</cx:pt>
          <cx:pt idx="4298">207</cx:pt>
          <cx:pt idx="4299">197</cx:pt>
          <cx:pt idx="4300">196</cx:pt>
          <cx:pt idx="4301">196</cx:pt>
          <cx:pt idx="4302">196</cx:pt>
          <cx:pt idx="4303">196</cx:pt>
          <cx:pt idx="4304">196</cx:pt>
          <cx:pt idx="4305">196</cx:pt>
          <cx:pt idx="4306">196</cx:pt>
          <cx:pt idx="4307">196</cx:pt>
          <cx:pt idx="4308">196</cx:pt>
          <cx:pt idx="4309">196</cx:pt>
          <cx:pt idx="4310">196</cx:pt>
          <cx:pt idx="4311">196</cx:pt>
          <cx:pt idx="4312">196</cx:pt>
          <cx:pt idx="4313">196</cx:pt>
          <cx:pt idx="4314">196</cx:pt>
          <cx:pt idx="4315">196</cx:pt>
          <cx:pt idx="4316">196</cx:pt>
          <cx:pt idx="4317">196</cx:pt>
          <cx:pt idx="4318">196</cx:pt>
          <cx:pt idx="4319">196</cx:pt>
          <cx:pt idx="4320">188</cx:pt>
          <cx:pt idx="4321">188</cx:pt>
          <cx:pt idx="4322">188</cx:pt>
          <cx:pt idx="4323">188</cx:pt>
          <cx:pt idx="4324">188</cx:pt>
          <cx:pt idx="4325">188</cx:pt>
          <cx:pt idx="4326">188</cx:pt>
          <cx:pt idx="4327">189</cx:pt>
          <cx:pt idx="4328">189</cx:pt>
          <cx:pt idx="4329">189</cx:pt>
          <cx:pt idx="4330">189</cx:pt>
          <cx:pt idx="4331">189</cx:pt>
          <cx:pt idx="4332">189</cx:pt>
          <cx:pt idx="4333">189</cx:pt>
          <cx:pt idx="4334">188</cx:pt>
          <cx:pt idx="4335">190</cx:pt>
          <cx:pt idx="4336">190</cx:pt>
          <cx:pt idx="4337">190</cx:pt>
          <cx:pt idx="4338">191</cx:pt>
          <cx:pt idx="4339">191</cx:pt>
          <cx:pt idx="4340">189</cx:pt>
          <cx:pt idx="4341">190</cx:pt>
          <cx:pt idx="4342">191</cx:pt>
          <cx:pt idx="4343">191</cx:pt>
          <cx:pt idx="4344">191</cx:pt>
          <cx:pt idx="4345">191</cx:pt>
          <cx:pt idx="4346">191</cx:pt>
          <cx:pt idx="4347">192</cx:pt>
          <cx:pt idx="4348">195</cx:pt>
          <cx:pt idx="4349">195</cx:pt>
          <cx:pt idx="4350">194</cx:pt>
          <cx:pt idx="4351">195</cx:pt>
          <cx:pt idx="4352">195</cx:pt>
          <cx:pt idx="4353">195</cx:pt>
          <cx:pt idx="4354">195</cx:pt>
          <cx:pt idx="4355">195</cx:pt>
          <cx:pt idx="4356">195</cx:pt>
          <cx:pt idx="4357">195</cx:pt>
          <cx:pt idx="4358">193</cx:pt>
          <cx:pt idx="4359">193</cx:pt>
          <cx:pt idx="4360">193</cx:pt>
          <cx:pt idx="4361">195</cx:pt>
          <cx:pt idx="4362">194</cx:pt>
          <cx:pt idx="4363">194</cx:pt>
          <cx:pt idx="4364">194</cx:pt>
          <cx:pt idx="4365">196</cx:pt>
          <cx:pt idx="4366">196</cx:pt>
          <cx:pt idx="4367">196</cx:pt>
          <cx:pt idx="4368">196</cx:pt>
          <cx:pt idx="4369">198</cx:pt>
          <cx:pt idx="4370">198</cx:pt>
          <cx:pt idx="4371">201</cx:pt>
          <cx:pt idx="4372">202</cx:pt>
          <cx:pt idx="4373">202</cx:pt>
          <cx:pt idx="4374">202</cx:pt>
          <cx:pt idx="4375">202</cx:pt>
          <cx:pt idx="4376">200</cx:pt>
          <cx:pt idx="4377">198</cx:pt>
          <cx:pt idx="4378">198</cx:pt>
          <cx:pt idx="4379">198</cx:pt>
          <cx:pt idx="4380">198</cx:pt>
          <cx:pt idx="4381">198</cx:pt>
          <cx:pt idx="4382">198</cx:pt>
          <cx:pt idx="4383">196</cx:pt>
          <cx:pt idx="4384">190</cx:pt>
          <cx:pt idx="4385">190</cx:pt>
          <cx:pt idx="4386">189</cx:pt>
          <cx:pt idx="4387">190</cx:pt>
          <cx:pt idx="4388">190</cx:pt>
          <cx:pt idx="4389">193</cx:pt>
          <cx:pt idx="4390">197</cx:pt>
          <cx:pt idx="4391">201</cx:pt>
          <cx:pt idx="4392">202</cx:pt>
          <cx:pt idx="4393">202</cx:pt>
          <cx:pt idx="4394">202</cx:pt>
          <cx:pt idx="4395">202</cx:pt>
          <cx:pt idx="4396">202</cx:pt>
          <cx:pt idx="4397">201</cx:pt>
          <cx:pt idx="4398">201</cx:pt>
          <cx:pt idx="4399">201</cx:pt>
          <cx:pt idx="4400">201</cx:pt>
          <cx:pt idx="4401">201</cx:pt>
          <cx:pt idx="4402">201</cx:pt>
          <cx:pt idx="4403">200</cx:pt>
          <cx:pt idx="4404">197</cx:pt>
          <cx:pt idx="4405">200</cx:pt>
          <cx:pt idx="4406">199</cx:pt>
          <cx:pt idx="4407">200</cx:pt>
          <cx:pt idx="4408">200</cx:pt>
          <cx:pt idx="4409">203</cx:pt>
          <cx:pt idx="4410">203</cx:pt>
          <cx:pt idx="4411">203</cx:pt>
          <cx:pt idx="4412">203</cx:pt>
          <cx:pt idx="4413">203</cx:pt>
          <cx:pt idx="4414">202</cx:pt>
          <cx:pt idx="4415">203</cx:pt>
          <cx:pt idx="4416">204</cx:pt>
          <cx:pt idx="4417">205</cx:pt>
          <cx:pt idx="4418">203</cx:pt>
          <cx:pt idx="4419">201</cx:pt>
          <cx:pt idx="4420">195</cx:pt>
          <cx:pt idx="4421">193</cx:pt>
          <cx:pt idx="4422">190</cx:pt>
          <cx:pt idx="4423">190</cx:pt>
          <cx:pt idx="4424">188</cx:pt>
          <cx:pt idx="4425">188</cx:pt>
          <cx:pt idx="4426">190</cx:pt>
          <cx:pt idx="4427">190</cx:pt>
          <cx:pt idx="4428">190</cx:pt>
          <cx:pt idx="4429">191</cx:pt>
          <cx:pt idx="4430">191</cx:pt>
          <cx:pt idx="4431">194</cx:pt>
          <cx:pt idx="4432">194</cx:pt>
          <cx:pt idx="4433">195</cx:pt>
          <cx:pt idx="4434">195</cx:pt>
          <cx:pt idx="4435">195</cx:pt>
          <cx:pt idx="4436">195</cx:pt>
          <cx:pt idx="4437">197</cx:pt>
          <cx:pt idx="4438">196</cx:pt>
          <cx:pt idx="4439">196</cx:pt>
          <cx:pt idx="4440">196</cx:pt>
          <cx:pt idx="4441">196</cx:pt>
          <cx:pt idx="4442">197</cx:pt>
          <cx:pt idx="4443">198</cx:pt>
          <cx:pt idx="4444">194</cx:pt>
          <cx:pt idx="4445">192</cx:pt>
          <cx:pt idx="4446">190</cx:pt>
          <cx:pt idx="4447">187</cx:pt>
          <cx:pt idx="4448">189</cx:pt>
          <cx:pt idx="4449">190</cx:pt>
          <cx:pt idx="4450">191</cx:pt>
          <cx:pt idx="4451">194</cx:pt>
          <cx:pt idx="4452">195</cx:pt>
          <cx:pt idx="4453">198</cx:pt>
          <cx:pt idx="4454">202</cx:pt>
          <cx:pt idx="4455">206</cx:pt>
          <cx:pt idx="4456">210</cx:pt>
          <cx:pt idx="4457">217</cx:pt>
          <cx:pt idx="4458">217</cx:pt>
          <cx:pt idx="4459">217</cx:pt>
          <cx:pt idx="4460">217</cx:pt>
          <cx:pt idx="4461">217</cx:pt>
          <cx:pt idx="4462">217</cx:pt>
          <cx:pt idx="4463">217</cx:pt>
          <cx:pt idx="4464">217</cx:pt>
          <cx:pt idx="4465">217</cx:pt>
          <cx:pt idx="4466">217</cx:pt>
          <cx:pt idx="4467">219</cx:pt>
          <cx:pt idx="4468">219</cx:pt>
          <cx:pt idx="4469">219</cx:pt>
          <cx:pt idx="4470">219</cx:pt>
          <cx:pt idx="4471">219</cx:pt>
          <cx:pt idx="4472">219</cx:pt>
          <cx:pt idx="4473">219</cx:pt>
          <cx:pt idx="4474">219</cx:pt>
          <cx:pt idx="4475">219</cx:pt>
          <cx:pt idx="4476">219</cx:pt>
          <cx:pt idx="4477">219</cx:pt>
          <cx:pt idx="4478">219</cx:pt>
          <cx:pt idx="4479">219</cx:pt>
          <cx:pt idx="4480">219</cx:pt>
          <cx:pt idx="4481">219</cx:pt>
          <cx:pt idx="4482">219</cx:pt>
          <cx:pt idx="4483">219</cx:pt>
          <cx:pt idx="4484">219</cx:pt>
          <cx:pt idx="4485">219</cx:pt>
          <cx:pt idx="4486">219</cx:pt>
        </cx:lvl>
      </cx:numDim>
    </cx:data>
    <cx:data id="1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aq10pct_stats!$C$2:$C$4488</cx:f>
        <cx:lvl ptCount="4487" formatCode="General">
          <cx:pt idx="0">171</cx:pt>
          <cx:pt idx="1">178</cx:pt>
          <cx:pt idx="2">178</cx:pt>
          <cx:pt idx="3">45</cx:pt>
          <cx:pt idx="4">45</cx:pt>
          <cx:pt idx="5">25</cx:pt>
          <cx:pt idx="6">25</cx:pt>
          <cx:pt idx="7">0</cx:pt>
          <cx:pt idx="8">0</cx:pt>
          <cx:pt idx="9">0</cx:pt>
          <cx:pt idx="10">0</cx:pt>
          <cx:pt idx="11">0</cx:pt>
          <cx:pt idx="12">151</cx:pt>
          <cx:pt idx="13">151</cx:pt>
          <cx:pt idx="14">179</cx:pt>
          <cx:pt idx="15">194</cx:pt>
          <cx:pt idx="16">201</cx:pt>
          <cx:pt idx="17">207</cx:pt>
          <cx:pt idx="18">213</cx:pt>
          <cx:pt idx="19">214</cx:pt>
          <cx:pt idx="20">213</cx:pt>
          <cx:pt idx="21">215</cx:pt>
          <cx:pt idx="22">217</cx:pt>
          <cx:pt idx="23">218</cx:pt>
          <cx:pt idx="24">221</cx:pt>
          <cx:pt idx="25">222</cx:pt>
          <cx:pt idx="26">223</cx:pt>
          <cx:pt idx="27">223</cx:pt>
          <cx:pt idx="28">223</cx:pt>
          <cx:pt idx="29">223</cx:pt>
          <cx:pt idx="30">220</cx:pt>
          <cx:pt idx="31">221</cx:pt>
          <cx:pt idx="32">223</cx:pt>
          <cx:pt idx="33">223</cx:pt>
          <cx:pt idx="34">224</cx:pt>
          <cx:pt idx="35">225</cx:pt>
          <cx:pt idx="36">227</cx:pt>
          <cx:pt idx="37">228</cx:pt>
          <cx:pt idx="38">229</cx:pt>
          <cx:pt idx="39">230</cx:pt>
          <cx:pt idx="40">230</cx:pt>
          <cx:pt idx="41">229</cx:pt>
          <cx:pt idx="42">230</cx:pt>
          <cx:pt idx="43">230</cx:pt>
          <cx:pt idx="44">230</cx:pt>
          <cx:pt idx="45">230</cx:pt>
          <cx:pt idx="46">231</cx:pt>
          <cx:pt idx="47">230</cx:pt>
          <cx:pt idx="48">230</cx:pt>
          <cx:pt idx="49">230</cx:pt>
          <cx:pt idx="50">230</cx:pt>
          <cx:pt idx="51">230</cx:pt>
          <cx:pt idx="52">230</cx:pt>
          <cx:pt idx="53">226</cx:pt>
          <cx:pt idx="54">227</cx:pt>
          <cx:pt idx="55">228</cx:pt>
          <cx:pt idx="56">228</cx:pt>
          <cx:pt idx="57">228</cx:pt>
          <cx:pt idx="58">230</cx:pt>
          <cx:pt idx="59">229</cx:pt>
          <cx:pt idx="60">228</cx:pt>
          <cx:pt idx="61">227</cx:pt>
          <cx:pt idx="62">227</cx:pt>
          <cx:pt idx="63">227</cx:pt>
          <cx:pt idx="64">226</cx:pt>
          <cx:pt idx="65">226</cx:pt>
          <cx:pt idx="66">226</cx:pt>
          <cx:pt idx="67">226</cx:pt>
          <cx:pt idx="68">226</cx:pt>
          <cx:pt idx="69">227</cx:pt>
          <cx:pt idx="70">225</cx:pt>
          <cx:pt idx="71">225</cx:pt>
          <cx:pt idx="72">225</cx:pt>
          <cx:pt idx="73">224</cx:pt>
          <cx:pt idx="74">222</cx:pt>
          <cx:pt idx="75">222</cx:pt>
          <cx:pt idx="76">221</cx:pt>
          <cx:pt idx="77">219</cx:pt>
          <cx:pt idx="78">212</cx:pt>
          <cx:pt idx="79">212</cx:pt>
          <cx:pt idx="80">212</cx:pt>
          <cx:pt idx="81">210</cx:pt>
          <cx:pt idx="82">183</cx:pt>
          <cx:pt idx="83">192</cx:pt>
          <cx:pt idx="84">190</cx:pt>
          <cx:pt idx="85">190</cx:pt>
          <cx:pt idx="86">188</cx:pt>
          <cx:pt idx="87">187</cx:pt>
          <cx:pt idx="88">201</cx:pt>
          <cx:pt idx="89">201</cx:pt>
          <cx:pt idx="90">201</cx:pt>
          <cx:pt idx="91">200</cx:pt>
          <cx:pt idx="92">200</cx:pt>
          <cx:pt idx="93">199</cx:pt>
          <cx:pt idx="94">198</cx:pt>
          <cx:pt idx="95">170</cx:pt>
          <cx:pt idx="96">149</cx:pt>
          <cx:pt idx="97">149</cx:pt>
          <cx:pt idx="98">148</cx:pt>
          <cx:pt idx="99">145</cx:pt>
          <cx:pt idx="100">131</cx:pt>
          <cx:pt idx="101">131</cx:pt>
          <cx:pt idx="102">135</cx:pt>
          <cx:pt idx="103">134</cx:pt>
          <cx:pt idx="104">131</cx:pt>
          <cx:pt idx="105">131</cx:pt>
          <cx:pt idx="106">133</cx:pt>
          <cx:pt idx="107">133</cx:pt>
          <cx:pt idx="108">131</cx:pt>
          <cx:pt idx="109">129</cx:pt>
          <cx:pt idx="110">129</cx:pt>
          <cx:pt idx="111">81</cx:pt>
          <cx:pt idx="112">81</cx:pt>
          <cx:pt idx="113">81</cx:pt>
          <cx:pt idx="114">45</cx:pt>
          <cx:pt idx="115">45</cx:pt>
          <cx:pt idx="116">45</cx:pt>
          <cx:pt idx="117">45</cx:pt>
          <cx:pt idx="118">45</cx:pt>
          <cx:pt idx="119">51</cx:pt>
          <cx:pt idx="120">51</cx:pt>
          <cx:pt idx="121">46</cx:pt>
          <cx:pt idx="122">46</cx:pt>
          <cx:pt idx="123">46</cx:pt>
          <cx:pt idx="124">46</cx:pt>
          <cx:pt idx="125">47</cx:pt>
          <cx:pt idx="126">47</cx:pt>
          <cx:pt idx="127">47</cx:pt>
          <cx:pt idx="128">47</cx:pt>
          <cx:pt idx="129">64</cx:pt>
          <cx:pt idx="130">65</cx:pt>
          <cx:pt idx="131">65</cx:pt>
          <cx:pt idx="132">65</cx:pt>
          <cx:pt idx="133">65</cx:pt>
          <cx:pt idx="134">65</cx:pt>
          <cx:pt idx="135">63</cx:pt>
          <cx:pt idx="136">63</cx:pt>
          <cx:pt idx="137">63</cx:pt>
          <cx:pt idx="138">67</cx:pt>
          <cx:pt idx="139">119</cx:pt>
          <cx:pt idx="140">120</cx:pt>
          <cx:pt idx="141">120</cx:pt>
          <cx:pt idx="142">120</cx:pt>
          <cx:pt idx="143">120</cx:pt>
          <cx:pt idx="144">166</cx:pt>
          <cx:pt idx="145">198</cx:pt>
          <cx:pt idx="146">198</cx:pt>
          <cx:pt idx="147">201</cx:pt>
          <cx:pt idx="148">202</cx:pt>
          <cx:pt idx="149">207</cx:pt>
          <cx:pt idx="150">206</cx:pt>
          <cx:pt idx="151">207</cx:pt>
          <cx:pt idx="152">209</cx:pt>
          <cx:pt idx="153">210</cx:pt>
          <cx:pt idx="154">204</cx:pt>
          <cx:pt idx="155">203</cx:pt>
          <cx:pt idx="156">201</cx:pt>
          <cx:pt idx="157">199</cx:pt>
          <cx:pt idx="158">147</cx:pt>
          <cx:pt idx="159">101</cx:pt>
          <cx:pt idx="160">0</cx:pt>
          <cx:pt idx="161">0</cx:pt>
          <cx:pt idx="162">0</cx:pt>
          <cx:pt idx="163">0</cx:pt>
          <cx:pt idx="164">0</cx:pt>
          <cx:pt idx="165">0</cx:pt>
          <cx:pt idx="166">0</cx:pt>
          <cx:pt idx="167">0</cx:pt>
          <cx:pt idx="168">0</cx:pt>
          <cx:pt idx="169">0</cx:pt>
          <cx:pt idx="170">0</cx:pt>
          <cx:pt idx="171">0</cx:pt>
          <cx:pt idx="172">0</cx:pt>
          <cx:pt idx="173">0</cx:pt>
          <cx:pt idx="174">0</cx:pt>
          <cx:pt idx="175">0</cx:pt>
          <cx:pt idx="176">0</cx:pt>
          <cx:pt idx="177">0</cx:pt>
          <cx:pt idx="178">0</cx:pt>
          <cx:pt idx="179">0</cx:pt>
          <cx:pt idx="180">0</cx:pt>
          <cx:pt idx="181">0</cx:pt>
          <cx:pt idx="182">0</cx:pt>
          <cx:pt idx="183">133</cx:pt>
          <cx:pt idx="184">186</cx:pt>
          <cx:pt idx="185">188</cx:pt>
          <cx:pt idx="186">185</cx:pt>
          <cx:pt idx="187">187</cx:pt>
          <cx:pt idx="188">187</cx:pt>
          <cx:pt idx="189">185</cx:pt>
          <cx:pt idx="190">182</cx:pt>
          <cx:pt idx="191">173</cx:pt>
          <cx:pt idx="192">152</cx:pt>
          <cx:pt idx="193">153</cx:pt>
          <cx:pt idx="194">141</cx:pt>
          <cx:pt idx="195">162</cx:pt>
          <cx:pt idx="196">171</cx:pt>
          <cx:pt idx="197">178</cx:pt>
          <cx:pt idx="198">187</cx:pt>
          <cx:pt idx="199">190</cx:pt>
          <cx:pt idx="200">191</cx:pt>
          <cx:pt idx="201">195</cx:pt>
          <cx:pt idx="202">198</cx:pt>
          <cx:pt idx="203">199</cx:pt>
          <cx:pt idx="204">204</cx:pt>
          <cx:pt idx="205">204</cx:pt>
          <cx:pt idx="206">205</cx:pt>
          <cx:pt idx="207">205</cx:pt>
          <cx:pt idx="208">205</cx:pt>
          <cx:pt idx="209">199</cx:pt>
          <cx:pt idx="210">198</cx:pt>
          <cx:pt idx="211">196</cx:pt>
          <cx:pt idx="212">196</cx:pt>
          <cx:pt idx="213">197</cx:pt>
          <cx:pt idx="214">196</cx:pt>
          <cx:pt idx="215">196</cx:pt>
          <cx:pt idx="216">195</cx:pt>
          <cx:pt idx="217">195</cx:pt>
          <cx:pt idx="218">195</cx:pt>
          <cx:pt idx="219">196</cx:pt>
          <cx:pt idx="220">199</cx:pt>
          <cx:pt idx="221">199</cx:pt>
          <cx:pt idx="222">200</cx:pt>
          <cx:pt idx="223">200</cx:pt>
          <cx:pt idx="224">199</cx:pt>
          <cx:pt idx="225">199</cx:pt>
          <cx:pt idx="226">199</cx:pt>
          <cx:pt idx="227">195</cx:pt>
          <cx:pt idx="228">195</cx:pt>
          <cx:pt idx="229">194</cx:pt>
          <cx:pt idx="230">194</cx:pt>
          <cx:pt idx="231">194</cx:pt>
          <cx:pt idx="232">194</cx:pt>
          <cx:pt idx="233">194</cx:pt>
          <cx:pt idx="234">194</cx:pt>
          <cx:pt idx="235">193</cx:pt>
          <cx:pt idx="236">191</cx:pt>
          <cx:pt idx="237">190</cx:pt>
          <cx:pt idx="238">188</cx:pt>
          <cx:pt idx="239">188</cx:pt>
          <cx:pt idx="240">188</cx:pt>
          <cx:pt idx="241">188</cx:pt>
          <cx:pt idx="242">180</cx:pt>
          <cx:pt idx="243">179</cx:pt>
          <cx:pt idx="244">173</cx:pt>
          <cx:pt idx="245">173</cx:pt>
          <cx:pt idx="246">172</cx:pt>
          <cx:pt idx="247">175</cx:pt>
          <cx:pt idx="248">173</cx:pt>
          <cx:pt idx="249">171</cx:pt>
          <cx:pt idx="250">169</cx:pt>
          <cx:pt idx="251">167</cx:pt>
          <cx:pt idx="252">161</cx:pt>
          <cx:pt idx="253">161</cx:pt>
          <cx:pt idx="254">161</cx:pt>
          <cx:pt idx="255">156</cx:pt>
          <cx:pt idx="256">156</cx:pt>
          <cx:pt idx="257">156</cx:pt>
          <cx:pt idx="258">129</cx:pt>
          <cx:pt idx="259">129</cx:pt>
          <cx:pt idx="260">129</cx:pt>
          <cx:pt idx="261">129</cx:pt>
          <cx:pt idx="262">129</cx:pt>
          <cx:pt idx="263">91</cx:pt>
          <cx:pt idx="264">25</cx:pt>
          <cx:pt idx="265">20</cx:pt>
          <cx:pt idx="266">20</cx:pt>
          <cx:pt idx="267">31</cx:pt>
          <cx:pt idx="268">31</cx:pt>
          <cx:pt idx="269">38</cx:pt>
          <cx:pt idx="270">38</cx:pt>
          <cx:pt idx="271">38</cx:pt>
          <cx:pt idx="272">30</cx:pt>
          <cx:pt idx="273">30</cx:pt>
          <cx:pt idx="274">20</cx:pt>
          <cx:pt idx="275">20</cx:pt>
          <cx:pt idx="276">30</cx:pt>
          <cx:pt idx="277">29</cx:pt>
          <cx:pt idx="278">92</cx:pt>
          <cx:pt idx="279">122</cx:pt>
          <cx:pt idx="280">137</cx:pt>
          <cx:pt idx="281">137</cx:pt>
          <cx:pt idx="282">137</cx:pt>
          <cx:pt idx="283">140</cx:pt>
          <cx:pt idx="284">140</cx:pt>
          <cx:pt idx="285">141</cx:pt>
          <cx:pt idx="286">153</cx:pt>
          <cx:pt idx="287">167</cx:pt>
          <cx:pt idx="288">175</cx:pt>
          <cx:pt idx="289">176</cx:pt>
          <cx:pt idx="290">181</cx:pt>
          <cx:pt idx="291">184</cx:pt>
          <cx:pt idx="292">186</cx:pt>
          <cx:pt idx="293">192</cx:pt>
          <cx:pt idx="294">195</cx:pt>
          <cx:pt idx="295">196</cx:pt>
          <cx:pt idx="296">200</cx:pt>
          <cx:pt idx="297">200</cx:pt>
          <cx:pt idx="298">202</cx:pt>
          <cx:pt idx="299">202</cx:pt>
          <cx:pt idx="300">202</cx:pt>
          <cx:pt idx="301">203</cx:pt>
          <cx:pt idx="302">203</cx:pt>
          <cx:pt idx="303">203</cx:pt>
          <cx:pt idx="304">203</cx:pt>
          <cx:pt idx="305">203</cx:pt>
          <cx:pt idx="306">203</cx:pt>
          <cx:pt idx="307">201</cx:pt>
          <cx:pt idx="308">201</cx:pt>
          <cx:pt idx="309">200</cx:pt>
          <cx:pt idx="310">200</cx:pt>
          <cx:pt idx="311">200</cx:pt>
          <cx:pt idx="312">200</cx:pt>
          <cx:pt idx="313">200</cx:pt>
          <cx:pt idx="314">201</cx:pt>
          <cx:pt idx="315">201</cx:pt>
          <cx:pt idx="316">202</cx:pt>
          <cx:pt idx="317">202</cx:pt>
          <cx:pt idx="318">202</cx:pt>
          <cx:pt idx="319">202</cx:pt>
          <cx:pt idx="320">200</cx:pt>
          <cx:pt idx="321">200</cx:pt>
          <cx:pt idx="322">198</cx:pt>
          <cx:pt idx="323">198</cx:pt>
          <cx:pt idx="324">198</cx:pt>
          <cx:pt idx="325">199</cx:pt>
          <cx:pt idx="326">202</cx:pt>
          <cx:pt idx="327">203</cx:pt>
          <cx:pt idx="328">201</cx:pt>
          <cx:pt idx="329">203</cx:pt>
          <cx:pt idx="330">203</cx:pt>
          <cx:pt idx="331">203</cx:pt>
          <cx:pt idx="332">203</cx:pt>
          <cx:pt idx="333">205</cx:pt>
          <cx:pt idx="334">205</cx:pt>
          <cx:pt idx="335">207</cx:pt>
          <cx:pt idx="336">209</cx:pt>
          <cx:pt idx="337">210</cx:pt>
          <cx:pt idx="338">209</cx:pt>
          <cx:pt idx="339">209</cx:pt>
          <cx:pt idx="340">208</cx:pt>
          <cx:pt idx="341">209</cx:pt>
          <cx:pt idx="342">208</cx:pt>
          <cx:pt idx="343">208</cx:pt>
          <cx:pt idx="344">207</cx:pt>
          <cx:pt idx="345">208</cx:pt>
          <cx:pt idx="346">206</cx:pt>
          <cx:pt idx="347">206</cx:pt>
          <cx:pt idx="348">200</cx:pt>
          <cx:pt idx="349">199</cx:pt>
          <cx:pt idx="350">199</cx:pt>
          <cx:pt idx="351">198</cx:pt>
          <cx:pt idx="352">197</cx:pt>
          <cx:pt idx="353">195</cx:pt>
          <cx:pt idx="354">193</cx:pt>
          <cx:pt idx="355">192</cx:pt>
          <cx:pt idx="356">190</cx:pt>
          <cx:pt idx="357">190</cx:pt>
          <cx:pt idx="358">190</cx:pt>
          <cx:pt idx="359">189</cx:pt>
          <cx:pt idx="360">189</cx:pt>
          <cx:pt idx="361">186</cx:pt>
          <cx:pt idx="362">186</cx:pt>
          <cx:pt idx="363">185</cx:pt>
          <cx:pt idx="364">185</cx:pt>
          <cx:pt idx="365">185</cx:pt>
          <cx:pt idx="366">184</cx:pt>
          <cx:pt idx="367">184</cx:pt>
          <cx:pt idx="368">184</cx:pt>
          <cx:pt idx="369">184</cx:pt>
          <cx:pt idx="370">184</cx:pt>
          <cx:pt idx="371">184</cx:pt>
          <cx:pt idx="372">186</cx:pt>
          <cx:pt idx="373">188</cx:pt>
          <cx:pt idx="374">189</cx:pt>
          <cx:pt idx="375">191</cx:pt>
          <cx:pt idx="376">189</cx:pt>
          <cx:pt idx="377">188</cx:pt>
          <cx:pt idx="378">187</cx:pt>
          <cx:pt idx="379">189</cx:pt>
          <cx:pt idx="380">189</cx:pt>
          <cx:pt idx="381">190</cx:pt>
          <cx:pt idx="382">190</cx:pt>
          <cx:pt idx="383">191</cx:pt>
          <cx:pt idx="384">193</cx:pt>
          <cx:pt idx="385">196</cx:pt>
          <cx:pt idx="386">198</cx:pt>
          <cx:pt idx="387">199</cx:pt>
          <cx:pt idx="388">199</cx:pt>
          <cx:pt idx="389">199</cx:pt>
          <cx:pt idx="390">195</cx:pt>
          <cx:pt idx="391">193</cx:pt>
          <cx:pt idx="392">193</cx:pt>
          <cx:pt idx="393">193</cx:pt>
          <cx:pt idx="394">193</cx:pt>
          <cx:pt idx="395">193</cx:pt>
          <cx:pt idx="396">193</cx:pt>
          <cx:pt idx="397">193</cx:pt>
          <cx:pt idx="398">193</cx:pt>
          <cx:pt idx="399">193</cx:pt>
          <cx:pt idx="400">193</cx:pt>
          <cx:pt idx="401">192</cx:pt>
          <cx:pt idx="402">190</cx:pt>
          <cx:pt idx="403">190</cx:pt>
          <cx:pt idx="404">189</cx:pt>
          <cx:pt idx="405">189</cx:pt>
          <cx:pt idx="406">189</cx:pt>
          <cx:pt idx="407">189</cx:pt>
          <cx:pt idx="408">189</cx:pt>
          <cx:pt idx="409">189</cx:pt>
          <cx:pt idx="410">189</cx:pt>
          <cx:pt idx="411">189</cx:pt>
          <cx:pt idx="412">190</cx:pt>
          <cx:pt idx="413">189</cx:pt>
          <cx:pt idx="414">188</cx:pt>
          <cx:pt idx="415">186</cx:pt>
          <cx:pt idx="416">186</cx:pt>
          <cx:pt idx="417">186</cx:pt>
          <cx:pt idx="418">186</cx:pt>
          <cx:pt idx="419">186</cx:pt>
          <cx:pt idx="420">186</cx:pt>
          <cx:pt idx="421">186</cx:pt>
          <cx:pt idx="422">186</cx:pt>
          <cx:pt idx="423">186</cx:pt>
          <cx:pt idx="424">186</cx:pt>
          <cx:pt idx="425">186</cx:pt>
          <cx:pt idx="426">187</cx:pt>
          <cx:pt idx="427">187</cx:pt>
          <cx:pt idx="428">188</cx:pt>
          <cx:pt idx="429">188</cx:pt>
          <cx:pt idx="430">188</cx:pt>
          <cx:pt idx="431">188</cx:pt>
          <cx:pt idx="432">188</cx:pt>
          <cx:pt idx="433">182</cx:pt>
          <cx:pt idx="434">181</cx:pt>
          <cx:pt idx="435">180</cx:pt>
          <cx:pt idx="436">179</cx:pt>
          <cx:pt idx="437">178</cx:pt>
          <cx:pt idx="438">178</cx:pt>
          <cx:pt idx="439">178</cx:pt>
          <cx:pt idx="440">178</cx:pt>
          <cx:pt idx="441">180</cx:pt>
          <cx:pt idx="442">180</cx:pt>
          <cx:pt idx="443">181</cx:pt>
          <cx:pt idx="444">182</cx:pt>
          <cx:pt idx="445">182</cx:pt>
          <cx:pt idx="446">182</cx:pt>
          <cx:pt idx="447">182</cx:pt>
          <cx:pt idx="448">182</cx:pt>
          <cx:pt idx="449">182</cx:pt>
          <cx:pt idx="450">181</cx:pt>
          <cx:pt idx="451">181</cx:pt>
          <cx:pt idx="452">178</cx:pt>
          <cx:pt idx="453">175</cx:pt>
          <cx:pt idx="454">174</cx:pt>
          <cx:pt idx="455">174</cx:pt>
          <cx:pt idx="456">174</cx:pt>
          <cx:pt idx="457">173</cx:pt>
          <cx:pt idx="458">173</cx:pt>
          <cx:pt idx="459">172</cx:pt>
          <cx:pt idx="460">169</cx:pt>
          <cx:pt idx="461">168</cx:pt>
          <cx:pt idx="462">168</cx:pt>
          <cx:pt idx="463">169</cx:pt>
          <cx:pt idx="464">168</cx:pt>
          <cx:pt idx="465">165</cx:pt>
          <cx:pt idx="466">165</cx:pt>
          <cx:pt idx="467">165</cx:pt>
          <cx:pt idx="468">165</cx:pt>
          <cx:pt idx="469">166</cx:pt>
          <cx:pt idx="470">166</cx:pt>
          <cx:pt idx="471">165</cx:pt>
          <cx:pt idx="472">165</cx:pt>
          <cx:pt idx="473">168</cx:pt>
          <cx:pt idx="474">164</cx:pt>
          <cx:pt idx="475">162</cx:pt>
          <cx:pt idx="476">160</cx:pt>
          <cx:pt idx="477">160</cx:pt>
          <cx:pt idx="478">158</cx:pt>
          <cx:pt idx="479">159</cx:pt>
          <cx:pt idx="480">160</cx:pt>
          <cx:pt idx="481">162</cx:pt>
          <cx:pt idx="482">162</cx:pt>
          <cx:pt idx="483">162</cx:pt>
          <cx:pt idx="484">158</cx:pt>
          <cx:pt idx="485">156</cx:pt>
          <cx:pt idx="486">156</cx:pt>
          <cx:pt idx="487">156</cx:pt>
          <cx:pt idx="488">156</cx:pt>
          <cx:pt idx="489">156</cx:pt>
          <cx:pt idx="490">153</cx:pt>
          <cx:pt idx="491">152</cx:pt>
          <cx:pt idx="492">151</cx:pt>
          <cx:pt idx="493">148</cx:pt>
          <cx:pt idx="494">147</cx:pt>
          <cx:pt idx="495">151</cx:pt>
          <cx:pt idx="496">149</cx:pt>
          <cx:pt idx="497">147</cx:pt>
          <cx:pt idx="498">148</cx:pt>
          <cx:pt idx="499">148</cx:pt>
          <cx:pt idx="500">148</cx:pt>
          <cx:pt idx="501">150</cx:pt>
          <cx:pt idx="502">154</cx:pt>
          <cx:pt idx="503">159</cx:pt>
          <cx:pt idx="504">161</cx:pt>
          <cx:pt idx="505">163</cx:pt>
          <cx:pt idx="506">165</cx:pt>
          <cx:pt idx="507">165</cx:pt>
          <cx:pt idx="508">166</cx:pt>
          <cx:pt idx="509">171</cx:pt>
          <cx:pt idx="510">176</cx:pt>
          <cx:pt idx="511">177</cx:pt>
          <cx:pt idx="512">181</cx:pt>
          <cx:pt idx="513">183</cx:pt>
          <cx:pt idx="514">183</cx:pt>
          <cx:pt idx="515">180</cx:pt>
          <cx:pt idx="516">180</cx:pt>
          <cx:pt idx="517">181</cx:pt>
          <cx:pt idx="518">178</cx:pt>
          <cx:pt idx="519">177</cx:pt>
          <cx:pt idx="520">177</cx:pt>
          <cx:pt idx="521">177</cx:pt>
          <cx:pt idx="522">177</cx:pt>
          <cx:pt idx="523">177</cx:pt>
          <cx:pt idx="524">179</cx:pt>
          <cx:pt idx="525">180</cx:pt>
          <cx:pt idx="526">181</cx:pt>
          <cx:pt idx="527">181</cx:pt>
          <cx:pt idx="528">181</cx:pt>
          <cx:pt idx="529">182</cx:pt>
          <cx:pt idx="530">182</cx:pt>
          <cx:pt idx="531">182</cx:pt>
          <cx:pt idx="532">185</cx:pt>
          <cx:pt idx="533">185</cx:pt>
          <cx:pt idx="534">185</cx:pt>
          <cx:pt idx="535">185</cx:pt>
          <cx:pt idx="536">184</cx:pt>
          <cx:pt idx="537">184</cx:pt>
          <cx:pt idx="538">183</cx:pt>
          <cx:pt idx="539">183</cx:pt>
          <cx:pt idx="540">184</cx:pt>
          <cx:pt idx="541">184</cx:pt>
          <cx:pt idx="542">186</cx:pt>
          <cx:pt idx="543">189</cx:pt>
          <cx:pt idx="544">191</cx:pt>
          <cx:pt idx="545">192</cx:pt>
          <cx:pt idx="546">192</cx:pt>
          <cx:pt idx="547">192</cx:pt>
          <cx:pt idx="548">192</cx:pt>
          <cx:pt idx="549">192</cx:pt>
          <cx:pt idx="550">192</cx:pt>
          <cx:pt idx="551">193</cx:pt>
          <cx:pt idx="552">193</cx:pt>
          <cx:pt idx="553">193</cx:pt>
          <cx:pt idx="554">193</cx:pt>
          <cx:pt idx="555">193</cx:pt>
          <cx:pt idx="556">193</cx:pt>
          <cx:pt idx="557">191</cx:pt>
          <cx:pt idx="558">191</cx:pt>
          <cx:pt idx="559">190</cx:pt>
          <cx:pt idx="560">189</cx:pt>
          <cx:pt idx="561">189</cx:pt>
          <cx:pt idx="562">189</cx:pt>
          <cx:pt idx="563">189</cx:pt>
          <cx:pt idx="564">189</cx:pt>
          <cx:pt idx="565">190</cx:pt>
          <cx:pt idx="566">192</cx:pt>
          <cx:pt idx="567">192</cx:pt>
          <cx:pt idx="568">192</cx:pt>
          <cx:pt idx="569">193</cx:pt>
          <cx:pt idx="570">193</cx:pt>
          <cx:pt idx="571">193</cx:pt>
          <cx:pt idx="572">193</cx:pt>
          <cx:pt idx="573">194</cx:pt>
          <cx:pt idx="574">194</cx:pt>
          <cx:pt idx="575">194</cx:pt>
          <cx:pt idx="576">194</cx:pt>
          <cx:pt idx="577">195</cx:pt>
          <cx:pt idx="578">195</cx:pt>
          <cx:pt idx="579">194</cx:pt>
          <cx:pt idx="580">193</cx:pt>
          <cx:pt idx="581">193</cx:pt>
          <cx:pt idx="582">193</cx:pt>
          <cx:pt idx="583">193</cx:pt>
          <cx:pt idx="584">193</cx:pt>
          <cx:pt idx="585">193</cx:pt>
          <cx:pt idx="586">194</cx:pt>
          <cx:pt idx="587">194</cx:pt>
          <cx:pt idx="588">192</cx:pt>
          <cx:pt idx="589">189</cx:pt>
          <cx:pt idx="590">186</cx:pt>
          <cx:pt idx="591">183</cx:pt>
          <cx:pt idx="592">171</cx:pt>
          <cx:pt idx="593">164</cx:pt>
          <cx:pt idx="594">162</cx:pt>
          <cx:pt idx="595">160</cx:pt>
          <cx:pt idx="596">160</cx:pt>
          <cx:pt idx="597">161</cx:pt>
          <cx:pt idx="598">157</cx:pt>
          <cx:pt idx="599">154</cx:pt>
          <cx:pt idx="600">154</cx:pt>
          <cx:pt idx="601">152</cx:pt>
          <cx:pt idx="602">152</cx:pt>
          <cx:pt idx="603">150</cx:pt>
          <cx:pt idx="604">152</cx:pt>
          <cx:pt idx="605">151</cx:pt>
          <cx:pt idx="606">149</cx:pt>
          <cx:pt idx="607">147</cx:pt>
          <cx:pt idx="608">143</cx:pt>
          <cx:pt idx="609">139</cx:pt>
          <cx:pt idx="610">134</cx:pt>
          <cx:pt idx="611">132</cx:pt>
          <cx:pt idx="612">128</cx:pt>
          <cx:pt idx="613">125</cx:pt>
          <cx:pt idx="614">128</cx:pt>
          <cx:pt idx="615">132</cx:pt>
          <cx:pt idx="616">151</cx:pt>
          <cx:pt idx="617">158</cx:pt>
          <cx:pt idx="618">158</cx:pt>
          <cx:pt idx="619">158</cx:pt>
          <cx:pt idx="620">159</cx:pt>
          <cx:pt idx="621">157</cx:pt>
          <cx:pt idx="622">154</cx:pt>
          <cx:pt idx="623">157</cx:pt>
          <cx:pt idx="624">146</cx:pt>
          <cx:pt idx="625">136</cx:pt>
          <cx:pt idx="626">135</cx:pt>
          <cx:pt idx="627">135</cx:pt>
          <cx:pt idx="628">127</cx:pt>
          <cx:pt idx="629">126</cx:pt>
          <cx:pt idx="630">126</cx:pt>
          <cx:pt idx="631">119</cx:pt>
          <cx:pt idx="632">117</cx:pt>
          <cx:pt idx="633">117</cx:pt>
          <cx:pt idx="634">119</cx:pt>
          <cx:pt idx="635">123</cx:pt>
          <cx:pt idx="636">125</cx:pt>
          <cx:pt idx="637">126</cx:pt>
          <cx:pt idx="638">147</cx:pt>
          <cx:pt idx="639">147</cx:pt>
          <cx:pt idx="640">145</cx:pt>
          <cx:pt idx="641">149</cx:pt>
          <cx:pt idx="642">149</cx:pt>
          <cx:pt idx="643">134</cx:pt>
          <cx:pt idx="644">138</cx:pt>
          <cx:pt idx="645">139</cx:pt>
          <cx:pt idx="646">139</cx:pt>
          <cx:pt idx="647">141</cx:pt>
          <cx:pt idx="648">141</cx:pt>
          <cx:pt idx="649">141</cx:pt>
          <cx:pt idx="650">142</cx:pt>
          <cx:pt idx="651">144</cx:pt>
          <cx:pt idx="652">144</cx:pt>
          <cx:pt idx="653">144</cx:pt>
          <cx:pt idx="654">144</cx:pt>
          <cx:pt idx="655">143</cx:pt>
          <cx:pt idx="656">143</cx:pt>
          <cx:pt idx="657">144</cx:pt>
          <cx:pt idx="658">144</cx:pt>
          <cx:pt idx="659">145</cx:pt>
          <cx:pt idx="660">145</cx:pt>
          <cx:pt idx="661">148</cx:pt>
          <cx:pt idx="662">145</cx:pt>
          <cx:pt idx="663">168</cx:pt>
          <cx:pt idx="664">172</cx:pt>
          <cx:pt idx="665">173</cx:pt>
          <cx:pt idx="666">173</cx:pt>
          <cx:pt idx="667">175</cx:pt>
          <cx:pt idx="668">174</cx:pt>
          <cx:pt idx="669">174</cx:pt>
          <cx:pt idx="670">174</cx:pt>
          <cx:pt idx="671">176</cx:pt>
          <cx:pt idx="672">176</cx:pt>
          <cx:pt idx="673">176</cx:pt>
          <cx:pt idx="674">178</cx:pt>
          <cx:pt idx="675">178</cx:pt>
          <cx:pt idx="676">178</cx:pt>
          <cx:pt idx="677">179</cx:pt>
          <cx:pt idx="678">180</cx:pt>
          <cx:pt idx="679">181</cx:pt>
          <cx:pt idx="680">181</cx:pt>
          <cx:pt idx="681">181</cx:pt>
          <cx:pt idx="682">180</cx:pt>
          <cx:pt idx="683">179</cx:pt>
          <cx:pt idx="684">176</cx:pt>
          <cx:pt idx="685">176</cx:pt>
          <cx:pt idx="686">177</cx:pt>
          <cx:pt idx="687">185</cx:pt>
          <cx:pt idx="688">191</cx:pt>
          <cx:pt idx="689">197</cx:pt>
          <cx:pt idx="690">198</cx:pt>
          <cx:pt idx="691">198</cx:pt>
          <cx:pt idx="692">199</cx:pt>
          <cx:pt idx="693">200</cx:pt>
          <cx:pt idx="694">200</cx:pt>
          <cx:pt idx="695">200</cx:pt>
          <cx:pt idx="696">200</cx:pt>
          <cx:pt idx="697">200</cx:pt>
          <cx:pt idx="698">200</cx:pt>
          <cx:pt idx="699">200</cx:pt>
          <cx:pt idx="700">199</cx:pt>
          <cx:pt idx="701">200</cx:pt>
          <cx:pt idx="702">200</cx:pt>
          <cx:pt idx="703">200</cx:pt>
          <cx:pt idx="704">200</cx:pt>
          <cx:pt idx="705">198</cx:pt>
          <cx:pt idx="706">198</cx:pt>
          <cx:pt idx="707">196</cx:pt>
          <cx:pt idx="708">196</cx:pt>
          <cx:pt idx="709">196</cx:pt>
          <cx:pt idx="710">196</cx:pt>
          <cx:pt idx="711">196</cx:pt>
          <cx:pt idx="712">195</cx:pt>
          <cx:pt idx="713">195</cx:pt>
          <cx:pt idx="714">195</cx:pt>
          <cx:pt idx="715">193</cx:pt>
          <cx:pt idx="716">191</cx:pt>
          <cx:pt idx="717">190</cx:pt>
          <cx:pt idx="718">190</cx:pt>
          <cx:pt idx="719">185</cx:pt>
          <cx:pt idx="720">184</cx:pt>
          <cx:pt idx="721">183</cx:pt>
          <cx:pt idx="722">183</cx:pt>
          <cx:pt idx="723">183</cx:pt>
          <cx:pt idx="724">183</cx:pt>
          <cx:pt idx="725">185</cx:pt>
          <cx:pt idx="726">185</cx:pt>
          <cx:pt idx="727">184</cx:pt>
          <cx:pt idx="728">182</cx:pt>
          <cx:pt idx="729">181</cx:pt>
          <cx:pt idx="730">181</cx:pt>
          <cx:pt idx="731">181</cx:pt>
          <cx:pt idx="732">181</cx:pt>
          <cx:pt idx="733">180</cx:pt>
          <cx:pt idx="734">180</cx:pt>
          <cx:pt idx="735">180</cx:pt>
          <cx:pt idx="736">179</cx:pt>
          <cx:pt idx="737">178</cx:pt>
          <cx:pt idx="738">178</cx:pt>
          <cx:pt idx="739">177</cx:pt>
          <cx:pt idx="740">177</cx:pt>
          <cx:pt idx="741">177</cx:pt>
          <cx:pt idx="742">176</cx:pt>
          <cx:pt idx="743">175</cx:pt>
          <cx:pt idx="744">175</cx:pt>
          <cx:pt idx="745">175</cx:pt>
          <cx:pt idx="746">181</cx:pt>
          <cx:pt idx="747">181</cx:pt>
          <cx:pt idx="748">181</cx:pt>
          <cx:pt idx="749">179</cx:pt>
          <cx:pt idx="750">178</cx:pt>
          <cx:pt idx="751">176</cx:pt>
          <cx:pt idx="752">174</cx:pt>
          <cx:pt idx="753">173</cx:pt>
          <cx:pt idx="754">173</cx:pt>
          <cx:pt idx="755">173</cx:pt>
          <cx:pt idx="756">172</cx:pt>
          <cx:pt idx="757">173</cx:pt>
          <cx:pt idx="758">176</cx:pt>
          <cx:pt idx="759">176</cx:pt>
          <cx:pt idx="760">177</cx:pt>
          <cx:pt idx="761">177</cx:pt>
          <cx:pt idx="762">174</cx:pt>
          <cx:pt idx="763">164</cx:pt>
          <cx:pt idx="764">159</cx:pt>
          <cx:pt idx="765">156</cx:pt>
          <cx:pt idx="766">155</cx:pt>
          <cx:pt idx="767">156</cx:pt>
          <cx:pt idx="768">157</cx:pt>
          <cx:pt idx="769">155</cx:pt>
          <cx:pt idx="770">152</cx:pt>
          <cx:pt idx="771">150</cx:pt>
          <cx:pt idx="772">148</cx:pt>
          <cx:pt idx="773">144</cx:pt>
          <cx:pt idx="774">141</cx:pt>
          <cx:pt idx="775">137</cx:pt>
          <cx:pt idx="776">137</cx:pt>
          <cx:pt idx="777">135</cx:pt>
          <cx:pt idx="778">132</cx:pt>
          <cx:pt idx="779">130</cx:pt>
          <cx:pt idx="780">129</cx:pt>
          <cx:pt idx="781">129</cx:pt>
          <cx:pt idx="782">129</cx:pt>
          <cx:pt idx="783">129</cx:pt>
          <cx:pt idx="784">130</cx:pt>
          <cx:pt idx="785">134</cx:pt>
          <cx:pt idx="786">136</cx:pt>
          <cx:pt idx="787">146</cx:pt>
          <cx:pt idx="788">152</cx:pt>
          <cx:pt idx="789">163</cx:pt>
          <cx:pt idx="790">170</cx:pt>
          <cx:pt idx="791">181</cx:pt>
          <cx:pt idx="792">183</cx:pt>
          <cx:pt idx="793">183</cx:pt>
          <cx:pt idx="794">173</cx:pt>
          <cx:pt idx="795">167</cx:pt>
          <cx:pt idx="796">157</cx:pt>
          <cx:pt idx="797">151</cx:pt>
          <cx:pt idx="798">143</cx:pt>
          <cx:pt idx="799">140</cx:pt>
          <cx:pt idx="800">139</cx:pt>
          <cx:pt idx="801">138</cx:pt>
          <cx:pt idx="802">138</cx:pt>
          <cx:pt idx="803">139</cx:pt>
          <cx:pt idx="804">139</cx:pt>
          <cx:pt idx="805">140</cx:pt>
          <cx:pt idx="806">140</cx:pt>
          <cx:pt idx="807">141</cx:pt>
          <cx:pt idx="808">149</cx:pt>
          <cx:pt idx="809">141</cx:pt>
          <cx:pt idx="810">146</cx:pt>
          <cx:pt idx="811">149</cx:pt>
          <cx:pt idx="812">154</cx:pt>
          <cx:pt idx="813">160</cx:pt>
          <cx:pt idx="814">167</cx:pt>
          <cx:pt idx="815">173</cx:pt>
          <cx:pt idx="816">184</cx:pt>
          <cx:pt idx="817">191</cx:pt>
          <cx:pt idx="818">192</cx:pt>
          <cx:pt idx="819">190</cx:pt>
          <cx:pt idx="820">189</cx:pt>
          <cx:pt idx="821">187</cx:pt>
          <cx:pt idx="822">188</cx:pt>
          <cx:pt idx="823">191</cx:pt>
          <cx:pt idx="824">189</cx:pt>
          <cx:pt idx="825">184</cx:pt>
          <cx:pt idx="826">173</cx:pt>
          <cx:pt idx="827">164</cx:pt>
          <cx:pt idx="828">141</cx:pt>
          <cx:pt idx="829">142</cx:pt>
          <cx:pt idx="830">145</cx:pt>
          <cx:pt idx="831">155</cx:pt>
          <cx:pt idx="832">149</cx:pt>
          <cx:pt idx="833">146</cx:pt>
          <cx:pt idx="834">145</cx:pt>
          <cx:pt idx="835">158</cx:pt>
          <cx:pt idx="836">175</cx:pt>
          <cx:pt idx="837">186</cx:pt>
          <cx:pt idx="838">199</cx:pt>
          <cx:pt idx="839">206</cx:pt>
          <cx:pt idx="840">208</cx:pt>
          <cx:pt idx="841">210</cx:pt>
          <cx:pt idx="842">210</cx:pt>
          <cx:pt idx="843">215</cx:pt>
          <cx:pt idx="844">215</cx:pt>
          <cx:pt idx="845">215</cx:pt>
          <cx:pt idx="846">215</cx:pt>
          <cx:pt idx="847">214</cx:pt>
          <cx:pt idx="848">211</cx:pt>
          <cx:pt idx="849">208</cx:pt>
          <cx:pt idx="850">207</cx:pt>
          <cx:pt idx="851">207</cx:pt>
          <cx:pt idx="852">207</cx:pt>
          <cx:pt idx="853">208</cx:pt>
          <cx:pt idx="854">211</cx:pt>
          <cx:pt idx="855">214</cx:pt>
          <cx:pt idx="856">214</cx:pt>
          <cx:pt idx="857">214</cx:pt>
          <cx:pt idx="858">214</cx:pt>
          <cx:pt idx="859">214</cx:pt>
          <cx:pt idx="860">214</cx:pt>
          <cx:pt idx="861">214</cx:pt>
          <cx:pt idx="862">214</cx:pt>
          <cx:pt idx="863">214</cx:pt>
          <cx:pt idx="864">214</cx:pt>
          <cx:pt idx="865">214</cx:pt>
          <cx:pt idx="866">214</cx:pt>
          <cx:pt idx="867">214</cx:pt>
          <cx:pt idx="868">214</cx:pt>
          <cx:pt idx="869">214</cx:pt>
          <cx:pt idx="870">213</cx:pt>
          <cx:pt idx="871">207</cx:pt>
          <cx:pt idx="872">202</cx:pt>
          <cx:pt idx="873">200</cx:pt>
          <cx:pt idx="874">200</cx:pt>
          <cx:pt idx="875">199</cx:pt>
          <cx:pt idx="876">199</cx:pt>
          <cx:pt idx="877">199</cx:pt>
          <cx:pt idx="878">200</cx:pt>
          <cx:pt idx="879">199</cx:pt>
          <cx:pt idx="880">199</cx:pt>
          <cx:pt idx="881">199</cx:pt>
          <cx:pt idx="882">199</cx:pt>
          <cx:pt idx="883">199</cx:pt>
          <cx:pt idx="884">197</cx:pt>
          <cx:pt idx="885">196</cx:pt>
          <cx:pt idx="886">195</cx:pt>
          <cx:pt idx="887">195</cx:pt>
          <cx:pt idx="888">195</cx:pt>
          <cx:pt idx="889">196</cx:pt>
          <cx:pt idx="890">195</cx:pt>
          <cx:pt idx="891">195</cx:pt>
          <cx:pt idx="892">195</cx:pt>
          <cx:pt idx="893">195</cx:pt>
          <cx:pt idx="894">194</cx:pt>
          <cx:pt idx="895">194</cx:pt>
          <cx:pt idx="896">194</cx:pt>
          <cx:pt idx="897">193</cx:pt>
          <cx:pt idx="898">193</cx:pt>
          <cx:pt idx="899">193</cx:pt>
          <cx:pt idx="900">193</cx:pt>
          <cx:pt idx="901">192</cx:pt>
          <cx:pt idx="902">191</cx:pt>
          <cx:pt idx="903">189</cx:pt>
          <cx:pt idx="904">188</cx:pt>
          <cx:pt idx="905">187</cx:pt>
          <cx:pt idx="906">187</cx:pt>
          <cx:pt idx="907">186</cx:pt>
          <cx:pt idx="908">185</cx:pt>
          <cx:pt idx="909">185</cx:pt>
          <cx:pt idx="910">182</cx:pt>
          <cx:pt idx="911">181</cx:pt>
          <cx:pt idx="912">180</cx:pt>
          <cx:pt idx="913">184</cx:pt>
          <cx:pt idx="914">178</cx:pt>
          <cx:pt idx="915">176</cx:pt>
          <cx:pt idx="916">176</cx:pt>
          <cx:pt idx="917">172</cx:pt>
          <cx:pt idx="918">164</cx:pt>
          <cx:pt idx="919">163</cx:pt>
          <cx:pt idx="920">159</cx:pt>
          <cx:pt idx="921">151</cx:pt>
          <cx:pt idx="922">101</cx:pt>
          <cx:pt idx="923">96</cx:pt>
          <cx:pt idx="924">96</cx:pt>
          <cx:pt idx="925">96</cx:pt>
          <cx:pt idx="926">96</cx:pt>
          <cx:pt idx="927">96</cx:pt>
          <cx:pt idx="928">96</cx:pt>
          <cx:pt idx="929">0</cx:pt>
          <cx:pt idx="930">98</cx:pt>
          <cx:pt idx="931">98</cx:pt>
          <cx:pt idx="932">98</cx:pt>
          <cx:pt idx="933">94</cx:pt>
          <cx:pt idx="934">94</cx:pt>
          <cx:pt idx="935">94</cx:pt>
          <cx:pt idx="936">94</cx:pt>
          <cx:pt idx="937">0</cx:pt>
          <cx:pt idx="938">0</cx:pt>
          <cx:pt idx="939">0</cx:pt>
          <cx:pt idx="940">0</cx:pt>
          <cx:pt idx="941">0</cx:pt>
          <cx:pt idx="942">79</cx:pt>
          <cx:pt idx="943">94</cx:pt>
          <cx:pt idx="944">94</cx:pt>
          <cx:pt idx="945">94</cx:pt>
          <cx:pt idx="946">94</cx:pt>
          <cx:pt idx="947">87</cx:pt>
          <cx:pt idx="948">0</cx:pt>
          <cx:pt idx="949">27</cx:pt>
          <cx:pt idx="950">27</cx:pt>
          <cx:pt idx="951">28</cx:pt>
          <cx:pt idx="952">28</cx:pt>
          <cx:pt idx="953">27</cx:pt>
          <cx:pt idx="954">0</cx:pt>
          <cx:pt idx="955">0</cx:pt>
          <cx:pt idx="956">0</cx:pt>
          <cx:pt idx="957">0</cx:pt>
          <cx:pt idx="958">0</cx:pt>
          <cx:pt idx="959">0</cx:pt>
          <cx:pt idx="960">0</cx:pt>
          <cx:pt idx="961">0</cx:pt>
          <cx:pt idx="962">0</cx:pt>
          <cx:pt idx="963">0</cx:pt>
          <cx:pt idx="964">0</cx:pt>
          <cx:pt idx="965">0</cx:pt>
          <cx:pt idx="966">0</cx:pt>
          <cx:pt idx="967">0</cx:pt>
          <cx:pt idx="968">0</cx:pt>
          <cx:pt idx="969">0</cx:pt>
          <cx:pt idx="970">0</cx:pt>
          <cx:pt idx="971">0</cx:pt>
          <cx:pt idx="972">0</cx:pt>
          <cx:pt idx="973">94</cx:pt>
          <cx:pt idx="974">100</cx:pt>
          <cx:pt idx="975">103</cx:pt>
          <cx:pt idx="976">103</cx:pt>
          <cx:pt idx="977">103</cx:pt>
          <cx:pt idx="978">104</cx:pt>
          <cx:pt idx="979">104</cx:pt>
          <cx:pt idx="980">104</cx:pt>
          <cx:pt idx="981">103</cx:pt>
          <cx:pt idx="982">104</cx:pt>
          <cx:pt idx="983">103</cx:pt>
          <cx:pt idx="984">103</cx:pt>
          <cx:pt idx="985">103</cx:pt>
          <cx:pt idx="986">103</cx:pt>
          <cx:pt idx="987">80</cx:pt>
          <cx:pt idx="988">80</cx:pt>
          <cx:pt idx="989">80</cx:pt>
          <cx:pt idx="990">80</cx:pt>
          <cx:pt idx="991">80</cx:pt>
          <cx:pt idx="992">0</cx:pt>
          <cx:pt idx="993">0</cx:pt>
          <cx:pt idx="994">94</cx:pt>
          <cx:pt idx="995">89</cx:pt>
          <cx:pt idx="996">89</cx:pt>
          <cx:pt idx="997">89</cx:pt>
          <cx:pt idx="998">89</cx:pt>
          <cx:pt idx="999">0</cx:pt>
          <cx:pt idx="1000">0</cx:pt>
          <cx:pt idx="1001">0</cx:pt>
          <cx:pt idx="1002">79</cx:pt>
          <cx:pt idx="1003">79</cx:pt>
          <cx:pt idx="1004">79</cx:pt>
          <cx:pt idx="1005">104</cx:pt>
          <cx:pt idx="1006">105</cx:pt>
          <cx:pt idx="1007">105</cx:pt>
          <cx:pt idx="1008">116</cx:pt>
          <cx:pt idx="1009">145</cx:pt>
          <cx:pt idx="1010">147</cx:pt>
          <cx:pt idx="1011">147</cx:pt>
          <cx:pt idx="1012">145</cx:pt>
          <cx:pt idx="1013">140</cx:pt>
          <cx:pt idx="1014">107</cx:pt>
          <cx:pt idx="1015">103</cx:pt>
          <cx:pt idx="1016">103</cx:pt>
          <cx:pt idx="1017">103</cx:pt>
          <cx:pt idx="1018">114</cx:pt>
          <cx:pt idx="1019">114</cx:pt>
          <cx:pt idx="1020">114</cx:pt>
          <cx:pt idx="1021">114</cx:pt>
          <cx:pt idx="1022">96</cx:pt>
          <cx:pt idx="1023">81</cx:pt>
          <cx:pt idx="1024">103</cx:pt>
          <cx:pt idx="1025">118</cx:pt>
          <cx:pt idx="1026">134</cx:pt>
          <cx:pt idx="1027">134</cx:pt>
          <cx:pt idx="1028">134</cx:pt>
          <cx:pt idx="1029">136</cx:pt>
          <cx:pt idx="1030">136</cx:pt>
          <cx:pt idx="1031">135</cx:pt>
          <cx:pt idx="1032">138</cx:pt>
          <cx:pt idx="1033">145</cx:pt>
          <cx:pt idx="1034">143</cx:pt>
          <cx:pt idx="1035">153</cx:pt>
          <cx:pt idx="1036">175</cx:pt>
          <cx:pt idx="1037">181</cx:pt>
          <cx:pt idx="1038">188</cx:pt>
          <cx:pt idx="1039">190</cx:pt>
          <cx:pt idx="1040">190</cx:pt>
          <cx:pt idx="1041">189</cx:pt>
          <cx:pt idx="1042">190</cx:pt>
          <cx:pt idx="1043">193</cx:pt>
          <cx:pt idx="1044">195</cx:pt>
          <cx:pt idx="1045">195</cx:pt>
          <cx:pt idx="1046">195</cx:pt>
          <cx:pt idx="1047">195</cx:pt>
          <cx:pt idx="1048">195</cx:pt>
          <cx:pt idx="1049">194</cx:pt>
          <cx:pt idx="1050">192</cx:pt>
          <cx:pt idx="1051">193</cx:pt>
          <cx:pt idx="1052">193</cx:pt>
          <cx:pt idx="1053">194</cx:pt>
          <cx:pt idx="1054">195</cx:pt>
          <cx:pt idx="1055">195</cx:pt>
          <cx:pt idx="1056">199</cx:pt>
          <cx:pt idx="1057">199</cx:pt>
          <cx:pt idx="1058">199</cx:pt>
          <cx:pt idx="1059">199</cx:pt>
          <cx:pt idx="1060">199</cx:pt>
          <cx:pt idx="1061">199</cx:pt>
          <cx:pt idx="1062">198</cx:pt>
          <cx:pt idx="1063">198</cx:pt>
          <cx:pt idx="1064">198</cx:pt>
          <cx:pt idx="1065">197</cx:pt>
          <cx:pt idx="1066">196</cx:pt>
          <cx:pt idx="1067">195</cx:pt>
          <cx:pt idx="1068">194</cx:pt>
          <cx:pt idx="1069">193</cx:pt>
          <cx:pt idx="1070">192</cx:pt>
          <cx:pt idx="1071">191</cx:pt>
          <cx:pt idx="1072">191</cx:pt>
          <cx:pt idx="1073">189</cx:pt>
          <cx:pt idx="1074">189</cx:pt>
          <cx:pt idx="1075">189</cx:pt>
          <cx:pt idx="1076">176</cx:pt>
          <cx:pt idx="1077">174</cx:pt>
          <cx:pt idx="1078">174</cx:pt>
          <cx:pt idx="1079">173</cx:pt>
          <cx:pt idx="1080">173</cx:pt>
          <cx:pt idx="1081">172</cx:pt>
          <cx:pt idx="1082">172</cx:pt>
          <cx:pt idx="1083">173</cx:pt>
          <cx:pt idx="1084">173</cx:pt>
          <cx:pt idx="1085">173</cx:pt>
          <cx:pt idx="1086">173</cx:pt>
          <cx:pt idx="1087">173</cx:pt>
          <cx:pt idx="1088">173</cx:pt>
          <cx:pt idx="1089">173</cx:pt>
          <cx:pt idx="1090">173</cx:pt>
          <cx:pt idx="1091">172</cx:pt>
          <cx:pt idx="1092">171</cx:pt>
          <cx:pt idx="1093">169</cx:pt>
          <cx:pt idx="1094">164</cx:pt>
          <cx:pt idx="1095">156</cx:pt>
          <cx:pt idx="1096">154</cx:pt>
          <cx:pt idx="1097">154</cx:pt>
          <cx:pt idx="1098">159</cx:pt>
          <cx:pt idx="1099">158</cx:pt>
          <cx:pt idx="1100">156</cx:pt>
          <cx:pt idx="1101">155</cx:pt>
          <cx:pt idx="1102">155</cx:pt>
          <cx:pt idx="1103">156</cx:pt>
          <cx:pt idx="1104">160</cx:pt>
          <cx:pt idx="1105">163</cx:pt>
          <cx:pt idx="1106">163</cx:pt>
          <cx:pt idx="1107">163</cx:pt>
          <cx:pt idx="1108">163</cx:pt>
          <cx:pt idx="1109">163</cx:pt>
          <cx:pt idx="1110">158</cx:pt>
          <cx:pt idx="1111">159</cx:pt>
          <cx:pt idx="1112">158</cx:pt>
          <cx:pt idx="1113">160</cx:pt>
          <cx:pt idx="1114">166</cx:pt>
          <cx:pt idx="1115">171</cx:pt>
          <cx:pt idx="1116">177</cx:pt>
          <cx:pt idx="1117">177</cx:pt>
          <cx:pt idx="1118">179</cx:pt>
          <cx:pt idx="1119">183</cx:pt>
          <cx:pt idx="1120">182</cx:pt>
          <cx:pt idx="1121">180</cx:pt>
          <cx:pt idx="1122">175</cx:pt>
          <cx:pt idx="1123">172</cx:pt>
          <cx:pt idx="1124">172</cx:pt>
          <cx:pt idx="1125">172</cx:pt>
          <cx:pt idx="1126">168</cx:pt>
          <cx:pt idx="1127">169</cx:pt>
          <cx:pt idx="1128">165</cx:pt>
          <cx:pt idx="1129">165</cx:pt>
          <cx:pt idx="1130">166</cx:pt>
          <cx:pt idx="1131">176</cx:pt>
          <cx:pt idx="1132">182</cx:pt>
          <cx:pt idx="1133">190</cx:pt>
          <cx:pt idx="1134">196</cx:pt>
          <cx:pt idx="1135">200</cx:pt>
          <cx:pt idx="1136">203</cx:pt>
          <cx:pt idx="1137">206</cx:pt>
          <cx:pt idx="1138">209</cx:pt>
          <cx:pt idx="1139">211</cx:pt>
          <cx:pt idx="1140">211</cx:pt>
          <cx:pt idx="1141">211</cx:pt>
          <cx:pt idx="1142">211</cx:pt>
          <cx:pt idx="1143">211</cx:pt>
          <cx:pt idx="1144">211</cx:pt>
          <cx:pt idx="1145">211</cx:pt>
          <cx:pt idx="1146">211</cx:pt>
          <cx:pt idx="1147">212</cx:pt>
          <cx:pt idx="1148">212</cx:pt>
          <cx:pt idx="1149">214</cx:pt>
          <cx:pt idx="1150">213</cx:pt>
          <cx:pt idx="1151">214</cx:pt>
          <cx:pt idx="1152">213</cx:pt>
          <cx:pt idx="1153">213</cx:pt>
          <cx:pt idx="1154">212</cx:pt>
          <cx:pt idx="1155">212</cx:pt>
          <cx:pt idx="1156">212</cx:pt>
          <cx:pt idx="1157">212</cx:pt>
          <cx:pt idx="1158">212</cx:pt>
          <cx:pt idx="1159">212</cx:pt>
          <cx:pt idx="1160">212</cx:pt>
          <cx:pt idx="1161">212</cx:pt>
          <cx:pt idx="1162">214</cx:pt>
          <cx:pt idx="1163">214</cx:pt>
          <cx:pt idx="1164">214</cx:pt>
          <cx:pt idx="1165">213</cx:pt>
          <cx:pt idx="1166">212</cx:pt>
          <cx:pt idx="1167">212</cx:pt>
          <cx:pt idx="1168">212</cx:pt>
          <cx:pt idx="1169">212</cx:pt>
          <cx:pt idx="1170">212</cx:pt>
          <cx:pt idx="1171">212</cx:pt>
          <cx:pt idx="1172">212</cx:pt>
          <cx:pt idx="1173">212</cx:pt>
          <cx:pt idx="1174">212</cx:pt>
          <cx:pt idx="1175">212</cx:pt>
          <cx:pt idx="1176">212</cx:pt>
          <cx:pt idx="1177">212</cx:pt>
          <cx:pt idx="1178">212</cx:pt>
          <cx:pt idx="1179">211</cx:pt>
          <cx:pt idx="1180">211</cx:pt>
          <cx:pt idx="1181">212</cx:pt>
          <cx:pt idx="1182">212</cx:pt>
          <cx:pt idx="1183">212</cx:pt>
          <cx:pt idx="1184">212</cx:pt>
          <cx:pt idx="1185">212</cx:pt>
          <cx:pt idx="1186">212</cx:pt>
          <cx:pt idx="1187">212</cx:pt>
          <cx:pt idx="1188">212</cx:pt>
          <cx:pt idx="1189">212</cx:pt>
          <cx:pt idx="1190">212</cx:pt>
          <cx:pt idx="1191">212</cx:pt>
          <cx:pt idx="1192">212</cx:pt>
          <cx:pt idx="1193">212</cx:pt>
          <cx:pt idx="1194">212</cx:pt>
          <cx:pt idx="1195">212</cx:pt>
          <cx:pt idx="1196">212</cx:pt>
          <cx:pt idx="1197">212</cx:pt>
          <cx:pt idx="1198">212</cx:pt>
          <cx:pt idx="1199">212</cx:pt>
          <cx:pt idx="1200">212</cx:pt>
          <cx:pt idx="1201">212</cx:pt>
          <cx:pt idx="1202">212</cx:pt>
          <cx:pt idx="1203">212</cx:pt>
          <cx:pt idx="1204">213</cx:pt>
          <cx:pt idx="1205">212</cx:pt>
          <cx:pt idx="1206">212</cx:pt>
          <cx:pt idx="1207">212</cx:pt>
          <cx:pt idx="1208">212</cx:pt>
          <cx:pt idx="1209">211</cx:pt>
          <cx:pt idx="1210">211</cx:pt>
          <cx:pt idx="1211">211</cx:pt>
          <cx:pt idx="1212">211</cx:pt>
          <cx:pt idx="1213">211</cx:pt>
          <cx:pt idx="1214">213</cx:pt>
          <cx:pt idx="1215">213</cx:pt>
          <cx:pt idx="1216">214</cx:pt>
          <cx:pt idx="1217">213</cx:pt>
          <cx:pt idx="1218">213</cx:pt>
          <cx:pt idx="1219">213</cx:pt>
          <cx:pt idx="1220">213</cx:pt>
          <cx:pt idx="1221">213</cx:pt>
          <cx:pt idx="1222">211</cx:pt>
          <cx:pt idx="1223">208</cx:pt>
          <cx:pt idx="1224">213</cx:pt>
          <cx:pt idx="1225">213</cx:pt>
          <cx:pt idx="1226">213</cx:pt>
          <cx:pt idx="1227">212</cx:pt>
          <cx:pt idx="1228">212</cx:pt>
          <cx:pt idx="1229">211</cx:pt>
          <cx:pt idx="1230">211</cx:pt>
          <cx:pt idx="1231">210</cx:pt>
          <cx:pt idx="1232">211</cx:pt>
          <cx:pt idx="1233">211</cx:pt>
          <cx:pt idx="1234">211</cx:pt>
          <cx:pt idx="1235">211</cx:pt>
          <cx:pt idx="1236">211</cx:pt>
          <cx:pt idx="1237">211</cx:pt>
          <cx:pt idx="1238">211</cx:pt>
          <cx:pt idx="1239">211</cx:pt>
          <cx:pt idx="1240">211</cx:pt>
          <cx:pt idx="1241">211</cx:pt>
          <cx:pt idx="1242">211</cx:pt>
          <cx:pt idx="1243">210</cx:pt>
          <cx:pt idx="1244">211</cx:pt>
          <cx:pt idx="1245">211</cx:pt>
          <cx:pt idx="1246">211</cx:pt>
          <cx:pt idx="1247">211</cx:pt>
          <cx:pt idx="1248">210</cx:pt>
          <cx:pt idx="1249">210</cx:pt>
          <cx:pt idx="1250">210</cx:pt>
          <cx:pt idx="1251">210</cx:pt>
          <cx:pt idx="1252">210</cx:pt>
          <cx:pt idx="1253">210</cx:pt>
          <cx:pt idx="1254">211</cx:pt>
          <cx:pt idx="1255">214</cx:pt>
          <cx:pt idx="1256">217</cx:pt>
          <cx:pt idx="1257">221</cx:pt>
          <cx:pt idx="1258">223</cx:pt>
          <cx:pt idx="1259">223</cx:pt>
          <cx:pt idx="1260">223</cx:pt>
          <cx:pt idx="1261">223</cx:pt>
          <cx:pt idx="1262">223</cx:pt>
          <cx:pt idx="1263">221</cx:pt>
          <cx:pt idx="1264">222</cx:pt>
          <cx:pt idx="1265">222</cx:pt>
          <cx:pt idx="1266">222</cx:pt>
          <cx:pt idx="1267">222</cx:pt>
          <cx:pt idx="1268">222</cx:pt>
          <cx:pt idx="1269">222</cx:pt>
          <cx:pt idx="1270">222</cx:pt>
          <cx:pt idx="1271">222</cx:pt>
          <cx:pt idx="1272">222</cx:pt>
          <cx:pt idx="1273">222</cx:pt>
          <cx:pt idx="1274">222</cx:pt>
          <cx:pt idx="1275">222</cx:pt>
          <cx:pt idx="1276">222</cx:pt>
          <cx:pt idx="1277">222</cx:pt>
          <cx:pt idx="1278">222</cx:pt>
          <cx:pt idx="1279">222</cx:pt>
          <cx:pt idx="1280">222</cx:pt>
          <cx:pt idx="1281">222</cx:pt>
          <cx:pt idx="1282">222</cx:pt>
          <cx:pt idx="1283">222</cx:pt>
          <cx:pt idx="1284">223</cx:pt>
          <cx:pt idx="1285">223</cx:pt>
          <cx:pt idx="1286">223</cx:pt>
          <cx:pt idx="1287">223</cx:pt>
          <cx:pt idx="1288">223</cx:pt>
          <cx:pt idx="1289">223</cx:pt>
          <cx:pt idx="1290">224</cx:pt>
          <cx:pt idx="1291">224</cx:pt>
          <cx:pt idx="1292">224</cx:pt>
          <cx:pt idx="1293">224</cx:pt>
          <cx:pt idx="1294">223</cx:pt>
          <cx:pt idx="1295">223</cx:pt>
          <cx:pt idx="1296">222</cx:pt>
          <cx:pt idx="1297">222</cx:pt>
          <cx:pt idx="1298">222</cx:pt>
          <cx:pt idx="1299">220</cx:pt>
          <cx:pt idx="1300">220</cx:pt>
          <cx:pt idx="1301">222</cx:pt>
          <cx:pt idx="1302">222</cx:pt>
          <cx:pt idx="1303">222</cx:pt>
          <cx:pt idx="1304">224</cx:pt>
          <cx:pt idx="1305">224</cx:pt>
          <cx:pt idx="1306">223</cx:pt>
          <cx:pt idx="1307">221</cx:pt>
          <cx:pt idx="1308">219</cx:pt>
          <cx:pt idx="1309">219</cx:pt>
          <cx:pt idx="1310">219</cx:pt>
          <cx:pt idx="1311">219</cx:pt>
          <cx:pt idx="1312">219</cx:pt>
          <cx:pt idx="1313">220</cx:pt>
          <cx:pt idx="1314">220</cx:pt>
          <cx:pt idx="1315">219</cx:pt>
          <cx:pt idx="1316">219</cx:pt>
          <cx:pt idx="1317">219</cx:pt>
          <cx:pt idx="1318">219</cx:pt>
          <cx:pt idx="1319">219</cx:pt>
          <cx:pt idx="1320">219</cx:pt>
          <cx:pt idx="1321">219</cx:pt>
          <cx:pt idx="1322">219</cx:pt>
          <cx:pt idx="1323">219</cx:pt>
          <cx:pt idx="1324">219</cx:pt>
          <cx:pt idx="1325">219</cx:pt>
          <cx:pt idx="1326">216</cx:pt>
          <cx:pt idx="1327">212</cx:pt>
          <cx:pt idx="1328">208</cx:pt>
          <cx:pt idx="1329">206</cx:pt>
          <cx:pt idx="1330">207</cx:pt>
          <cx:pt idx="1331">207</cx:pt>
          <cx:pt idx="1332">207</cx:pt>
          <cx:pt idx="1333">207</cx:pt>
          <cx:pt idx="1334">208</cx:pt>
          <cx:pt idx="1335">206</cx:pt>
          <cx:pt idx="1336">206</cx:pt>
          <cx:pt idx="1337">208</cx:pt>
          <cx:pt idx="1338">209</cx:pt>
          <cx:pt idx="1339">209</cx:pt>
          <cx:pt idx="1340">211</cx:pt>
          <cx:pt idx="1341">213</cx:pt>
          <cx:pt idx="1342">215</cx:pt>
          <cx:pt idx="1343">217</cx:pt>
          <cx:pt idx="1344">217</cx:pt>
          <cx:pt idx="1345">217</cx:pt>
          <cx:pt idx="1346">217</cx:pt>
          <cx:pt idx="1347">222</cx:pt>
          <cx:pt idx="1348">222</cx:pt>
          <cx:pt idx="1349">219</cx:pt>
          <cx:pt idx="1350">219</cx:pt>
          <cx:pt idx="1351">218</cx:pt>
          <cx:pt idx="1352">217</cx:pt>
          <cx:pt idx="1353">216</cx:pt>
          <cx:pt idx="1354">219</cx:pt>
          <cx:pt idx="1355">222</cx:pt>
          <cx:pt idx="1356">222</cx:pt>
          <cx:pt idx="1357">224</cx:pt>
          <cx:pt idx="1358">225</cx:pt>
          <cx:pt idx="1359">225</cx:pt>
          <cx:pt idx="1360">225</cx:pt>
          <cx:pt idx="1361">226</cx:pt>
          <cx:pt idx="1362">226</cx:pt>
          <cx:pt idx="1363">226</cx:pt>
          <cx:pt idx="1364">227</cx:pt>
          <cx:pt idx="1365">227</cx:pt>
          <cx:pt idx="1366">227</cx:pt>
          <cx:pt idx="1367">228</cx:pt>
          <cx:pt idx="1368">232</cx:pt>
          <cx:pt idx="1369">232</cx:pt>
          <cx:pt idx="1370">232</cx:pt>
          <cx:pt idx="1371">232</cx:pt>
          <cx:pt idx="1372">232</cx:pt>
          <cx:pt idx="1373">232</cx:pt>
          <cx:pt idx="1374">233</cx:pt>
          <cx:pt idx="1375">233</cx:pt>
          <cx:pt idx="1376">233</cx:pt>
          <cx:pt idx="1377">233</cx:pt>
          <cx:pt idx="1378">233</cx:pt>
          <cx:pt idx="1379">234</cx:pt>
          <cx:pt idx="1380">234</cx:pt>
          <cx:pt idx="1381">234</cx:pt>
          <cx:pt idx="1382">234</cx:pt>
          <cx:pt idx="1383">234</cx:pt>
          <cx:pt idx="1384">235</cx:pt>
          <cx:pt idx="1385">236</cx:pt>
          <cx:pt idx="1386">237</cx:pt>
          <cx:pt idx="1387">239</cx:pt>
          <cx:pt idx="1388">239</cx:pt>
          <cx:pt idx="1389">234</cx:pt>
          <cx:pt idx="1390">235</cx:pt>
          <cx:pt idx="1391">233</cx:pt>
          <cx:pt idx="1392">233</cx:pt>
          <cx:pt idx="1393">233</cx:pt>
          <cx:pt idx="1394">233</cx:pt>
          <cx:pt idx="1395">233</cx:pt>
          <cx:pt idx="1396">233</cx:pt>
          <cx:pt idx="1397">233</cx:pt>
          <cx:pt idx="1398">233</cx:pt>
          <cx:pt idx="1399">233</cx:pt>
          <cx:pt idx="1400">233</cx:pt>
          <cx:pt idx="1401">233</cx:pt>
          <cx:pt idx="1402">232</cx:pt>
          <cx:pt idx="1403">232</cx:pt>
          <cx:pt idx="1404">228</cx:pt>
          <cx:pt idx="1405">228</cx:pt>
          <cx:pt idx="1406">228</cx:pt>
          <cx:pt idx="1407">227</cx:pt>
          <cx:pt idx="1408">222</cx:pt>
          <cx:pt idx="1409">222</cx:pt>
          <cx:pt idx="1410">222</cx:pt>
          <cx:pt idx="1411">221</cx:pt>
          <cx:pt idx="1412">221</cx:pt>
          <cx:pt idx="1413">221</cx:pt>
          <cx:pt idx="1414">221</cx:pt>
          <cx:pt idx="1415">222</cx:pt>
          <cx:pt idx="1416">222</cx:pt>
          <cx:pt idx="1417">223</cx:pt>
          <cx:pt idx="1418">224</cx:pt>
          <cx:pt idx="1419">229</cx:pt>
          <cx:pt idx="1420">230</cx:pt>
          <cx:pt idx="1421">234</cx:pt>
          <cx:pt idx="1422">236</cx:pt>
          <cx:pt idx="1423">236</cx:pt>
          <cx:pt idx="1424">236</cx:pt>
          <cx:pt idx="1425">233</cx:pt>
          <cx:pt idx="1426">232</cx:pt>
          <cx:pt idx="1427">231</cx:pt>
          <cx:pt idx="1428">234</cx:pt>
          <cx:pt idx="1429">236</cx:pt>
          <cx:pt idx="1430">236</cx:pt>
          <cx:pt idx="1431">235</cx:pt>
          <cx:pt idx="1432">235</cx:pt>
          <cx:pt idx="1433">236</cx:pt>
          <cx:pt idx="1434">236</cx:pt>
          <cx:pt idx="1435">236</cx:pt>
          <cx:pt idx="1436">237</cx:pt>
          <cx:pt idx="1437">237</cx:pt>
          <cx:pt idx="1438">237</cx:pt>
          <cx:pt idx="1439">237</cx:pt>
          <cx:pt idx="1440">238</cx:pt>
          <cx:pt idx="1441">238</cx:pt>
          <cx:pt idx="1442">238</cx:pt>
          <cx:pt idx="1443">238</cx:pt>
          <cx:pt idx="1444">238</cx:pt>
          <cx:pt idx="1445">238</cx:pt>
          <cx:pt idx="1446">238</cx:pt>
          <cx:pt idx="1447">237</cx:pt>
          <cx:pt idx="1448">237</cx:pt>
          <cx:pt idx="1449">237</cx:pt>
          <cx:pt idx="1450">237</cx:pt>
          <cx:pt idx="1451">237</cx:pt>
          <cx:pt idx="1452">237</cx:pt>
          <cx:pt idx="1453">236</cx:pt>
          <cx:pt idx="1454">221</cx:pt>
          <cx:pt idx="1455">221</cx:pt>
          <cx:pt idx="1456">221</cx:pt>
          <cx:pt idx="1457">221</cx:pt>
          <cx:pt idx="1458">221</cx:pt>
          <cx:pt idx="1459">221</cx:pt>
          <cx:pt idx="1460">222</cx:pt>
          <cx:pt idx="1461">222</cx:pt>
          <cx:pt idx="1462">222</cx:pt>
          <cx:pt idx="1463">221</cx:pt>
          <cx:pt idx="1464">221</cx:pt>
          <cx:pt idx="1465">221</cx:pt>
          <cx:pt idx="1466">221</cx:pt>
          <cx:pt idx="1467">221</cx:pt>
          <cx:pt idx="1468">221</cx:pt>
          <cx:pt idx="1469">221</cx:pt>
          <cx:pt idx="1470">220</cx:pt>
          <cx:pt idx="1471">220</cx:pt>
          <cx:pt idx="1472">212</cx:pt>
          <cx:pt idx="1473">212</cx:pt>
          <cx:pt idx="1474">212</cx:pt>
          <cx:pt idx="1475">212</cx:pt>
          <cx:pt idx="1476">212</cx:pt>
          <cx:pt idx="1477">213</cx:pt>
          <cx:pt idx="1478">213</cx:pt>
          <cx:pt idx="1479">213</cx:pt>
          <cx:pt idx="1480">212</cx:pt>
          <cx:pt idx="1481">211</cx:pt>
          <cx:pt idx="1482">211</cx:pt>
          <cx:pt idx="1483">211</cx:pt>
          <cx:pt idx="1484">211</cx:pt>
          <cx:pt idx="1485">211</cx:pt>
          <cx:pt idx="1486">211</cx:pt>
          <cx:pt idx="1487">211</cx:pt>
          <cx:pt idx="1488">211</cx:pt>
          <cx:pt idx="1489">211</cx:pt>
          <cx:pt idx="1490">211</cx:pt>
          <cx:pt idx="1491">211</cx:pt>
          <cx:pt idx="1492">211</cx:pt>
          <cx:pt idx="1493">211</cx:pt>
          <cx:pt idx="1494">212</cx:pt>
          <cx:pt idx="1495">210</cx:pt>
          <cx:pt idx="1496">209</cx:pt>
          <cx:pt idx="1497">209</cx:pt>
          <cx:pt idx="1498">209</cx:pt>
          <cx:pt idx="1499">208</cx:pt>
          <cx:pt idx="1500">206</cx:pt>
          <cx:pt idx="1501">205</cx:pt>
          <cx:pt idx="1502">207</cx:pt>
          <cx:pt idx="1503">207</cx:pt>
          <cx:pt idx="1504">207</cx:pt>
          <cx:pt idx="1505">207</cx:pt>
          <cx:pt idx="1506">207</cx:pt>
          <cx:pt idx="1507">204</cx:pt>
          <cx:pt idx="1508">203</cx:pt>
          <cx:pt idx="1509">201</cx:pt>
          <cx:pt idx="1510">201</cx:pt>
          <cx:pt idx="1511">202</cx:pt>
          <cx:pt idx="1512">203</cx:pt>
          <cx:pt idx="1513">215</cx:pt>
          <cx:pt idx="1514">216</cx:pt>
          <cx:pt idx="1515">216</cx:pt>
          <cx:pt idx="1516">217</cx:pt>
          <cx:pt idx="1517">215</cx:pt>
          <cx:pt idx="1518">215</cx:pt>
          <cx:pt idx="1519">215</cx:pt>
          <cx:pt idx="1520">214</cx:pt>
          <cx:pt idx="1521">214</cx:pt>
          <cx:pt idx="1522">215</cx:pt>
          <cx:pt idx="1523">217</cx:pt>
          <cx:pt idx="1524">217</cx:pt>
          <cx:pt idx="1525">217</cx:pt>
          <cx:pt idx="1526">217</cx:pt>
          <cx:pt idx="1527">217</cx:pt>
          <cx:pt idx="1528">217</cx:pt>
          <cx:pt idx="1529">217</cx:pt>
          <cx:pt idx="1530">219</cx:pt>
          <cx:pt idx="1531">220</cx:pt>
          <cx:pt idx="1532">219</cx:pt>
          <cx:pt idx="1533">219</cx:pt>
          <cx:pt idx="1534">219</cx:pt>
          <cx:pt idx="1535">219</cx:pt>
          <cx:pt idx="1536">219</cx:pt>
          <cx:pt idx="1537">219</cx:pt>
          <cx:pt idx="1538">219</cx:pt>
          <cx:pt idx="1539">219</cx:pt>
          <cx:pt idx="1540">219</cx:pt>
          <cx:pt idx="1541">219</cx:pt>
          <cx:pt idx="1542">219</cx:pt>
          <cx:pt idx="1543">219</cx:pt>
          <cx:pt idx="1544">219</cx:pt>
          <cx:pt idx="1545">217</cx:pt>
          <cx:pt idx="1546">217</cx:pt>
          <cx:pt idx="1547">217</cx:pt>
          <cx:pt idx="1548">216</cx:pt>
          <cx:pt idx="1549">216</cx:pt>
          <cx:pt idx="1550">216</cx:pt>
          <cx:pt idx="1551">214</cx:pt>
          <cx:pt idx="1552">214</cx:pt>
          <cx:pt idx="1553">216</cx:pt>
          <cx:pt idx="1554">218</cx:pt>
          <cx:pt idx="1555">218</cx:pt>
          <cx:pt idx="1556">218</cx:pt>
          <cx:pt idx="1557">219</cx:pt>
          <cx:pt idx="1558">218</cx:pt>
          <cx:pt idx="1559">218</cx:pt>
          <cx:pt idx="1560">218</cx:pt>
          <cx:pt idx="1561">213</cx:pt>
          <cx:pt idx="1562">209</cx:pt>
          <cx:pt idx="1563">203</cx:pt>
          <cx:pt idx="1564">195</cx:pt>
          <cx:pt idx="1565">194</cx:pt>
          <cx:pt idx="1566">198</cx:pt>
          <cx:pt idx="1567">194</cx:pt>
          <cx:pt idx="1568">188</cx:pt>
          <cx:pt idx="1569">171</cx:pt>
          <cx:pt idx="1570">170</cx:pt>
          <cx:pt idx="1571">170</cx:pt>
          <cx:pt idx="1572">191</cx:pt>
          <cx:pt idx="1573">195</cx:pt>
          <cx:pt idx="1574">199</cx:pt>
          <cx:pt idx="1575">200</cx:pt>
          <cx:pt idx="1576">200</cx:pt>
          <cx:pt idx="1577">198</cx:pt>
          <cx:pt idx="1578">193</cx:pt>
          <cx:pt idx="1579">186</cx:pt>
          <cx:pt idx="1580">149</cx:pt>
          <cx:pt idx="1581">105</cx:pt>
          <cx:pt idx="1582">66</cx:pt>
          <cx:pt idx="1583">66</cx:pt>
          <cx:pt idx="1584">66</cx:pt>
          <cx:pt idx="1585">66</cx:pt>
          <cx:pt idx="1586">66</cx:pt>
          <cx:pt idx="1587">0</cx:pt>
          <cx:pt idx="1588">65</cx:pt>
          <cx:pt idx="1589">91</cx:pt>
          <cx:pt idx="1590">91</cx:pt>
          <cx:pt idx="1591">91</cx:pt>
          <cx:pt idx="1592">91</cx:pt>
          <cx:pt idx="1593">91</cx:pt>
          <cx:pt idx="1594">91</cx:pt>
          <cx:pt idx="1595">61</cx:pt>
          <cx:pt idx="1596">61</cx:pt>
          <cx:pt idx="1597">61</cx:pt>
          <cx:pt idx="1598">61</cx:pt>
          <cx:pt idx="1599">61</cx:pt>
          <cx:pt idx="1600">127</cx:pt>
          <cx:pt idx="1601">148</cx:pt>
          <cx:pt idx="1602">148</cx:pt>
          <cx:pt idx="1603">167</cx:pt>
          <cx:pt idx="1604">176</cx:pt>
          <cx:pt idx="1605">178</cx:pt>
          <cx:pt idx="1606">180</cx:pt>
          <cx:pt idx="1607">191</cx:pt>
          <cx:pt idx="1608">194</cx:pt>
          <cx:pt idx="1609">197</cx:pt>
          <cx:pt idx="1610">200</cx:pt>
          <cx:pt idx="1611">201</cx:pt>
          <cx:pt idx="1612">201</cx:pt>
          <cx:pt idx="1613">201</cx:pt>
          <cx:pt idx="1614">201</cx:pt>
          <cx:pt idx="1615">200</cx:pt>
          <cx:pt idx="1616">201</cx:pt>
          <cx:pt idx="1617">204</cx:pt>
          <cx:pt idx="1618">205</cx:pt>
          <cx:pt idx="1619">207</cx:pt>
          <cx:pt idx="1620">211</cx:pt>
          <cx:pt idx="1621">212</cx:pt>
          <cx:pt idx="1622">213</cx:pt>
          <cx:pt idx="1623">214</cx:pt>
          <cx:pt idx="1624">214</cx:pt>
          <cx:pt idx="1625">214</cx:pt>
          <cx:pt idx="1626">213</cx:pt>
          <cx:pt idx="1627">213</cx:pt>
          <cx:pt idx="1628">213</cx:pt>
          <cx:pt idx="1629">210</cx:pt>
          <cx:pt idx="1630">210</cx:pt>
          <cx:pt idx="1631">209</cx:pt>
          <cx:pt idx="1632">205</cx:pt>
          <cx:pt idx="1633">205</cx:pt>
          <cx:pt idx="1634">201</cx:pt>
          <cx:pt idx="1635">193</cx:pt>
          <cx:pt idx="1636">180</cx:pt>
          <cx:pt idx="1637">174</cx:pt>
          <cx:pt idx="1638">164</cx:pt>
          <cx:pt idx="1639">161</cx:pt>
          <cx:pt idx="1640">161</cx:pt>
          <cx:pt idx="1641">161</cx:pt>
          <cx:pt idx="1642">161</cx:pt>
          <cx:pt idx="1643">136</cx:pt>
          <cx:pt idx="1644">136</cx:pt>
          <cx:pt idx="1645">0</cx:pt>
          <cx:pt idx="1646">0</cx:pt>
          <cx:pt idx="1647">0</cx:pt>
          <cx:pt idx="1648">0</cx:pt>
          <cx:pt idx="1649">0</cx:pt>
          <cx:pt idx="1650">0</cx:pt>
          <cx:pt idx="1651">0</cx:pt>
          <cx:pt idx="1652">0</cx:pt>
          <cx:pt idx="1653">0</cx:pt>
          <cx:pt idx="1654">0</cx:pt>
          <cx:pt idx="1655">0</cx:pt>
          <cx:pt idx="1656">0</cx:pt>
          <cx:pt idx="1657">0</cx:pt>
          <cx:pt idx="1658">0</cx:pt>
          <cx:pt idx="1659">0</cx:pt>
          <cx:pt idx="1660">0</cx:pt>
          <cx:pt idx="1661">0</cx:pt>
          <cx:pt idx="1662">0</cx:pt>
          <cx:pt idx="1663">0</cx:pt>
          <cx:pt idx="1664">0</cx:pt>
          <cx:pt idx="1665">0</cx:pt>
          <cx:pt idx="1666">0</cx:pt>
          <cx:pt idx="1667">0</cx:pt>
          <cx:pt idx="1668">0</cx:pt>
          <cx:pt idx="1669">0</cx:pt>
          <cx:pt idx="1670">0</cx:pt>
          <cx:pt idx="1671">0</cx:pt>
          <cx:pt idx="1672">0</cx:pt>
          <cx:pt idx="1673">0</cx:pt>
          <cx:pt idx="1674">0</cx:pt>
          <cx:pt idx="1675">0</cx:pt>
          <cx:pt idx="1676">0</cx:pt>
          <cx:pt idx="1677">0</cx:pt>
          <cx:pt idx="1678">0</cx:pt>
          <cx:pt idx="1679">0</cx:pt>
          <cx:pt idx="1680">0</cx:pt>
          <cx:pt idx="1681">0</cx:pt>
          <cx:pt idx="1682">0</cx:pt>
          <cx:pt idx="1683">0</cx:pt>
          <cx:pt idx="1684">0</cx:pt>
          <cx:pt idx="1685">0</cx:pt>
          <cx:pt idx="1686">0</cx:pt>
          <cx:pt idx="1687">0</cx:pt>
          <cx:pt idx="1688">0</cx:pt>
          <cx:pt idx="1689">0</cx:pt>
          <cx:pt idx="1690">0</cx:pt>
          <cx:pt idx="1691">0</cx:pt>
          <cx:pt idx="1692">100</cx:pt>
          <cx:pt idx="1693">137</cx:pt>
          <cx:pt idx="1694">137</cx:pt>
          <cx:pt idx="1695">162</cx:pt>
          <cx:pt idx="1696">163</cx:pt>
          <cx:pt idx="1697">171</cx:pt>
          <cx:pt idx="1698">183</cx:pt>
          <cx:pt idx="1699">186</cx:pt>
          <cx:pt idx="1700">190</cx:pt>
          <cx:pt idx="1701">192</cx:pt>
          <cx:pt idx="1702">195</cx:pt>
          <cx:pt idx="1703">190</cx:pt>
          <cx:pt idx="1704">192</cx:pt>
          <cx:pt idx="1705">193</cx:pt>
          <cx:pt idx="1706">193</cx:pt>
          <cx:pt idx="1707">196</cx:pt>
          <cx:pt idx="1708">194</cx:pt>
          <cx:pt idx="1709">195</cx:pt>
          <cx:pt idx="1710">194</cx:pt>
          <cx:pt idx="1711">194</cx:pt>
          <cx:pt idx="1712">194</cx:pt>
          <cx:pt idx="1713">195</cx:pt>
          <cx:pt idx="1714">195</cx:pt>
          <cx:pt idx="1715">195</cx:pt>
          <cx:pt idx="1716">195</cx:pt>
          <cx:pt idx="1717">196</cx:pt>
          <cx:pt idx="1718">196</cx:pt>
          <cx:pt idx="1719">197</cx:pt>
          <cx:pt idx="1720">197</cx:pt>
          <cx:pt idx="1721">198</cx:pt>
          <cx:pt idx="1722">195</cx:pt>
          <cx:pt idx="1723">194</cx:pt>
          <cx:pt idx="1724">196</cx:pt>
          <cx:pt idx="1725">197</cx:pt>
          <cx:pt idx="1726">197</cx:pt>
          <cx:pt idx="1727">197</cx:pt>
          <cx:pt idx="1728">197</cx:pt>
          <cx:pt idx="1729">198</cx:pt>
          <cx:pt idx="1730">198</cx:pt>
          <cx:pt idx="1731">198</cx:pt>
          <cx:pt idx="1732">198</cx:pt>
          <cx:pt idx="1733">199</cx:pt>
          <cx:pt idx="1734">199</cx:pt>
          <cx:pt idx="1735">199</cx:pt>
          <cx:pt idx="1736">199</cx:pt>
          <cx:pt idx="1737">199</cx:pt>
          <cx:pt idx="1738">199</cx:pt>
          <cx:pt idx="1739">198</cx:pt>
          <cx:pt idx="1740">198</cx:pt>
          <cx:pt idx="1741">196</cx:pt>
          <cx:pt idx="1742">192</cx:pt>
          <cx:pt idx="1743">187</cx:pt>
          <cx:pt idx="1744">180</cx:pt>
          <cx:pt idx="1745">180</cx:pt>
          <cx:pt idx="1746">180</cx:pt>
          <cx:pt idx="1747">177</cx:pt>
          <cx:pt idx="1748">163</cx:pt>
          <cx:pt idx="1749">175</cx:pt>
          <cx:pt idx="1750">173</cx:pt>
          <cx:pt idx="1751">173</cx:pt>
          <cx:pt idx="1752">173</cx:pt>
          <cx:pt idx="1753">173</cx:pt>
          <cx:pt idx="1754">170</cx:pt>
          <cx:pt idx="1755">166</cx:pt>
          <cx:pt idx="1756">165</cx:pt>
          <cx:pt idx="1757">163</cx:pt>
          <cx:pt idx="1758">150</cx:pt>
          <cx:pt idx="1759">149</cx:pt>
          <cx:pt idx="1760">146</cx:pt>
          <cx:pt idx="1761">146</cx:pt>
          <cx:pt idx="1762">144</cx:pt>
          <cx:pt idx="1763">128</cx:pt>
          <cx:pt idx="1764">98</cx:pt>
          <cx:pt idx="1765">161</cx:pt>
          <cx:pt idx="1766">162</cx:pt>
          <cx:pt idx="1767">166</cx:pt>
          <cx:pt idx="1768">168</cx:pt>
          <cx:pt idx="1769">173</cx:pt>
          <cx:pt idx="1770">173</cx:pt>
          <cx:pt idx="1771">173</cx:pt>
          <cx:pt idx="1772">171</cx:pt>
          <cx:pt idx="1773">169</cx:pt>
          <cx:pt idx="1774">166</cx:pt>
          <cx:pt idx="1775">163</cx:pt>
          <cx:pt idx="1776">124</cx:pt>
          <cx:pt idx="1777">132</cx:pt>
          <cx:pt idx="1778">160</cx:pt>
          <cx:pt idx="1779">159</cx:pt>
          <cx:pt idx="1780">159</cx:pt>
          <cx:pt idx="1781">161</cx:pt>
          <cx:pt idx="1782">160</cx:pt>
          <cx:pt idx="1783">117</cx:pt>
          <cx:pt idx="1784">94</cx:pt>
          <cx:pt idx="1785">95</cx:pt>
          <cx:pt idx="1786">95</cx:pt>
          <cx:pt idx="1787">96</cx:pt>
          <cx:pt idx="1788">97</cx:pt>
          <cx:pt idx="1789">95</cx:pt>
          <cx:pt idx="1790">95</cx:pt>
          <cx:pt idx="1791">95</cx:pt>
          <cx:pt idx="1792">94</cx:pt>
          <cx:pt idx="1793">95</cx:pt>
          <cx:pt idx="1794">95</cx:pt>
          <cx:pt idx="1795">96</cx:pt>
          <cx:pt idx="1796">97</cx:pt>
          <cx:pt idx="1797">97</cx:pt>
          <cx:pt idx="1798">96</cx:pt>
          <cx:pt idx="1799">97</cx:pt>
          <cx:pt idx="1800">97</cx:pt>
          <cx:pt idx="1801">97</cx:pt>
          <cx:pt idx="1802">98</cx:pt>
          <cx:pt idx="1803">98</cx:pt>
          <cx:pt idx="1804">98</cx:pt>
          <cx:pt idx="1805">95</cx:pt>
          <cx:pt idx="1806">95</cx:pt>
          <cx:pt idx="1807">94</cx:pt>
          <cx:pt idx="1808">91</cx:pt>
          <cx:pt idx="1809">91</cx:pt>
          <cx:pt idx="1810">91</cx:pt>
          <cx:pt idx="1811">91</cx:pt>
          <cx:pt idx="1812">91</cx:pt>
          <cx:pt idx="1813">91</cx:pt>
          <cx:pt idx="1814">96</cx:pt>
          <cx:pt idx="1815">96</cx:pt>
          <cx:pt idx="1816">96</cx:pt>
          <cx:pt idx="1817">96</cx:pt>
          <cx:pt idx="1818">96</cx:pt>
          <cx:pt idx="1819">91</cx:pt>
          <cx:pt idx="1820">106</cx:pt>
          <cx:pt idx="1821">109</cx:pt>
          <cx:pt idx="1822">109</cx:pt>
          <cx:pt idx="1823">110</cx:pt>
          <cx:pt idx="1824">110</cx:pt>
          <cx:pt idx="1825">75</cx:pt>
          <cx:pt idx="1826">76</cx:pt>
          <cx:pt idx="1827">76</cx:pt>
          <cx:pt idx="1828">120</cx:pt>
          <cx:pt idx="1829">169</cx:pt>
          <cx:pt idx="1830">171</cx:pt>
          <cx:pt idx="1831">173</cx:pt>
          <cx:pt idx="1832">176</cx:pt>
          <cx:pt idx="1833">177</cx:pt>
          <cx:pt idx="1834">177</cx:pt>
          <cx:pt idx="1835">177</cx:pt>
          <cx:pt idx="1836">183</cx:pt>
          <cx:pt idx="1837">183</cx:pt>
          <cx:pt idx="1838">185</cx:pt>
          <cx:pt idx="1839">189</cx:pt>
          <cx:pt idx="1840">190</cx:pt>
          <cx:pt idx="1841">192</cx:pt>
          <cx:pt idx="1842">196</cx:pt>
          <cx:pt idx="1843">195</cx:pt>
          <cx:pt idx="1844">195</cx:pt>
          <cx:pt idx="1845">196</cx:pt>
          <cx:pt idx="1846">195</cx:pt>
          <cx:pt idx="1847">192</cx:pt>
          <cx:pt idx="1848">195</cx:pt>
          <cx:pt idx="1849">195</cx:pt>
          <cx:pt idx="1850">195</cx:pt>
          <cx:pt idx="1851">196</cx:pt>
          <cx:pt idx="1852">196</cx:pt>
          <cx:pt idx="1853">196</cx:pt>
          <cx:pt idx="1854">196</cx:pt>
          <cx:pt idx="1855">196</cx:pt>
          <cx:pt idx="1856">196</cx:pt>
          <cx:pt idx="1857">196</cx:pt>
          <cx:pt idx="1858">195</cx:pt>
          <cx:pt idx="1859">195</cx:pt>
          <cx:pt idx="1860">196</cx:pt>
          <cx:pt idx="1861">196</cx:pt>
          <cx:pt idx="1862">198</cx:pt>
          <cx:pt idx="1863">200</cx:pt>
          <cx:pt idx="1864">200</cx:pt>
          <cx:pt idx="1865">201</cx:pt>
          <cx:pt idx="1866">202</cx:pt>
          <cx:pt idx="1867">204</cx:pt>
          <cx:pt idx="1868">203</cx:pt>
          <cx:pt idx="1869">203</cx:pt>
          <cx:pt idx="1870">203</cx:pt>
          <cx:pt idx="1871">202</cx:pt>
          <cx:pt idx="1872">202</cx:pt>
          <cx:pt idx="1873">201</cx:pt>
          <cx:pt idx="1874">201</cx:pt>
          <cx:pt idx="1875">201</cx:pt>
          <cx:pt idx="1876">201</cx:pt>
          <cx:pt idx="1877">201</cx:pt>
          <cx:pt idx="1878">201</cx:pt>
          <cx:pt idx="1879">201</cx:pt>
          <cx:pt idx="1880">201</cx:pt>
          <cx:pt idx="1881">201</cx:pt>
          <cx:pt idx="1882">200</cx:pt>
          <cx:pt idx="1883">200</cx:pt>
          <cx:pt idx="1884">198</cx:pt>
          <cx:pt idx="1885">198</cx:pt>
          <cx:pt idx="1886">198</cx:pt>
          <cx:pt idx="1887">198</cx:pt>
          <cx:pt idx="1888">189</cx:pt>
          <cx:pt idx="1889">189</cx:pt>
          <cx:pt idx="1890">189</cx:pt>
          <cx:pt idx="1891">189</cx:pt>
          <cx:pt idx="1892">189</cx:pt>
          <cx:pt idx="1893">189</cx:pt>
          <cx:pt idx="1894">188</cx:pt>
          <cx:pt idx="1895">189</cx:pt>
          <cx:pt idx="1896">190</cx:pt>
          <cx:pt idx="1897">192</cx:pt>
          <cx:pt idx="1898">193</cx:pt>
          <cx:pt idx="1899">194</cx:pt>
          <cx:pt idx="1900">193</cx:pt>
          <cx:pt idx="1901">194</cx:pt>
          <cx:pt idx="1902">194</cx:pt>
          <cx:pt idx="1903">194</cx:pt>
          <cx:pt idx="1904">194</cx:pt>
          <cx:pt idx="1905">194</cx:pt>
          <cx:pt idx="1906">193</cx:pt>
          <cx:pt idx="1907">192</cx:pt>
          <cx:pt idx="1908">192</cx:pt>
          <cx:pt idx="1909">192</cx:pt>
          <cx:pt idx="1910">186</cx:pt>
          <cx:pt idx="1911">187</cx:pt>
          <cx:pt idx="1912">187</cx:pt>
          <cx:pt idx="1913">187</cx:pt>
          <cx:pt idx="1914">187</cx:pt>
          <cx:pt idx="1915">188</cx:pt>
          <cx:pt idx="1916">188</cx:pt>
          <cx:pt idx="1917">187</cx:pt>
          <cx:pt idx="1918">186</cx:pt>
          <cx:pt idx="1919">186</cx:pt>
          <cx:pt idx="1920">185</cx:pt>
          <cx:pt idx="1921">185</cx:pt>
          <cx:pt idx="1922">186</cx:pt>
          <cx:pt idx="1923">186</cx:pt>
          <cx:pt idx="1924">186</cx:pt>
          <cx:pt idx="1925">186</cx:pt>
          <cx:pt idx="1926">185</cx:pt>
          <cx:pt idx="1927">185</cx:pt>
          <cx:pt idx="1928">185</cx:pt>
          <cx:pt idx="1929">185</cx:pt>
          <cx:pt idx="1930">183</cx:pt>
          <cx:pt idx="1931">181</cx:pt>
          <cx:pt idx="1932">181</cx:pt>
          <cx:pt idx="1933">181</cx:pt>
          <cx:pt idx="1934">179</cx:pt>
          <cx:pt idx="1935">179</cx:pt>
          <cx:pt idx="1936">176</cx:pt>
          <cx:pt idx="1937">172</cx:pt>
          <cx:pt idx="1938">170</cx:pt>
          <cx:pt idx="1939">169</cx:pt>
          <cx:pt idx="1940">169</cx:pt>
          <cx:pt idx="1941">169</cx:pt>
          <cx:pt idx="1942">172</cx:pt>
          <cx:pt idx="1943">172</cx:pt>
          <cx:pt idx="1944">172</cx:pt>
          <cx:pt idx="1945">169</cx:pt>
          <cx:pt idx="1946">170</cx:pt>
          <cx:pt idx="1947">172</cx:pt>
          <cx:pt idx="1948">172</cx:pt>
          <cx:pt idx="1949">172</cx:pt>
          <cx:pt idx="1950">172</cx:pt>
          <cx:pt idx="1951">173</cx:pt>
          <cx:pt idx="1952">170</cx:pt>
          <cx:pt idx="1953">171</cx:pt>
          <cx:pt idx="1954">171</cx:pt>
          <cx:pt idx="1955">169</cx:pt>
          <cx:pt idx="1956">168</cx:pt>
          <cx:pt idx="1957">165</cx:pt>
          <cx:pt idx="1958">163</cx:pt>
          <cx:pt idx="1959">163</cx:pt>
          <cx:pt idx="1960">163</cx:pt>
          <cx:pt idx="1961">163</cx:pt>
          <cx:pt idx="1962">163</cx:pt>
          <cx:pt idx="1963">166</cx:pt>
          <cx:pt idx="1964">167</cx:pt>
          <cx:pt idx="1965">168</cx:pt>
          <cx:pt idx="1966">170</cx:pt>
          <cx:pt idx="1967">171</cx:pt>
          <cx:pt idx="1968">171</cx:pt>
          <cx:pt idx="1969">171</cx:pt>
          <cx:pt idx="1970">174</cx:pt>
          <cx:pt idx="1971">178</cx:pt>
          <cx:pt idx="1972">180</cx:pt>
          <cx:pt idx="1973">179</cx:pt>
          <cx:pt idx="1974">179</cx:pt>
          <cx:pt idx="1975">178</cx:pt>
          <cx:pt idx="1976">174</cx:pt>
          <cx:pt idx="1977">173</cx:pt>
          <cx:pt idx="1978">173</cx:pt>
          <cx:pt idx="1979">172</cx:pt>
          <cx:pt idx="1980">169</cx:pt>
          <cx:pt idx="1981">167</cx:pt>
          <cx:pt idx="1982">149</cx:pt>
          <cx:pt idx="1983">148</cx:pt>
          <cx:pt idx="1984">147</cx:pt>
          <cx:pt idx="1985">142</cx:pt>
          <cx:pt idx="1986">138</cx:pt>
          <cx:pt idx="1987">112</cx:pt>
          <cx:pt idx="1988">108</cx:pt>
          <cx:pt idx="1989">100</cx:pt>
          <cx:pt idx="1990">89</cx:pt>
          <cx:pt idx="1991">69</cx:pt>
          <cx:pt idx="1992">69</cx:pt>
          <cx:pt idx="1993">85</cx:pt>
          <cx:pt idx="1994">88</cx:pt>
          <cx:pt idx="1995">87</cx:pt>
          <cx:pt idx="1996">85</cx:pt>
          <cx:pt idx="1997">85</cx:pt>
          <cx:pt idx="1998">81</cx:pt>
          <cx:pt idx="1999">45</cx:pt>
          <cx:pt idx="2000">44</cx:pt>
          <cx:pt idx="2001">44</cx:pt>
          <cx:pt idx="2002">38</cx:pt>
          <cx:pt idx="2003">31</cx:pt>
          <cx:pt idx="2004">23</cx:pt>
          <cx:pt idx="2005">24</cx:pt>
          <cx:pt idx="2006">24</cx:pt>
          <cx:pt idx="2007">24</cx:pt>
          <cx:pt idx="2008">31</cx:pt>
          <cx:pt idx="2009">31</cx:pt>
          <cx:pt idx="2010">31</cx:pt>
          <cx:pt idx="2011">31</cx:pt>
          <cx:pt idx="2012">31</cx:pt>
          <cx:pt idx="2013">36</cx:pt>
          <cx:pt idx="2014">33</cx:pt>
          <cx:pt idx="2015">33</cx:pt>
          <cx:pt idx="2016">33</cx:pt>
          <cx:pt idx="2017">35</cx:pt>
          <cx:pt idx="2018">35</cx:pt>
          <cx:pt idx="2019">35</cx:pt>
          <cx:pt idx="2020">35</cx:pt>
          <cx:pt idx="2021">35</cx:pt>
          <cx:pt idx="2022">28</cx:pt>
          <cx:pt idx="2023">27</cx:pt>
          <cx:pt idx="2024">25</cx:pt>
          <cx:pt idx="2025">25</cx:pt>
          <cx:pt idx="2026">25</cx:pt>
          <cx:pt idx="2027">0</cx:pt>
          <cx:pt idx="2028">0</cx:pt>
          <cx:pt idx="2029">105</cx:pt>
          <cx:pt idx="2030">106</cx:pt>
          <cx:pt idx="2031">106</cx:pt>
          <cx:pt idx="2032">106</cx:pt>
          <cx:pt idx="2033">117</cx:pt>
          <cx:pt idx="2034">121</cx:pt>
          <cx:pt idx="2035">122</cx:pt>
          <cx:pt idx="2036">123</cx:pt>
          <cx:pt idx="2037">128</cx:pt>
          <cx:pt idx="2038">129</cx:pt>
          <cx:pt idx="2039">142</cx:pt>
          <cx:pt idx="2040">144</cx:pt>
          <cx:pt idx="2041">141</cx:pt>
          <cx:pt idx="2042">139</cx:pt>
          <cx:pt idx="2043">141</cx:pt>
          <cx:pt idx="2044">145</cx:pt>
          <cx:pt idx="2045">141</cx:pt>
          <cx:pt idx="2046">140</cx:pt>
          <cx:pt idx="2047">141</cx:pt>
          <cx:pt idx="2048">141</cx:pt>
          <cx:pt idx="2049">140</cx:pt>
          <cx:pt idx="2050">140</cx:pt>
          <cx:pt idx="2051">140</cx:pt>
          <cx:pt idx="2052">141</cx:pt>
          <cx:pt idx="2053">145</cx:pt>
          <cx:pt idx="2054">149</cx:pt>
          <cx:pt idx="2055">152</cx:pt>
          <cx:pt idx="2056">155</cx:pt>
          <cx:pt idx="2057">157</cx:pt>
          <cx:pt idx="2058">157</cx:pt>
          <cx:pt idx="2059">156</cx:pt>
          <cx:pt idx="2060">154</cx:pt>
          <cx:pt idx="2061">148</cx:pt>
          <cx:pt idx="2062">144</cx:pt>
          <cx:pt idx="2063">136</cx:pt>
          <cx:pt idx="2064">140</cx:pt>
          <cx:pt idx="2065">146</cx:pt>
          <cx:pt idx="2066">151</cx:pt>
          <cx:pt idx="2067">155</cx:pt>
          <cx:pt idx="2068">156</cx:pt>
          <cx:pt idx="2069">156</cx:pt>
          <cx:pt idx="2070">157</cx:pt>
          <cx:pt idx="2071">157</cx:pt>
          <cx:pt idx="2072">156</cx:pt>
          <cx:pt idx="2073">156</cx:pt>
          <cx:pt idx="2074">157</cx:pt>
          <cx:pt idx="2075">157</cx:pt>
          <cx:pt idx="2076">164</cx:pt>
          <cx:pt idx="2077">165</cx:pt>
          <cx:pt idx="2078">165</cx:pt>
          <cx:pt idx="2079">166</cx:pt>
          <cx:pt idx="2080">170</cx:pt>
          <cx:pt idx="2081">173</cx:pt>
          <cx:pt idx="2082">173</cx:pt>
          <cx:pt idx="2083">173</cx:pt>
          <cx:pt idx="2084">174</cx:pt>
          <cx:pt idx="2085">174</cx:pt>
          <cx:pt idx="2086">174</cx:pt>
          <cx:pt idx="2087">175</cx:pt>
          <cx:pt idx="2088">175</cx:pt>
          <cx:pt idx="2089">176</cx:pt>
          <cx:pt idx="2090">176</cx:pt>
          <cx:pt idx="2091">178</cx:pt>
          <cx:pt idx="2092">178</cx:pt>
          <cx:pt idx="2093">180</cx:pt>
          <cx:pt idx="2094">183</cx:pt>
          <cx:pt idx="2095">184</cx:pt>
          <cx:pt idx="2096">180</cx:pt>
          <cx:pt idx="2097">181</cx:pt>
          <cx:pt idx="2098">181</cx:pt>
          <cx:pt idx="2099">182</cx:pt>
          <cx:pt idx="2100">184</cx:pt>
          <cx:pt idx="2101">184</cx:pt>
          <cx:pt idx="2102">184</cx:pt>
          <cx:pt idx="2103">185</cx:pt>
          <cx:pt idx="2104">185</cx:pt>
          <cx:pt idx="2105">187</cx:pt>
          <cx:pt idx="2106">186</cx:pt>
          <cx:pt idx="2107">187</cx:pt>
          <cx:pt idx="2108">189</cx:pt>
          <cx:pt idx="2109">190</cx:pt>
          <cx:pt idx="2110">189</cx:pt>
          <cx:pt idx="2111">190</cx:pt>
          <cx:pt idx="2112">189</cx:pt>
          <cx:pt idx="2113">189</cx:pt>
          <cx:pt idx="2114">190</cx:pt>
          <cx:pt idx="2115">190</cx:pt>
          <cx:pt idx="2116">191</cx:pt>
          <cx:pt idx="2117">191</cx:pt>
          <cx:pt idx="2118">190</cx:pt>
          <cx:pt idx="2119">190</cx:pt>
          <cx:pt idx="2120">189</cx:pt>
          <cx:pt idx="2121">189</cx:pt>
          <cx:pt idx="2122">189</cx:pt>
          <cx:pt idx="2123">189</cx:pt>
          <cx:pt idx="2124">189</cx:pt>
          <cx:pt idx="2125">189</cx:pt>
          <cx:pt idx="2126">189</cx:pt>
          <cx:pt idx="2127">189</cx:pt>
          <cx:pt idx="2128">190</cx:pt>
          <cx:pt idx="2129">190</cx:pt>
          <cx:pt idx="2130">190</cx:pt>
          <cx:pt idx="2131">190</cx:pt>
          <cx:pt idx="2132">189</cx:pt>
          <cx:pt idx="2133">189</cx:pt>
          <cx:pt idx="2134">189</cx:pt>
          <cx:pt idx="2135">189</cx:pt>
          <cx:pt idx="2136">190</cx:pt>
          <cx:pt idx="2137">191</cx:pt>
          <cx:pt idx="2138">193</cx:pt>
          <cx:pt idx="2139">197</cx:pt>
          <cx:pt idx="2140">197</cx:pt>
          <cx:pt idx="2141">198</cx:pt>
          <cx:pt idx="2142">199</cx:pt>
          <cx:pt idx="2143">198</cx:pt>
          <cx:pt idx="2144">199</cx:pt>
          <cx:pt idx="2145">200</cx:pt>
          <cx:pt idx="2146">201</cx:pt>
          <cx:pt idx="2147">199</cx:pt>
          <cx:pt idx="2148">198</cx:pt>
          <cx:pt idx="2149">198</cx:pt>
          <cx:pt idx="2150">197</cx:pt>
          <cx:pt idx="2151">197</cx:pt>
          <cx:pt idx="2152">197</cx:pt>
          <cx:pt idx="2153">198</cx:pt>
          <cx:pt idx="2154">198</cx:pt>
          <cx:pt idx="2155">198</cx:pt>
          <cx:pt idx="2156">198</cx:pt>
          <cx:pt idx="2157">198</cx:pt>
          <cx:pt idx="2158">198</cx:pt>
          <cx:pt idx="2159">198</cx:pt>
          <cx:pt idx="2160">198</cx:pt>
          <cx:pt idx="2161">198</cx:pt>
          <cx:pt idx="2162">200</cx:pt>
          <cx:pt idx="2163">200</cx:pt>
          <cx:pt idx="2164">200</cx:pt>
          <cx:pt idx="2165">200</cx:pt>
          <cx:pt idx="2166">200</cx:pt>
          <cx:pt idx="2167">200</cx:pt>
          <cx:pt idx="2168">200</cx:pt>
          <cx:pt idx="2169">200</cx:pt>
          <cx:pt idx="2170">200</cx:pt>
          <cx:pt idx="2171">200</cx:pt>
          <cx:pt idx="2172">200</cx:pt>
          <cx:pt idx="2173">200</cx:pt>
          <cx:pt idx="2174">199</cx:pt>
          <cx:pt idx="2175">199</cx:pt>
          <cx:pt idx="2176">199</cx:pt>
          <cx:pt idx="2177">199</cx:pt>
          <cx:pt idx="2178">199</cx:pt>
          <cx:pt idx="2179">199</cx:pt>
          <cx:pt idx="2180">199</cx:pt>
          <cx:pt idx="2181">199</cx:pt>
          <cx:pt idx="2182">199</cx:pt>
          <cx:pt idx="2183">195</cx:pt>
          <cx:pt idx="2184">195</cx:pt>
          <cx:pt idx="2185">195</cx:pt>
          <cx:pt idx="2186">194</cx:pt>
          <cx:pt idx="2187">193</cx:pt>
          <cx:pt idx="2188">191</cx:pt>
          <cx:pt idx="2189">191</cx:pt>
          <cx:pt idx="2190">191</cx:pt>
          <cx:pt idx="2191">191</cx:pt>
          <cx:pt idx="2192">190</cx:pt>
          <cx:pt idx="2193">190</cx:pt>
          <cx:pt idx="2194">190</cx:pt>
          <cx:pt idx="2195">190</cx:pt>
          <cx:pt idx="2196">190</cx:pt>
          <cx:pt idx="2197">190</cx:pt>
          <cx:pt idx="2198">178</cx:pt>
          <cx:pt idx="2199">180</cx:pt>
          <cx:pt idx="2200">180</cx:pt>
          <cx:pt idx="2201">179</cx:pt>
          <cx:pt idx="2202">178</cx:pt>
          <cx:pt idx="2203">178</cx:pt>
          <cx:pt idx="2204">185</cx:pt>
          <cx:pt idx="2205">183</cx:pt>
          <cx:pt idx="2206">183</cx:pt>
          <cx:pt idx="2207">183</cx:pt>
          <cx:pt idx="2208">183</cx:pt>
          <cx:pt idx="2209">183</cx:pt>
          <cx:pt idx="2210">183</cx:pt>
          <cx:pt idx="2211">183</cx:pt>
          <cx:pt idx="2212">182</cx:pt>
          <cx:pt idx="2213">182</cx:pt>
          <cx:pt idx="2214">182</cx:pt>
          <cx:pt idx="2215">182</cx:pt>
          <cx:pt idx="2216">182</cx:pt>
          <cx:pt idx="2217">182</cx:pt>
          <cx:pt idx="2218">182</cx:pt>
          <cx:pt idx="2219">183</cx:pt>
          <cx:pt idx="2220">188</cx:pt>
          <cx:pt idx="2221">189</cx:pt>
          <cx:pt idx="2222">189</cx:pt>
          <cx:pt idx="2223">188</cx:pt>
          <cx:pt idx="2224">187</cx:pt>
          <cx:pt idx="2225">187</cx:pt>
          <cx:pt idx="2226">185</cx:pt>
          <cx:pt idx="2227">182</cx:pt>
          <cx:pt idx="2228">182</cx:pt>
          <cx:pt idx="2229">182</cx:pt>
          <cx:pt idx="2230">182</cx:pt>
          <cx:pt idx="2231">182</cx:pt>
          <cx:pt idx="2232">182</cx:pt>
          <cx:pt idx="2233">185</cx:pt>
          <cx:pt idx="2234">185</cx:pt>
          <cx:pt idx="2235">186</cx:pt>
          <cx:pt idx="2236">187</cx:pt>
          <cx:pt idx="2237">187</cx:pt>
          <cx:pt idx="2238">187</cx:pt>
          <cx:pt idx="2239">187</cx:pt>
          <cx:pt idx="2240">187</cx:pt>
          <cx:pt idx="2241">187</cx:pt>
          <cx:pt idx="2242">186</cx:pt>
          <cx:pt idx="2243">186</cx:pt>
          <cx:pt idx="2244">185</cx:pt>
          <cx:pt idx="2245">189</cx:pt>
          <cx:pt idx="2246">187</cx:pt>
          <cx:pt idx="2247">184</cx:pt>
          <cx:pt idx="2248">182</cx:pt>
          <cx:pt idx="2249">181</cx:pt>
          <cx:pt idx="2250">182</cx:pt>
          <cx:pt idx="2251">172</cx:pt>
          <cx:pt idx="2252">165</cx:pt>
          <cx:pt idx="2253">162</cx:pt>
          <cx:pt idx="2254">146</cx:pt>
          <cx:pt idx="2255">142</cx:pt>
          <cx:pt idx="2256">135</cx:pt>
          <cx:pt idx="2257">138</cx:pt>
          <cx:pt idx="2258">136</cx:pt>
          <cx:pt idx="2259">132</cx:pt>
          <cx:pt idx="2260">134</cx:pt>
          <cx:pt idx="2261">136</cx:pt>
          <cx:pt idx="2262">135</cx:pt>
          <cx:pt idx="2263">134</cx:pt>
          <cx:pt idx="2264">137</cx:pt>
          <cx:pt idx="2265">136</cx:pt>
          <cx:pt idx="2266">134</cx:pt>
          <cx:pt idx="2267">134</cx:pt>
          <cx:pt idx="2268">133</cx:pt>
          <cx:pt idx="2269">130</cx:pt>
          <cx:pt idx="2270">127</cx:pt>
          <cx:pt idx="2271">115</cx:pt>
          <cx:pt idx="2272">115</cx:pt>
          <cx:pt idx="2273">115</cx:pt>
          <cx:pt idx="2274">115</cx:pt>
          <cx:pt idx="2275">115</cx:pt>
          <cx:pt idx="2276">115</cx:pt>
          <cx:pt idx="2277">116</cx:pt>
          <cx:pt idx="2278">115</cx:pt>
          <cx:pt idx="2279">115</cx:pt>
          <cx:pt idx="2280">111</cx:pt>
          <cx:pt idx="2281">124</cx:pt>
          <cx:pt idx="2282">123</cx:pt>
          <cx:pt idx="2283">123</cx:pt>
          <cx:pt idx="2284">125</cx:pt>
          <cx:pt idx="2285">128</cx:pt>
          <cx:pt idx="2286">111</cx:pt>
          <cx:pt idx="2287">128</cx:pt>
          <cx:pt idx="2288">150</cx:pt>
          <cx:pt idx="2289">167</cx:pt>
          <cx:pt idx="2290">170</cx:pt>
          <cx:pt idx="2291">171</cx:pt>
          <cx:pt idx="2292">170</cx:pt>
          <cx:pt idx="2293">169</cx:pt>
          <cx:pt idx="2294">165</cx:pt>
          <cx:pt idx="2295">158</cx:pt>
          <cx:pt idx="2296">152</cx:pt>
          <cx:pt idx="2297">146</cx:pt>
          <cx:pt idx="2298">122</cx:pt>
          <cx:pt idx="2299">147</cx:pt>
          <cx:pt idx="2300">148</cx:pt>
          <cx:pt idx="2301">149</cx:pt>
          <cx:pt idx="2302">150</cx:pt>
          <cx:pt idx="2303">151</cx:pt>
          <cx:pt idx="2304">152</cx:pt>
          <cx:pt idx="2305">156</cx:pt>
          <cx:pt idx="2306">165</cx:pt>
          <cx:pt idx="2307">169</cx:pt>
          <cx:pt idx="2308">171</cx:pt>
          <cx:pt idx="2309">174</cx:pt>
          <cx:pt idx="2310">177</cx:pt>
          <cx:pt idx="2311">179</cx:pt>
          <cx:pt idx="2312">181</cx:pt>
          <cx:pt idx="2313">184</cx:pt>
          <cx:pt idx="2314">184</cx:pt>
          <cx:pt idx="2315">184</cx:pt>
          <cx:pt idx="2316">184</cx:pt>
          <cx:pt idx="2317">184</cx:pt>
          <cx:pt idx="2318">184</cx:pt>
          <cx:pt idx="2319">185</cx:pt>
          <cx:pt idx="2320">184</cx:pt>
          <cx:pt idx="2321">186</cx:pt>
          <cx:pt idx="2322">186</cx:pt>
          <cx:pt idx="2323">185</cx:pt>
          <cx:pt idx="2324">185</cx:pt>
          <cx:pt idx="2325">185</cx:pt>
          <cx:pt idx="2326">186</cx:pt>
          <cx:pt idx="2327">184</cx:pt>
          <cx:pt idx="2328">185</cx:pt>
          <cx:pt idx="2329">186</cx:pt>
          <cx:pt idx="2330">187</cx:pt>
          <cx:pt idx="2331">187</cx:pt>
          <cx:pt idx="2332">190</cx:pt>
          <cx:pt idx="2333">190</cx:pt>
          <cx:pt idx="2334">191</cx:pt>
          <cx:pt idx="2335">191</cx:pt>
          <cx:pt idx="2336">191</cx:pt>
          <cx:pt idx="2337">191</cx:pt>
          <cx:pt idx="2338">192</cx:pt>
          <cx:pt idx="2339">194</cx:pt>
          <cx:pt idx="2340">194</cx:pt>
          <cx:pt idx="2341">194</cx:pt>
          <cx:pt idx="2342">194</cx:pt>
          <cx:pt idx="2343">194</cx:pt>
          <cx:pt idx="2344">194</cx:pt>
          <cx:pt idx="2345">194</cx:pt>
          <cx:pt idx="2346">194</cx:pt>
          <cx:pt idx="2347">194</cx:pt>
          <cx:pt idx="2348">195</cx:pt>
          <cx:pt idx="2349">206</cx:pt>
          <cx:pt idx="2350">206</cx:pt>
          <cx:pt idx="2351">206</cx:pt>
          <cx:pt idx="2352">206</cx:pt>
          <cx:pt idx="2353">206</cx:pt>
          <cx:pt idx="2354">206</cx:pt>
          <cx:pt idx="2355">206</cx:pt>
          <cx:pt idx="2356">206</cx:pt>
          <cx:pt idx="2357">206</cx:pt>
          <cx:pt idx="2358">206</cx:pt>
          <cx:pt idx="2359">206</cx:pt>
          <cx:pt idx="2360">206</cx:pt>
          <cx:pt idx="2361">206</cx:pt>
          <cx:pt idx="2362">204</cx:pt>
          <cx:pt idx="2363">204</cx:pt>
          <cx:pt idx="2364">204</cx:pt>
          <cx:pt idx="2365">204</cx:pt>
          <cx:pt idx="2366">206</cx:pt>
          <cx:pt idx="2367">206</cx:pt>
          <cx:pt idx="2368">206</cx:pt>
          <cx:pt idx="2369">204</cx:pt>
          <cx:pt idx="2370">204</cx:pt>
          <cx:pt idx="2371">204</cx:pt>
          <cx:pt idx="2372">204</cx:pt>
          <cx:pt idx="2373">204</cx:pt>
          <cx:pt idx="2374">204</cx:pt>
          <cx:pt idx="2375">204</cx:pt>
          <cx:pt idx="2376">204</cx:pt>
          <cx:pt idx="2377">204</cx:pt>
          <cx:pt idx="2378">204</cx:pt>
          <cx:pt idx="2379">204</cx:pt>
          <cx:pt idx="2380">204</cx:pt>
          <cx:pt idx="2381">202</cx:pt>
          <cx:pt idx="2382">200</cx:pt>
          <cx:pt idx="2383">200</cx:pt>
          <cx:pt idx="2384">202</cx:pt>
          <cx:pt idx="2385">203</cx:pt>
          <cx:pt idx="2386">204</cx:pt>
          <cx:pt idx="2387">205</cx:pt>
          <cx:pt idx="2388">204</cx:pt>
          <cx:pt idx="2389">201</cx:pt>
          <cx:pt idx="2390">206</cx:pt>
          <cx:pt idx="2391">205</cx:pt>
          <cx:pt idx="2392">204</cx:pt>
          <cx:pt idx="2393">203</cx:pt>
          <cx:pt idx="2394">201</cx:pt>
          <cx:pt idx="2395">201</cx:pt>
          <cx:pt idx="2396">197</cx:pt>
          <cx:pt idx="2397">195</cx:pt>
          <cx:pt idx="2398">187</cx:pt>
          <cx:pt idx="2399">186</cx:pt>
          <cx:pt idx="2400">182</cx:pt>
          <cx:pt idx="2401">181</cx:pt>
          <cx:pt idx="2402">180</cx:pt>
          <cx:pt idx="2403">178</cx:pt>
          <cx:pt idx="2404">178</cx:pt>
          <cx:pt idx="2405">177</cx:pt>
          <cx:pt idx="2406">178</cx:pt>
          <cx:pt idx="2407">178</cx:pt>
          <cx:pt idx="2408">178</cx:pt>
          <cx:pt idx="2409">178</cx:pt>
          <cx:pt idx="2410">176</cx:pt>
          <cx:pt idx="2411">174</cx:pt>
          <cx:pt idx="2412">172</cx:pt>
          <cx:pt idx="2413">169</cx:pt>
          <cx:pt idx="2414">167</cx:pt>
          <cx:pt idx="2415">165</cx:pt>
          <cx:pt idx="2416">162</cx:pt>
          <cx:pt idx="2417">161</cx:pt>
          <cx:pt idx="2418">156</cx:pt>
          <cx:pt idx="2419">145</cx:pt>
          <cx:pt idx="2420">95</cx:pt>
          <cx:pt idx="2421">95</cx:pt>
          <cx:pt idx="2422">95</cx:pt>
          <cx:pt idx="2423">95</cx:pt>
          <cx:pt idx="2424">95</cx:pt>
          <cx:pt idx="2425">95</cx:pt>
          <cx:pt idx="2426">95</cx:pt>
          <cx:pt idx="2427">95</cx:pt>
          <cx:pt idx="2428">95</cx:pt>
          <cx:pt idx="2429">95</cx:pt>
          <cx:pt idx="2430">95</cx:pt>
          <cx:pt idx="2431">95</cx:pt>
          <cx:pt idx="2432">93</cx:pt>
          <cx:pt idx="2433">93</cx:pt>
          <cx:pt idx="2434">162</cx:pt>
          <cx:pt idx="2435">163</cx:pt>
          <cx:pt idx="2436">164</cx:pt>
          <cx:pt idx="2437">166</cx:pt>
          <cx:pt idx="2438">166</cx:pt>
          <cx:pt idx="2439">165</cx:pt>
          <cx:pt idx="2440">163</cx:pt>
          <cx:pt idx="2441">162</cx:pt>
          <cx:pt idx="2442">103</cx:pt>
          <cx:pt idx="2443">158</cx:pt>
          <cx:pt idx="2444">158</cx:pt>
          <cx:pt idx="2445">158</cx:pt>
          <cx:pt idx="2446">158</cx:pt>
          <cx:pt idx="2447">158</cx:pt>
          <cx:pt idx="2448">137</cx:pt>
          <cx:pt idx="2449">0</cx:pt>
          <cx:pt idx="2450">0</cx:pt>
          <cx:pt idx="2451">0</cx:pt>
          <cx:pt idx="2452">0</cx:pt>
          <cx:pt idx="2453">0</cx:pt>
          <cx:pt idx="2454">87</cx:pt>
          <cx:pt idx="2455">166</cx:pt>
          <cx:pt idx="2456">170</cx:pt>
          <cx:pt idx="2457">177</cx:pt>
          <cx:pt idx="2458">181</cx:pt>
          <cx:pt idx="2459">183</cx:pt>
          <cx:pt idx="2460">189</cx:pt>
          <cx:pt idx="2461">195</cx:pt>
          <cx:pt idx="2462">197</cx:pt>
          <cx:pt idx="2463">200</cx:pt>
          <cx:pt idx="2464">201</cx:pt>
          <cx:pt idx="2465">200</cx:pt>
          <cx:pt idx="2466">198</cx:pt>
          <cx:pt idx="2467">196</cx:pt>
          <cx:pt idx="2468">193</cx:pt>
          <cx:pt idx="2469">185</cx:pt>
          <cx:pt idx="2470">184</cx:pt>
          <cx:pt idx="2471">183</cx:pt>
          <cx:pt idx="2472">179</cx:pt>
          <cx:pt idx="2473">178</cx:pt>
          <cx:pt idx="2474">181</cx:pt>
          <cx:pt idx="2475">182</cx:pt>
          <cx:pt idx="2476">182</cx:pt>
          <cx:pt idx="2477">182</cx:pt>
          <cx:pt idx="2478">182</cx:pt>
          <cx:pt idx="2479">178</cx:pt>
          <cx:pt idx="2480">179</cx:pt>
          <cx:pt idx="2481">178</cx:pt>
          <cx:pt idx="2482">181</cx:pt>
          <cx:pt idx="2483">182</cx:pt>
          <cx:pt idx="2484">182</cx:pt>
          <cx:pt idx="2485">178</cx:pt>
          <cx:pt idx="2486">175</cx:pt>
          <cx:pt idx="2487">171</cx:pt>
          <cx:pt idx="2488">140</cx:pt>
          <cx:pt idx="2489">140</cx:pt>
          <cx:pt idx="2490">141</cx:pt>
          <cx:pt idx="2491">142</cx:pt>
          <cx:pt idx="2492">92</cx:pt>
          <cx:pt idx="2493">91</cx:pt>
          <cx:pt idx="2494">91</cx:pt>
          <cx:pt idx="2495">59</cx:pt>
          <cx:pt idx="2496">20</cx:pt>
          <cx:pt idx="2497">20</cx:pt>
          <cx:pt idx="2498">20</cx:pt>
          <cx:pt idx="2499">20</cx:pt>
          <cx:pt idx="2500">115</cx:pt>
          <cx:pt idx="2501">115</cx:pt>
          <cx:pt idx="2502">115</cx:pt>
          <cx:pt idx="2503">115</cx:pt>
          <cx:pt idx="2504">115</cx:pt>
          <cx:pt idx="2505">0</cx:pt>
          <cx:pt idx="2506">0</cx:pt>
          <cx:pt idx="2507">0</cx:pt>
          <cx:pt idx="2508">0</cx:pt>
          <cx:pt idx="2509">0</cx:pt>
          <cx:pt idx="2510">0</cx:pt>
          <cx:pt idx="2511">0</cx:pt>
          <cx:pt idx="2512">0</cx:pt>
          <cx:pt idx="2513">0</cx:pt>
          <cx:pt idx="2514">0</cx:pt>
          <cx:pt idx="2515">0</cx:pt>
          <cx:pt idx="2516">0</cx:pt>
          <cx:pt idx="2517">0</cx:pt>
          <cx:pt idx="2518">0</cx:pt>
          <cx:pt idx="2519">0</cx:pt>
          <cx:pt idx="2520">0</cx:pt>
          <cx:pt idx="2521">0</cx:pt>
          <cx:pt idx="2522">0</cx:pt>
          <cx:pt idx="2523">0</cx:pt>
          <cx:pt idx="2524">0</cx:pt>
          <cx:pt idx="2525">0</cx:pt>
          <cx:pt idx="2526">0</cx:pt>
          <cx:pt idx="2527">0</cx:pt>
          <cx:pt idx="2528">64</cx:pt>
          <cx:pt idx="2529">113</cx:pt>
          <cx:pt idx="2530">148</cx:pt>
          <cx:pt idx="2531">151</cx:pt>
          <cx:pt idx="2532">161</cx:pt>
          <cx:pt idx="2533">167</cx:pt>
          <cx:pt idx="2534">170</cx:pt>
          <cx:pt idx="2535">172</cx:pt>
          <cx:pt idx="2536">170</cx:pt>
          <cx:pt idx="2537">170</cx:pt>
          <cx:pt idx="2538">167</cx:pt>
          <cx:pt idx="2539">165</cx:pt>
          <cx:pt idx="2540">119</cx:pt>
          <cx:pt idx="2541">129</cx:pt>
          <cx:pt idx="2542">111</cx:pt>
          <cx:pt idx="2543">157</cx:pt>
          <cx:pt idx="2544">165</cx:pt>
          <cx:pt idx="2545">166</cx:pt>
          <cx:pt idx="2546">166</cx:pt>
          <cx:pt idx="2547">167</cx:pt>
          <cx:pt idx="2548">171</cx:pt>
          <cx:pt idx="2549">171</cx:pt>
          <cx:pt idx="2550">174</cx:pt>
          <cx:pt idx="2551">175</cx:pt>
          <cx:pt idx="2552">189</cx:pt>
          <cx:pt idx="2553">194</cx:pt>
          <cx:pt idx="2554">196</cx:pt>
          <cx:pt idx="2555">198</cx:pt>
          <cx:pt idx="2556">200</cx:pt>
          <cx:pt idx="2557">200</cx:pt>
          <cx:pt idx="2558">200</cx:pt>
          <cx:pt idx="2559">196</cx:pt>
          <cx:pt idx="2560">196</cx:pt>
          <cx:pt idx="2561">198</cx:pt>
          <cx:pt idx="2562">201</cx:pt>
          <cx:pt idx="2563">202</cx:pt>
          <cx:pt idx="2564">205</cx:pt>
          <cx:pt idx="2565">207</cx:pt>
          <cx:pt idx="2566">207</cx:pt>
          <cx:pt idx="2567">208</cx:pt>
          <cx:pt idx="2568">208</cx:pt>
          <cx:pt idx="2569">207</cx:pt>
          <cx:pt idx="2570">205</cx:pt>
          <cx:pt idx="2571">203</cx:pt>
          <cx:pt idx="2572">202</cx:pt>
          <cx:pt idx="2573">199</cx:pt>
          <cx:pt idx="2574">201</cx:pt>
          <cx:pt idx="2575">201</cx:pt>
          <cx:pt idx="2576">201</cx:pt>
          <cx:pt idx="2577">201</cx:pt>
          <cx:pt idx="2578">201</cx:pt>
          <cx:pt idx="2579">200</cx:pt>
          <cx:pt idx="2580">198</cx:pt>
          <cx:pt idx="2581">195</cx:pt>
          <cx:pt idx="2582">195</cx:pt>
          <cx:pt idx="2583">195</cx:pt>
          <cx:pt idx="2584">195</cx:pt>
          <cx:pt idx="2585">193</cx:pt>
          <cx:pt idx="2586">190</cx:pt>
          <cx:pt idx="2587">189</cx:pt>
          <cx:pt idx="2588">186</cx:pt>
          <cx:pt idx="2589">183</cx:pt>
          <cx:pt idx="2590">183</cx:pt>
          <cx:pt idx="2591">183</cx:pt>
          <cx:pt idx="2592">183</cx:pt>
          <cx:pt idx="2593">181</cx:pt>
          <cx:pt idx="2594">181</cx:pt>
          <cx:pt idx="2595">181</cx:pt>
          <cx:pt idx="2596">182</cx:pt>
          <cx:pt idx="2597">159</cx:pt>
          <cx:pt idx="2598">125</cx:pt>
          <cx:pt idx="2599">174</cx:pt>
          <cx:pt idx="2600">178</cx:pt>
          <cx:pt idx="2601">179</cx:pt>
          <cx:pt idx="2602">179</cx:pt>
          <cx:pt idx="2603">179</cx:pt>
          <cx:pt idx="2604">177</cx:pt>
          <cx:pt idx="2605">176</cx:pt>
          <cx:pt idx="2606">176</cx:pt>
          <cx:pt idx="2607">176</cx:pt>
          <cx:pt idx="2608">151</cx:pt>
          <cx:pt idx="2609">157</cx:pt>
          <cx:pt idx="2610">157</cx:pt>
          <cx:pt idx="2611">187</cx:pt>
          <cx:pt idx="2612">187</cx:pt>
          <cx:pt idx="2613">188</cx:pt>
          <cx:pt idx="2614">187</cx:pt>
          <cx:pt idx="2615">188</cx:pt>
          <cx:pt idx="2616">145</cx:pt>
          <cx:pt idx="2617">123</cx:pt>
          <cx:pt idx="2618">139</cx:pt>
          <cx:pt idx="2619">142</cx:pt>
          <cx:pt idx="2620">140</cx:pt>
          <cx:pt idx="2621">140</cx:pt>
          <cx:pt idx="2622">141</cx:pt>
          <cx:pt idx="2623">120</cx:pt>
          <cx:pt idx="2624">156</cx:pt>
          <cx:pt idx="2625">156</cx:pt>
          <cx:pt idx="2626">158</cx:pt>
          <cx:pt idx="2627">160</cx:pt>
          <cx:pt idx="2628">162</cx:pt>
          <cx:pt idx="2629">162</cx:pt>
          <cx:pt idx="2630">162</cx:pt>
          <cx:pt idx="2631">159</cx:pt>
          <cx:pt idx="2632">161</cx:pt>
          <cx:pt idx="2633">158</cx:pt>
          <cx:pt idx="2634">174</cx:pt>
          <cx:pt idx="2635">174</cx:pt>
          <cx:pt idx="2636">174</cx:pt>
          <cx:pt idx="2637">167</cx:pt>
          <cx:pt idx="2638">168</cx:pt>
          <cx:pt idx="2639">151</cx:pt>
          <cx:pt idx="2640">172</cx:pt>
          <cx:pt idx="2641">172</cx:pt>
          <cx:pt idx="2642">172</cx:pt>
          <cx:pt idx="2643">169</cx:pt>
          <cx:pt idx="2644">167</cx:pt>
          <cx:pt idx="2645">146</cx:pt>
          <cx:pt idx="2646">145</cx:pt>
          <cx:pt idx="2647">145</cx:pt>
          <cx:pt idx="2648">163</cx:pt>
          <cx:pt idx="2649">168</cx:pt>
          <cx:pt idx="2650">166</cx:pt>
          <cx:pt idx="2651">169</cx:pt>
          <cx:pt idx="2652">168</cx:pt>
          <cx:pt idx="2653">151</cx:pt>
          <cx:pt idx="2654">148</cx:pt>
          <cx:pt idx="2655">148</cx:pt>
          <cx:pt idx="2656">145</cx:pt>
          <cx:pt idx="2657">146</cx:pt>
          <cx:pt idx="2658">150</cx:pt>
          <cx:pt idx="2659">110</cx:pt>
          <cx:pt idx="2660">115</cx:pt>
          <cx:pt idx="2661">176</cx:pt>
          <cx:pt idx="2662">175</cx:pt>
          <cx:pt idx="2663">175</cx:pt>
          <cx:pt idx="2664">172</cx:pt>
          <cx:pt idx="2665">171</cx:pt>
          <cx:pt idx="2666">171</cx:pt>
          <cx:pt idx="2667">147</cx:pt>
          <cx:pt idx="2668">147</cx:pt>
          <cx:pt idx="2669">147</cx:pt>
          <cx:pt idx="2670">147</cx:pt>
          <cx:pt idx="2671">139</cx:pt>
          <cx:pt idx="2672">139</cx:pt>
          <cx:pt idx="2673">152</cx:pt>
          <cx:pt idx="2674">151</cx:pt>
          <cx:pt idx="2675">152</cx:pt>
          <cx:pt idx="2676">158</cx:pt>
          <cx:pt idx="2677">182</cx:pt>
          <cx:pt idx="2678">189</cx:pt>
          <cx:pt idx="2679">192</cx:pt>
          <cx:pt idx="2680">192</cx:pt>
          <cx:pt idx="2681">193</cx:pt>
          <cx:pt idx="2682">190</cx:pt>
          <cx:pt idx="2683">189</cx:pt>
          <cx:pt idx="2684">194</cx:pt>
          <cx:pt idx="2685">198</cx:pt>
          <cx:pt idx="2686">201</cx:pt>
          <cx:pt idx="2687">199</cx:pt>
          <cx:pt idx="2688">196</cx:pt>
          <cx:pt idx="2689">194</cx:pt>
          <cx:pt idx="2690">190</cx:pt>
          <cx:pt idx="2691">190</cx:pt>
          <cx:pt idx="2692">189</cx:pt>
          <cx:pt idx="2693">189</cx:pt>
          <cx:pt idx="2694">188</cx:pt>
          <cx:pt idx="2695">188</cx:pt>
          <cx:pt idx="2696">188</cx:pt>
          <cx:pt idx="2697">188</cx:pt>
          <cx:pt idx="2698">187</cx:pt>
          <cx:pt idx="2699">188</cx:pt>
          <cx:pt idx="2700">189</cx:pt>
          <cx:pt idx="2701">189</cx:pt>
          <cx:pt idx="2702">192</cx:pt>
          <cx:pt idx="2703">193</cx:pt>
          <cx:pt idx="2704">195</cx:pt>
          <cx:pt idx="2705">197</cx:pt>
          <cx:pt idx="2706">197</cx:pt>
          <cx:pt idx="2707">197</cx:pt>
          <cx:pt idx="2708">197</cx:pt>
          <cx:pt idx="2709">196</cx:pt>
          <cx:pt idx="2710">193</cx:pt>
          <cx:pt idx="2711">193</cx:pt>
          <cx:pt idx="2712">193</cx:pt>
          <cx:pt idx="2713">193</cx:pt>
          <cx:pt idx="2714">193</cx:pt>
          <cx:pt idx="2715">193</cx:pt>
          <cx:pt idx="2716">192</cx:pt>
          <cx:pt idx="2717">192</cx:pt>
          <cx:pt idx="2718">192</cx:pt>
          <cx:pt idx="2719">192</cx:pt>
          <cx:pt idx="2720">192</cx:pt>
          <cx:pt idx="2721">193</cx:pt>
          <cx:pt idx="2722">193</cx:pt>
          <cx:pt idx="2723">193</cx:pt>
          <cx:pt idx="2724">194</cx:pt>
          <cx:pt idx="2725">195</cx:pt>
          <cx:pt idx="2726">197</cx:pt>
          <cx:pt idx="2727">197</cx:pt>
          <cx:pt idx="2728">202</cx:pt>
          <cx:pt idx="2729">202</cx:pt>
          <cx:pt idx="2730">205</cx:pt>
          <cx:pt idx="2731">206</cx:pt>
          <cx:pt idx="2732">206</cx:pt>
          <cx:pt idx="2733">206</cx:pt>
          <cx:pt idx="2734">205</cx:pt>
          <cx:pt idx="2735">199</cx:pt>
          <cx:pt idx="2736">197</cx:pt>
          <cx:pt idx="2737">195</cx:pt>
          <cx:pt idx="2738">192</cx:pt>
          <cx:pt idx="2739">191</cx:pt>
          <cx:pt idx="2740">188</cx:pt>
          <cx:pt idx="2741">186</cx:pt>
          <cx:pt idx="2742">189</cx:pt>
          <cx:pt idx="2743">191</cx:pt>
          <cx:pt idx="2744">193</cx:pt>
          <cx:pt idx="2745">195</cx:pt>
          <cx:pt idx="2746">196</cx:pt>
          <cx:pt idx="2747">196</cx:pt>
          <cx:pt idx="2748">198</cx:pt>
          <cx:pt idx="2749">199</cx:pt>
          <cx:pt idx="2750">199</cx:pt>
          <cx:pt idx="2751">199</cx:pt>
          <cx:pt idx="2752">198</cx:pt>
          <cx:pt idx="2753">192</cx:pt>
          <cx:pt idx="2754">191</cx:pt>
          <cx:pt idx="2755">192</cx:pt>
          <cx:pt idx="2756">197</cx:pt>
          <cx:pt idx="2757">197</cx:pt>
          <cx:pt idx="2758">199</cx:pt>
          <cx:pt idx="2759">201</cx:pt>
          <cx:pt idx="2760">204</cx:pt>
          <cx:pt idx="2761">203</cx:pt>
          <cx:pt idx="2762">206</cx:pt>
          <cx:pt idx="2763">206</cx:pt>
          <cx:pt idx="2764">207</cx:pt>
          <cx:pt idx="2765">208</cx:pt>
          <cx:pt idx="2766">208</cx:pt>
          <cx:pt idx="2767">206</cx:pt>
          <cx:pt idx="2768">206</cx:pt>
          <cx:pt idx="2769">205</cx:pt>
          <cx:pt idx="2770">204</cx:pt>
          <cx:pt idx="2771">204</cx:pt>
          <cx:pt idx="2772">203</cx:pt>
          <cx:pt idx="2773">203</cx:pt>
          <cx:pt idx="2774">202</cx:pt>
          <cx:pt idx="2775">202</cx:pt>
          <cx:pt idx="2776">202</cx:pt>
          <cx:pt idx="2777">202</cx:pt>
          <cx:pt idx="2778">202</cx:pt>
          <cx:pt idx="2779">202</cx:pt>
          <cx:pt idx="2780">202</cx:pt>
          <cx:pt idx="2781">197</cx:pt>
          <cx:pt idx="2782">199</cx:pt>
          <cx:pt idx="2783">199</cx:pt>
          <cx:pt idx="2784">197</cx:pt>
          <cx:pt idx="2785">195</cx:pt>
          <cx:pt idx="2786">197</cx:pt>
          <cx:pt idx="2787">197</cx:pt>
          <cx:pt idx="2788">199</cx:pt>
          <cx:pt idx="2789">199</cx:pt>
          <cx:pt idx="2790">202</cx:pt>
          <cx:pt idx="2791">202</cx:pt>
          <cx:pt idx="2792">202</cx:pt>
          <cx:pt idx="2793">202</cx:pt>
          <cx:pt idx="2794">198</cx:pt>
          <cx:pt idx="2795">193</cx:pt>
          <cx:pt idx="2796">186</cx:pt>
          <cx:pt idx="2797">182</cx:pt>
          <cx:pt idx="2798">179</cx:pt>
          <cx:pt idx="2799">160</cx:pt>
          <cx:pt idx="2800">153</cx:pt>
          <cx:pt idx="2801">140</cx:pt>
          <cx:pt idx="2802">134</cx:pt>
          <cx:pt idx="2803">114</cx:pt>
          <cx:pt idx="2804">114</cx:pt>
          <cx:pt idx="2805">114</cx:pt>
          <cx:pt idx="2806">114</cx:pt>
          <cx:pt idx="2807">114</cx:pt>
          <cx:pt idx="2808">94</cx:pt>
          <cx:pt idx="2809">94</cx:pt>
          <cx:pt idx="2810">94</cx:pt>
          <cx:pt idx="2811">94</cx:pt>
          <cx:pt idx="2812">94</cx:pt>
          <cx:pt idx="2813">94</cx:pt>
          <cx:pt idx="2814">94</cx:pt>
          <cx:pt idx="2815">94</cx:pt>
          <cx:pt idx="2816">94</cx:pt>
          <cx:pt idx="2817">94</cx:pt>
          <cx:pt idx="2818">94</cx:pt>
          <cx:pt idx="2819">94</cx:pt>
          <cx:pt idx="2820">131</cx:pt>
          <cx:pt idx="2821">131</cx:pt>
          <cx:pt idx="2822">131</cx:pt>
          <cx:pt idx="2823">119</cx:pt>
          <cx:pt idx="2824">119</cx:pt>
          <cx:pt idx="2825">119</cx:pt>
          <cx:pt idx="2826">119</cx:pt>
          <cx:pt idx="2827">119</cx:pt>
          <cx:pt idx="2828">119</cx:pt>
          <cx:pt idx="2829">119</cx:pt>
          <cx:pt idx="2830">119</cx:pt>
          <cx:pt idx="2831">82</cx:pt>
          <cx:pt idx="2832">82</cx:pt>
          <cx:pt idx="2833">82</cx:pt>
          <cx:pt idx="2834">82</cx:pt>
          <cx:pt idx="2835">82</cx:pt>
          <cx:pt idx="2836">144</cx:pt>
          <cx:pt idx="2837">144</cx:pt>
          <cx:pt idx="2838">145</cx:pt>
          <cx:pt idx="2839">135</cx:pt>
          <cx:pt idx="2840">136</cx:pt>
          <cx:pt idx="2841">136</cx:pt>
          <cx:pt idx="2842">136</cx:pt>
          <cx:pt idx="2843">138</cx:pt>
          <cx:pt idx="2844">144</cx:pt>
          <cx:pt idx="2845">145</cx:pt>
          <cx:pt idx="2846">158</cx:pt>
          <cx:pt idx="2847">159</cx:pt>
          <cx:pt idx="2848">158</cx:pt>
          <cx:pt idx="2849">153</cx:pt>
          <cx:pt idx="2850">152</cx:pt>
          <cx:pt idx="2851">134</cx:pt>
          <cx:pt idx="2852">0</cx:pt>
          <cx:pt idx="2853">0</cx:pt>
          <cx:pt idx="2854">0</cx:pt>
          <cx:pt idx="2855">0</cx:pt>
          <cx:pt idx="2856">0</cx:pt>
          <cx:pt idx="2857">75</cx:pt>
          <cx:pt idx="2858">75</cx:pt>
          <cx:pt idx="2859">75</cx:pt>
          <cx:pt idx="2860">75</cx:pt>
          <cx:pt idx="2861">75</cx:pt>
          <cx:pt idx="2862">74</cx:pt>
          <cx:pt idx="2863">75</cx:pt>
          <cx:pt idx="2864">75</cx:pt>
          <cx:pt idx="2865">70</cx:pt>
          <cx:pt idx="2866">70</cx:pt>
          <cx:pt idx="2867">70</cx:pt>
          <cx:pt idx="2868">70</cx:pt>
          <cx:pt idx="2869">70</cx:pt>
          <cx:pt idx="2870">70</cx:pt>
          <cx:pt idx="2871">70</cx:pt>
          <cx:pt idx="2872">70</cx:pt>
          <cx:pt idx="2873">0</cx:pt>
          <cx:pt idx="2874">0</cx:pt>
          <cx:pt idx="2875">0</cx:pt>
          <cx:pt idx="2876">0</cx:pt>
          <cx:pt idx="2877">70</cx:pt>
          <cx:pt idx="2878">70</cx:pt>
          <cx:pt idx="2879">70</cx:pt>
          <cx:pt idx="2880">70</cx:pt>
          <cx:pt idx="2881">70</cx:pt>
          <cx:pt idx="2882">0</cx:pt>
          <cx:pt idx="2883">70</cx:pt>
          <cx:pt idx="2884">70</cx:pt>
          <cx:pt idx="2885">70</cx:pt>
          <cx:pt idx="2886">136</cx:pt>
          <cx:pt idx="2887">144</cx:pt>
          <cx:pt idx="2888">146</cx:pt>
          <cx:pt idx="2889">150</cx:pt>
          <cx:pt idx="2890">152</cx:pt>
          <cx:pt idx="2891">152</cx:pt>
          <cx:pt idx="2892">152</cx:pt>
          <cx:pt idx="2893">151</cx:pt>
          <cx:pt idx="2894">152</cx:pt>
          <cx:pt idx="2895">132</cx:pt>
          <cx:pt idx="2896">134</cx:pt>
          <cx:pt idx="2897">134</cx:pt>
          <cx:pt idx="2898">134</cx:pt>
          <cx:pt idx="2899">135</cx:pt>
          <cx:pt idx="2900">135</cx:pt>
          <cx:pt idx="2901">135</cx:pt>
          <cx:pt idx="2902">135</cx:pt>
          <cx:pt idx="2903">135</cx:pt>
          <cx:pt idx="2904">135</cx:pt>
          <cx:pt idx="2905">135</cx:pt>
          <cx:pt idx="2906">135</cx:pt>
          <cx:pt idx="2907">132</cx:pt>
          <cx:pt idx="2908">132</cx:pt>
          <cx:pt idx="2909">130</cx:pt>
          <cx:pt idx="2910">130</cx:pt>
          <cx:pt idx="2911">131</cx:pt>
          <cx:pt idx="2912">134</cx:pt>
          <cx:pt idx="2913">143</cx:pt>
          <cx:pt idx="2914">144</cx:pt>
          <cx:pt idx="2915">144</cx:pt>
          <cx:pt idx="2916">145</cx:pt>
          <cx:pt idx="2917">146</cx:pt>
          <cx:pt idx="2918">148</cx:pt>
          <cx:pt idx="2919">148</cx:pt>
          <cx:pt idx="2920">149</cx:pt>
          <cx:pt idx="2921">165</cx:pt>
          <cx:pt idx="2922">166</cx:pt>
          <cx:pt idx="2923">171</cx:pt>
          <cx:pt idx="2924">174</cx:pt>
          <cx:pt idx="2925">176</cx:pt>
          <cx:pt idx="2926">177</cx:pt>
          <cx:pt idx="2927">177</cx:pt>
          <cx:pt idx="2928">182</cx:pt>
          <cx:pt idx="2929">182</cx:pt>
          <cx:pt idx="2930">183</cx:pt>
          <cx:pt idx="2931">183</cx:pt>
          <cx:pt idx="2932">185</cx:pt>
          <cx:pt idx="2933">185</cx:pt>
          <cx:pt idx="2934">186</cx:pt>
          <cx:pt idx="2935">187</cx:pt>
          <cx:pt idx="2936">187</cx:pt>
          <cx:pt idx="2937">188</cx:pt>
          <cx:pt idx="2938">190</cx:pt>
          <cx:pt idx="2939">192</cx:pt>
          <cx:pt idx="2940">193</cx:pt>
          <cx:pt idx="2941">193</cx:pt>
          <cx:pt idx="2942">193</cx:pt>
          <cx:pt idx="2943">192</cx:pt>
          <cx:pt idx="2944">190</cx:pt>
          <cx:pt idx="2945">189</cx:pt>
          <cx:pt idx="2946">189</cx:pt>
          <cx:pt idx="2947">189</cx:pt>
          <cx:pt idx="2948">189</cx:pt>
          <cx:pt idx="2949">189</cx:pt>
          <cx:pt idx="2950">189</cx:pt>
          <cx:pt idx="2951">193</cx:pt>
          <cx:pt idx="2952">193</cx:pt>
          <cx:pt idx="2953">193</cx:pt>
          <cx:pt idx="2954">193</cx:pt>
          <cx:pt idx="2955">192</cx:pt>
          <cx:pt idx="2956">192</cx:pt>
          <cx:pt idx="2957">190</cx:pt>
          <cx:pt idx="2958">190</cx:pt>
          <cx:pt idx="2959">190</cx:pt>
          <cx:pt idx="2960">190</cx:pt>
          <cx:pt idx="2961">190</cx:pt>
          <cx:pt idx="2962">190</cx:pt>
          <cx:pt idx="2963">191</cx:pt>
          <cx:pt idx="2964">190</cx:pt>
          <cx:pt idx="2965">188</cx:pt>
          <cx:pt idx="2966">188</cx:pt>
          <cx:pt idx="2967">188</cx:pt>
          <cx:pt idx="2968">188</cx:pt>
          <cx:pt idx="2969">187</cx:pt>
          <cx:pt idx="2970">188</cx:pt>
          <cx:pt idx="2971">189</cx:pt>
          <cx:pt idx="2972">186</cx:pt>
          <cx:pt idx="2973">186</cx:pt>
          <cx:pt idx="2974">185</cx:pt>
          <cx:pt idx="2975">185</cx:pt>
          <cx:pt idx="2976">187</cx:pt>
          <cx:pt idx="2977">187</cx:pt>
          <cx:pt idx="2978">191</cx:pt>
          <cx:pt idx="2979">195</cx:pt>
          <cx:pt idx="2980">196</cx:pt>
          <cx:pt idx="2981">196</cx:pt>
          <cx:pt idx="2982">196</cx:pt>
          <cx:pt idx="2983">194</cx:pt>
          <cx:pt idx="2984">188</cx:pt>
          <cx:pt idx="2985">186</cx:pt>
          <cx:pt idx="2986">184</cx:pt>
          <cx:pt idx="2987">181</cx:pt>
          <cx:pt idx="2988">181</cx:pt>
          <cx:pt idx="2989">181</cx:pt>
          <cx:pt idx="2990">179</cx:pt>
          <cx:pt idx="2991">183</cx:pt>
          <cx:pt idx="2992">188</cx:pt>
          <cx:pt idx="2993">192</cx:pt>
          <cx:pt idx="2994">192</cx:pt>
          <cx:pt idx="2995">192</cx:pt>
          <cx:pt idx="2996">193</cx:pt>
          <cx:pt idx="2997">193</cx:pt>
          <cx:pt idx="2998">194</cx:pt>
          <cx:pt idx="2999">195</cx:pt>
          <cx:pt idx="3000">196</cx:pt>
          <cx:pt idx="3001">196</cx:pt>
          <cx:pt idx="3002">195</cx:pt>
          <cx:pt idx="3003">195</cx:pt>
          <cx:pt idx="3004">194</cx:pt>
          <cx:pt idx="3005">194</cx:pt>
          <cx:pt idx="3006">194</cx:pt>
          <cx:pt idx="3007">194</cx:pt>
          <cx:pt idx="3008">194</cx:pt>
          <cx:pt idx="3009">195</cx:pt>
          <cx:pt idx="3010">203</cx:pt>
          <cx:pt idx="3011">200</cx:pt>
          <cx:pt idx="3012">200</cx:pt>
          <cx:pt idx="3013">195</cx:pt>
          <cx:pt idx="3014">188</cx:pt>
          <cx:pt idx="3015">185</cx:pt>
          <cx:pt idx="3016">185</cx:pt>
          <cx:pt idx="3017">182</cx:pt>
          <cx:pt idx="3018">180</cx:pt>
          <cx:pt idx="3019">179</cx:pt>
          <cx:pt idx="3020">178</cx:pt>
          <cx:pt idx="3021">177</cx:pt>
          <cx:pt idx="3022">177</cx:pt>
          <cx:pt idx="3023">178</cx:pt>
          <cx:pt idx="3024">180</cx:pt>
          <cx:pt idx="3025">185</cx:pt>
          <cx:pt idx="3026">185</cx:pt>
          <cx:pt idx="3027">188</cx:pt>
          <cx:pt idx="3028">189</cx:pt>
          <cx:pt idx="3029">186</cx:pt>
          <cx:pt idx="3030">186</cx:pt>
          <cx:pt idx="3031">187</cx:pt>
          <cx:pt idx="3032">190</cx:pt>
          <cx:pt idx="3033">191</cx:pt>
          <cx:pt idx="3034">193</cx:pt>
          <cx:pt idx="3035">193</cx:pt>
          <cx:pt idx="3036">195</cx:pt>
          <cx:pt idx="3037">195</cx:pt>
          <cx:pt idx="3038">195</cx:pt>
          <cx:pt idx="3039">195</cx:pt>
          <cx:pt idx="3040">195</cx:pt>
          <cx:pt idx="3041">195</cx:pt>
          <cx:pt idx="3042">196</cx:pt>
          <cx:pt idx="3043">196</cx:pt>
          <cx:pt idx="3044">196</cx:pt>
          <cx:pt idx="3045">196</cx:pt>
          <cx:pt idx="3046">196</cx:pt>
          <cx:pt idx="3047">196</cx:pt>
          <cx:pt idx="3048">196</cx:pt>
          <cx:pt idx="3049">196</cx:pt>
          <cx:pt idx="3050">196</cx:pt>
          <cx:pt idx="3051">199</cx:pt>
          <cx:pt idx="3052">199</cx:pt>
          <cx:pt idx="3053">198</cx:pt>
          <cx:pt idx="3054">198</cx:pt>
          <cx:pt idx="3055">195</cx:pt>
          <cx:pt idx="3056">192</cx:pt>
          <cx:pt idx="3057">190</cx:pt>
          <cx:pt idx="3058">187</cx:pt>
          <cx:pt idx="3059">185</cx:pt>
          <cx:pt idx="3060">180</cx:pt>
          <cx:pt idx="3061">180</cx:pt>
          <cx:pt idx="3062">177</cx:pt>
          <cx:pt idx="3063">174</cx:pt>
          <cx:pt idx="3064">175</cx:pt>
          <cx:pt idx="3065">179</cx:pt>
          <cx:pt idx="3066">179</cx:pt>
          <cx:pt idx="3067">178</cx:pt>
          <cx:pt idx="3068">178</cx:pt>
          <cx:pt idx="3069">173</cx:pt>
          <cx:pt idx="3070">171</cx:pt>
          <cx:pt idx="3071">166</cx:pt>
          <cx:pt idx="3072">157</cx:pt>
          <cx:pt idx="3073">152</cx:pt>
          <cx:pt idx="3074">140</cx:pt>
          <cx:pt idx="3075">143</cx:pt>
          <cx:pt idx="3076">143</cx:pt>
          <cx:pt idx="3077">153</cx:pt>
          <cx:pt idx="3078">160</cx:pt>
          <cx:pt idx="3079">166</cx:pt>
          <cx:pt idx="3080">179</cx:pt>
          <cx:pt idx="3081">179</cx:pt>
          <cx:pt idx="3082">182</cx:pt>
          <cx:pt idx="3083">180</cx:pt>
          <cx:pt idx="3084">181</cx:pt>
          <cx:pt idx="3085">181</cx:pt>
          <cx:pt idx="3086">180</cx:pt>
          <cx:pt idx="3087">179</cx:pt>
          <cx:pt idx="3088">181</cx:pt>
          <cx:pt idx="3089">181</cx:pt>
          <cx:pt idx="3090">181</cx:pt>
          <cx:pt idx="3091">186</cx:pt>
          <cx:pt idx="3092">186</cx:pt>
          <cx:pt idx="3093">186</cx:pt>
          <cx:pt idx="3094">186</cx:pt>
          <cx:pt idx="3095">187</cx:pt>
          <cx:pt idx="3096">189</cx:pt>
          <cx:pt idx="3097">189</cx:pt>
          <cx:pt idx="3098">189</cx:pt>
          <cx:pt idx="3099">194</cx:pt>
          <cx:pt idx="3100">196</cx:pt>
          <cx:pt idx="3101">196</cx:pt>
          <cx:pt idx="3102">196</cx:pt>
          <cx:pt idx="3103">199</cx:pt>
          <cx:pt idx="3104">199</cx:pt>
          <cx:pt idx="3105">199</cx:pt>
          <cx:pt idx="3106">199</cx:pt>
          <cx:pt idx="3107">198</cx:pt>
          <cx:pt idx="3108">197</cx:pt>
          <cx:pt idx="3109">197</cx:pt>
          <cx:pt idx="3110">197</cx:pt>
          <cx:pt idx="3111">197</cx:pt>
          <cx:pt idx="3112">198</cx:pt>
          <cx:pt idx="3113">199</cx:pt>
          <cx:pt idx="3114">208</cx:pt>
          <cx:pt idx="3115">208</cx:pt>
          <cx:pt idx="3116">208</cx:pt>
          <cx:pt idx="3117">207</cx:pt>
          <cx:pt idx="3118">203</cx:pt>
          <cx:pt idx="3119">203</cx:pt>
          <cx:pt idx="3120">205</cx:pt>
          <cx:pt idx="3121">204</cx:pt>
          <cx:pt idx="3122">205</cx:pt>
          <cx:pt idx="3123">205</cx:pt>
          <cx:pt idx="3124">205</cx:pt>
          <cx:pt idx="3125">205</cx:pt>
          <cx:pt idx="3126">205</cx:pt>
          <cx:pt idx="3127">204</cx:pt>
          <cx:pt idx="3128">204</cx:pt>
          <cx:pt idx="3129">204</cx:pt>
          <cx:pt idx="3130">204</cx:pt>
          <cx:pt idx="3131">205</cx:pt>
          <cx:pt idx="3132">205</cx:pt>
          <cx:pt idx="3133">205</cx:pt>
          <cx:pt idx="3134">205</cx:pt>
          <cx:pt idx="3135">204</cx:pt>
          <cx:pt idx="3136">208</cx:pt>
          <cx:pt idx="3137">208</cx:pt>
          <cx:pt idx="3138">208</cx:pt>
          <cx:pt idx="3139">208</cx:pt>
          <cx:pt idx="3140">208</cx:pt>
          <cx:pt idx="3141">208</cx:pt>
          <cx:pt idx="3142">208</cx:pt>
          <cx:pt idx="3143">208</cx:pt>
          <cx:pt idx="3144">208</cx:pt>
          <cx:pt idx="3145">208</cx:pt>
          <cx:pt idx="3146">208</cx:pt>
          <cx:pt idx="3147">208</cx:pt>
          <cx:pt idx="3148">208</cx:pt>
          <cx:pt idx="3149">208</cx:pt>
          <cx:pt idx="3150">208</cx:pt>
          <cx:pt idx="3151">208</cx:pt>
          <cx:pt idx="3152">208</cx:pt>
          <cx:pt idx="3153">208</cx:pt>
          <cx:pt idx="3154">208</cx:pt>
          <cx:pt idx="3155">208</cx:pt>
          <cx:pt idx="3156">207</cx:pt>
          <cx:pt idx="3157">210</cx:pt>
          <cx:pt idx="3158">209</cx:pt>
          <cx:pt idx="3159">209</cx:pt>
          <cx:pt idx="3160">209</cx:pt>
          <cx:pt idx="3161">209</cx:pt>
          <cx:pt idx="3162">209</cx:pt>
          <cx:pt idx="3163">209</cx:pt>
          <cx:pt idx="3164">209</cx:pt>
          <cx:pt idx="3165">209</cx:pt>
          <cx:pt idx="3166">209</cx:pt>
          <cx:pt idx="3167">209</cx:pt>
          <cx:pt idx="3168">209</cx:pt>
          <cx:pt idx="3169">209</cx:pt>
          <cx:pt idx="3170">209</cx:pt>
          <cx:pt idx="3171">209</cx:pt>
          <cx:pt idx="3172">209</cx:pt>
          <cx:pt idx="3173">209</cx:pt>
          <cx:pt idx="3174">209</cx:pt>
          <cx:pt idx="3175">209</cx:pt>
          <cx:pt idx="3176">209</cx:pt>
          <cx:pt idx="3177">209</cx:pt>
          <cx:pt idx="3178">202</cx:pt>
          <cx:pt idx="3179">202</cx:pt>
          <cx:pt idx="3180">200</cx:pt>
          <cx:pt idx="3181">198</cx:pt>
          <cx:pt idx="3182">198</cx:pt>
          <cx:pt idx="3183">198</cx:pt>
          <cx:pt idx="3184">197</cx:pt>
          <cx:pt idx="3185">197</cx:pt>
          <cx:pt idx="3186">197</cx:pt>
          <cx:pt idx="3187">197</cx:pt>
          <cx:pt idx="3188">197</cx:pt>
          <cx:pt idx="3189">197</cx:pt>
          <cx:pt idx="3190">197</cx:pt>
          <cx:pt idx="3191">196</cx:pt>
          <cx:pt idx="3192">195</cx:pt>
          <cx:pt idx="3193">194</cx:pt>
          <cx:pt idx="3194">194</cx:pt>
          <cx:pt idx="3195">194</cx:pt>
          <cx:pt idx="3196">194</cx:pt>
          <cx:pt idx="3197">194</cx:pt>
          <cx:pt idx="3198">194</cx:pt>
          <cx:pt idx="3199">194</cx:pt>
          <cx:pt idx="3200">194</cx:pt>
          <cx:pt idx="3201">191</cx:pt>
          <cx:pt idx="3202">191</cx:pt>
          <cx:pt idx="3203">190</cx:pt>
          <cx:pt idx="3204">190</cx:pt>
          <cx:pt idx="3205">190</cx:pt>
          <cx:pt idx="3206">190</cx:pt>
          <cx:pt idx="3207">191</cx:pt>
          <cx:pt idx="3208">192</cx:pt>
          <cx:pt idx="3209">194</cx:pt>
          <cx:pt idx="3210">192</cx:pt>
          <cx:pt idx="3211">192</cx:pt>
          <cx:pt idx="3212">191</cx:pt>
          <cx:pt idx="3213">189</cx:pt>
          <cx:pt idx="3214">188</cx:pt>
          <cx:pt idx="3215">188</cx:pt>
          <cx:pt idx="3216">188</cx:pt>
          <cx:pt idx="3217">188</cx:pt>
          <cx:pt idx="3218">188</cx:pt>
          <cx:pt idx="3219">185</cx:pt>
          <cx:pt idx="3220">186</cx:pt>
          <cx:pt idx="3221">187</cx:pt>
          <cx:pt idx="3222">189</cx:pt>
          <cx:pt idx="3223">189</cx:pt>
          <cx:pt idx="3224">189</cx:pt>
          <cx:pt idx="3225">190</cx:pt>
          <cx:pt idx="3226">190</cx:pt>
          <cx:pt idx="3227">190</cx:pt>
          <cx:pt idx="3228">191</cx:pt>
          <cx:pt idx="3229">191</cx:pt>
          <cx:pt idx="3230">190</cx:pt>
          <cx:pt idx="3231">190</cx:pt>
          <cx:pt idx="3232">190</cx:pt>
          <cx:pt idx="3233">190</cx:pt>
          <cx:pt idx="3234">189</cx:pt>
          <cx:pt idx="3235">189</cx:pt>
          <cx:pt idx="3236">189</cx:pt>
          <cx:pt idx="3237">189</cx:pt>
          <cx:pt idx="3238">189</cx:pt>
          <cx:pt idx="3239">189</cx:pt>
          <cx:pt idx="3240">196</cx:pt>
          <cx:pt idx="3241">196</cx:pt>
          <cx:pt idx="3242">197</cx:pt>
          <cx:pt idx="3243">200</cx:pt>
          <cx:pt idx="3244">202</cx:pt>
          <cx:pt idx="3245">203</cx:pt>
          <cx:pt idx="3246">203</cx:pt>
          <cx:pt idx="3247">204</cx:pt>
          <cx:pt idx="3248">204</cx:pt>
          <cx:pt idx="3249">204</cx:pt>
          <cx:pt idx="3250">205</cx:pt>
          <cx:pt idx="3251">206</cx:pt>
          <cx:pt idx="3252">203</cx:pt>
          <cx:pt idx="3253">203</cx:pt>
          <cx:pt idx="3254">202</cx:pt>
          <cx:pt idx="3255">201</cx:pt>
          <cx:pt idx="3256">199</cx:pt>
          <cx:pt idx="3257">199</cx:pt>
          <cx:pt idx="3258">199</cx:pt>
          <cx:pt idx="3259">196</cx:pt>
          <cx:pt idx="3260">197</cx:pt>
          <cx:pt idx="3261">197</cx:pt>
          <cx:pt idx="3262">197</cx:pt>
          <cx:pt idx="3263">197</cx:pt>
          <cx:pt idx="3264">201</cx:pt>
          <cx:pt idx="3265">201</cx:pt>
          <cx:pt idx="3266">202</cx:pt>
          <cx:pt idx="3267">202</cx:pt>
          <cx:pt idx="3268">202</cx:pt>
          <cx:pt idx="3269">202</cx:pt>
          <cx:pt idx="3270">201</cx:pt>
          <cx:pt idx="3271">199</cx:pt>
          <cx:pt idx="3272">198</cx:pt>
          <cx:pt idx="3273">198</cx:pt>
          <cx:pt idx="3274">197</cx:pt>
          <cx:pt idx="3275">196</cx:pt>
          <cx:pt idx="3276">196</cx:pt>
          <cx:pt idx="3277">195</cx:pt>
          <cx:pt idx="3278">195</cx:pt>
          <cx:pt idx="3279">191</cx:pt>
          <cx:pt idx="3280">191</cx:pt>
          <cx:pt idx="3281">189</cx:pt>
          <cx:pt idx="3282">186</cx:pt>
          <cx:pt idx="3283">172</cx:pt>
          <cx:pt idx="3284">170</cx:pt>
          <cx:pt idx="3285">169</cx:pt>
          <cx:pt idx="3286">160</cx:pt>
          <cx:pt idx="3287">157</cx:pt>
          <cx:pt idx="3288">157</cx:pt>
          <cx:pt idx="3289">156</cx:pt>
          <cx:pt idx="3290">154</cx:pt>
          <cx:pt idx="3291">152</cx:pt>
          <cx:pt idx="3292">152</cx:pt>
          <cx:pt idx="3293">152</cx:pt>
          <cx:pt idx="3294">124</cx:pt>
          <cx:pt idx="3295">152</cx:pt>
          <cx:pt idx="3296">152</cx:pt>
          <cx:pt idx="3297">153</cx:pt>
          <cx:pt idx="3298">154</cx:pt>
          <cx:pt idx="3299">154</cx:pt>
          <cx:pt idx="3300">154</cx:pt>
          <cx:pt idx="3301">162</cx:pt>
          <cx:pt idx="3302">171</cx:pt>
          <cx:pt idx="3303">171</cx:pt>
          <cx:pt idx="3304">171</cx:pt>
          <cx:pt idx="3305">172</cx:pt>
          <cx:pt idx="3306">171</cx:pt>
          <cx:pt idx="3307">170</cx:pt>
          <cx:pt idx="3308">169</cx:pt>
          <cx:pt idx="3309">169</cx:pt>
          <cx:pt idx="3310">169</cx:pt>
          <cx:pt idx="3311">166</cx:pt>
          <cx:pt idx="3312">150</cx:pt>
          <cx:pt idx="3313">0</cx:pt>
          <cx:pt idx="3314">0</cx:pt>
          <cx:pt idx="3315">0</cx:pt>
          <cx:pt idx="3316">0</cx:pt>
          <cx:pt idx="3317">0</cx:pt>
          <cx:pt idx="3318">0</cx:pt>
          <cx:pt idx="3319">0</cx:pt>
          <cx:pt idx="3320">0</cx:pt>
          <cx:pt idx="3321">0</cx:pt>
          <cx:pt idx="3322">0</cx:pt>
          <cx:pt idx="3323">0</cx:pt>
          <cx:pt idx="3324">0</cx:pt>
          <cx:pt idx="3325">0</cx:pt>
          <cx:pt idx="3326">0</cx:pt>
          <cx:pt idx="3327">0</cx:pt>
          <cx:pt idx="3328">0</cx:pt>
          <cx:pt idx="3329">0</cx:pt>
          <cx:pt idx="3330">165</cx:pt>
          <cx:pt idx="3331">174</cx:pt>
          <cx:pt idx="3332">175</cx:pt>
          <cx:pt idx="3333">175</cx:pt>
          <cx:pt idx="3334">175</cx:pt>
          <cx:pt idx="3335">175</cx:pt>
          <cx:pt idx="3336">174</cx:pt>
          <cx:pt idx="3337">165</cx:pt>
          <cx:pt idx="3338">0</cx:pt>
          <cx:pt idx="3339">0</cx:pt>
          <cx:pt idx="3340">0</cx:pt>
          <cx:pt idx="3341">0</cx:pt>
          <cx:pt idx="3342">0</cx:pt>
          <cx:pt idx="3343">0</cx:pt>
          <cx:pt idx="3344">0</cx:pt>
          <cx:pt idx="3345">0</cx:pt>
          <cx:pt idx="3346">0</cx:pt>
          <cx:pt idx="3347">0</cx:pt>
          <cx:pt idx="3348">0</cx:pt>
          <cx:pt idx="3349">0</cx:pt>
          <cx:pt idx="3350">0</cx:pt>
          <cx:pt idx="3351">0</cx:pt>
          <cx:pt idx="3352">184</cx:pt>
          <cx:pt idx="3353">186</cx:pt>
          <cx:pt idx="3354">186</cx:pt>
          <cx:pt idx="3355">186</cx:pt>
          <cx:pt idx="3356">186</cx:pt>
          <cx:pt idx="3357">186</cx:pt>
          <cx:pt idx="3358">186</cx:pt>
          <cx:pt idx="3359">186</cx:pt>
          <cx:pt idx="3360">186</cx:pt>
          <cx:pt idx="3361">190</cx:pt>
          <cx:pt idx="3362">192</cx:pt>
          <cx:pt idx="3363">193</cx:pt>
          <cx:pt idx="3364">194</cx:pt>
          <cx:pt idx="3365">197</cx:pt>
          <cx:pt idx="3366">197</cx:pt>
          <cx:pt idx="3367">197</cx:pt>
          <cx:pt idx="3368">197</cx:pt>
          <cx:pt idx="3369">197</cx:pt>
          <cx:pt idx="3370">196</cx:pt>
          <cx:pt idx="3371">194</cx:pt>
          <cx:pt idx="3372">192</cx:pt>
          <cx:pt idx="3373">191</cx:pt>
          <cx:pt idx="3374">191</cx:pt>
          <cx:pt idx="3375">191</cx:pt>
          <cx:pt idx="3376">191</cx:pt>
          <cx:pt idx="3377">191</cx:pt>
          <cx:pt idx="3378">192</cx:pt>
          <cx:pt idx="3379">192</cx:pt>
          <cx:pt idx="3380">192</cx:pt>
          <cx:pt idx="3381">192</cx:pt>
          <cx:pt idx="3382">192</cx:pt>
          <cx:pt idx="3383">192</cx:pt>
          <cx:pt idx="3384">192</cx:pt>
          <cx:pt idx="3385">200</cx:pt>
          <cx:pt idx="3386">200</cx:pt>
          <cx:pt idx="3387">201</cx:pt>
          <cx:pt idx="3388">201</cx:pt>
          <cx:pt idx="3389">201</cx:pt>
          <cx:pt idx="3390">200</cx:pt>
          <cx:pt idx="3391">199</cx:pt>
          <cx:pt idx="3392">198</cx:pt>
          <cx:pt idx="3393">195</cx:pt>
          <cx:pt idx="3394">196</cx:pt>
          <cx:pt idx="3395">197</cx:pt>
          <cx:pt idx="3396">197</cx:pt>
          <cx:pt idx="3397">195</cx:pt>
          <cx:pt idx="3398">195</cx:pt>
          <cx:pt idx="3399">194</cx:pt>
          <cx:pt idx="3400">194</cx:pt>
          <cx:pt idx="3401">194</cx:pt>
          <cx:pt idx="3402">194</cx:pt>
          <cx:pt idx="3403">194</cx:pt>
          <cx:pt idx="3404">194</cx:pt>
          <cx:pt idx="3405">186</cx:pt>
          <cx:pt idx="3406">0</cx:pt>
          <cx:pt idx="3407">190</cx:pt>
          <cx:pt idx="3408">198</cx:pt>
          <cx:pt idx="3409">198</cx:pt>
          <cx:pt idx="3410">198</cx:pt>
          <cx:pt idx="3411">198</cx:pt>
          <cx:pt idx="3412">197</cx:pt>
          <cx:pt idx="3413">206</cx:pt>
          <cx:pt idx="3414">210</cx:pt>
          <cx:pt idx="3415">211</cx:pt>
          <cx:pt idx="3416">212</cx:pt>
          <cx:pt idx="3417">214</cx:pt>
          <cx:pt idx="3418">214</cx:pt>
          <cx:pt idx="3419">215</cx:pt>
          <cx:pt idx="3420">215</cx:pt>
          <cx:pt idx="3421">214</cx:pt>
          <cx:pt idx="3422">213</cx:pt>
          <cx:pt idx="3423">211</cx:pt>
          <cx:pt idx="3424">211</cx:pt>
          <cx:pt idx="3425">211</cx:pt>
          <cx:pt idx="3426">210</cx:pt>
          <cx:pt idx="3427">210</cx:pt>
          <cx:pt idx="3428">209</cx:pt>
          <cx:pt idx="3429">217</cx:pt>
          <cx:pt idx="3430">218</cx:pt>
          <cx:pt idx="3431">220</cx:pt>
          <cx:pt idx="3432">221</cx:pt>
          <cx:pt idx="3433">223</cx:pt>
          <cx:pt idx="3434">224</cx:pt>
          <cx:pt idx="3435">225</cx:pt>
          <cx:pt idx="3436">227</cx:pt>
          <cx:pt idx="3437">231</cx:pt>
          <cx:pt idx="3438">232</cx:pt>
          <cx:pt idx="3439">232</cx:pt>
          <cx:pt idx="3440">232</cx:pt>
          <cx:pt idx="3441">232</cx:pt>
          <cx:pt idx="3442">232</cx:pt>
          <cx:pt idx="3443">232</cx:pt>
          <cx:pt idx="3444">232</cx:pt>
          <cx:pt idx="3445">230</cx:pt>
          <cx:pt idx="3446">229</cx:pt>
          <cx:pt idx="3447">229</cx:pt>
          <cx:pt idx="3448">232</cx:pt>
          <cx:pt idx="3449">233</cx:pt>
          <cx:pt idx="3450">241</cx:pt>
          <cx:pt idx="3451">246</cx:pt>
          <cx:pt idx="3452">248</cx:pt>
          <cx:pt idx="3453">248</cx:pt>
          <cx:pt idx="3454">248</cx:pt>
          <cx:pt idx="3455">247</cx:pt>
          <cx:pt idx="3456">243</cx:pt>
          <cx:pt idx="3457">238</cx:pt>
          <cx:pt idx="3458">235</cx:pt>
          <cx:pt idx="3459">232</cx:pt>
          <cx:pt idx="3460">228</cx:pt>
          <cx:pt idx="3461">227</cx:pt>
          <cx:pt idx="3462">224</cx:pt>
          <cx:pt idx="3463">222</cx:pt>
          <cx:pt idx="3464">210</cx:pt>
          <cx:pt idx="3465">175</cx:pt>
          <cx:pt idx="3466">174</cx:pt>
          <cx:pt idx="3467">173</cx:pt>
          <cx:pt idx="3468">128</cx:pt>
          <cx:pt idx="3469">88</cx:pt>
          <cx:pt idx="3470">129</cx:pt>
          <cx:pt idx="3471">130</cx:pt>
          <cx:pt idx="3472">130</cx:pt>
          <cx:pt idx="3473">130</cx:pt>
          <cx:pt idx="3474">130</cx:pt>
          <cx:pt idx="3475">129</cx:pt>
          <cx:pt idx="3476">50</cx:pt>
          <cx:pt idx="3477">50</cx:pt>
          <cx:pt idx="3478">0</cx:pt>
          <cx:pt idx="3479">0</cx:pt>
          <cx:pt idx="3480">0</cx:pt>
          <cx:pt idx="3481">0</cx:pt>
          <cx:pt idx="3482">0</cx:pt>
          <cx:pt idx="3483">0</cx:pt>
          <cx:pt idx="3484">0</cx:pt>
          <cx:pt idx="3485">0</cx:pt>
          <cx:pt idx="3486">0</cx:pt>
          <cx:pt idx="3487">0</cx:pt>
          <cx:pt idx="3488">0</cx:pt>
          <cx:pt idx="3489">0</cx:pt>
          <cx:pt idx="3490">0</cx:pt>
          <cx:pt idx="3491">0</cx:pt>
          <cx:pt idx="3492">0</cx:pt>
          <cx:pt idx="3493">0</cx:pt>
          <cx:pt idx="3494">0</cx:pt>
          <cx:pt idx="3495">0</cx:pt>
          <cx:pt idx="3496">0</cx:pt>
          <cx:pt idx="3497">0</cx:pt>
          <cx:pt idx="3498">51</cx:pt>
          <cx:pt idx="3499">51</cx:pt>
          <cx:pt idx="3500">51</cx:pt>
          <cx:pt idx="3501">51</cx:pt>
          <cx:pt idx="3502">51</cx:pt>
          <cx:pt idx="3503">51</cx:pt>
          <cx:pt idx="3504">51</cx:pt>
          <cx:pt idx="3505">51</cx:pt>
          <cx:pt idx="3506">51</cx:pt>
          <cx:pt idx="3507">51</cx:pt>
          <cx:pt idx="3508">206</cx:pt>
          <cx:pt idx="3509">208</cx:pt>
          <cx:pt idx="3510">211</cx:pt>
          <cx:pt idx="3511">216</cx:pt>
          <cx:pt idx="3512">216</cx:pt>
          <cx:pt idx="3513">217</cx:pt>
          <cx:pt idx="3514">217</cx:pt>
          <cx:pt idx="3515">217</cx:pt>
          <cx:pt idx="3516">217</cx:pt>
          <cx:pt idx="3517">217</cx:pt>
          <cx:pt idx="3518">217</cx:pt>
          <cx:pt idx="3519">217</cx:pt>
          <cx:pt idx="3520">217</cx:pt>
          <cx:pt idx="3521">217</cx:pt>
          <cx:pt idx="3522">217</cx:pt>
          <cx:pt idx="3523">216</cx:pt>
          <cx:pt idx="3524">216</cx:pt>
          <cx:pt idx="3525">216</cx:pt>
          <cx:pt idx="3526">216</cx:pt>
          <cx:pt idx="3527">215</cx:pt>
          <cx:pt idx="3528">214</cx:pt>
          <cx:pt idx="3529">217</cx:pt>
          <cx:pt idx="3530">213</cx:pt>
          <cx:pt idx="3531">213</cx:pt>
          <cx:pt idx="3532">215</cx:pt>
          <cx:pt idx="3533">217</cx:pt>
          <cx:pt idx="3534">217</cx:pt>
          <cx:pt idx="3535">218</cx:pt>
          <cx:pt idx="3536">220</cx:pt>
          <cx:pt idx="3537">221</cx:pt>
          <cx:pt idx="3538">221</cx:pt>
          <cx:pt idx="3539">221</cx:pt>
          <cx:pt idx="3540">221</cx:pt>
          <cx:pt idx="3541">221</cx:pt>
          <cx:pt idx="3542">221</cx:pt>
          <cx:pt idx="3543">221</cx:pt>
          <cx:pt idx="3544">221</cx:pt>
          <cx:pt idx="3545">221</cx:pt>
          <cx:pt idx="3546">221</cx:pt>
          <cx:pt idx="3547">221</cx:pt>
          <cx:pt idx="3548">222</cx:pt>
          <cx:pt idx="3549">222</cx:pt>
          <cx:pt idx="3550">222</cx:pt>
          <cx:pt idx="3551">222</cx:pt>
          <cx:pt idx="3552">222</cx:pt>
          <cx:pt idx="3553">222</cx:pt>
          <cx:pt idx="3554">222</cx:pt>
          <cx:pt idx="3555">222</cx:pt>
          <cx:pt idx="3556">222</cx:pt>
          <cx:pt idx="3557">222</cx:pt>
          <cx:pt idx="3558">222</cx:pt>
          <cx:pt idx="3559">222</cx:pt>
          <cx:pt idx="3560">222</cx:pt>
          <cx:pt idx="3561">223</cx:pt>
          <cx:pt idx="3562">224</cx:pt>
          <cx:pt idx="3563">224</cx:pt>
          <cx:pt idx="3564">225</cx:pt>
          <cx:pt idx="3565">224</cx:pt>
          <cx:pt idx="3566">224</cx:pt>
          <cx:pt idx="3567">224</cx:pt>
          <cx:pt idx="3568">223</cx:pt>
          <cx:pt idx="3569">222</cx:pt>
          <cx:pt idx="3570">222</cx:pt>
          <cx:pt idx="3571">222</cx:pt>
          <cx:pt idx="3572">218</cx:pt>
          <cx:pt idx="3573">218</cx:pt>
          <cx:pt idx="3574">218</cx:pt>
          <cx:pt idx="3575">218</cx:pt>
          <cx:pt idx="3576">218</cx:pt>
          <cx:pt idx="3577">218</cx:pt>
          <cx:pt idx="3578">218</cx:pt>
          <cx:pt idx="3579">218</cx:pt>
          <cx:pt idx="3580">218</cx:pt>
          <cx:pt idx="3581">218</cx:pt>
          <cx:pt idx="3582">218</cx:pt>
          <cx:pt idx="3583">221</cx:pt>
          <cx:pt idx="3584">222</cx:pt>
          <cx:pt idx="3585">224</cx:pt>
          <cx:pt idx="3586">224</cx:pt>
          <cx:pt idx="3587">224</cx:pt>
          <cx:pt idx="3588">224</cx:pt>
          <cx:pt idx="3589">224</cx:pt>
          <cx:pt idx="3590">224</cx:pt>
          <cx:pt idx="3591">224</cx:pt>
          <cx:pt idx="3592">224</cx:pt>
          <cx:pt idx="3593">223</cx:pt>
          <cx:pt idx="3594">216</cx:pt>
          <cx:pt idx="3595">216</cx:pt>
          <cx:pt idx="3596">216</cx:pt>
          <cx:pt idx="3597">215</cx:pt>
          <cx:pt idx="3598">214</cx:pt>
          <cx:pt idx="3599">214</cx:pt>
          <cx:pt idx="3600">214</cx:pt>
          <cx:pt idx="3601">214</cx:pt>
          <cx:pt idx="3602">214</cx:pt>
          <cx:pt idx="3603">213</cx:pt>
          <cx:pt idx="3604">213</cx:pt>
          <cx:pt idx="3605">212</cx:pt>
          <cx:pt idx="3606">212</cx:pt>
          <cx:pt idx="3607">212</cx:pt>
          <cx:pt idx="3608">213</cx:pt>
          <cx:pt idx="3609">214</cx:pt>
          <cx:pt idx="3610">214</cx:pt>
          <cx:pt idx="3611">214</cx:pt>
          <cx:pt idx="3612">213</cx:pt>
          <cx:pt idx="3613">213</cx:pt>
          <cx:pt idx="3614">212</cx:pt>
          <cx:pt idx="3615">209</cx:pt>
          <cx:pt idx="3616">206</cx:pt>
          <cx:pt idx="3617">207</cx:pt>
          <cx:pt idx="3618">209</cx:pt>
          <cx:pt idx="3619">209</cx:pt>
          <cx:pt idx="3620">210</cx:pt>
          <cx:pt idx="3621">212</cx:pt>
          <cx:pt idx="3622">209</cx:pt>
          <cx:pt idx="3623">209</cx:pt>
          <cx:pt idx="3624">209</cx:pt>
          <cx:pt idx="3625">205</cx:pt>
          <cx:pt idx="3626">202</cx:pt>
          <cx:pt idx="3627">200</cx:pt>
          <cx:pt idx="3628">200</cx:pt>
          <cx:pt idx="3629">201</cx:pt>
          <cx:pt idx="3630">200</cx:pt>
          <cx:pt idx="3631">201</cx:pt>
          <cx:pt idx="3632">200</cx:pt>
          <cx:pt idx="3633">199</cx:pt>
          <cx:pt idx="3634">197</cx:pt>
          <cx:pt idx="3635">184</cx:pt>
          <cx:pt idx="3636">184</cx:pt>
          <cx:pt idx="3637">185</cx:pt>
          <cx:pt idx="3638">188</cx:pt>
          <cx:pt idx="3639">189</cx:pt>
          <cx:pt idx="3640">191</cx:pt>
          <cx:pt idx="3641">191</cx:pt>
          <cx:pt idx="3642">195</cx:pt>
          <cx:pt idx="3643">198</cx:pt>
          <cx:pt idx="3644">198</cx:pt>
          <cx:pt idx="3645">199</cx:pt>
          <cx:pt idx="3646">201</cx:pt>
          <cx:pt idx="3647">203</cx:pt>
          <cx:pt idx="3648">205</cx:pt>
          <cx:pt idx="3649">210</cx:pt>
          <cx:pt idx="3650">211</cx:pt>
          <cx:pt idx="3651">212</cx:pt>
          <cx:pt idx="3652">211</cx:pt>
          <cx:pt idx="3653">211</cx:pt>
          <cx:pt idx="3654">211</cx:pt>
          <cx:pt idx="3655">211</cx:pt>
          <cx:pt idx="3656">211</cx:pt>
          <cx:pt idx="3657">211</cx:pt>
          <cx:pt idx="3658">205</cx:pt>
          <cx:pt idx="3659">202</cx:pt>
          <cx:pt idx="3660">201</cx:pt>
          <cx:pt idx="3661">200</cx:pt>
          <cx:pt idx="3662">200</cx:pt>
          <cx:pt idx="3663">200</cx:pt>
          <cx:pt idx="3664">196</cx:pt>
          <cx:pt idx="3665">196</cx:pt>
          <cx:pt idx="3666">192</cx:pt>
          <cx:pt idx="3667">182</cx:pt>
          <cx:pt idx="3668">179</cx:pt>
          <cx:pt idx="3669">179</cx:pt>
          <cx:pt idx="3670">183</cx:pt>
          <cx:pt idx="3671">186</cx:pt>
          <cx:pt idx="3672">190</cx:pt>
          <cx:pt idx="3673">192</cx:pt>
          <cx:pt idx="3674">184</cx:pt>
          <cx:pt idx="3675">181</cx:pt>
          <cx:pt idx="3676">165</cx:pt>
          <cx:pt idx="3677">145</cx:pt>
          <cx:pt idx="3678">141</cx:pt>
          <cx:pt idx="3679">113</cx:pt>
          <cx:pt idx="3680">112</cx:pt>
          <cx:pt idx="3681">111</cx:pt>
          <cx:pt idx="3682">114</cx:pt>
          <cx:pt idx="3683">141</cx:pt>
          <cx:pt idx="3684">142</cx:pt>
          <cx:pt idx="3685">146</cx:pt>
          <cx:pt idx="3686">148</cx:pt>
          <cx:pt idx="3687">149</cx:pt>
          <cx:pt idx="3688">147</cx:pt>
          <cx:pt idx="3689">153</cx:pt>
          <cx:pt idx="3690">153</cx:pt>
          <cx:pt idx="3691">153</cx:pt>
          <cx:pt idx="3692">155</cx:pt>
          <cx:pt idx="3693">156</cx:pt>
          <cx:pt idx="3694">154</cx:pt>
          <cx:pt idx="3695">165</cx:pt>
          <cx:pt idx="3696">165</cx:pt>
          <cx:pt idx="3697">165</cx:pt>
          <cx:pt idx="3698">167</cx:pt>
          <cx:pt idx="3699">179</cx:pt>
          <cx:pt idx="3700">177</cx:pt>
          <cx:pt idx="3701">187</cx:pt>
          <cx:pt idx="3702">188</cx:pt>
          <cx:pt idx="3703">188</cx:pt>
          <cx:pt idx="3704">188</cx:pt>
          <cx:pt idx="3705">188</cx:pt>
          <cx:pt idx="3706">187</cx:pt>
          <cx:pt idx="3707">186</cx:pt>
          <cx:pt idx="3708">184</cx:pt>
          <cx:pt idx="3709">182</cx:pt>
          <cx:pt idx="3710">181</cx:pt>
          <cx:pt idx="3711">181</cx:pt>
          <cx:pt idx="3712">181</cx:pt>
          <cx:pt idx="3713">180</cx:pt>
          <cx:pt idx="3714">180</cx:pt>
          <cx:pt idx="3715">177</cx:pt>
          <cx:pt idx="3716">177</cx:pt>
          <cx:pt idx="3717">176</cx:pt>
          <cx:pt idx="3718">173</cx:pt>
          <cx:pt idx="3719">169</cx:pt>
          <cx:pt idx="3720">162</cx:pt>
          <cx:pt idx="3721">159</cx:pt>
          <cx:pt idx="3722">158</cx:pt>
          <cx:pt idx="3723">158</cx:pt>
          <cx:pt idx="3724">160</cx:pt>
          <cx:pt idx="3725">159</cx:pt>
          <cx:pt idx="3726">159</cx:pt>
          <cx:pt idx="3727">159</cx:pt>
          <cx:pt idx="3728">158</cx:pt>
          <cx:pt idx="3729">153</cx:pt>
          <cx:pt idx="3730">153</cx:pt>
          <cx:pt idx="3731">150</cx:pt>
          <cx:pt idx="3732">153</cx:pt>
          <cx:pt idx="3733">153</cx:pt>
          <cx:pt idx="3734">153</cx:pt>
          <cx:pt idx="3735">153</cx:pt>
          <cx:pt idx="3736">153</cx:pt>
          <cx:pt idx="3737">135</cx:pt>
          <cx:pt idx="3738">44</cx:pt>
          <cx:pt idx="3739">58</cx:pt>
          <cx:pt idx="3740">62</cx:pt>
          <cx:pt idx="3741">62</cx:pt>
          <cx:pt idx="3742">61</cx:pt>
          <cx:pt idx="3743">61</cx:pt>
          <cx:pt idx="3744">0</cx:pt>
          <cx:pt idx="3745">26</cx:pt>
          <cx:pt idx="3746">28</cx:pt>
          <cx:pt idx="3747">28</cx:pt>
          <cx:pt idx="3748">28</cx:pt>
          <cx:pt idx="3749">28</cx:pt>
          <cx:pt idx="3750">26</cx:pt>
          <cx:pt idx="3751">0</cx:pt>
          <cx:pt idx="3752">0</cx:pt>
          <cx:pt idx="3753">0</cx:pt>
          <cx:pt idx="3754">0</cx:pt>
          <cx:pt idx="3755">0</cx:pt>
          <cx:pt idx="3756">0</cx:pt>
          <cx:pt idx="3757">0</cx:pt>
          <cx:pt idx="3758">0</cx:pt>
          <cx:pt idx="3759">84</cx:pt>
          <cx:pt idx="3760">110</cx:pt>
          <cx:pt idx="3761">113</cx:pt>
          <cx:pt idx="3762">140</cx:pt>
          <cx:pt idx="3763">165</cx:pt>
          <cx:pt idx="3764">170</cx:pt>
          <cx:pt idx="3765">176</cx:pt>
          <cx:pt idx="3766">183</cx:pt>
          <cx:pt idx="3767">191</cx:pt>
          <cx:pt idx="3768">195</cx:pt>
          <cx:pt idx="3769">198</cx:pt>
          <cx:pt idx="3770">203</cx:pt>
          <cx:pt idx="3771">196</cx:pt>
          <cx:pt idx="3772">192</cx:pt>
          <cx:pt idx="3773">193</cx:pt>
          <cx:pt idx="3774">193</cx:pt>
          <cx:pt idx="3775">193</cx:pt>
          <cx:pt idx="3776">196</cx:pt>
          <cx:pt idx="3777">196</cx:pt>
          <cx:pt idx="3778">195</cx:pt>
          <cx:pt idx="3779">198</cx:pt>
          <cx:pt idx="3780">198</cx:pt>
          <cx:pt idx="3781">200</cx:pt>
          <cx:pt idx="3782">200</cx:pt>
          <cx:pt idx="3783">199</cx:pt>
          <cx:pt idx="3784">200</cx:pt>
          <cx:pt idx="3785">199</cx:pt>
          <cx:pt idx="3786">198</cx:pt>
          <cx:pt idx="3787">198</cx:pt>
          <cx:pt idx="3788">199</cx:pt>
          <cx:pt idx="3789">199</cx:pt>
          <cx:pt idx="3790">199</cx:pt>
          <cx:pt idx="3791">201</cx:pt>
          <cx:pt idx="3792">202</cx:pt>
          <cx:pt idx="3793">204</cx:pt>
          <cx:pt idx="3794">204</cx:pt>
          <cx:pt idx="3795">204</cx:pt>
          <cx:pt idx="3796">206</cx:pt>
          <cx:pt idx="3797">208</cx:pt>
          <cx:pt idx="3798">210</cx:pt>
          <cx:pt idx="3799">210</cx:pt>
          <cx:pt idx="3800">210</cx:pt>
          <cx:pt idx="3801">209</cx:pt>
          <cx:pt idx="3802">209</cx:pt>
          <cx:pt idx="3803">206</cx:pt>
          <cx:pt idx="3804">205</cx:pt>
          <cx:pt idx="3805">205</cx:pt>
          <cx:pt idx="3806">205</cx:pt>
          <cx:pt idx="3807">203</cx:pt>
          <cx:pt idx="3808">203</cx:pt>
          <cx:pt idx="3809">203</cx:pt>
          <cx:pt idx="3810">204</cx:pt>
          <cx:pt idx="3811">204</cx:pt>
          <cx:pt idx="3812">204</cx:pt>
          <cx:pt idx="3813">204</cx:pt>
          <cx:pt idx="3814">204</cx:pt>
          <cx:pt idx="3815">204</cx:pt>
          <cx:pt idx="3816">204</cx:pt>
          <cx:pt idx="3817">206</cx:pt>
          <cx:pt idx="3818">206</cx:pt>
          <cx:pt idx="3819">206</cx:pt>
          <cx:pt idx="3820">206</cx:pt>
          <cx:pt idx="3821">206</cx:pt>
          <cx:pt idx="3822">205</cx:pt>
          <cx:pt idx="3823">204</cx:pt>
          <cx:pt idx="3824">205</cx:pt>
          <cx:pt idx="3825">205</cx:pt>
          <cx:pt idx="3826">205</cx:pt>
          <cx:pt idx="3827">205</cx:pt>
          <cx:pt idx="3828">205</cx:pt>
          <cx:pt idx="3829">204</cx:pt>
          <cx:pt idx="3830">203</cx:pt>
          <cx:pt idx="3831">202</cx:pt>
          <cx:pt idx="3832">198</cx:pt>
          <cx:pt idx="3833">197</cx:pt>
          <cx:pt idx="3834">196</cx:pt>
          <cx:pt idx="3835">193</cx:pt>
          <cx:pt idx="3836">191</cx:pt>
          <cx:pt idx="3837">190</cx:pt>
          <cx:pt idx="3838">190</cx:pt>
          <cx:pt idx="3839">191</cx:pt>
          <cx:pt idx="3840">190</cx:pt>
          <cx:pt idx="3841">188</cx:pt>
          <cx:pt idx="3842">186</cx:pt>
          <cx:pt idx="3843">186</cx:pt>
          <cx:pt idx="3844">186</cx:pt>
          <cx:pt idx="3845">184</cx:pt>
          <cx:pt idx="3846">177</cx:pt>
          <cx:pt idx="3847">177</cx:pt>
          <cx:pt idx="3848">172</cx:pt>
          <cx:pt idx="3849">168</cx:pt>
          <cx:pt idx="3850">150</cx:pt>
          <cx:pt idx="3851">134</cx:pt>
          <cx:pt idx="3852">119</cx:pt>
          <cx:pt idx="3853">117</cx:pt>
          <cx:pt idx="3854">80</cx:pt>
          <cx:pt idx="3855">80</cx:pt>
          <cx:pt idx="3856">80</cx:pt>
          <cx:pt idx="3857">72</cx:pt>
          <cx:pt idx="3858">32</cx:pt>
          <cx:pt idx="3859">32</cx:pt>
          <cx:pt idx="3860">26</cx:pt>
          <cx:pt idx="3861">0</cx:pt>
          <cx:pt idx="3862">0</cx:pt>
          <cx:pt idx="3863">0</cx:pt>
          <cx:pt idx="3864">0</cx:pt>
          <cx:pt idx="3865">0</cx:pt>
          <cx:pt idx="3866">0</cx:pt>
          <cx:pt idx="3867">0</cx:pt>
          <cx:pt idx="3868">0</cx:pt>
          <cx:pt idx="3869">0</cx:pt>
          <cx:pt idx="3870">87</cx:pt>
          <cx:pt idx="3871">127</cx:pt>
          <cx:pt idx="3872">127</cx:pt>
          <cx:pt idx="3873">138</cx:pt>
          <cx:pt idx="3874">138</cx:pt>
          <cx:pt idx="3875">139</cx:pt>
          <cx:pt idx="3876">140</cx:pt>
          <cx:pt idx="3877">140</cx:pt>
          <cx:pt idx="3878">140</cx:pt>
          <cx:pt idx="3879">139</cx:pt>
          <cx:pt idx="3880">139</cx:pt>
          <cx:pt idx="3881">139</cx:pt>
          <cx:pt idx="3882">131</cx:pt>
          <cx:pt idx="3883">131</cx:pt>
          <cx:pt idx="3884">130</cx:pt>
          <cx:pt idx="3885">127</cx:pt>
          <cx:pt idx="3886">127</cx:pt>
          <cx:pt idx="3887">124</cx:pt>
          <cx:pt idx="3888">125</cx:pt>
          <cx:pt idx="3889">136</cx:pt>
          <cx:pt idx="3890">136</cx:pt>
          <cx:pt idx="3891">140</cx:pt>
          <cx:pt idx="3892">142</cx:pt>
          <cx:pt idx="3893">147</cx:pt>
          <cx:pt idx="3894">147</cx:pt>
          <cx:pt idx="3895">150</cx:pt>
          <cx:pt idx="3896">150</cx:pt>
          <cx:pt idx="3897">150</cx:pt>
          <cx:pt idx="3898">149</cx:pt>
          <cx:pt idx="3899">149</cx:pt>
          <cx:pt idx="3900">147</cx:pt>
          <cx:pt idx="3901">147</cx:pt>
          <cx:pt idx="3902">146</cx:pt>
          <cx:pt idx="3903">146</cx:pt>
          <cx:pt idx="3904">146</cx:pt>
          <cx:pt idx="3905">146</cx:pt>
          <cx:pt idx="3906">145</cx:pt>
          <cx:pt idx="3907">147</cx:pt>
          <cx:pt idx="3908">150</cx:pt>
          <cx:pt idx="3909">156</cx:pt>
          <cx:pt idx="3910">161</cx:pt>
          <cx:pt idx="3911">165</cx:pt>
          <cx:pt idx="3912">166</cx:pt>
          <cx:pt idx="3913">162</cx:pt>
          <cx:pt idx="3914">160</cx:pt>
          <cx:pt idx="3915">160</cx:pt>
          <cx:pt idx="3916">151</cx:pt>
          <cx:pt idx="3917">149</cx:pt>
          <cx:pt idx="3918">145</cx:pt>
          <cx:pt idx="3919">143</cx:pt>
          <cx:pt idx="3920">140</cx:pt>
          <cx:pt idx="3921">135</cx:pt>
          <cx:pt idx="3922">134</cx:pt>
          <cx:pt idx="3923">139</cx:pt>
          <cx:pt idx="3924">140</cx:pt>
          <cx:pt idx="3925">142</cx:pt>
          <cx:pt idx="3926">147</cx:pt>
          <cx:pt idx="3927">153</cx:pt>
          <cx:pt idx="3928">153</cx:pt>
          <cx:pt idx="3929">156</cx:pt>
          <cx:pt idx="3930">159</cx:pt>
          <cx:pt idx="3931">162</cx:pt>
          <cx:pt idx="3932">160</cx:pt>
          <cx:pt idx="3933">161</cx:pt>
          <cx:pt idx="3934">173</cx:pt>
          <cx:pt idx="3935">184</cx:pt>
          <cx:pt idx="3936">193</cx:pt>
          <cx:pt idx="3937">203</cx:pt>
          <cx:pt idx="3938">210</cx:pt>
          <cx:pt idx="3939">210</cx:pt>
          <cx:pt idx="3940">209</cx:pt>
          <cx:pt idx="3941">207</cx:pt>
          <cx:pt idx="3942">204</cx:pt>
          <cx:pt idx="3943">209</cx:pt>
          <cx:pt idx="3944">210</cx:pt>
          <cx:pt idx="3945">212</cx:pt>
          <cx:pt idx="3946">213</cx:pt>
          <cx:pt idx="3947">214</cx:pt>
          <cx:pt idx="3948">215</cx:pt>
          <cx:pt idx="3949">215</cx:pt>
          <cx:pt idx="3950">213</cx:pt>
          <cx:pt idx="3951">213</cx:pt>
          <cx:pt idx="3952">213</cx:pt>
          <cx:pt idx="3953">210</cx:pt>
          <cx:pt idx="3954">206</cx:pt>
          <cx:pt idx="3955">206</cx:pt>
          <cx:pt idx="3956">205</cx:pt>
          <cx:pt idx="3957">205</cx:pt>
          <cx:pt idx="3958">205</cx:pt>
          <cx:pt idx="3959">206</cx:pt>
          <cx:pt idx="3960">208</cx:pt>
          <cx:pt idx="3961">211</cx:pt>
          <cx:pt idx="3962">212</cx:pt>
          <cx:pt idx="3963">212</cx:pt>
          <cx:pt idx="3964">212</cx:pt>
          <cx:pt idx="3965">212</cx:pt>
          <cx:pt idx="3966">214</cx:pt>
          <cx:pt idx="3967">212</cx:pt>
          <cx:pt idx="3968">212</cx:pt>
          <cx:pt idx="3969">212</cx:pt>
          <cx:pt idx="3970">212</cx:pt>
          <cx:pt idx="3971">211</cx:pt>
          <cx:pt idx="3972">210</cx:pt>
          <cx:pt idx="3973">210</cx:pt>
          <cx:pt idx="3974">209</cx:pt>
          <cx:pt idx="3975">209</cx:pt>
          <cx:pt idx="3976">208</cx:pt>
          <cx:pt idx="3977">208</cx:pt>
          <cx:pt idx="3978">208</cx:pt>
          <cx:pt idx="3979">208</cx:pt>
          <cx:pt idx="3980">208</cx:pt>
          <cx:pt idx="3981">208</cx:pt>
          <cx:pt idx="3982">208</cx:pt>
          <cx:pt idx="3983">208</cx:pt>
          <cx:pt idx="3984">208</cx:pt>
          <cx:pt idx="3985">208</cx:pt>
          <cx:pt idx="3986">208</cx:pt>
          <cx:pt idx="3987">207</cx:pt>
          <cx:pt idx="3988">201</cx:pt>
          <cx:pt idx="3989">202</cx:pt>
          <cx:pt idx="3990">204</cx:pt>
          <cx:pt idx="3991">204</cx:pt>
          <cx:pt idx="3992">205</cx:pt>
          <cx:pt idx="3993">206</cx:pt>
          <cx:pt idx="3994">206</cx:pt>
          <cx:pt idx="3995">206</cx:pt>
          <cx:pt idx="3996">206</cx:pt>
          <cx:pt idx="3997">205</cx:pt>
          <cx:pt idx="3998">202</cx:pt>
          <cx:pt idx="3999">201</cx:pt>
          <cx:pt idx="4000">199</cx:pt>
          <cx:pt idx="4001">198</cx:pt>
          <cx:pt idx="4002">198</cx:pt>
          <cx:pt idx="4003">197</cx:pt>
          <cx:pt idx="4004">197</cx:pt>
          <cx:pt idx="4005">197</cx:pt>
          <cx:pt idx="4006">197</cx:pt>
          <cx:pt idx="4007">197</cx:pt>
          <cx:pt idx="4008">197</cx:pt>
          <cx:pt idx="4009">193</cx:pt>
          <cx:pt idx="4010">193</cx:pt>
          <cx:pt idx="4011">193</cx:pt>
          <cx:pt idx="4012">193</cx:pt>
          <cx:pt idx="4013">193</cx:pt>
          <cx:pt idx="4014">193</cx:pt>
          <cx:pt idx="4015">190</cx:pt>
          <cx:pt idx="4016">190</cx:pt>
          <cx:pt idx="4017">189</cx:pt>
          <cx:pt idx="4018">189</cx:pt>
          <cx:pt idx="4019">189</cx:pt>
          <cx:pt idx="4020">187</cx:pt>
          <cx:pt idx="4021">187</cx:pt>
          <cx:pt idx="4022">187</cx:pt>
          <cx:pt idx="4023">187</cx:pt>
          <cx:pt idx="4024">186</cx:pt>
          <cx:pt idx="4025">185</cx:pt>
          <cx:pt idx="4026">184</cx:pt>
          <cx:pt idx="4027">184</cx:pt>
          <cx:pt idx="4028">185</cx:pt>
          <cx:pt idx="4029">184</cx:pt>
          <cx:pt idx="4030">184</cx:pt>
          <cx:pt idx="4031">184</cx:pt>
          <cx:pt idx="4032">184</cx:pt>
          <cx:pt idx="4033">185</cx:pt>
          <cx:pt idx="4034">185</cx:pt>
          <cx:pt idx="4035">185</cx:pt>
          <cx:pt idx="4036">185</cx:pt>
          <cx:pt idx="4037">185</cx:pt>
          <cx:pt idx="4038">185</cx:pt>
          <cx:pt idx="4039">183</cx:pt>
          <cx:pt idx="4040">183</cx:pt>
          <cx:pt idx="4041">182</cx:pt>
          <cx:pt idx="4042">181</cx:pt>
          <cx:pt idx="4043">181</cx:pt>
          <cx:pt idx="4044">181</cx:pt>
          <cx:pt idx="4045">181</cx:pt>
          <cx:pt idx="4046">181</cx:pt>
          <cx:pt idx="4047">181</cx:pt>
          <cx:pt idx="4048">181</cx:pt>
          <cx:pt idx="4049">186</cx:pt>
          <cx:pt idx="4050">186</cx:pt>
          <cx:pt idx="4051">186</cx:pt>
          <cx:pt idx="4052">186</cx:pt>
          <cx:pt idx="4053">184</cx:pt>
          <cx:pt idx="4054">183</cx:pt>
          <cx:pt idx="4055">183</cx:pt>
          <cx:pt idx="4056">176</cx:pt>
          <cx:pt idx="4057">177</cx:pt>
          <cx:pt idx="4058">176</cx:pt>
          <cx:pt idx="4059">176</cx:pt>
          <cx:pt idx="4060">172</cx:pt>
          <cx:pt idx="4061">170</cx:pt>
          <cx:pt idx="4062">169</cx:pt>
          <cx:pt idx="4063">169</cx:pt>
          <cx:pt idx="4064">169</cx:pt>
          <cx:pt idx="4065">148</cx:pt>
          <cx:pt idx="4066">148</cx:pt>
          <cx:pt idx="4067">148</cx:pt>
          <cx:pt idx="4068">149</cx:pt>
          <cx:pt idx="4069">149</cx:pt>
          <cx:pt idx="4070">154</cx:pt>
          <cx:pt idx="4071">154</cx:pt>
          <cx:pt idx="4072">154</cx:pt>
          <cx:pt idx="4073">153</cx:pt>
          <cx:pt idx="4074">154</cx:pt>
          <cx:pt idx="4075">161</cx:pt>
          <cx:pt idx="4076">177</cx:pt>
          <cx:pt idx="4077">179</cx:pt>
          <cx:pt idx="4078">188</cx:pt>
          <cx:pt idx="4079">192</cx:pt>
          <cx:pt idx="4080">194</cx:pt>
          <cx:pt idx="4081">194</cx:pt>
          <cx:pt idx="4082">194</cx:pt>
          <cx:pt idx="4083">194</cx:pt>
          <cx:pt idx="4084">194</cx:pt>
          <cx:pt idx="4085">194</cx:pt>
          <cx:pt idx="4086">195</cx:pt>
          <cx:pt idx="4087">197</cx:pt>
          <cx:pt idx="4088">199</cx:pt>
          <cx:pt idx="4089">200</cx:pt>
          <cx:pt idx="4090">200</cx:pt>
          <cx:pt idx="4091">200</cx:pt>
          <cx:pt idx="4092">204</cx:pt>
          <cx:pt idx="4093">203</cx:pt>
          <cx:pt idx="4094">202</cx:pt>
          <cx:pt idx="4095">200</cx:pt>
          <cx:pt idx="4096">199</cx:pt>
          <cx:pt idx="4097">199</cx:pt>
          <cx:pt idx="4098">199</cx:pt>
          <cx:pt idx="4099">200</cx:pt>
          <cx:pt idx="4100">199</cx:pt>
          <cx:pt idx="4101">199</cx:pt>
          <cx:pt idx="4102">199</cx:pt>
          <cx:pt idx="4103">198</cx:pt>
          <cx:pt idx="4104">197</cx:pt>
          <cx:pt idx="4105">197</cx:pt>
          <cx:pt idx="4106">197</cx:pt>
          <cx:pt idx="4107">197</cx:pt>
          <cx:pt idx="4108">197</cx:pt>
          <cx:pt idx="4109">197</cx:pt>
          <cx:pt idx="4110">197</cx:pt>
          <cx:pt idx="4111">197</cx:pt>
          <cx:pt idx="4112">192</cx:pt>
          <cx:pt idx="4113">190</cx:pt>
          <cx:pt idx="4114">189</cx:pt>
          <cx:pt idx="4115">189</cx:pt>
          <cx:pt idx="4116">189</cx:pt>
          <cx:pt idx="4117">188</cx:pt>
          <cx:pt idx="4118">187</cx:pt>
          <cx:pt idx="4119">187</cx:pt>
          <cx:pt idx="4120">187</cx:pt>
          <cx:pt idx="4121">187</cx:pt>
          <cx:pt idx="4122">187</cx:pt>
          <cx:pt idx="4123">187</cx:pt>
          <cx:pt idx="4124">188</cx:pt>
          <cx:pt idx="4125">189</cx:pt>
          <cx:pt idx="4126">188</cx:pt>
          <cx:pt idx="4127">187</cx:pt>
          <cx:pt idx="4128">187</cx:pt>
          <cx:pt idx="4129">187</cx:pt>
          <cx:pt idx="4130">185</cx:pt>
          <cx:pt idx="4131">184</cx:pt>
          <cx:pt idx="4132">185</cx:pt>
          <cx:pt idx="4133">187</cx:pt>
          <cx:pt idx="4134">187</cx:pt>
          <cx:pt idx="4135">192</cx:pt>
          <cx:pt idx="4136">193</cx:pt>
          <cx:pt idx="4137">196</cx:pt>
          <cx:pt idx="4138">197</cx:pt>
          <cx:pt idx="4139">197</cx:pt>
          <cx:pt idx="4140">197</cx:pt>
          <cx:pt idx="4141">196</cx:pt>
          <cx:pt idx="4142">197</cx:pt>
          <cx:pt idx="4143">197</cx:pt>
          <cx:pt idx="4144">197</cx:pt>
          <cx:pt idx="4145">197</cx:pt>
          <cx:pt idx="4146">197</cx:pt>
          <cx:pt idx="4147">197</cx:pt>
          <cx:pt idx="4148">196</cx:pt>
          <cx:pt idx="4149">196</cx:pt>
          <cx:pt idx="4150">196</cx:pt>
          <cx:pt idx="4151">196</cx:pt>
          <cx:pt idx="4152">196</cx:pt>
          <cx:pt idx="4153">196</cx:pt>
          <cx:pt idx="4154">196</cx:pt>
          <cx:pt idx="4155">201</cx:pt>
          <cx:pt idx="4156">201</cx:pt>
          <cx:pt idx="4157">201</cx:pt>
          <cx:pt idx="4158">199</cx:pt>
          <cx:pt idx="4159">199</cx:pt>
          <cx:pt idx="4160">198</cx:pt>
          <cx:pt idx="4161">196</cx:pt>
          <cx:pt idx="4162">195</cx:pt>
          <cx:pt idx="4163">188</cx:pt>
          <cx:pt idx="4164">184</cx:pt>
          <cx:pt idx="4165">182</cx:pt>
          <cx:pt idx="4166">182</cx:pt>
          <cx:pt idx="4167">184</cx:pt>
          <cx:pt idx="4168">184</cx:pt>
          <cx:pt idx="4169">187</cx:pt>
          <cx:pt idx="4170">190</cx:pt>
          <cx:pt idx="4171">193</cx:pt>
          <cx:pt idx="4172">195</cx:pt>
          <cx:pt idx="4173">195</cx:pt>
          <cx:pt idx="4174">195</cx:pt>
          <cx:pt idx="4175">189</cx:pt>
          <cx:pt idx="4176">193</cx:pt>
          <cx:pt idx="4177">197</cx:pt>
          <cx:pt idx="4178">197</cx:pt>
          <cx:pt idx="4179">199</cx:pt>
          <cx:pt idx="4180">200</cx:pt>
          <cx:pt idx="4181">200</cx:pt>
          <cx:pt idx="4182">200</cx:pt>
          <cx:pt idx="4183">200</cx:pt>
          <cx:pt idx="4184">200</cx:pt>
          <cx:pt idx="4185">198</cx:pt>
          <cx:pt idx="4186">198</cx:pt>
          <cx:pt idx="4187">198</cx:pt>
          <cx:pt idx="4188">198</cx:pt>
          <cx:pt idx="4189">195</cx:pt>
          <cx:pt idx="4190">193</cx:pt>
          <cx:pt idx="4191">190</cx:pt>
          <cx:pt idx="4192">190</cx:pt>
          <cx:pt idx="4193">188</cx:pt>
          <cx:pt idx="4194">188</cx:pt>
          <cx:pt idx="4195">188</cx:pt>
          <cx:pt idx="4196">187</cx:pt>
          <cx:pt idx="4197">174</cx:pt>
          <cx:pt idx="4198">173</cx:pt>
          <cx:pt idx="4199">171</cx:pt>
          <cx:pt idx="4200">170</cx:pt>
          <cx:pt idx="4201">169</cx:pt>
          <cx:pt idx="4202">161</cx:pt>
          <cx:pt idx="4203">153</cx:pt>
          <cx:pt idx="4204">152</cx:pt>
          <cx:pt idx="4205">115</cx:pt>
          <cx:pt idx="4206">138</cx:pt>
          <cx:pt idx="4207">151</cx:pt>
          <cx:pt idx="4208">151</cx:pt>
          <cx:pt idx="4209">145</cx:pt>
          <cx:pt idx="4210">145</cx:pt>
          <cx:pt idx="4211">145</cx:pt>
          <cx:pt idx="4212">145</cx:pt>
          <cx:pt idx="4213">145</cx:pt>
          <cx:pt idx="4214">144</cx:pt>
          <cx:pt idx="4215">142</cx:pt>
          <cx:pt idx="4216">140</cx:pt>
          <cx:pt idx="4217">88</cx:pt>
          <cx:pt idx="4218">0</cx:pt>
          <cx:pt idx="4219">120</cx:pt>
          <cx:pt idx="4220">143</cx:pt>
          <cx:pt idx="4221">143</cx:pt>
          <cx:pt idx="4222">143</cx:pt>
          <cx:pt idx="4223">143</cx:pt>
          <cx:pt idx="4224">143</cx:pt>
          <cx:pt idx="4225">135</cx:pt>
          <cx:pt idx="4226">135</cx:pt>
          <cx:pt idx="4227">135</cx:pt>
          <cx:pt idx="4228">50</cx:pt>
          <cx:pt idx="4229">0</cx:pt>
          <cx:pt idx="4230">0</cx:pt>
          <cx:pt idx="4231">0</cx:pt>
          <cx:pt idx="4232">0</cx:pt>
          <cx:pt idx="4233">0</cx:pt>
          <cx:pt idx="4234">0</cx:pt>
          <cx:pt idx="4235">0</cx:pt>
          <cx:pt idx="4236">0</cx:pt>
          <cx:pt idx="4237">0</cx:pt>
          <cx:pt idx="4238">0</cx:pt>
          <cx:pt idx="4239">168</cx:pt>
          <cx:pt idx="4240">169</cx:pt>
          <cx:pt idx="4241">170</cx:pt>
          <cx:pt idx="4242">170</cx:pt>
          <cx:pt idx="4243">173</cx:pt>
          <cx:pt idx="4244">172</cx:pt>
          <cx:pt idx="4245">171</cx:pt>
          <cx:pt idx="4246">170</cx:pt>
          <cx:pt idx="4247">170</cx:pt>
          <cx:pt idx="4248">168</cx:pt>
          <cx:pt idx="4249">128</cx:pt>
          <cx:pt idx="4250">138</cx:pt>
          <cx:pt idx="4251">161</cx:pt>
          <cx:pt idx="4252">169</cx:pt>
          <cx:pt idx="4253">175</cx:pt>
          <cx:pt idx="4254">179</cx:pt>
          <cx:pt idx="4255">184</cx:pt>
          <cx:pt idx="4256">187</cx:pt>
          <cx:pt idx="4257">190</cx:pt>
          <cx:pt idx="4258">185</cx:pt>
          <cx:pt idx="4259">185</cx:pt>
          <cx:pt idx="4260">185</cx:pt>
          <cx:pt idx="4261">185</cx:pt>
          <cx:pt idx="4262">185</cx:pt>
          <cx:pt idx="4263">185</cx:pt>
          <cx:pt idx="4264">185</cx:pt>
          <cx:pt idx="4265">185</cx:pt>
          <cx:pt idx="4266">185</cx:pt>
          <cx:pt idx="4267">185</cx:pt>
          <cx:pt idx="4268">185</cx:pt>
          <cx:pt idx="4269">185</cx:pt>
          <cx:pt idx="4270">185</cx:pt>
          <cx:pt idx="4271">185</cx:pt>
          <cx:pt idx="4272">187</cx:pt>
          <cx:pt idx="4273">192</cx:pt>
          <cx:pt idx="4274">199</cx:pt>
          <cx:pt idx="4275">200</cx:pt>
          <cx:pt idx="4276">201</cx:pt>
          <cx:pt idx="4277">207</cx:pt>
          <cx:pt idx="4278">212</cx:pt>
          <cx:pt idx="4279">212</cx:pt>
          <cx:pt idx="4280">212</cx:pt>
          <cx:pt idx="4281">212</cx:pt>
          <cx:pt idx="4282">212</cx:pt>
          <cx:pt idx="4283">211</cx:pt>
          <cx:pt idx="4284">211</cx:pt>
          <cx:pt idx="4285">211</cx:pt>
          <cx:pt idx="4286">210</cx:pt>
          <cx:pt idx="4287">210</cx:pt>
          <cx:pt idx="4288">212</cx:pt>
          <cx:pt idx="4289">212</cx:pt>
          <cx:pt idx="4290">212</cx:pt>
          <cx:pt idx="4291">213</cx:pt>
          <cx:pt idx="4292">213</cx:pt>
          <cx:pt idx="4293">213</cx:pt>
          <cx:pt idx="4294">213</cx:pt>
          <cx:pt idx="4295">212</cx:pt>
          <cx:pt idx="4296">211</cx:pt>
          <cx:pt idx="4297">211</cx:pt>
          <cx:pt idx="4298">210</cx:pt>
          <cx:pt idx="4299">217</cx:pt>
          <cx:pt idx="4300">218</cx:pt>
          <cx:pt idx="4301">218</cx:pt>
          <cx:pt idx="4302">217</cx:pt>
          <cx:pt idx="4303">217</cx:pt>
          <cx:pt idx="4304">217</cx:pt>
          <cx:pt idx="4305">217</cx:pt>
          <cx:pt idx="4306">217</cx:pt>
          <cx:pt idx="4307">217</cx:pt>
          <cx:pt idx="4308">217</cx:pt>
          <cx:pt idx="4309">217</cx:pt>
          <cx:pt idx="4310">217</cx:pt>
          <cx:pt idx="4311">217</cx:pt>
          <cx:pt idx="4312">217</cx:pt>
          <cx:pt idx="4313">217</cx:pt>
          <cx:pt idx="4314">217</cx:pt>
          <cx:pt idx="4315">217</cx:pt>
          <cx:pt idx="4316">217</cx:pt>
          <cx:pt idx="4317">217</cx:pt>
          <cx:pt idx="4318">217</cx:pt>
          <cx:pt idx="4319">217</cx:pt>
          <cx:pt idx="4320">220</cx:pt>
          <cx:pt idx="4321">220</cx:pt>
          <cx:pt idx="4322">220</cx:pt>
          <cx:pt idx="4323">220</cx:pt>
          <cx:pt idx="4324">220</cx:pt>
          <cx:pt idx="4325">220</cx:pt>
          <cx:pt idx="4326">220</cx:pt>
          <cx:pt idx="4327">219</cx:pt>
          <cx:pt idx="4328">219</cx:pt>
          <cx:pt idx="4329">219</cx:pt>
          <cx:pt idx="4330">219</cx:pt>
          <cx:pt idx="4331">219</cx:pt>
          <cx:pt idx="4332">219</cx:pt>
          <cx:pt idx="4333">219</cx:pt>
          <cx:pt idx="4334">219</cx:pt>
          <cx:pt idx="4335">218</cx:pt>
          <cx:pt idx="4336">218</cx:pt>
          <cx:pt idx="4337">218</cx:pt>
          <cx:pt idx="4338">217</cx:pt>
          <cx:pt idx="4339">217</cx:pt>
          <cx:pt idx="4340">218</cx:pt>
          <cx:pt idx="4341">217</cx:pt>
          <cx:pt idx="4342">216</cx:pt>
          <cx:pt idx="4343">216</cx:pt>
          <cx:pt idx="4344">216</cx:pt>
          <cx:pt idx="4345">216</cx:pt>
          <cx:pt idx="4346">216</cx:pt>
          <cx:pt idx="4347">215</cx:pt>
          <cx:pt idx="4348">212</cx:pt>
          <cx:pt idx="4349">212</cx:pt>
          <cx:pt idx="4350">213</cx:pt>
          <cx:pt idx="4351">212</cx:pt>
          <cx:pt idx="4352">212</cx:pt>
          <cx:pt idx="4353">212</cx:pt>
          <cx:pt idx="4354">212</cx:pt>
          <cx:pt idx="4355">212</cx:pt>
          <cx:pt idx="4356">212</cx:pt>
          <cx:pt idx="4357">212</cx:pt>
          <cx:pt idx="4358">214</cx:pt>
          <cx:pt idx="4359">214</cx:pt>
          <cx:pt idx="4360">214</cx:pt>
          <cx:pt idx="4361">212</cx:pt>
          <cx:pt idx="4362">211</cx:pt>
          <cx:pt idx="4363">211</cx:pt>
          <cx:pt idx="4364">211</cx:pt>
          <cx:pt idx="4365">209</cx:pt>
          <cx:pt idx="4366">209</cx:pt>
          <cx:pt idx="4367">209</cx:pt>
          <cx:pt idx="4368">209</cx:pt>
          <cx:pt idx="4369">207</cx:pt>
          <cx:pt idx="4370">207</cx:pt>
          <cx:pt idx="4371">204</cx:pt>
          <cx:pt idx="4372">203</cx:pt>
          <cx:pt idx="4373">203</cx:pt>
          <cx:pt idx="4374">203</cx:pt>
          <cx:pt idx="4375">203</cx:pt>
          <cx:pt idx="4376">205</cx:pt>
          <cx:pt idx="4377">207</cx:pt>
          <cx:pt idx="4378">207</cx:pt>
          <cx:pt idx="4379">207</cx:pt>
          <cx:pt idx="4380">207</cx:pt>
          <cx:pt idx="4381">207</cx:pt>
          <cx:pt idx="4382">207</cx:pt>
          <cx:pt idx="4383">209</cx:pt>
          <cx:pt idx="4384">210</cx:pt>
          <cx:pt idx="4385">210</cx:pt>
          <cx:pt idx="4386">211</cx:pt>
          <cx:pt idx="4387">210</cx:pt>
          <cx:pt idx="4388">210</cx:pt>
          <cx:pt idx="4389">207</cx:pt>
          <cx:pt idx="4390">203</cx:pt>
          <cx:pt idx="4391">199</cx:pt>
          <cx:pt idx="4392">198</cx:pt>
          <cx:pt idx="4393">198</cx:pt>
          <cx:pt idx="4394">197</cx:pt>
          <cx:pt idx="4395">198</cx:pt>
          <cx:pt idx="4396">198</cx:pt>
          <cx:pt idx="4397">199</cx:pt>
          <cx:pt idx="4398">199</cx:pt>
          <cx:pt idx="4399">199</cx:pt>
          <cx:pt idx="4400">199</cx:pt>
          <cx:pt idx="4401">199</cx:pt>
          <cx:pt idx="4402">199</cx:pt>
          <cx:pt idx="4403">200</cx:pt>
          <cx:pt idx="4404">203</cx:pt>
          <cx:pt idx="4405">207</cx:pt>
          <cx:pt idx="4406">207</cx:pt>
          <cx:pt idx="4407">207</cx:pt>
          <cx:pt idx="4408">207</cx:pt>
          <cx:pt idx="4409">204</cx:pt>
          <cx:pt idx="4410">204</cx:pt>
          <cx:pt idx="4411">204</cx:pt>
          <cx:pt idx="4412">204</cx:pt>
          <cx:pt idx="4413">204</cx:pt>
          <cx:pt idx="4414">205</cx:pt>
          <cx:pt idx="4415">204</cx:pt>
          <cx:pt idx="4416">203</cx:pt>
          <cx:pt idx="4417">201</cx:pt>
          <cx:pt idx="4418">189</cx:pt>
          <cx:pt idx="4419">206</cx:pt>
          <cx:pt idx="4420">212</cx:pt>
          <cx:pt idx="4421">214</cx:pt>
          <cx:pt idx="4422">217</cx:pt>
          <cx:pt idx="4423">217</cx:pt>
          <cx:pt idx="4424">219</cx:pt>
          <cx:pt idx="4425">219</cx:pt>
          <cx:pt idx="4426">221</cx:pt>
          <cx:pt idx="4427">220</cx:pt>
          <cx:pt idx="4428">219</cx:pt>
          <cx:pt idx="4429">218</cx:pt>
          <cx:pt idx="4430">218</cx:pt>
          <cx:pt idx="4431">215</cx:pt>
          <cx:pt idx="4432">215</cx:pt>
          <cx:pt idx="4433">214</cx:pt>
          <cx:pt idx="4434">214</cx:pt>
          <cx:pt idx="4435">214</cx:pt>
          <cx:pt idx="4436">214</cx:pt>
          <cx:pt idx="4437">212</cx:pt>
          <cx:pt idx="4438">213</cx:pt>
          <cx:pt idx="4439">213</cx:pt>
          <cx:pt idx="4440">213</cx:pt>
          <cx:pt idx="4441">213</cx:pt>
          <cx:pt idx="4442">212</cx:pt>
          <cx:pt idx="4443">211</cx:pt>
          <cx:pt idx="4444">215</cx:pt>
          <cx:pt idx="4445">217</cx:pt>
          <cx:pt idx="4446">219</cx:pt>
          <cx:pt idx="4447">222</cx:pt>
          <cx:pt idx="4448">221</cx:pt>
          <cx:pt idx="4449">220</cx:pt>
          <cx:pt idx="4450">218</cx:pt>
          <cx:pt idx="4451">216</cx:pt>
          <cx:pt idx="4452">215</cx:pt>
          <cx:pt idx="4453">212</cx:pt>
          <cx:pt idx="4454">208</cx:pt>
          <cx:pt idx="4455">204</cx:pt>
          <cx:pt idx="4456">199</cx:pt>
          <cx:pt idx="4457">139</cx:pt>
          <cx:pt idx="4458">139</cx:pt>
          <cx:pt idx="4459">139</cx:pt>
          <cx:pt idx="4460">139</cx:pt>
          <cx:pt idx="4461">0</cx:pt>
          <cx:pt idx="4462">0</cx:pt>
          <cx:pt idx="4463">0</cx:pt>
          <cx:pt idx="4464">0</cx:pt>
          <cx:pt idx="4465">0</cx:pt>
          <cx:pt idx="4466">0</cx:pt>
          <cx:pt idx="4467">0</cx:pt>
          <cx:pt idx="4468">0</cx:pt>
          <cx:pt idx="4469">0</cx:pt>
          <cx:pt idx="4470">0</cx:pt>
          <cx:pt idx="4471">0</cx:pt>
          <cx:pt idx="4472">0</cx:pt>
          <cx:pt idx="4473">0</cx:pt>
          <cx:pt idx="4474">0</cx:pt>
          <cx:pt idx="4475">0</cx:pt>
          <cx:pt idx="4476">0</cx:pt>
          <cx:pt idx="4477">0</cx:pt>
          <cx:pt idx="4478">0</cx:pt>
          <cx:pt idx="4479">0</cx:pt>
          <cx:pt idx="4480">0</cx:pt>
          <cx:pt idx="4481">0</cx:pt>
          <cx:pt idx="4482">0</cx:pt>
          <cx:pt idx="4483">0</cx:pt>
          <cx:pt idx="4484">0</cx:pt>
          <cx:pt idx="4485">0</cx:pt>
          <cx:pt idx="4486">0</cx:pt>
        </cx:lvl>
      </cx:numDim>
    </cx:data>
    <cx:data id="2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aq10pct_stats!$D$2:$D$4488</cx:f>
        <cx:lvl ptCount="4487" formatCode="General">
          <cx:pt idx="0">0.113</cx:pt>
          <cx:pt idx="1">0.113</cx:pt>
          <cx:pt idx="2">0.113</cx:pt>
          <cx:pt idx="3">0.113</cx:pt>
          <cx:pt idx="4">0.113</cx:pt>
          <cx:pt idx="5">0.113</cx:pt>
          <cx:pt idx="6">0.113</cx:pt>
          <cx:pt idx="7">0.113</cx:pt>
          <cx:pt idx="8">0.113</cx:pt>
          <cx:pt idx="9">0.113</cx:pt>
          <cx:pt idx="10">0.113</cx:pt>
          <cx:pt idx="11">0.113</cx:pt>
          <cx:pt idx="12">0.113</cx:pt>
          <cx:pt idx="13">0.113</cx:pt>
          <cx:pt idx="14">0.113</cx:pt>
          <cx:pt idx="15">0.086620000000000003</cx:pt>
          <cx:pt idx="16">0.081337000000000007</cx:pt>
          <cx:pt idx="17">0.078438999999999995</cx:pt>
          <cx:pt idx="18">0.077865000000000004</cx:pt>
          <cx:pt idx="19">0.077292</cx:pt>
          <cx:pt idx="20">0.063439999999999996</cx:pt>
          <cx:pt idx="21">0.062243</cx:pt>
          <cx:pt idx="22">0.057586999999999999</cx:pt>
          <cx:pt idx="23">0.057805000000000002</cx:pt>
          <cx:pt idx="24">0.055647000000000002</cx:pt>
          <cx:pt idx="25">0.052882999999999999</cx:pt>
          <cx:pt idx="26">0.051766</cx:pt>
          <cx:pt idx="27">0.051694999999999998</cx:pt>
          <cx:pt idx="28">0.051413</cx:pt>
          <cx:pt idx="29">0.058813999999999998</cx:pt>
          <cx:pt idx="30">0.050695999999999998</cx:pt>
          <cx:pt idx="31">0.050087</cx:pt>
          <cx:pt idx="32">0.049523999999999999</cx:pt>
          <cx:pt idx="33">0.048543999999999997</cx:pt>
          <cx:pt idx="34">0.048106999999999997</cx:pt>
          <cx:pt idx="35">0.047962999999999999</cx:pt>
          <cx:pt idx="36">0.047945000000000002</cx:pt>
          <cx:pt idx="37">0.047183999999999997</cx:pt>
          <cx:pt idx="38">0.047834000000000002</cx:pt>
          <cx:pt idx="39">0.046542</cx:pt>
          <cx:pt idx="40">0.046227999999999998</cx:pt>
          <cx:pt idx="41">0.045275000000000003</cx:pt>
          <cx:pt idx="42">0.045106</cx:pt>
          <cx:pt idx="43">0.040628999999999998</cx:pt>
          <cx:pt idx="44">0.042726</cx:pt>
          <cx:pt idx="45">0.041702000000000003</cx:pt>
          <cx:pt idx="46">0.038011000000000003</cx:pt>
          <cx:pt idx="47">0.037941000000000003</cx:pt>
          <cx:pt idx="48">0.037990999999999997</cx:pt>
          <cx:pt idx="49">0.037708999999999999</cx:pt>
          <cx:pt idx="50">0.042502999999999999</cx:pt>
          <cx:pt idx="51">0.041674999999999997</cx:pt>
          <cx:pt idx="52">0.041466999999999997</cx:pt>
          <cx:pt idx="53">0.042835999999999999</cx:pt>
          <cx:pt idx="54">0.043138000000000003</cx:pt>
          <cx:pt idx="55">0.043685000000000002</cx:pt>
          <cx:pt idx="56">0.042837</cx:pt>
          <cx:pt idx="57">0.042426999999999999</cx:pt>
          <cx:pt idx="58">0.042612999999999998</cx:pt>
          <cx:pt idx="59">0.042785999999999998</cx:pt>
          <cx:pt idx="60">0.041325000000000001</cx:pt>
          <cx:pt idx="61">0.039798</cx:pt>
          <cx:pt idx="62">0.041138000000000001</cx:pt>
          <cx:pt idx="63">0.04199</cx:pt>
          <cx:pt idx="64">0.043914000000000002</cx:pt>
          <cx:pt idx="65">0.043309</cx:pt>
          <cx:pt idx="66">0.042708999999999997</cx:pt>
          <cx:pt idx="67">0.042771999999999998</cx:pt>
          <cx:pt idx="68">0.042185</cx:pt>
          <cx:pt idx="69">0.041977</cx:pt>
          <cx:pt idx="70">0.041723000000000003</cx:pt>
          <cx:pt idx="71">0.042155999999999999</cx:pt>
          <cx:pt idx="72">0.041027000000000001</cx:pt>
          <cx:pt idx="73">0.042543999999999998</cx:pt>
          <cx:pt idx="74">0.042421</cx:pt>
          <cx:pt idx="75">0.044441000000000001</cx:pt>
          <cx:pt idx="76">0.045298999999999999</cx:pt>
          <cx:pt idx="77">0.045130999999999998</cx:pt>
          <cx:pt idx="78">0.044915999999999998</cx:pt>
          <cx:pt idx="79">0.045576999999999999</cx:pt>
          <cx:pt idx="80">0.045578</cx:pt>
          <cx:pt idx="81">0.048668000000000003</cx:pt>
          <cx:pt idx="82">0.048478</cx:pt>
          <cx:pt idx="83">0.047911000000000002</cx:pt>
          <cx:pt idx="84">0.048235</cx:pt>
          <cx:pt idx="85">0.048404999999999997</cx:pt>
          <cx:pt idx="86">0.047971</cx:pt>
          <cx:pt idx="87">0.048107999999999998</cx:pt>
          <cx:pt idx="88">0.048120000000000003</cx:pt>
          <cx:pt idx="89">0.048037000000000003</cx:pt>
          <cx:pt idx="90">0.048607999999999998</cx:pt>
          <cx:pt idx="91">0.052866999999999997</cx:pt>
          <cx:pt idx="92">0.053164000000000003</cx:pt>
          <cx:pt idx="93">0.052089999999999997</cx:pt>
          <cx:pt idx="94">0.059825000000000003</cx:pt>
          <cx:pt idx="95">0.060061999999999997</cx:pt>
          <cx:pt idx="96">0.060427000000000002</cx:pt>
          <cx:pt idx="97">0.065514000000000003</cx:pt>
          <cx:pt idx="98">0.075138999999999997</cx:pt>
          <cx:pt idx="99">0.075620999999999994</cx:pt>
          <cx:pt idx="100">0.093343999999999996</cx:pt>
          <cx:pt idx="101">0.090386999999999995</cx:pt>
          <cx:pt idx="102">0.113</cx:pt>
          <cx:pt idx="103">0.106199</cx:pt>
          <cx:pt idx="104">0.113</cx:pt>
          <cx:pt idx="105">0.106394</cx:pt>
          <cx:pt idx="106">0.113</cx:pt>
          <cx:pt idx="107">0.113</cx:pt>
          <cx:pt idx="108">0.113</cx:pt>
          <cx:pt idx="109">0.113</cx:pt>
          <cx:pt idx="110">0.113</cx:pt>
          <cx:pt idx="111">0.113</cx:pt>
          <cx:pt idx="112">0.113</cx:pt>
          <cx:pt idx="113">0.113</cx:pt>
          <cx:pt idx="114">0.113</cx:pt>
          <cx:pt idx="115">0.113</cx:pt>
          <cx:pt idx="116">0.113</cx:pt>
          <cx:pt idx="117">0.113</cx:pt>
          <cx:pt idx="118">0.113</cx:pt>
          <cx:pt idx="119">0.113</cx:pt>
          <cx:pt idx="120">0.113</cx:pt>
          <cx:pt idx="121">0.113</cx:pt>
          <cx:pt idx="122">0.113</cx:pt>
          <cx:pt idx="123">0.113</cx:pt>
          <cx:pt idx="124">0.113</cx:pt>
          <cx:pt idx="125">0.113</cx:pt>
          <cx:pt idx="126">0.113</cx:pt>
          <cx:pt idx="127">0.113</cx:pt>
          <cx:pt idx="128">0.113</cx:pt>
          <cx:pt idx="129">0.113</cx:pt>
          <cx:pt idx="130">0.113</cx:pt>
          <cx:pt idx="131">0.113</cx:pt>
          <cx:pt idx="132">0.113</cx:pt>
          <cx:pt idx="133">0.113</cx:pt>
          <cx:pt idx="134">0.113</cx:pt>
          <cx:pt idx="135">0.113</cx:pt>
          <cx:pt idx="136">0.113</cx:pt>
          <cx:pt idx="137">0.113</cx:pt>
          <cx:pt idx="138">0.10349800000000001</cx:pt>
          <cx:pt idx="139">0.099585999999999994</cx:pt>
          <cx:pt idx="140">0.105878</cx:pt>
          <cx:pt idx="141">0.096383999999999997</cx:pt>
          <cx:pt idx="142">0.113</cx:pt>
          <cx:pt idx="143">0.113</cx:pt>
          <cx:pt idx="144">0.113</cx:pt>
          <cx:pt idx="145">0.086856000000000003</cx:pt>
          <cx:pt idx="146">0.086099999999999996</cx:pt>
          <cx:pt idx="147">0.087795999999999999</cx:pt>
          <cx:pt idx="148">0.077928999999999998</cx:pt>
          <cx:pt idx="149">0.062875</cx:pt>
          <cx:pt idx="150">0.084573999999999996</cx:pt>
          <cx:pt idx="151">0.083430000000000004</cx:pt>
          <cx:pt idx="152">0.061963999999999998</cx:pt>
          <cx:pt idx="153">0.064774999999999999</cx:pt>
          <cx:pt idx="154">0.061322000000000002</cx:pt>
          <cx:pt idx="155">0.090337000000000001</cx:pt>
          <cx:pt idx="156">0.113</cx:pt>
          <cx:pt idx="157">0.113</cx:pt>
          <cx:pt idx="158">0.113</cx:pt>
          <cx:pt idx="159">0.113</cx:pt>
          <cx:pt idx="160">0.113</cx:pt>
          <cx:pt idx="161">0.113</cx:pt>
          <cx:pt idx="162">0.113</cx:pt>
          <cx:pt idx="163">0.113</cx:pt>
          <cx:pt idx="164">0.113</cx:pt>
          <cx:pt idx="165">0.113</cx:pt>
          <cx:pt idx="166">0.113</cx:pt>
          <cx:pt idx="167">0.113</cx:pt>
          <cx:pt idx="168">0.113</cx:pt>
          <cx:pt idx="169">0.113</cx:pt>
          <cx:pt idx="170">0.113</cx:pt>
          <cx:pt idx="171">0.113</cx:pt>
          <cx:pt idx="172">0.113</cx:pt>
          <cx:pt idx="173">0.113</cx:pt>
          <cx:pt idx="174">0.113</cx:pt>
          <cx:pt idx="175">0.113</cx:pt>
          <cx:pt idx="176">0.113</cx:pt>
          <cx:pt idx="177">0.113</cx:pt>
          <cx:pt idx="178">0.113</cx:pt>
          <cx:pt idx="179">0.113</cx:pt>
          <cx:pt idx="180">0.113</cx:pt>
          <cx:pt idx="181">0.113</cx:pt>
          <cx:pt idx="182">0.113</cx:pt>
          <cx:pt idx="183">0.105657</cx:pt>
          <cx:pt idx="184">0.078035999999999994</cx:pt>
          <cx:pt idx="185">0.068692000000000003</cx:pt>
          <cx:pt idx="186">0.082516000000000006</cx:pt>
          <cx:pt idx="187">0.10244499999999999</cx:pt>
          <cx:pt idx="188">0.102406</cx:pt>
          <cx:pt idx="189">0.102924</cx:pt>
          <cx:pt idx="190">0.103641</cx:pt>
          <cx:pt idx="191">0.102779</cx:pt>
          <cx:pt idx="192">0.10265000000000001</cx:pt>
          <cx:pt idx="193">0.10119499999999999</cx:pt>
          <cx:pt idx="194">0.10732800000000001</cx:pt>
          <cx:pt idx="195">0.103213</cx:pt>
          <cx:pt idx="196">0.089459999999999998</cx:pt>
          <cx:pt idx="197">0.070969000000000004</cx:pt>
          <cx:pt idx="198">0.058465999999999997</cx:pt>
          <cx:pt idx="199">0.058639999999999998</cx:pt>
          <cx:pt idx="200">0.052561999999999998</cx:pt>
          <cx:pt idx="201">0.047532999999999999</cx:pt>
          <cx:pt idx="202">0.044925</cx:pt>
          <cx:pt idx="203">0.041891999999999999</cx:pt>
          <cx:pt idx="204">0.042923999999999997</cx:pt>
          <cx:pt idx="205">0.040051999999999997</cx:pt>
          <cx:pt idx="206">0.039971</cx:pt>
          <cx:pt idx="207">0.039779000000000002</cx:pt>
          <cx:pt idx="208">0.039482999999999997</cx:pt>
          <cx:pt idx="209">0.039792000000000001</cx:pt>
          <cx:pt idx="210">0.040753999999999999</cx:pt>
          <cx:pt idx="211">0.045492999999999999</cx:pt>
          <cx:pt idx="212">0.039657999999999999</cx:pt>
          <cx:pt idx="213">0.042819999999999997</cx:pt>
          <cx:pt idx="214">0.043202999999999998</cx:pt>
          <cx:pt idx="215">0.041367000000000001</cx:pt>
          <cx:pt idx="216">0.041135999999999999</cx:pt>
          <cx:pt idx="217">0.041306000000000002</cx:pt>
          <cx:pt idx="218">0.041236000000000002</cx:pt>
          <cx:pt idx="219">0.046390000000000001</cx:pt>
          <cx:pt idx="220">0.040726999999999999</cx:pt>
          <cx:pt idx="221">0.042077000000000003</cx:pt>
          <cx:pt idx="222">0.042577999999999998</cx:pt>
          <cx:pt idx="223">0.043161999999999999</cx:pt>
          <cx:pt idx="224">0.044851000000000002</cx:pt>
          <cx:pt idx="225">0.043785999999999999</cx:pt>
          <cx:pt idx="226">0.040445000000000002</cx:pt>
          <cx:pt idx="227">0.039926000000000003</cx:pt>
          <cx:pt idx="228">0.039350000000000003</cx:pt>
          <cx:pt idx="229">0.039945000000000001</cx:pt>
          <cx:pt idx="230">0.041283</cx:pt>
          <cx:pt idx="231">0.041811000000000001</cx:pt>
          <cx:pt idx="232">0.042122</cx:pt>
          <cx:pt idx="233">0.041929000000000001</cx:pt>
          <cx:pt idx="234">0.047468999999999997</cx:pt>
          <cx:pt idx="235">0.045761999999999997</cx:pt>
          <cx:pt idx="236">0.045829000000000002</cx:pt>
          <cx:pt idx="237">0.048526</cx:pt>
          <cx:pt idx="238">0.048160000000000001</cx:pt>
          <cx:pt idx="239">0.049958000000000002</cx:pt>
          <cx:pt idx="240">0.051443999999999997</cx:pt>
          <cx:pt idx="241">0.060956999999999997</cx:pt>
          <cx:pt idx="242">0.069417999999999994</cx:pt>
          <cx:pt idx="243">0.068790000000000004</cx:pt>
          <cx:pt idx="244">0.070040000000000005</cx:pt>
          <cx:pt idx="245">0.062829999999999997</cx:pt>
          <cx:pt idx="246">0.066910999999999998</cx:pt>
          <cx:pt idx="247">0.069109000000000004</cx:pt>
          <cx:pt idx="248">0.102006</cx:pt>
          <cx:pt idx="249">0.089921000000000001</cx:pt>
          <cx:pt idx="250">0.110404</cx:pt>
          <cx:pt idx="251">0.11233</cx:pt>
          <cx:pt idx="252">0.112377</cx:pt>
          <cx:pt idx="253">0.112843</cx:pt>
          <cx:pt idx="254">0.108763</cx:pt>
          <cx:pt idx="255">0.109164</cx:pt>
          <cx:pt idx="256">0.10884199999999999</cx:pt>
          <cx:pt idx="257">0.109762</cx:pt>
          <cx:pt idx="258">0.105416</cx:pt>
          <cx:pt idx="259">0.106556</cx:pt>
          <cx:pt idx="260">0.10252600000000001</cx:pt>
          <cx:pt idx="261">0.103288</cx:pt>
          <cx:pt idx="262">0.11225</cx:pt>
          <cx:pt idx="263">0.102174</cx:pt>
          <cx:pt idx="264">0.10097299999999999</cx:pt>
          <cx:pt idx="265">0.102864</cx:pt>
          <cx:pt idx="266">0.089913999999999994</cx:pt>
          <cx:pt idx="267">0.090975</cx:pt>
          <cx:pt idx="268">0.092346999999999999</cx:pt>
          <cx:pt idx="269">0.097117999999999996</cx:pt>
          <cx:pt idx="270">0.096866999999999995</cx:pt>
          <cx:pt idx="271">0.095730999999999997</cx:pt>
          <cx:pt idx="272">0.096792000000000003</cx:pt>
          <cx:pt idx="273">0.090942999999999996</cx:pt>
          <cx:pt idx="274">0.093960000000000002</cx:pt>
          <cx:pt idx="275">0.094449000000000005</cx:pt>
          <cx:pt idx="276">0.094687999999999994</cx:pt>
          <cx:pt idx="277">0.089829999999999993</cx:pt>
          <cx:pt idx="278">0.091892000000000001</cx:pt>
          <cx:pt idx="279">0.088088</cx:pt>
          <cx:pt idx="280">0.084949999999999998</cx:pt>
          <cx:pt idx="281">0.087214</cx:pt>
          <cx:pt idx="282">0.085941000000000004</cx:pt>
          <cx:pt idx="283">0.086958999999999995</cx:pt>
          <cx:pt idx="284">0.096156000000000005</cx:pt>
          <cx:pt idx="285">0.088304999999999995</cx:pt>
          <cx:pt idx="286">0.069943000000000005</cx:pt>
          <cx:pt idx="287">0.056082</cx:pt>
          <cx:pt idx="288">0.05391</cx:pt>
          <cx:pt idx="289">0.048904999999999997</cx:pt>
          <cx:pt idx="290">0.043471999999999997</cx:pt>
          <cx:pt idx="291">0.046057000000000001</cx:pt>
          <cx:pt idx="292">0.046921999999999998</cx:pt>
          <cx:pt idx="293">0.052442000000000003</cx:pt>
          <cx:pt idx="294">0.047157999999999999</cx:pt>
          <cx:pt idx="295">0.047392999999999998</cx:pt>
          <cx:pt idx="296">0.047446000000000002</cx:pt>
          <cx:pt idx="297">0.046679999999999999</cx:pt>
          <cx:pt idx="298">0.045397</cx:pt>
          <cx:pt idx="299">0.045357000000000001</cx:pt>
          <cx:pt idx="300">0.045829000000000002</cx:pt>
          <cx:pt idx="301">0.045537000000000001</cx:pt>
          <cx:pt idx="302">0.045608000000000003</cx:pt>
          <cx:pt idx="303">0.040028000000000001</cx:pt>
          <cx:pt idx="304">0.039868000000000001</cx:pt>
          <cx:pt idx="305">0.039808000000000003</cx:pt>
          <cx:pt idx="306">0.041196999999999998</cx:pt>
          <cx:pt idx="307">0.048654999999999997</cx:pt>
          <cx:pt idx="308">0.054136999999999998</cx:pt>
          <cx:pt idx="309">0.053261999999999997</cx:pt>
          <cx:pt idx="310">0.051402999999999997</cx:pt>
          <cx:pt idx="311">0.051672999999999997</cx:pt>
          <cx:pt idx="312">0.051270000000000003</cx:pt>
          <cx:pt idx="313">0.052261000000000002</cx:pt>
          <cx:pt idx="314">0.054705999999999998</cx:pt>
          <cx:pt idx="315">0.055264000000000001</cx:pt>
          <cx:pt idx="316">0.054723000000000001</cx:pt>
          <cx:pt idx="317">0.055383000000000002</cx:pt>
          <cx:pt idx="318">0.055614999999999998</cx:pt>
          <cx:pt idx="319">0.055744000000000002</cx:pt>
          <cx:pt idx="320">0.056702000000000002</cx:pt>
          <cx:pt idx="321">0.057167000000000003</cx:pt>
          <cx:pt idx="322">0.060349</cx:pt>
          <cx:pt idx="323">0.058351</cx:pt>
          <cx:pt idx="324">0.058818000000000002</cx:pt>
          <cx:pt idx="325">0.056800999999999997</cx:pt>
          <cx:pt idx="326">0.055021</cx:pt>
          <cx:pt idx="327">0.054619000000000001</cx:pt>
          <cx:pt idx="328">0.056167000000000002</cx:pt>
          <cx:pt idx="329">0.055967000000000003</cx:pt>
          <cx:pt idx="330">0.056404999999999997</cx:pt>
          <cx:pt idx="331">0.054361</cx:pt>
          <cx:pt idx="332">0.055659</cx:pt>
          <cx:pt idx="333">0.057246999999999999</cx:pt>
          <cx:pt idx="334">0.057387000000000001</cx:pt>
          <cx:pt idx="335">0.055317999999999999</cx:pt>
          <cx:pt idx="336">0.055260999999999998</cx:pt>
          <cx:pt idx="337">0.057813999999999997</cx:pt>
          <cx:pt idx="338">0.055155999999999997</cx:pt>
          <cx:pt idx="339">0.055774999999999998</cx:pt>
          <cx:pt idx="340">0.055418000000000002</cx:pt>
          <cx:pt idx="341">0.058497</cx:pt>
          <cx:pt idx="342">0.055614999999999998</cx:pt>
          <cx:pt idx="343">0.055426999999999997</cx:pt>
          <cx:pt idx="344">0.055606000000000003</cx:pt>
          <cx:pt idx="345">0.055377000000000003</cx:pt>
          <cx:pt idx="346">0.060094000000000002</cx:pt>
          <cx:pt idx="347">0.063108999999999998</cx:pt>
          <cx:pt idx="348">0.052317000000000002</cx:pt>
          <cx:pt idx="349">0.047139</cx:pt>
          <cx:pt idx="350">0.047833000000000001</cx:pt>
          <cx:pt idx="351">0.046827000000000001</cx:pt>
          <cx:pt idx="352">0.044958999999999999</cx:pt>
          <cx:pt idx="353">0.045180999999999999</cx:pt>
          <cx:pt idx="354">0.045245</cx:pt>
          <cx:pt idx="355">0.045369</cx:pt>
          <cx:pt idx="356">0.042374000000000002</cx:pt>
          <cx:pt idx="357">0.045426000000000001</cx:pt>
          <cx:pt idx="358">0.041805000000000002</cx:pt>
          <cx:pt idx="359">0.039675000000000002</cx:pt>
          <cx:pt idx="360">0.042494999999999998</cx:pt>
          <cx:pt idx="361">0.038623999999999999</cx:pt>
          <cx:pt idx="362">0.040001000000000002</cx:pt>
          <cx:pt idx="363">0.042011</cx:pt>
          <cx:pt idx="364">0.036401000000000003</cx:pt>
          <cx:pt idx="365">0.041223000000000003</cx:pt>
          <cx:pt idx="366">0.045900000000000003</cx:pt>
          <cx:pt idx="367">0.053213000000000003</cx:pt>
          <cx:pt idx="368">0.048356999999999997</cx:pt>
          <cx:pt idx="369">0.045789000000000003</cx:pt>
          <cx:pt idx="370">0.046752000000000002</cx:pt>
          <cx:pt idx="371">0.046142000000000002</cx:pt>
          <cx:pt idx="372">0.047260999999999997</cx:pt>
          <cx:pt idx="373">0.043903999999999999</cx:pt>
          <cx:pt idx="374">0.04718</cx:pt>
          <cx:pt idx="375">0.044554000000000003</cx:pt>
          <cx:pt idx="376">0.043400000000000001</cx:pt>
          <cx:pt idx="377">0.044794</cx:pt>
          <cx:pt idx="378">0.040190999999999998</cx:pt>
          <cx:pt idx="379">0.039738999999999997</cx:pt>
          <cx:pt idx="380">0.044681999999999999</cx:pt>
          <cx:pt idx="381">0.044563999999999999</cx:pt>
          <cx:pt idx="382">0.042605999999999998</cx:pt>
          <cx:pt idx="383">0.041564999999999998</cx:pt>
          <cx:pt idx="384">0.038294000000000002</cx:pt>
          <cx:pt idx="385">0.039333</cx:pt>
          <cx:pt idx="386">0.040291</cx:pt>
          <cx:pt idx="387">0.040224000000000003</cx:pt>
          <cx:pt idx="388">0.040126000000000002</cx:pt>
          <cx:pt idx="389">0.041424999999999997</cx:pt>
          <cx:pt idx="390">0.042743000000000003</cx:pt>
          <cx:pt idx="391">0.043071999999999999</cx:pt>
          <cx:pt idx="392">0.043210999999999999</cx:pt>
          <cx:pt idx="393">0.041898999999999999</cx:pt>
          <cx:pt idx="394">0.041919999999999999</cx:pt>
          <cx:pt idx="395">0.041463</cx:pt>
          <cx:pt idx="396">0.041450000000000001</cx:pt>
          <cx:pt idx="397">0.042831000000000001</cx:pt>
          <cx:pt idx="398">0.040642999999999999</cx:pt>
          <cx:pt idx="399">0.042161999999999998</cx:pt>
          <cx:pt idx="400">0.041031999999999999</cx:pt>
          <cx:pt idx="401">0.041785000000000003</cx:pt>
          <cx:pt idx="402">0.042188999999999997</cx:pt>
          <cx:pt idx="403">0.041987999999999998</cx:pt>
          <cx:pt idx="404">0.042243999999999997</cx:pt>
          <cx:pt idx="405">0.044368999999999999</cx:pt>
          <cx:pt idx="406">0.041930000000000002</cx:pt>
          <cx:pt idx="407">0.041966999999999997</cx:pt>
          <cx:pt idx="408">0.041902000000000002</cx:pt>
          <cx:pt idx="409">0.043851000000000001</cx:pt>
          <cx:pt idx="410">0.044401000000000003</cx:pt>
          <cx:pt idx="411">0.041966999999999997</cx:pt>
          <cx:pt idx="412">0.042126999999999998</cx:pt>
          <cx:pt idx="413">0.042057999999999998</cx:pt>
          <cx:pt idx="414">0.045222999999999999</cx:pt>
          <cx:pt idx="415">0.043881999999999997</cx:pt>
          <cx:pt idx="416">0.042592999999999999</cx:pt>
          <cx:pt idx="417">0.042480999999999998</cx:pt>
          <cx:pt idx="418">0.042839000000000002</cx:pt>
          <cx:pt idx="419">0.042071999999999998</cx:pt>
          <cx:pt idx="420">0.042116000000000001</cx:pt>
          <cx:pt idx="421">0.039142000000000003</cx:pt>
          <cx:pt idx="422">0.041378999999999999</cx:pt>
          <cx:pt idx="423">0.040968999999999998</cx:pt>
          <cx:pt idx="424">0.041103000000000001</cx:pt>
          <cx:pt idx="425">0.040663999999999999</cx:pt>
          <cx:pt idx="426">0.040819000000000001</cx:pt>
          <cx:pt idx="427">0.039091000000000001</cx:pt>
          <cx:pt idx="428">0.039863999999999997</cx:pt>
          <cx:pt idx="429">0.040021000000000001</cx:pt>
          <cx:pt idx="430">0.040557000000000003</cx:pt>
          <cx:pt idx="431">0.040280000000000003</cx:pt>
          <cx:pt idx="432">0.039845999999999999</cx:pt>
          <cx:pt idx="433">0.031546999999999999</cx:pt>
          <cx:pt idx="434">0.035149</cx:pt>
          <cx:pt idx="435">0.035825000000000003</cx:pt>
          <cx:pt idx="436">0.038975000000000003</cx:pt>
          <cx:pt idx="437">0.051292999999999998</cx:pt>
          <cx:pt idx="438">0.040058999999999997</cx:pt>
          <cx:pt idx="439">0.039392000000000003</cx:pt>
          <cx:pt idx="440">0.044982000000000001</cx:pt>
          <cx:pt idx="441">0.047142000000000003</cx:pt>
          <cx:pt idx="442">0.049284000000000001</cx:pt>
          <cx:pt idx="443">0.047073999999999998</cx:pt>
          <cx:pt idx="444">0.047234999999999999</cx:pt>
          <cx:pt idx="445">0.047648999999999997</cx:pt>
          <cx:pt idx="446">0.047982999999999998</cx:pt>
          <cx:pt idx="447">0.047988000000000003</cx:pt>
          <cx:pt idx="448">0.047848000000000002</cx:pt>
          <cx:pt idx="449">0.048182000000000003</cx:pt>
          <cx:pt idx="450">0.051215999999999998</cx:pt>
          <cx:pt idx="451">0.052262000000000003</cx:pt>
          <cx:pt idx="452">0.052347999999999999</cx:pt>
          <cx:pt idx="453">0.052484000000000003</cx:pt>
          <cx:pt idx="454">0.053612</cx:pt>
          <cx:pt idx="455">0.054033999999999999</cx:pt>
          <cx:pt idx="456">0.055910000000000001</cx:pt>
          <cx:pt idx="457">0.060928999999999997</cx:pt>
          <cx:pt idx="458">0.060717</cx:pt>
          <cx:pt idx="459">0.056127999999999997</cx:pt>
          <cx:pt idx="460">0.054045000000000003</cx:pt>
          <cx:pt idx="461">0.054566000000000003</cx:pt>
          <cx:pt idx="462">0.060361999999999999</cx:pt>
          <cx:pt idx="463">0.065779000000000004</cx:pt>
          <cx:pt idx="464">0.062510999999999997</cx:pt>
          <cx:pt idx="465">0.063851000000000005</cx:pt>
          <cx:pt idx="466">0.063227000000000005</cx:pt>
          <cx:pt idx="467">0.060323000000000002</cx:pt>
          <cx:pt idx="468">0.064021999999999996</cx:pt>
          <cx:pt idx="469">0.060990000000000003</cx:pt>
          <cx:pt idx="470">0.062811000000000006</cx:pt>
          <cx:pt idx="471">0.064704999999999999</cx:pt>
          <cx:pt idx="472">0.066848000000000005</cx:pt>
          <cx:pt idx="473">0.060977999999999997</cx:pt>
          <cx:pt idx="474">0.073279999999999998</cx:pt>
          <cx:pt idx="475">0.078007999999999994</cx:pt>
          <cx:pt idx="476">0.078464999999999993</cx:pt>
          <cx:pt idx="477">0.081974000000000005</cx:pt>
          <cx:pt idx="478">0.077685000000000004</cx:pt>
          <cx:pt idx="479">0.079878000000000005</cx:pt>
          <cx:pt idx="480">0.071440000000000003</cx:pt>
          <cx:pt idx="481">0.072745000000000004</cx:pt>
          <cx:pt idx="482">0.078330999999999998</cx:pt>
          <cx:pt idx="483">0.080075999999999994</cx:pt>
          <cx:pt idx="484">0.080162999999999998</cx:pt>
          <cx:pt idx="485">0.074639999999999998</cx:pt>
          <cx:pt idx="486">0.071527999999999994</cx:pt>
          <cx:pt idx="487">0.070556999999999995</cx:pt>
          <cx:pt idx="488">0.082041000000000003</cx:pt>
          <cx:pt idx="489">0.081917000000000004</cx:pt>
          <cx:pt idx="490">0.088979000000000003</cx:pt>
          <cx:pt idx="491">0.080896999999999997</cx:pt>
          <cx:pt idx="492">0.082333000000000003</cx:pt>
          <cx:pt idx="493">0.086134000000000002</cx:pt>
          <cx:pt idx="494">0.087533</cx:pt>
          <cx:pt idx="495">0.098641000000000006</cx:pt>
          <cx:pt idx="496">0.099169999999999994</cx:pt>
          <cx:pt idx="497">0.10463699999999999</cx:pt>
          <cx:pt idx="498">0.093782000000000004</cx:pt>
          <cx:pt idx="499">0.103854</cx:pt>
          <cx:pt idx="500">0.103422</cx:pt>
          <cx:pt idx="501">0.065339999999999995</cx:pt>
          <cx:pt idx="502">0.059700999999999997</cx:pt>
          <cx:pt idx="503">0.060942999999999997</cx:pt>
          <cx:pt idx="504">0.048960999999999998</cx:pt>
          <cx:pt idx="505">0.060976000000000002</cx:pt>
          <cx:pt idx="506">0.052267000000000001</cx:pt>
          <cx:pt idx="507">0.051707000000000003</cx:pt>
          <cx:pt idx="508">0.049546</cx:pt>
          <cx:pt idx="509">0.049331</cx:pt>
          <cx:pt idx="510">0.047308999999999997</cx:pt>
          <cx:pt idx="511">0.047362000000000001</cx:pt>
          <cx:pt idx="512">0.046986</cx:pt>
          <cx:pt idx="513">0.046729</cx:pt>
          <cx:pt idx="514">0.046891000000000002</cx:pt>
          <cx:pt idx="515">0.048042000000000001</cx:pt>
          <cx:pt idx="516">0.045333999999999999</cx:pt>
          <cx:pt idx="517">0.046051000000000002</cx:pt>
          <cx:pt idx="518">0.046293000000000001</cx:pt>
          <cx:pt idx="519">0.044803000000000003</cx:pt>
          <cx:pt idx="520">0.044928000000000003</cx:pt>
          <cx:pt idx="521">0.044728999999999998</cx:pt>
          <cx:pt idx="522">0.043604999999999998</cx:pt>
          <cx:pt idx="523">0.042409000000000002</cx:pt>
          <cx:pt idx="524">0.042011</cx:pt>
          <cx:pt idx="525">0.043414000000000001</cx:pt>
          <cx:pt idx="526">0.051518000000000001</cx:pt>
          <cx:pt idx="527">0.043999000000000003</cx:pt>
          <cx:pt idx="528">0.044165999999999997</cx:pt>
          <cx:pt idx="529">0.044998999999999997</cx:pt>
          <cx:pt idx="530">0.044636000000000002</cx:pt>
          <cx:pt idx="531">0.045858000000000003</cx:pt>
          <cx:pt idx="532">0.046817999999999999</cx:pt>
          <cx:pt idx="533">0.047289999999999999</cx:pt>
          <cx:pt idx="534">0.046882</cx:pt>
          <cx:pt idx="535">0.042771999999999998</cx:pt>
          <cx:pt idx="536">0.044333999999999998</cx:pt>
          <cx:pt idx="537">0.047506</cx:pt>
          <cx:pt idx="538">0.048667000000000002</cx:pt>
          <cx:pt idx="539">0.047572999999999997</cx:pt>
          <cx:pt idx="540">0.049867000000000002</cx:pt>
          <cx:pt idx="541">0.051449000000000002</cx:pt>
          <cx:pt idx="542">0.053525000000000003</cx:pt>
          <cx:pt idx="543">0.049221000000000001</cx:pt>
          <cx:pt idx="544">0.054663000000000003</cx:pt>
          <cx:pt idx="545">0.049373</cx:pt>
          <cx:pt idx="546">0.049169999999999998</cx:pt>
          <cx:pt idx="547">0.049394</cx:pt>
          <cx:pt idx="548">0.050680000000000003</cx:pt>
          <cx:pt idx="549">0.050720000000000001</cx:pt>
          <cx:pt idx="550">0.052191000000000001</cx:pt>
          <cx:pt idx="551">0.052180999999999998</cx:pt>
          <cx:pt idx="552">0.051912</cx:pt>
          <cx:pt idx="553">0.052197</cx:pt>
          <cx:pt idx="554">0.051598999999999999</cx:pt>
          <cx:pt idx="555">0.049787999999999999</cx:pt>
          <cx:pt idx="556">0.031165000000000002</cx:pt>
          <cx:pt idx="557">0.033384999999999998</cx:pt>
          <cx:pt idx="558">0.034930000000000003</cx:pt>
          <cx:pt idx="559">0.051388000000000003</cx:pt>
          <cx:pt idx="560">0.051483000000000001</cx:pt>
          <cx:pt idx="561">0.052901999999999998</cx:pt>
          <cx:pt idx="562">0.042516999999999999</cx:pt>
          <cx:pt idx="563">0.051864</cx:pt>
          <cx:pt idx="564">0.052306999999999999</cx:pt>
          <cx:pt idx="565">0.052367999999999998</cx:pt>
          <cx:pt idx="566">0.053061999999999998</cx:pt>
          <cx:pt idx="567">0.052937999999999999</cx:pt>
          <cx:pt idx="568">0.052882999999999999</cx:pt>
          <cx:pt idx="569">0.052544</cx:pt>
          <cx:pt idx="570">0.053083999999999999</cx:pt>
          <cx:pt idx="571">0.054246999999999997</cx:pt>
          <cx:pt idx="572">0.054725000000000003</cx:pt>
          <cx:pt idx="573">0.054593999999999997</cx:pt>
          <cx:pt idx="574">0.053577</cx:pt>
          <cx:pt idx="575">0.054837999999999998</cx:pt>
          <cx:pt idx="576">0.052408000000000003</cx:pt>
          <cx:pt idx="577">0.020916000000000001</cx:pt>
          <cx:pt idx="578">0.020913999999999999</cx:pt>
          <cx:pt idx="579">0.045379000000000003</cx:pt>
          <cx:pt idx="580">0.044162</cx:pt>
          <cx:pt idx="581">0.043297000000000002</cx:pt>
          <cx:pt idx="582">0.042995999999999999</cx:pt>
          <cx:pt idx="583">0.043506000000000003</cx:pt>
          <cx:pt idx="584">0.056334000000000002</cx:pt>
          <cx:pt idx="585">0.057622</cx:pt>
          <cx:pt idx="586">0.056182000000000003</cx:pt>
          <cx:pt idx="587">0.060203</cx:pt>
          <cx:pt idx="588">0.059556999999999999</cx:pt>
          <cx:pt idx="589">0.060908999999999998</cx:pt>
          <cx:pt idx="590">0.063380000000000006</cx:pt>
          <cx:pt idx="591">0.065804000000000001</cx:pt>
          <cx:pt idx="592">0.065525</cx:pt>
          <cx:pt idx="593">0.063728000000000007</cx:pt>
          <cx:pt idx="594">0.063924999999999996</cx:pt>
          <cx:pt idx="595">0.064847000000000002</cx:pt>
          <cx:pt idx="596">0.064444000000000001</cx:pt>
          <cx:pt idx="597">0.061620000000000001</cx:pt>
          <cx:pt idx="598">0.062716999999999995</cx:pt>
          <cx:pt idx="599">0.062954999999999997</cx:pt>
          <cx:pt idx="600">0.062795000000000004</cx:pt>
          <cx:pt idx="601">0.066858000000000001</cx:pt>
          <cx:pt idx="602">0.061790999999999999</cx:pt>
          <cx:pt idx="603">0.061872999999999997</cx:pt>
          <cx:pt idx="604">0.060176</cx:pt>
          <cx:pt idx="605">0.059664000000000002</cx:pt>
          <cx:pt idx="606">0.058980999999999999</cx:pt>
          <cx:pt idx="607">0.065193000000000001</cx:pt>
          <cx:pt idx="608">0.069124000000000005</cx:pt>
          <cx:pt idx="609">0.097730999999999998</cx:pt>
          <cx:pt idx="610">0.094793000000000002</cx:pt>
          <cx:pt idx="611">0.109871</cx:pt>
          <cx:pt idx="612">0.113</cx:pt>
          <cx:pt idx="613">0.113</cx:pt>
          <cx:pt idx="614">0.070495000000000002</cx:pt>
          <cx:pt idx="615">0.061520999999999999</cx:pt>
          <cx:pt idx="616">0.059379000000000001</cx:pt>
          <cx:pt idx="617">0.059333999999999998</cx:pt>
          <cx:pt idx="618">0.070108000000000004</cx:pt>
          <cx:pt idx="619">0.058389000000000003</cx:pt>
          <cx:pt idx="620">0.067780000000000007</cx:pt>
          <cx:pt idx="621">0.072242000000000001</cx:pt>
          <cx:pt idx="622">0.072696999999999998</cx:pt>
          <cx:pt idx="623">0.072125999999999996</cx:pt>
          <cx:pt idx="624">0.113</cx:pt>
          <cx:pt idx="625">0.113</cx:pt>
          <cx:pt idx="626">0.105624</cx:pt>
          <cx:pt idx="627">0.112063</cx:pt>
          <cx:pt idx="628">0.113</cx:pt>
          <cx:pt idx="629">0.113</cx:pt>
          <cx:pt idx="630">0.113</cx:pt>
          <cx:pt idx="631">0.113</cx:pt>
          <cx:pt idx="632">0.113</cx:pt>
          <cx:pt idx="633">0.113</cx:pt>
          <cx:pt idx="634">0.113</cx:pt>
          <cx:pt idx="635">0.110301</cx:pt>
          <cx:pt idx="636">0.113</cx:pt>
          <cx:pt idx="637">0.099843000000000001</cx:pt>
          <cx:pt idx="638">0.10344299999999999</cx:pt>
          <cx:pt idx="639">0.104797</cx:pt>
          <cx:pt idx="640">0.107046</cx:pt>
          <cx:pt idx="641">0.094803999999999999</cx:pt>
          <cx:pt idx="642">0.106387</cx:pt>
          <cx:pt idx="643">0.104992</cx:pt>
          <cx:pt idx="644">0.094721</cx:pt>
          <cx:pt idx="645">0.089333999999999997</cx:pt>
          <cx:pt idx="646">0.091855000000000006</cx:pt>
          <cx:pt idx="647">0.090367000000000003</cx:pt>
          <cx:pt idx="648">0.092198000000000002</cx:pt>
          <cx:pt idx="649">0.090164999999999995</cx:pt>
          <cx:pt idx="650">0.090839000000000003</cx:pt>
          <cx:pt idx="651">0.079060000000000005</cx:pt>
          <cx:pt idx="652">0.092424000000000006</cx:pt>
          <cx:pt idx="653">0.080585000000000004</cx:pt>
          <cx:pt idx="654">0.091232999999999995</cx:pt>
          <cx:pt idx="655">0.093670000000000003</cx:pt>
          <cx:pt idx="656">0.093279000000000001</cx:pt>
          <cx:pt idx="657">0.076821</cx:pt>
          <cx:pt idx="658">0.084305000000000005</cx:pt>
          <cx:pt idx="659">0.078780000000000003</cx:pt>
          <cx:pt idx="660">0.087454000000000004</cx:pt>
          <cx:pt idx="661">0.073173000000000002</cx:pt>
          <cx:pt idx="662">0.086917999999999995</cx:pt>
          <cx:pt idx="663">0.084801000000000001</cx:pt>
          <cx:pt idx="664">0.050106999999999999</cx:pt>
          <cx:pt idx="665">0.056942</cx:pt>
          <cx:pt idx="666">0.058826000000000003</cx:pt>
          <cx:pt idx="667">0.046365000000000003</cx:pt>
          <cx:pt idx="668">0.051443999999999997</cx:pt>
          <cx:pt idx="669">0.054702000000000001</cx:pt>
          <cx:pt idx="670">0.051739</cx:pt>
          <cx:pt idx="671">0.047685999999999999</cx:pt>
          <cx:pt idx="672">0.04793</cx:pt>
          <cx:pt idx="673">0.052089999999999997</cx:pt>
          <cx:pt idx="674">0.04768</cx:pt>
          <cx:pt idx="675">0.049153000000000002</cx:pt>
          <cx:pt idx="676">0.048689999999999997</cx:pt>
          <cx:pt idx="677">0.049359</cx:pt>
          <cx:pt idx="678">0.049119000000000003</cx:pt>
          <cx:pt idx="679">0.048583000000000001</cx:pt>
          <cx:pt idx="680">0.048924000000000002</cx:pt>
          <cx:pt idx="681">0.048356000000000003</cx:pt>
          <cx:pt idx="682">0.048197999999999998</cx:pt>
          <cx:pt idx="683">0.056124</cx:pt>
          <cx:pt idx="684">0.056654999999999997</cx:pt>
          <cx:pt idx="685">0.056122999999999999</cx:pt>
          <cx:pt idx="686">0.048425000000000003</cx:pt>
          <cx:pt idx="687">0.049475999999999999</cx:pt>
          <cx:pt idx="688">0.051734000000000002</cx:pt>
          <cx:pt idx="689">0.058025</cx:pt>
          <cx:pt idx="690">0.061330999999999997</cx:pt>
          <cx:pt idx="691">0.060845000000000003</cx:pt>
          <cx:pt idx="692">0.061662000000000002</cx:pt>
          <cx:pt idx="693">0.061248999999999998</cx:pt>
          <cx:pt idx="694">0.060701999999999999</cx:pt>
          <cx:pt idx="695">0.060409999999999998</cx:pt>
          <cx:pt idx="696">0.060698000000000002</cx:pt>
          <cx:pt idx="697">0.060385000000000001</cx:pt>
          <cx:pt idx="698">0.063812999999999995</cx:pt>
          <cx:pt idx="699">0.062528</cx:pt>
          <cx:pt idx="700">0.062442999999999999</cx:pt>
          <cx:pt idx="701">0.062196000000000001</cx:pt>
          <cx:pt idx="702">0.061931</cx:pt>
          <cx:pt idx="703">0.063408000000000006</cx:pt>
          <cx:pt idx="704">0.06191</cx:pt>
          <cx:pt idx="705">0.061398000000000001</cx:pt>
          <cx:pt idx="706">0.061421999999999997</cx:pt>
          <cx:pt idx="707">0.061066000000000002</cx:pt>
          <cx:pt idx="708">0.062022000000000001</cx:pt>
          <cx:pt idx="709">0.062067999999999998</cx:pt>
          <cx:pt idx="710">0.061780000000000002</cx:pt>
          <cx:pt idx="711">0.061727999999999998</cx:pt>
          <cx:pt idx="712">0.061335000000000001</cx:pt>
          <cx:pt idx="713">0.060519999999999997</cx:pt>
          <cx:pt idx="714">0.060484000000000003</cx:pt>
          <cx:pt idx="715">0.060594000000000002</cx:pt>
          <cx:pt idx="716">0.060810999999999997</cx:pt>
          <cx:pt idx="717">0.060650999999999997</cx:pt>
          <cx:pt idx="718">0.061206999999999998</cx:pt>
          <cx:pt idx="719">0.061115000000000003</cx:pt>
          <cx:pt idx="720">0.061620000000000001</cx:pt>
          <cx:pt idx="721">0.060969000000000002</cx:pt>
          <cx:pt idx="722">0.060956000000000003</cx:pt>
          <cx:pt idx="723">0.061210000000000001</cx:pt>
          <cx:pt idx="724">0.061259000000000001</cx:pt>
          <cx:pt idx="725">0.061690000000000002</cx:pt>
          <cx:pt idx="726">0.061549</cx:pt>
          <cx:pt idx="727">0.062177999999999997</cx:pt>
          <cx:pt idx="728">0.062193999999999999</cx:pt>
          <cx:pt idx="729">0.062354</cx:pt>
          <cx:pt idx="730">0.062538999999999997</cx:pt>
          <cx:pt idx="731">0.061141000000000001</cx:pt>
          <cx:pt idx="732">0.061706999999999998</cx:pt>
          <cx:pt idx="733">0.061975000000000002</cx:pt>
          <cx:pt idx="734">0.061934999999999997</cx:pt>
          <cx:pt idx="735">0.061845999999999998</cx:pt>
          <cx:pt idx="736">0.061033999999999998</cx:pt>
          <cx:pt idx="737">0.060665999999999998</cx:pt>
          <cx:pt idx="738">0.060102999999999997</cx:pt>
          <cx:pt idx="739">0.059357</cx:pt>
          <cx:pt idx="740">0.062813999999999995</cx:pt>
          <cx:pt idx="741">0.062636999999999998</cx:pt>
          <cx:pt idx="742">0.061058000000000001</cx:pt>
          <cx:pt idx="743">0.060482000000000001</cx:pt>
          <cx:pt idx="744">0.054071000000000001</cx:pt>
          <cx:pt idx="745">0.047167000000000001</cx:pt>
          <cx:pt idx="746">0.046121000000000002</cx:pt>
          <cx:pt idx="747">0.040996999999999999</cx:pt>
          <cx:pt idx="748">0.045071</cx:pt>
          <cx:pt idx="749">0.044671000000000002</cx:pt>
          <cx:pt idx="750">0.048354000000000001</cx:pt>
          <cx:pt idx="751">0.048746999999999999</cx:pt>
          <cx:pt idx="752">0.054690000000000003</cx:pt>
          <cx:pt idx="753">0.056151</cx:pt>
          <cx:pt idx="754">0.054967000000000002</cx:pt>
          <cx:pt idx="755">0.051658999999999997</cx:pt>
          <cx:pt idx="756">0.051107</cx:pt>
          <cx:pt idx="757">0.052817999999999997</cx:pt>
          <cx:pt idx="758">0.049732999999999999</cx:pt>
          <cx:pt idx="759">0.048738999999999998</cx:pt>
          <cx:pt idx="760">0.047841000000000002</cx:pt>
          <cx:pt idx="761">0.050953999999999999</cx:pt>
          <cx:pt idx="762">0.070467000000000002</cx:pt>
          <cx:pt idx="763">0.070004999999999998</cx:pt>
          <cx:pt idx="764">0.067680000000000004</cx:pt>
          <cx:pt idx="765">0.058333999999999997</cx:pt>
          <cx:pt idx="766">0.073035000000000003</cx:pt>
          <cx:pt idx="767">0.065246999999999999</cx:pt>
          <cx:pt idx="768">0.060111999999999999</cx:pt>
          <cx:pt idx="769">0.060213000000000003</cx:pt>
          <cx:pt idx="770">0.076027999999999998</cx:pt>
          <cx:pt idx="771">0.103697</cx:pt>
          <cx:pt idx="772">0.101076</cx:pt>
          <cx:pt idx="773">0.10510700000000001</cx:pt>
          <cx:pt idx="774">0.104615</cx:pt>
          <cx:pt idx="775">0.105228</cx:pt>
          <cx:pt idx="776">0.10478800000000001</cx:pt>
          <cx:pt idx="777">0.103342</cx:pt>
          <cx:pt idx="778">0.103404</cx:pt>
          <cx:pt idx="779">0.102909</cx:pt>
          <cx:pt idx="780">0.101323</cx:pt>
          <cx:pt idx="781">0.10033599999999999</cx:pt>
          <cx:pt idx="782">0.100469</cx:pt>
          <cx:pt idx="783">0.101996</cx:pt>
          <cx:pt idx="784">0.090523999999999993</cx:pt>
          <cx:pt idx="785">0.106947</cx:pt>
          <cx:pt idx="786">0.095748</cx:pt>
          <cx:pt idx="787">0.086795999999999998</cx:pt>
          <cx:pt idx="788">0.069851999999999997</cx:pt>
          <cx:pt idx="789">0.060912000000000001</cx:pt>
          <cx:pt idx="790">0.065343999999999999</cx:pt>
          <cx:pt idx="791">0.058207000000000002</cx:pt>
          <cx:pt idx="792">0.058772999999999999</cx:pt>
          <cx:pt idx="793">0.074076000000000003</cx:pt>
          <cx:pt idx="794">0.090654999999999999</cx:pt>
          <cx:pt idx="795">0.10446900000000001</cx:pt>
          <cx:pt idx="796">0.102907</cx:pt>
          <cx:pt idx="797">0.080708000000000002</cx:pt>
          <cx:pt idx="798">0.090654999999999999</cx:pt>
          <cx:pt idx="799">0.10474600000000001</cx:pt>
          <cx:pt idx="800">0.10312300000000001</cx:pt>
          <cx:pt idx="801">0.094234999999999999</cx:pt>
          <cx:pt idx="802">0.103935</cx:pt>
          <cx:pt idx="803">0.097725000000000006</cx:pt>
          <cx:pt idx="804">0.097876000000000005</cx:pt>
          <cx:pt idx="805">0.097800999999999999</cx:pt>
          <cx:pt idx="806">0.093909000000000006</cx:pt>
          <cx:pt idx="807">0.094659999999999994</cx:pt>
          <cx:pt idx="808">0.090603000000000003</cx:pt>
          <cx:pt idx="809">0.090436000000000002</cx:pt>
          <cx:pt idx="810">0.074514999999999998</cx:pt>
          <cx:pt idx="811">0.071920999999999999</cx:pt>
          <cx:pt idx="812">0.072025000000000006</cx:pt>
          <cx:pt idx="813">0.055925000000000002</cx:pt>
          <cx:pt idx="814">0.047254999999999998</cx:pt>
          <cx:pt idx="815">0.047483999999999998</cx:pt>
          <cx:pt idx="816">0.048890999999999997</cx:pt>
          <cx:pt idx="817">0.052767000000000001</cx:pt>
          <cx:pt idx="818">0.048447999999999998</cx:pt>
          <cx:pt idx="819">0.048321000000000003</cx:pt>
          <cx:pt idx="820">0.049574</cx:pt>
          <cx:pt idx="821">0.050332000000000002</cx:pt>
          <cx:pt idx="822">0.049096000000000001</cx:pt>
          <cx:pt idx="823">0.057937000000000002</cx:pt>
          <cx:pt idx="824">0.087474999999999997</cx:pt>
          <cx:pt idx="825">0.091683000000000001</cx:pt>
          <cx:pt idx="826">0.095915</cx:pt>
          <cx:pt idx="827">0.049478000000000001</cx:pt>
          <cx:pt idx="828">0.084016999999999994</cx:pt>
          <cx:pt idx="829">0.091149999999999995</cx:pt>
          <cx:pt idx="830">0.094711000000000004</cx:pt>
          <cx:pt idx="831">0.096703999999999998</cx:pt>
          <cx:pt idx="832">0.095075999999999994</cx:pt>
          <cx:pt idx="833">0.095318</cx:pt>
          <cx:pt idx="834">0.081902000000000003</cx:pt>
          <cx:pt idx="835">0.060788000000000002</cx:pt>
          <cx:pt idx="836">0.060949999999999997</cx:pt>
          <cx:pt idx="837">0.060249999999999998</cx:pt>
          <cx:pt idx="838">0.061663999999999997</cx:pt>
          <cx:pt idx="839">0.058935000000000001</cx:pt>
          <cx:pt idx="840">0.062008000000000001</cx:pt>
          <cx:pt idx="841">0.058948</cx:pt>
          <cx:pt idx="842">0.059373000000000002</cx:pt>
          <cx:pt idx="843">0.06191</cx:pt>
          <cx:pt idx="844">0.062649999999999997</cx:pt>
          <cx:pt idx="845">0.066241999999999995</cx:pt>
          <cx:pt idx="846">0.067035999999999998</cx:pt>
          <cx:pt idx="847">0.067181000000000005</cx:pt>
          <cx:pt idx="848">0.067159999999999997</cx:pt>
          <cx:pt idx="849">0.045678999999999997</cx:pt>
          <cx:pt idx="850">0.046702</cx:pt>
          <cx:pt idx="851">0.053232000000000002</cx:pt>
          <cx:pt idx="852">0.062970999999999999</cx:pt>
          <cx:pt idx="853">0.063974000000000003</cx:pt>
          <cx:pt idx="854">0.065111000000000002</cx:pt>
          <cx:pt idx="855">0.064840999999999996</cx:pt>
          <cx:pt idx="856">0.064856999999999998</cx:pt>
          <cx:pt idx="857">0.064863000000000004</cx:pt>
          <cx:pt idx="858">0.063760999999999998</cx:pt>
          <cx:pt idx="859">0.063764000000000001</cx:pt>
          <cx:pt idx="860">0.063728000000000007</cx:pt>
          <cx:pt idx="861">0.063014000000000001</cx:pt>
          <cx:pt idx="862">0.063224000000000002</cx:pt>
          <cx:pt idx="863">0.062883999999999995</cx:pt>
          <cx:pt idx="864">0.056607999999999999</cx:pt>
          <cx:pt idx="865">0.057779999999999998</cx:pt>
          <cx:pt idx="866">0.058949000000000001</cx:pt>
          <cx:pt idx="867">0.060507999999999999</cx:pt>
          <cx:pt idx="868">0.059986999999999999</cx:pt>
          <cx:pt idx="869">0.058798999999999997</cx:pt>
          <cx:pt idx="870">0.058851000000000001</cx:pt>
          <cx:pt idx="871">0.060750999999999999</cx:pt>
          <cx:pt idx="872">0.060256999999999998</cx:pt>
          <cx:pt idx="873">0.061233999999999997</cx:pt>
          <cx:pt idx="874">0.057421</cx:pt>
          <cx:pt idx="875">0.057895000000000002</cx:pt>
          <cx:pt idx="876">0.057801999999999999</cx:pt>
          <cx:pt idx="877">0.057327999999999997</cx:pt>
          <cx:pt idx="878">0.062507999999999994</cx:pt>
          <cx:pt idx="879">0.056382000000000002</cx:pt>
          <cx:pt idx="880">0.053601999999999997</cx:pt>
          <cx:pt idx="881">0.052814</cx:pt>
          <cx:pt idx="882">0.048057999999999997</cx:pt>
          <cx:pt idx="883">0.042875999999999997</cx:pt>
          <cx:pt idx="884">0.044704000000000001</cx:pt>
          <cx:pt idx="885">0.045818999999999999</cx:pt>
          <cx:pt idx="886">0.044507999999999999</cx:pt>
          <cx:pt idx="887">0.044392000000000001</cx:pt>
          <cx:pt idx="888">0.044741999999999997</cx:pt>
          <cx:pt idx="889">0.045007999999999999</cx:pt>
          <cx:pt idx="890">0.047219999999999998</cx:pt>
          <cx:pt idx="891">0.049228000000000001</cx:pt>
          <cx:pt idx="892">0.051366000000000002</cx:pt>
          <cx:pt idx="893">0.050427</cx:pt>
          <cx:pt idx="894">0.049605000000000003</cx:pt>
          <cx:pt idx="895">0.049357999999999999</cx:pt>
          <cx:pt idx="896">0.050597999999999997</cx:pt>
          <cx:pt idx="897">0.051590999999999998</cx:pt>
          <cx:pt idx="898">0.053022</cx:pt>
          <cx:pt idx="899">0.054101000000000003</cx:pt>
          <cx:pt idx="900">0.060253000000000001</cx:pt>
          <cx:pt idx="901">0.053577</cx:pt>
          <cx:pt idx="902">0.059817000000000002</cx:pt>
          <cx:pt idx="903">0.059680999999999998</cx:pt>
          <cx:pt idx="904">0.056929</cx:pt>
          <cx:pt idx="905">0.055544999999999997</cx:pt>
          <cx:pt idx="906">0.056906999999999999</cx:pt>
          <cx:pt idx="907">0.060414000000000002</cx:pt>
          <cx:pt idx="908">0.056307999999999997</cx:pt>
          <cx:pt idx="909">0.056212999999999999</cx:pt>
          <cx:pt idx="910">0.060572000000000001</cx:pt>
          <cx:pt idx="911">0.062472</cx:pt>
          <cx:pt idx="912">0.061841</cx:pt>
          <cx:pt idx="913">0.062225999999999997</cx:pt>
          <cx:pt idx="914">0.059688999999999999</cx:pt>
          <cx:pt idx="915">0.058951999999999997</cx:pt>
          <cx:pt idx="916">0.057872</cx:pt>
          <cx:pt idx="917">0.059007999999999998</cx:pt>
          <cx:pt idx="918">0.060739000000000001</cx:pt>
          <cx:pt idx="919">0.113</cx:pt>
          <cx:pt idx="920">0.077433000000000002</cx:pt>
          <cx:pt idx="921">0.099487000000000006</cx:pt>
          <cx:pt idx="922">0.095942</cx:pt>
          <cx:pt idx="923">0.090070999999999998</cx:pt>
          <cx:pt idx="924">0.084892999999999996</cx:pt>
          <cx:pt idx="925">0.084889999999999993</cx:pt>
          <cx:pt idx="926">0.086954000000000004</cx:pt>
          <cx:pt idx="927">0.089334999999999998</cx:pt>
          <cx:pt idx="928">0.093013999999999999</cx:pt>
          <cx:pt idx="929">0.092563999999999994</cx:pt>
          <cx:pt idx="930">0.091525999999999996</cx:pt>
          <cx:pt idx="931">0.091356999999999994</cx:pt>
          <cx:pt idx="932">0.086645</cx:pt>
          <cx:pt idx="933">0.082576999999999998</cx:pt>
          <cx:pt idx="934">0.084680000000000005</cx:pt>
          <cx:pt idx="935">0.089030999999999999</cx:pt>
          <cx:pt idx="936">0.082707000000000003</cx:pt>
          <cx:pt idx="937">0.082624000000000003</cx:pt>
          <cx:pt idx="938">0.082267000000000007</cx:pt>
          <cx:pt idx="939">0.082802000000000001</cx:pt>
          <cx:pt idx="940">0.080881999999999996</cx:pt>
          <cx:pt idx="941">0.081220000000000001</cx:pt>
          <cx:pt idx="942">0.079989000000000005</cx:pt>
          <cx:pt idx="943">0.080465999999999996</cx:pt>
          <cx:pt idx="944">0.081193000000000001</cx:pt>
          <cx:pt idx="945">0.081327999999999998</cx:pt>
          <cx:pt idx="946">0.080634999999999998</cx:pt>
          <cx:pt idx="947">0.081547999999999995</cx:pt>
          <cx:pt idx="948">0.082580000000000001</cx:pt>
          <cx:pt idx="949">0.082304000000000002</cx:pt>
          <cx:pt idx="950">0.081629999999999994</cx:pt>
          <cx:pt idx="951">0.082535999999999998</cx:pt>
          <cx:pt idx="952">0.083562999999999998</cx:pt>
          <cx:pt idx="953">0.079394999999999993</cx:pt>
          <cx:pt idx="954">0.079138</cx:pt>
          <cx:pt idx="955">0.079255999999999993</cx:pt>
          <cx:pt idx="956">0.076831999999999998</cx:pt>
          <cx:pt idx="957">0.079174999999999995</cx:pt>
          <cx:pt idx="958">0.081508999999999998</cx:pt>
          <cx:pt idx="959">0.082465999999999998</cx:pt>
          <cx:pt idx="960">0.082491999999999996</cx:pt>
          <cx:pt idx="961">0.083543000000000006</cx:pt>
          <cx:pt idx="962">0.083304000000000003</cx:pt>
          <cx:pt idx="963">0.084140000000000006</cx:pt>
          <cx:pt idx="964">0.085808999999999996</cx:pt>
          <cx:pt idx="965">0.086012000000000005</cx:pt>
          <cx:pt idx="966">0.086135000000000003</cx:pt>
          <cx:pt idx="967">0.086643999999999999</cx:pt>
          <cx:pt idx="968">0.084724999999999995</cx:pt>
          <cx:pt idx="969">0.084613999999999995</cx:pt>
          <cx:pt idx="970">0.084961999999999996</cx:pt>
          <cx:pt idx="971">0.090561000000000003</cx:pt>
          <cx:pt idx="972">0.088465000000000002</cx:pt>
          <cx:pt idx="973">0.087817999999999993</cx:pt>
          <cx:pt idx="974">0.088248999999999994</cx:pt>
          <cx:pt idx="975">0.087895000000000001</cx:pt>
          <cx:pt idx="976">0.090345999999999996</cx:pt>
          <cx:pt idx="977">0.091023000000000007</cx:pt>
          <cx:pt idx="978">0.090480000000000005</cx:pt>
          <cx:pt idx="979">0.090817999999999996</cx:pt>
          <cx:pt idx="980">0.090176000000000006</cx:pt>
          <cx:pt idx="981">0.090040999999999996</cx:pt>
          <cx:pt idx="982">0.090078000000000005</cx:pt>
          <cx:pt idx="983">0.090136999999999995</cx:pt>
          <cx:pt idx="984">0.090532000000000001</cx:pt>
          <cx:pt idx="985">0.089380000000000001</cx:pt>
          <cx:pt idx="986">0.089680999999999997</cx:pt>
          <cx:pt idx="987">0.090443999999999997</cx:pt>
          <cx:pt idx="988">0.090801000000000007</cx:pt>
          <cx:pt idx="989">0.090647000000000005</cx:pt>
          <cx:pt idx="990">0.092476000000000003</cx:pt>
          <cx:pt idx="991">0.092459</cx:pt>
          <cx:pt idx="992">0.092994999999999994</cx:pt>
          <cx:pt idx="993">0.091922000000000004</cx:pt>
          <cx:pt idx="994">0.092713000000000004</cx:pt>
          <cx:pt idx="995">0.092321</cx:pt>
          <cx:pt idx="996">0.092091000000000006</cx:pt>
          <cx:pt idx="997">0.094374</cx:pt>
          <cx:pt idx="998">0.093824000000000005</cx:pt>
          <cx:pt idx="999">0.093731999999999996</cx:pt>
          <cx:pt idx="1000">0.094234999999999999</cx:pt>
          <cx:pt idx="1001">0.098496</cx:pt>
          <cx:pt idx="1002">0.092522999999999994</cx:pt>
          <cx:pt idx="1003">0.098488000000000006</cx:pt>
          <cx:pt idx="1004">0.054078000000000001</cx:pt>
          <cx:pt idx="1005">0.044824999999999997</cx:pt>
          <cx:pt idx="1006">0.048357999999999998</cx:pt>
          <cx:pt idx="1007">0.042416000000000002</cx:pt>
          <cx:pt idx="1008">0.042812000000000003</cx:pt>
          <cx:pt idx="1009">0.039698999999999998</cx:pt>
          <cx:pt idx="1010">0.048143999999999999</cx:pt>
          <cx:pt idx="1011">0.049403000000000002</cx:pt>
          <cx:pt idx="1012">0.053523000000000001</cx:pt>
          <cx:pt idx="1013">0.053079000000000001</cx:pt>
          <cx:pt idx="1014">0.097118999999999997</cx:pt>
          <cx:pt idx="1015">0.070567000000000005</cx:pt>
          <cx:pt idx="1016">0.095369999999999996</cx:pt>
          <cx:pt idx="1017">0.067393999999999996</cx:pt>
          <cx:pt idx="1018">0.095250000000000001</cx:pt>
          <cx:pt idx="1019">0.095991999999999994</cx:pt>
          <cx:pt idx="1020">0.095980999999999997</cx:pt>
          <cx:pt idx="1021">0.097007999999999997</cx:pt>
          <cx:pt idx="1022">0.069373000000000004</cx:pt>
          <cx:pt idx="1023">0.096879999999999994</cx:pt>
          <cx:pt idx="1024">0.081031000000000006</cx:pt>
          <cx:pt idx="1025">0.082232</cx:pt>
          <cx:pt idx="1026">0.068872000000000003</cx:pt>
          <cx:pt idx="1027">0.079912999999999998</cx:pt>
          <cx:pt idx="1028">0.057139000000000002</cx:pt>
          <cx:pt idx="1029">0.067963999999999997</cx:pt>
          <cx:pt idx="1030">0.096268999999999993</cx:pt>
          <cx:pt idx="1031">0.098117999999999997</cx:pt>
          <cx:pt idx="1032">0.056994000000000003</cx:pt>
          <cx:pt idx="1033">0.051196999999999999</cx:pt>
          <cx:pt idx="1034">0.041866</cx:pt>
          <cx:pt idx="1035">0.040608999999999999</cx:pt>
          <cx:pt idx="1036">0.039059999999999997</cx:pt>
          <cx:pt idx="1037">0.039399999999999998</cx:pt>
          <cx:pt idx="1038">0.039440999999999997</cx:pt>
          <cx:pt idx="1039">0.039528000000000001</cx:pt>
          <cx:pt idx="1040">0.039711000000000003</cx:pt>
          <cx:pt idx="1041">0.041061</cx:pt>
          <cx:pt idx="1042">0.041382000000000002</cx:pt>
          <cx:pt idx="1043">0.041487000000000003</cx:pt>
          <cx:pt idx="1044">0.043475</cx:pt>
          <cx:pt idx="1045">0.042035000000000003</cx:pt>
          <cx:pt idx="1046">0.039892999999999998</cx:pt>
          <cx:pt idx="1047">0.040400999999999999</cx:pt>
          <cx:pt idx="1048">0.041417000000000002</cx:pt>
          <cx:pt idx="1049">0.039620000000000002</cx:pt>
          <cx:pt idx="1050">0.043312999999999997</cx:pt>
          <cx:pt idx="1051">0.043312000000000003</cx:pt>
          <cx:pt idx="1052">0.040075</cx:pt>
          <cx:pt idx="1053">0.041799999999999997</cx:pt>
          <cx:pt idx="1054">0.040024999999999998</cx:pt>
          <cx:pt idx="1055">0.039468999999999997</cx:pt>
          <cx:pt idx="1056">0.022594</cx:pt>
          <cx:pt idx="1057">0.022734000000000001</cx:pt>
          <cx:pt idx="1058">0.022645999999999999</cx:pt>
          <cx:pt idx="1059">0.025585</cx:pt>
          <cx:pt idx="1060">0.023501999999999999</cx:pt>
          <cx:pt idx="1061">0.026336999999999999</cx:pt>
          <cx:pt idx="1062">0.023591000000000001</cx:pt>
          <cx:pt idx="1063">0.038052999999999997</cx:pt>
          <cx:pt idx="1064">0.037378000000000002</cx:pt>
          <cx:pt idx="1065">0.037921999999999997</cx:pt>
          <cx:pt idx="1066">0.038718000000000002</cx:pt>
          <cx:pt idx="1067">0.048274999999999998</cx:pt>
          <cx:pt idx="1068">0.044449000000000002</cx:pt>
          <cx:pt idx="1069">0.045074000000000003</cx:pt>
          <cx:pt idx="1070">0.044882999999999999</cx:pt>
          <cx:pt idx="1071">0.044315</cx:pt>
          <cx:pt idx="1072">0.045614000000000002</cx:pt>
          <cx:pt idx="1073">0.062172999999999999</cx:pt>
          <cx:pt idx="1074">0.053395999999999999</cx:pt>
          <cx:pt idx="1075">0.051519000000000002</cx:pt>
          <cx:pt idx="1076">0.060016</cx:pt>
          <cx:pt idx="1077">0.053761000000000003</cx:pt>
          <cx:pt idx="1078">0.052650000000000002</cx:pt>
          <cx:pt idx="1079">0.052756999999999998</cx:pt>
          <cx:pt idx="1080">0.051659999999999998</cx:pt>
          <cx:pt idx="1081">0.051646999999999998</cx:pt>
          <cx:pt idx="1082">0.051756999999999997</cx:pt>
          <cx:pt idx="1083">0.051672000000000003</cx:pt>
          <cx:pt idx="1084">0.051582999999999997</cx:pt>
          <cx:pt idx="1085">0.051552000000000001</cx:pt>
          <cx:pt idx="1086">0.052752</cx:pt>
          <cx:pt idx="1087">0.051846999999999997</cx:pt>
          <cx:pt idx="1088">0.049852</cx:pt>
          <cx:pt idx="1089">0.049623</cx:pt>
          <cx:pt idx="1090">0.048875000000000002</cx:pt>
          <cx:pt idx="1091">0.055705999999999999</cx:pt>
          <cx:pt idx="1092">0.080600000000000005</cx:pt>
          <cx:pt idx="1093">0.097706000000000001</cx:pt>
          <cx:pt idx="1094">0.075747999999999996</cx:pt>
          <cx:pt idx="1095">0.057500999999999997</cx:pt>
          <cx:pt idx="1096">0.062950999999999993</cx:pt>
          <cx:pt idx="1097">0.063255000000000006</cx:pt>
          <cx:pt idx="1098">0.059304000000000003</cx:pt>
          <cx:pt idx="1099">0.066825999999999997</cx:pt>
          <cx:pt idx="1100">0.061434000000000002</cx:pt>
          <cx:pt idx="1101">0.069520999999999999</cx:pt>
          <cx:pt idx="1102">0.061094000000000002</cx:pt>
          <cx:pt idx="1103">0.056281999999999999</cx:pt>
          <cx:pt idx="1104">0.055379999999999999</cx:pt>
          <cx:pt idx="1105">0.056092999999999997</cx:pt>
          <cx:pt idx="1106">0.056272000000000003</cx:pt>
          <cx:pt idx="1107">0.056871999999999999</cx:pt>
          <cx:pt idx="1108">0.056050999999999997</cx:pt>
          <cx:pt idx="1109">0.063254000000000005</cx:pt>
          <cx:pt idx="1110">0.056048000000000001</cx:pt>
          <cx:pt idx="1111">0.100769</cx:pt>
          <cx:pt idx="1112">0.091735999999999998</cx:pt>
          <cx:pt idx="1113">0.073918999999999999</cx:pt>
          <cx:pt idx="1114">0.068637000000000004</cx:pt>
          <cx:pt idx="1115">0.067308000000000007</cx:pt>
          <cx:pt idx="1116">0.042515999999999998</cx:pt>
          <cx:pt idx="1117">0.042361999999999997</cx:pt>
          <cx:pt idx="1118">0.042782000000000001</cx:pt>
          <cx:pt idx="1119">0.042056999999999997</cx:pt>
          <cx:pt idx="1120">0.053543</cx:pt>
          <cx:pt idx="1121">0.056085000000000003</cx:pt>
          <cx:pt idx="1122">0.050488999999999999</cx:pt>
          <cx:pt idx="1123">0.041502999999999998</cx:pt>
          <cx:pt idx="1124">0.047599000000000002</cx:pt>
          <cx:pt idx="1125">0.060422999999999998</cx:pt>
          <cx:pt idx="1126">0.10785400000000001</cx:pt>
          <cx:pt idx="1127">0.053380999999999998</cx:pt>
          <cx:pt idx="1128">0.050796000000000001</cx:pt>
          <cx:pt idx="1129">0.049845</cx:pt>
          <cx:pt idx="1130">0.049836999999999999</cx:pt>
          <cx:pt idx="1131">0.046543000000000001</cx:pt>
          <cx:pt idx="1132">0.046856000000000002</cx:pt>
          <cx:pt idx="1133">0.049235000000000001</cx:pt>
          <cx:pt idx="1134">0.049188999999999997</cx:pt>
          <cx:pt idx="1135">0.049298000000000002</cx:pt>
          <cx:pt idx="1136">0.047606000000000002</cx:pt>
          <cx:pt idx="1137">0.047515000000000002</cx:pt>
          <cx:pt idx="1138">0.048146000000000001</cx:pt>
          <cx:pt idx="1139">0.055428999999999999</cx:pt>
          <cx:pt idx="1140">0.054309999999999997</cx:pt>
          <cx:pt idx="1141">0.057883999999999998</cx:pt>
          <cx:pt idx="1142">0.055476999999999999</cx:pt>
          <cx:pt idx="1143">0.055883000000000002</cx:pt>
          <cx:pt idx="1144">0.061233000000000003</cx:pt>
          <cx:pt idx="1145">0.061248999999999998</cx:pt>
          <cx:pt idx="1146">0.060581000000000003</cx:pt>
          <cx:pt idx="1147">0.058451999999999997</cx:pt>
          <cx:pt idx="1148">0.059076999999999998</cx:pt>
          <cx:pt idx="1149">0.058265999999999998</cx:pt>
          <cx:pt idx="1150">0.060208999999999999</cx:pt>
          <cx:pt idx="1151">0.062142000000000003</cx:pt>
          <cx:pt idx="1152">0.060814</cx:pt>
          <cx:pt idx="1153">0.061358000000000003</cx:pt>
          <cx:pt idx="1154">0.061428999999999997</cx:pt>
          <cx:pt idx="1155">0.059046000000000001</cx:pt>
          <cx:pt idx="1156">0.058349999999999999</cx:pt>
          <cx:pt idx="1157">0.059177</cx:pt>
          <cx:pt idx="1158">0.060131999999999998</cx:pt>
          <cx:pt idx="1159">0.060559000000000002</cx:pt>
          <cx:pt idx="1160">0.060021999999999999</cx:pt>
          <cx:pt idx="1161">0.060284999999999998</cx:pt>
          <cx:pt idx="1162">0.059329</cx:pt>
          <cx:pt idx="1163">0.059436999999999997</cx:pt>
          <cx:pt idx="1164">0.059584999999999999</cx:pt>
          <cx:pt idx="1165">0.059900000000000002</cx:pt>
          <cx:pt idx="1166">0.060141</cx:pt>
          <cx:pt idx="1167">0.061041999999999999</cx:pt>
          <cx:pt idx="1168">0.060571</cx:pt>
          <cx:pt idx="1169">0.059646999999999999</cx:pt>
          <cx:pt idx="1170">0.061404</cx:pt>
          <cx:pt idx="1171">0.059029999999999999</cx:pt>
          <cx:pt idx="1172">0.059277000000000003</cx:pt>
          <cx:pt idx="1173">0.059686000000000003</cx:pt>
          <cx:pt idx="1174">0.060356</cx:pt>
          <cx:pt idx="1175">0.060523</cx:pt>
          <cx:pt idx="1176">0.060755999999999998</cx:pt>
          <cx:pt idx="1177">0.060789999999999997</cx:pt>
          <cx:pt idx="1178">0.061261000000000003</cx:pt>
          <cx:pt idx="1179">0.061088000000000003</cx:pt>
          <cx:pt idx="1180">0.061173999999999999</cx:pt>
          <cx:pt idx="1181">0.063023999999999997</cx:pt>
          <cx:pt idx="1182">0.073551000000000005</cx:pt>
          <cx:pt idx="1183">0.066021999999999997</cx:pt>
          <cx:pt idx="1184">0.065597000000000003</cx:pt>
          <cx:pt idx="1185">0.065743999999999997</cx:pt>
          <cx:pt idx="1186">0.061973</cx:pt>
          <cx:pt idx="1187">0.063064999999999996</cx:pt>
          <cx:pt idx="1188">0.064487000000000003</cx:pt>
          <cx:pt idx="1189">0.057030999999999998</cx:pt>
          <cx:pt idx="1190">0.054080000000000003</cx:pt>
          <cx:pt idx="1191">0.053899000000000002</cx:pt>
          <cx:pt idx="1192">0.057901000000000001</cx:pt>
          <cx:pt idx="1193">0.054723000000000001</cx:pt>
          <cx:pt idx="1194">0.057509999999999999</cx:pt>
          <cx:pt idx="1195">0.059562999999999998</cx:pt>
          <cx:pt idx="1196">0.064824000000000007</cx:pt>
          <cx:pt idx="1197">0.064615000000000006</cx:pt>
          <cx:pt idx="1198">0.069772000000000001</cx:pt>
          <cx:pt idx="1199">0.071466000000000002</cx:pt>
          <cx:pt idx="1200">0.073046</cx:pt>
          <cx:pt idx="1201">0.070740999999999998</cx:pt>
          <cx:pt idx="1202">0.071193999999999993</cx:pt>
          <cx:pt idx="1203">0.071420999999999998</cx:pt>
          <cx:pt idx="1204">0.036345000000000002</cx:pt>
          <cx:pt idx="1205">0.040002999999999997</cx:pt>
          <cx:pt idx="1206">0.037848</cx:pt>
          <cx:pt idx="1207">0.051813999999999999</cx:pt>
          <cx:pt idx="1208">0.056648999999999998</cx:pt>
          <cx:pt idx="1209">0.060340999999999999</cx:pt>
          <cx:pt idx="1210">0.064836000000000005</cx:pt>
          <cx:pt idx="1211">0.069294999999999995</cx:pt>
          <cx:pt idx="1212">0.071132000000000001</cx:pt>
          <cx:pt idx="1213">0.070258000000000001</cx:pt>
          <cx:pt idx="1214">0.070341000000000001</cx:pt>
          <cx:pt idx="1215">0.072488999999999998</cx:pt>
          <cx:pt idx="1216">0.075537000000000007</cx:pt>
          <cx:pt idx="1217">0.077609999999999998</cx:pt>
          <cx:pt idx="1218">0.082223000000000004</cx:pt>
          <cx:pt idx="1219">0.080425999999999997</cx:pt>
          <cx:pt idx="1220">0.080463000000000007</cx:pt>
          <cx:pt idx="1221">0.081500000000000003</cx:pt>
          <cx:pt idx="1222">0.082050999999999999</cx:pt>
          <cx:pt idx="1223">0.0843</cx:pt>
          <cx:pt idx="1224">0.087497000000000005</cx:pt>
          <cx:pt idx="1225">0.085277000000000006</cx:pt>
          <cx:pt idx="1226">0.082678000000000001</cx:pt>
          <cx:pt idx="1227">0.082906999999999995</cx:pt>
          <cx:pt idx="1228">0.083021999999999999</cx:pt>
          <cx:pt idx="1229">0.078200000000000006</cx:pt>
          <cx:pt idx="1230">0.078258999999999995</cx:pt>
          <cx:pt idx="1231">0.079101000000000005</cx:pt>
          <cx:pt idx="1232">0.078840999999999994</cx:pt>
          <cx:pt idx="1233">0.078796000000000005</cx:pt>
          <cx:pt idx="1234">0.082205</cx:pt>
          <cx:pt idx="1235">0.082072999999999993</cx:pt>
          <cx:pt idx="1236">0.082530999999999993</cx:pt>
          <cx:pt idx="1237">0.082077999999999998</cx:pt>
          <cx:pt idx="1238">0.084284999999999999</cx:pt>
          <cx:pt idx="1239">0.084056000000000006</cx:pt>
          <cx:pt idx="1240">0.084364999999999996</cx:pt>
          <cx:pt idx="1241">0.085026000000000004</cx:pt>
          <cx:pt idx="1242">0.087331000000000006</cx:pt>
          <cx:pt idx="1243">0.061468000000000002</cx:pt>
          <cx:pt idx="1244">0.063107999999999997</cx:pt>
          <cx:pt idx="1245">0.092410999999999993</cx:pt>
          <cx:pt idx="1246">0.092224</cx:pt>
          <cx:pt idx="1247">0.096730999999999998</cx:pt>
          <cx:pt idx="1248">0.096186999999999995</cx:pt>
          <cx:pt idx="1249">0.095222000000000001</cx:pt>
          <cx:pt idx="1250">0.100233</cx:pt>
          <cx:pt idx="1251">0.099821999999999994</cx:pt>
          <cx:pt idx="1252">0.105894</cx:pt>
          <cx:pt idx="1253">0.113</cx:pt>
          <cx:pt idx="1254">0.113</cx:pt>
          <cx:pt idx="1255">0.113</cx:pt>
          <cx:pt idx="1256">0.113</cx:pt>
          <cx:pt idx="1257">0.113</cx:pt>
          <cx:pt idx="1258">0.113</cx:pt>
          <cx:pt idx="1259">0.113</cx:pt>
          <cx:pt idx="1260">0.113</cx:pt>
          <cx:pt idx="1261">0.113</cx:pt>
          <cx:pt idx="1262">0.113</cx:pt>
          <cx:pt idx="1263">0.113</cx:pt>
          <cx:pt idx="1264">0.046824999999999999</cx:pt>
          <cx:pt idx="1265">0.050222000000000003</cx:pt>
          <cx:pt idx="1266">0.081659999999999996</cx:pt>
          <cx:pt idx="1267">0.092105000000000006</cx:pt>
          <cx:pt idx="1268">0.096984000000000001</cx:pt>
          <cx:pt idx="1269">0.096751000000000004</cx:pt>
          <cx:pt idx="1270">0.09665</cx:pt>
          <cx:pt idx="1271">0.109794</cx:pt>
          <cx:pt idx="1272">0.109181</cx:pt>
          <cx:pt idx="1273">0.106324</cx:pt>
          <cx:pt idx="1274">0.10781300000000001</cx:pt>
          <cx:pt idx="1275">0.10786</cx:pt>
          <cx:pt idx="1276">0.10940900000000001</cx:pt>
          <cx:pt idx="1277">0.11283600000000001</cx:pt>
          <cx:pt idx="1278">0.113</cx:pt>
          <cx:pt idx="1279">0.113</cx:pt>
          <cx:pt idx="1280">0.113</cx:pt>
          <cx:pt idx="1281">0.113</cx:pt>
          <cx:pt idx="1282">0.113</cx:pt>
          <cx:pt idx="1283">0.113</cx:pt>
          <cx:pt idx="1284">0.10082199999999999</cx:pt>
          <cx:pt idx="1285">0.10903400000000001</cx:pt>
          <cx:pt idx="1286">0.113</cx:pt>
          <cx:pt idx="1287">0.113</cx:pt>
          <cx:pt idx="1288">0.113</cx:pt>
          <cx:pt idx="1289">0.113</cx:pt>
          <cx:pt idx="1290">0.113</cx:pt>
          <cx:pt idx="1291">0.113</cx:pt>
          <cx:pt idx="1292">0.113</cx:pt>
          <cx:pt idx="1293">0.113</cx:pt>
          <cx:pt idx="1294">0.113</cx:pt>
          <cx:pt idx="1295">0.113</cx:pt>
          <cx:pt idx="1296">0.102477</cx:pt>
          <cx:pt idx="1297">0.105589</cx:pt>
          <cx:pt idx="1298">0.103308</cx:pt>
          <cx:pt idx="1299">0.106152</cx:pt>
          <cx:pt idx="1300">0.102493</cx:pt>
          <cx:pt idx="1301">0.102516</cx:pt>
          <cx:pt idx="1302">0.10738300000000001</cx:pt>
          <cx:pt idx="1303">0.10696899999999999</cx:pt>
          <cx:pt idx="1304">0.043581000000000002</cx:pt>
          <cx:pt idx="1305">0.050847999999999997</cx:pt>
          <cx:pt idx="1306">0.064640000000000003</cx:pt>
          <cx:pt idx="1307">0.058867999999999997</cx:pt>
          <cx:pt idx="1308">0.061546999999999998</cx:pt>
          <cx:pt idx="1309">0.068768999999999997</cx:pt>
          <cx:pt idx="1310">0.082732</cx:pt>
          <cx:pt idx="1311">0.084677000000000002</cx:pt>
          <cx:pt idx="1312">0.094598000000000002</cx:pt>
          <cx:pt idx="1313">0.10327699999999999</cx:pt>
          <cx:pt idx="1314">0.10449</cx:pt>
          <cx:pt idx="1315">0.103493</cx:pt>
          <cx:pt idx="1316">0.10215</cx:pt>
          <cx:pt idx="1317">0.10211000000000001</cx:pt>
          <cx:pt idx="1318">0.10220799999999999</cx:pt>
          <cx:pt idx="1319">0.102685</cx:pt>
          <cx:pt idx="1320">0.100687</cx:pt>
          <cx:pt idx="1321">0.102005</cx:pt>
          <cx:pt idx="1322">0.101397</cx:pt>
          <cx:pt idx="1323">0.102483</cx:pt>
          <cx:pt idx="1324">0.113</cx:pt>
          <cx:pt idx="1325">0.111222</cx:pt>
          <cx:pt idx="1326">0.113</cx:pt>
          <cx:pt idx="1327">0.113</cx:pt>
          <cx:pt idx="1328">0.113</cx:pt>
          <cx:pt idx="1329">0.113</cx:pt>
          <cx:pt idx="1330">0.113</cx:pt>
          <cx:pt idx="1331">0.113</cx:pt>
          <cx:pt idx="1332">0.113</cx:pt>
          <cx:pt idx="1333">0.113</cx:pt>
          <cx:pt idx="1334">0.113</cx:pt>
          <cx:pt idx="1335">0.113</cx:pt>
          <cx:pt idx="1336">0.113</cx:pt>
          <cx:pt idx="1337">0.113</cx:pt>
          <cx:pt idx="1338">0.113</cx:pt>
          <cx:pt idx="1339">0.113</cx:pt>
          <cx:pt idx="1340">0.111244</cx:pt>
          <cx:pt idx="1341">0.112293</cx:pt>
          <cx:pt idx="1342">0.112137</cx:pt>
          <cx:pt idx="1343">0.11034099999999999</cx:pt>
          <cx:pt idx="1344">0.10921400000000001</cx:pt>
          <cx:pt idx="1345">0.10771600000000001</cx:pt>
          <cx:pt idx="1346">0.107657</cx:pt>
          <cx:pt idx="1347">0.062220999999999999</cx:pt>
          <cx:pt idx="1348">0.063256000000000007</cx:pt>
          <cx:pt idx="1349">0.081421999999999994</cx:pt>
          <cx:pt idx="1350">0.076277999999999999</cx:pt>
          <cx:pt idx="1351">0.104717</cx:pt>
          <cx:pt idx="1352">0.112164</cx:pt>
          <cx:pt idx="1353">0.111363</cx:pt>
          <cx:pt idx="1354">0.113</cx:pt>
          <cx:pt idx="1355">0.113</cx:pt>
          <cx:pt idx="1356">0.113</cx:pt>
          <cx:pt idx="1357">0.113</cx:pt>
          <cx:pt idx="1358">0.113</cx:pt>
          <cx:pt idx="1359">0.113</cx:pt>
          <cx:pt idx="1360">0.113</cx:pt>
          <cx:pt idx="1361">0.113</cx:pt>
          <cx:pt idx="1362">0.113</cx:pt>
          <cx:pt idx="1363">0.106069</cx:pt>
          <cx:pt idx="1364">0.113</cx:pt>
          <cx:pt idx="1365">0.113</cx:pt>
          <cx:pt idx="1366">0.113</cx:pt>
          <cx:pt idx="1367">0.11236699999999999</cx:pt>
          <cx:pt idx="1368">0.113</cx:pt>
          <cx:pt idx="1369">0.113</cx:pt>
          <cx:pt idx="1370">0.113</cx:pt>
          <cx:pt idx="1371">0.113</cx:pt>
          <cx:pt idx="1372">0.113</cx:pt>
          <cx:pt idx="1373">0.113</cx:pt>
          <cx:pt idx="1374">0.113</cx:pt>
          <cx:pt idx="1375">0.113</cx:pt>
          <cx:pt idx="1376">0.113</cx:pt>
          <cx:pt idx="1377">0.113</cx:pt>
          <cx:pt idx="1378">0.113</cx:pt>
          <cx:pt idx="1379">0.113</cx:pt>
          <cx:pt idx="1380">0.113</cx:pt>
          <cx:pt idx="1381">0.113</cx:pt>
          <cx:pt idx="1382">0.113</cx:pt>
          <cx:pt idx="1383">0.113</cx:pt>
          <cx:pt idx="1384">0.113</cx:pt>
          <cx:pt idx="1385">0.113</cx:pt>
          <cx:pt idx="1386">0.113</cx:pt>
          <cx:pt idx="1387">0.113</cx:pt>
          <cx:pt idx="1388">0.113</cx:pt>
          <cx:pt idx="1389">0.113</cx:pt>
          <cx:pt idx="1390">0.113</cx:pt>
          <cx:pt idx="1391">0.113</cx:pt>
          <cx:pt idx="1392">0.113</cx:pt>
          <cx:pt idx="1393">0.113</cx:pt>
          <cx:pt idx="1394">0.113</cx:pt>
          <cx:pt idx="1395">0.113</cx:pt>
          <cx:pt idx="1396">0.113</cx:pt>
          <cx:pt idx="1397">0.113</cx:pt>
          <cx:pt idx="1398">0.113</cx:pt>
          <cx:pt idx="1399">0.113</cx:pt>
          <cx:pt idx="1400">0.113</cx:pt>
          <cx:pt idx="1401">0.113</cx:pt>
          <cx:pt idx="1402">0.113</cx:pt>
          <cx:pt idx="1403">0.113</cx:pt>
          <cx:pt idx="1404">0.113</cx:pt>
          <cx:pt idx="1405">0.113</cx:pt>
          <cx:pt idx="1406">0.113</cx:pt>
          <cx:pt idx="1407">0.113</cx:pt>
          <cx:pt idx="1408">0.113</cx:pt>
          <cx:pt idx="1409">0.113</cx:pt>
          <cx:pt idx="1410">0.113</cx:pt>
          <cx:pt idx="1411">0.113</cx:pt>
          <cx:pt idx="1412">0.113</cx:pt>
          <cx:pt idx="1413">0.113</cx:pt>
          <cx:pt idx="1414">0.113</cx:pt>
          <cx:pt idx="1415">0.113</cx:pt>
          <cx:pt idx="1416">0.113</cx:pt>
          <cx:pt idx="1417">0.113</cx:pt>
          <cx:pt idx="1418">0.113</cx:pt>
          <cx:pt idx="1419">0.113</cx:pt>
          <cx:pt idx="1420">0.113</cx:pt>
          <cx:pt idx="1421">0.113</cx:pt>
          <cx:pt idx="1422">0.113</cx:pt>
          <cx:pt idx="1423">0.113</cx:pt>
          <cx:pt idx="1424">0.113</cx:pt>
          <cx:pt idx="1425">0.113</cx:pt>
          <cx:pt idx="1426">0.113</cx:pt>
          <cx:pt idx="1427">0.113</cx:pt>
          <cx:pt idx="1428">0.113</cx:pt>
          <cx:pt idx="1429">0.113</cx:pt>
          <cx:pt idx="1430">0.113</cx:pt>
          <cx:pt idx="1431">0.113</cx:pt>
          <cx:pt idx="1432">0.113</cx:pt>
          <cx:pt idx="1433">0.113</cx:pt>
          <cx:pt idx="1434">0.113</cx:pt>
          <cx:pt idx="1435">0.113</cx:pt>
          <cx:pt idx="1436">0.113</cx:pt>
          <cx:pt idx="1437">0.113</cx:pt>
          <cx:pt idx="1438">0.113</cx:pt>
          <cx:pt idx="1439">0.113</cx:pt>
          <cx:pt idx="1440">0.113</cx:pt>
          <cx:pt idx="1441">0.113</cx:pt>
          <cx:pt idx="1442">0.113</cx:pt>
          <cx:pt idx="1443">0.113</cx:pt>
          <cx:pt idx="1444">0.113</cx:pt>
          <cx:pt idx="1445">0.113</cx:pt>
          <cx:pt idx="1446">0.113</cx:pt>
          <cx:pt idx="1447">0.113</cx:pt>
          <cx:pt idx="1448">0.113</cx:pt>
          <cx:pt idx="1449">0.113</cx:pt>
          <cx:pt idx="1450">0.113</cx:pt>
          <cx:pt idx="1451">0.113</cx:pt>
          <cx:pt idx="1452">0.113</cx:pt>
          <cx:pt idx="1453">0.113</cx:pt>
          <cx:pt idx="1454">0.113</cx:pt>
          <cx:pt idx="1455">0.113</cx:pt>
          <cx:pt idx="1456">0.113</cx:pt>
          <cx:pt idx="1457">0.113</cx:pt>
          <cx:pt idx="1458">0.113</cx:pt>
          <cx:pt idx="1459">0.113</cx:pt>
          <cx:pt idx="1460">0.113</cx:pt>
          <cx:pt idx="1461">0.113</cx:pt>
          <cx:pt idx="1462">0.113</cx:pt>
          <cx:pt idx="1463">0.113</cx:pt>
          <cx:pt idx="1464">0.113</cx:pt>
          <cx:pt idx="1465">0.113</cx:pt>
          <cx:pt idx="1466">0.113</cx:pt>
          <cx:pt idx="1467">0.113</cx:pt>
          <cx:pt idx="1468">0.113</cx:pt>
          <cx:pt idx="1469">0.113</cx:pt>
          <cx:pt idx="1470">0.113</cx:pt>
          <cx:pt idx="1471">0.113</cx:pt>
          <cx:pt idx="1472">0.113</cx:pt>
          <cx:pt idx="1473">0.113</cx:pt>
          <cx:pt idx="1474">0.113</cx:pt>
          <cx:pt idx="1475">0.113</cx:pt>
          <cx:pt idx="1476">0.113</cx:pt>
          <cx:pt idx="1477">0.113</cx:pt>
          <cx:pt idx="1478">0.113</cx:pt>
          <cx:pt idx="1479">0.113</cx:pt>
          <cx:pt idx="1480">0.113</cx:pt>
          <cx:pt idx="1481">0.113</cx:pt>
          <cx:pt idx="1482">0.113</cx:pt>
          <cx:pt idx="1483">0.113</cx:pt>
          <cx:pt idx="1484">0.113</cx:pt>
          <cx:pt idx="1485">0.113</cx:pt>
          <cx:pt idx="1486">0.113</cx:pt>
          <cx:pt idx="1487">0.113</cx:pt>
          <cx:pt idx="1488">0.113</cx:pt>
          <cx:pt idx="1489">0.113</cx:pt>
          <cx:pt idx="1490">0.113</cx:pt>
          <cx:pt idx="1491">0.113</cx:pt>
          <cx:pt idx="1492">0.113</cx:pt>
          <cx:pt idx="1493">0.113</cx:pt>
          <cx:pt idx="1494">0.113</cx:pt>
          <cx:pt idx="1495">0.113</cx:pt>
          <cx:pt idx="1496">0.113</cx:pt>
          <cx:pt idx="1497">0.113</cx:pt>
          <cx:pt idx="1498">0.113</cx:pt>
          <cx:pt idx="1499">0.113</cx:pt>
          <cx:pt idx="1500">0.113</cx:pt>
          <cx:pt idx="1501">0.113</cx:pt>
          <cx:pt idx="1502">0.113</cx:pt>
          <cx:pt idx="1503">0.113</cx:pt>
          <cx:pt idx="1504">0.113</cx:pt>
          <cx:pt idx="1505">0.113</cx:pt>
          <cx:pt idx="1506">0.113</cx:pt>
          <cx:pt idx="1507">0.113</cx:pt>
          <cx:pt idx="1508">0.113</cx:pt>
          <cx:pt idx="1509">0.113</cx:pt>
          <cx:pt idx="1510">0.113</cx:pt>
          <cx:pt idx="1511">0.113</cx:pt>
          <cx:pt idx="1512">0.113</cx:pt>
          <cx:pt idx="1513">0.113</cx:pt>
          <cx:pt idx="1514">0.113</cx:pt>
          <cx:pt idx="1515">0.113</cx:pt>
          <cx:pt idx="1516">0.113</cx:pt>
          <cx:pt idx="1517">0.113</cx:pt>
          <cx:pt idx="1518">0.113</cx:pt>
          <cx:pt idx="1519">0.113</cx:pt>
          <cx:pt idx="1520">0.113</cx:pt>
          <cx:pt idx="1521">0.113</cx:pt>
          <cx:pt idx="1522">0.113</cx:pt>
          <cx:pt idx="1523">0.113</cx:pt>
          <cx:pt idx="1524">0.113</cx:pt>
          <cx:pt idx="1525">0.113</cx:pt>
          <cx:pt idx="1526">0.113</cx:pt>
          <cx:pt idx="1527">0.113</cx:pt>
          <cx:pt idx="1528">0.113</cx:pt>
          <cx:pt idx="1529">0.113</cx:pt>
          <cx:pt idx="1530">0.113</cx:pt>
          <cx:pt idx="1531">0.113</cx:pt>
          <cx:pt idx="1532">0.113</cx:pt>
          <cx:pt idx="1533">0.113</cx:pt>
          <cx:pt idx="1534">0.113</cx:pt>
          <cx:pt idx="1535">0.113</cx:pt>
          <cx:pt idx="1536">0.113</cx:pt>
          <cx:pt idx="1537">0.113</cx:pt>
          <cx:pt idx="1538">0.113</cx:pt>
          <cx:pt idx="1539">0.113</cx:pt>
          <cx:pt idx="1540">0.113</cx:pt>
          <cx:pt idx="1541">0.113</cx:pt>
          <cx:pt idx="1542">0.113</cx:pt>
          <cx:pt idx="1543">0.113</cx:pt>
          <cx:pt idx="1544">0.113</cx:pt>
          <cx:pt idx="1545">0.113</cx:pt>
          <cx:pt idx="1546">0.113</cx:pt>
          <cx:pt idx="1547">0.113</cx:pt>
          <cx:pt idx="1548">0.113</cx:pt>
          <cx:pt idx="1549">0.113</cx:pt>
          <cx:pt idx="1550">0.113</cx:pt>
          <cx:pt idx="1551">0.113</cx:pt>
          <cx:pt idx="1552">0.113</cx:pt>
          <cx:pt idx="1553">0.113</cx:pt>
          <cx:pt idx="1554">0.113</cx:pt>
          <cx:pt idx="1555">0.113</cx:pt>
          <cx:pt idx="1556">0.113</cx:pt>
          <cx:pt idx="1557">0.113</cx:pt>
          <cx:pt idx="1558">0.113</cx:pt>
          <cx:pt idx="1559">0.113</cx:pt>
          <cx:pt idx="1560">0.113</cx:pt>
          <cx:pt idx="1561">0.113</cx:pt>
          <cx:pt idx="1562">0.113</cx:pt>
          <cx:pt idx="1563">0.113</cx:pt>
          <cx:pt idx="1564">0.113</cx:pt>
          <cx:pt idx="1565">0.113</cx:pt>
          <cx:pt idx="1566">0.113</cx:pt>
          <cx:pt idx="1567">0.113</cx:pt>
          <cx:pt idx="1568">0.113</cx:pt>
          <cx:pt idx="1569">0.113</cx:pt>
          <cx:pt idx="1570">0.113</cx:pt>
          <cx:pt idx="1571">0.113</cx:pt>
          <cx:pt idx="1572">0.113</cx:pt>
          <cx:pt idx="1573">0.113</cx:pt>
          <cx:pt idx="1574">0.113</cx:pt>
          <cx:pt idx="1575">0.113</cx:pt>
          <cx:pt idx="1576">0.113</cx:pt>
          <cx:pt idx="1577">0.113</cx:pt>
          <cx:pt idx="1578">0.113</cx:pt>
          <cx:pt idx="1579">0.113</cx:pt>
          <cx:pt idx="1580">0.113</cx:pt>
          <cx:pt idx="1581">0.113</cx:pt>
          <cx:pt idx="1582">0.113</cx:pt>
          <cx:pt idx="1583">0.113</cx:pt>
          <cx:pt idx="1584">0.113</cx:pt>
          <cx:pt idx="1585">0.113</cx:pt>
          <cx:pt idx="1586">0.113</cx:pt>
          <cx:pt idx="1587">0.113</cx:pt>
          <cx:pt idx="1588">0.113</cx:pt>
          <cx:pt idx="1589">0.113</cx:pt>
          <cx:pt idx="1590">0.113</cx:pt>
          <cx:pt idx="1591">0.113</cx:pt>
          <cx:pt idx="1592">0.113</cx:pt>
          <cx:pt idx="1593">0.113</cx:pt>
          <cx:pt idx="1594">0.113</cx:pt>
          <cx:pt idx="1595">0.113</cx:pt>
          <cx:pt idx="1596">0.113</cx:pt>
          <cx:pt idx="1597">0.113</cx:pt>
          <cx:pt idx="1598">0.113</cx:pt>
          <cx:pt idx="1599">0.113</cx:pt>
          <cx:pt idx="1600">0.113</cx:pt>
          <cx:pt idx="1601">0.113</cx:pt>
          <cx:pt idx="1602">0.113</cx:pt>
          <cx:pt idx="1603">0.113</cx:pt>
          <cx:pt idx="1604">0.113</cx:pt>
          <cx:pt idx="1605">0.113</cx:pt>
          <cx:pt idx="1606">0.113</cx:pt>
          <cx:pt idx="1607">0.10392899999999999</cx:pt>
          <cx:pt idx="1608">0.113</cx:pt>
          <cx:pt idx="1609">0.105425</cx:pt>
          <cx:pt idx="1610">0.103285</cx:pt>
          <cx:pt idx="1611">0.097793000000000005</cx:pt>
          <cx:pt idx="1612">0.097822999999999993</cx:pt>
          <cx:pt idx="1613">0.097619999999999998</cx:pt>
          <cx:pt idx="1614">0.113</cx:pt>
          <cx:pt idx="1615">0.097519999999999996</cx:pt>
          <cx:pt idx="1616">0.082725999999999994</cx:pt>
          <cx:pt idx="1617">0.081861000000000003</cx:pt>
          <cx:pt idx="1618">0.077826000000000006</cx:pt>
          <cx:pt idx="1619">0.078258999999999995</cx:pt>
          <cx:pt idx="1620">0.0746</cx:pt>
          <cx:pt idx="1621">0.067031999999999994</cx:pt>
          <cx:pt idx="1622">0.064241999999999994</cx:pt>
          <cx:pt idx="1623">0.064038999999999999</cx:pt>
          <cx:pt idx="1624">0.064070000000000002</cx:pt>
          <cx:pt idx="1625">0.063256000000000007</cx:pt>
          <cx:pt idx="1626">0.064493999999999996</cx:pt>
          <cx:pt idx="1627">0.065929000000000001</cx:pt>
          <cx:pt idx="1628">0.068296999999999997</cx:pt>
          <cx:pt idx="1629">0.088009000000000004</cx:pt>
          <cx:pt idx="1630">0.081128000000000006</cx:pt>
          <cx:pt idx="1631">0.080745999999999998</cx:pt>
          <cx:pt idx="1632">0.111042</cx:pt>
          <cx:pt idx="1633">0.113</cx:pt>
          <cx:pt idx="1634">0.113</cx:pt>
          <cx:pt idx="1635">0.113</cx:pt>
          <cx:pt idx="1636">0.113</cx:pt>
          <cx:pt idx="1637">0.113</cx:pt>
          <cx:pt idx="1638">0.113</cx:pt>
          <cx:pt idx="1639">0.113</cx:pt>
          <cx:pt idx="1640">0.113</cx:pt>
          <cx:pt idx="1641">0.113</cx:pt>
          <cx:pt idx="1642">0.113</cx:pt>
          <cx:pt idx="1643">0.113</cx:pt>
          <cx:pt idx="1644">0.113</cx:pt>
          <cx:pt idx="1645">0.113</cx:pt>
          <cx:pt idx="1646">0.113</cx:pt>
          <cx:pt idx="1647">0.113</cx:pt>
          <cx:pt idx="1648">0.113</cx:pt>
          <cx:pt idx="1649">0.113</cx:pt>
          <cx:pt idx="1650">0.113</cx:pt>
          <cx:pt idx="1651">0.113</cx:pt>
          <cx:pt idx="1652">0.113</cx:pt>
          <cx:pt idx="1653">0.113</cx:pt>
          <cx:pt idx="1654">0.113</cx:pt>
          <cx:pt idx="1655">0.113</cx:pt>
          <cx:pt idx="1656">0.113</cx:pt>
          <cx:pt idx="1657">0.113</cx:pt>
          <cx:pt idx="1658">0.113</cx:pt>
          <cx:pt idx="1659">0.113</cx:pt>
          <cx:pt idx="1660">0.113</cx:pt>
          <cx:pt idx="1661">0.113</cx:pt>
          <cx:pt idx="1662">0.113</cx:pt>
          <cx:pt idx="1663">0.113</cx:pt>
          <cx:pt idx="1664">0.113</cx:pt>
          <cx:pt idx="1665">0.113</cx:pt>
          <cx:pt idx="1666">0.113</cx:pt>
          <cx:pt idx="1667">0.113</cx:pt>
          <cx:pt idx="1668">0.113</cx:pt>
          <cx:pt idx="1669">0.113</cx:pt>
          <cx:pt idx="1670">0.113</cx:pt>
          <cx:pt idx="1671">0.113</cx:pt>
          <cx:pt idx="1672">0.113</cx:pt>
          <cx:pt idx="1673">0.113</cx:pt>
          <cx:pt idx="1674">0.113</cx:pt>
          <cx:pt idx="1675">0.113</cx:pt>
          <cx:pt idx="1676">0.113</cx:pt>
          <cx:pt idx="1677">0.113</cx:pt>
          <cx:pt idx="1678">0.113</cx:pt>
          <cx:pt idx="1679">0.113</cx:pt>
          <cx:pt idx="1680">0.113</cx:pt>
          <cx:pt idx="1681">0.035650000000000001</cx:pt>
          <cx:pt idx="1682">0.036020000000000003</cx:pt>
          <cx:pt idx="1683">0.039999</cx:pt>
          <cx:pt idx="1684">0.056537999999999998</cx:pt>
          <cx:pt idx="1685">0.056696000000000003</cx:pt>
          <cx:pt idx="1686">0.060099</cx:pt>
          <cx:pt idx="1687">0.060041999999999998</cx:pt>
          <cx:pt idx="1688">0.064183000000000004</cx:pt>
          <cx:pt idx="1689">0.064360000000000001</cx:pt>
          <cx:pt idx="1690">0.066567000000000001</cx:pt>
          <cx:pt idx="1691">0.068505999999999997</cx:pt>
          <cx:pt idx="1692">0.067981</cx:pt>
          <cx:pt idx="1693">0.069791000000000006</cx:pt>
          <cx:pt idx="1694">0.069865999999999998</cx:pt>
          <cx:pt idx="1695">0.074403999999999998</cx:pt>
          <cx:pt idx="1696">0.079977000000000006</cx:pt>
          <cx:pt idx="1697">0.077299999999999994</cx:pt>
          <cx:pt idx="1698">0.071373000000000006</cx:pt>
          <cx:pt idx="1699">0.073984999999999995</cx:pt>
          <cx:pt idx="1700">0.072314000000000003</cx:pt>
          <cx:pt idx="1701">0.074995000000000006</cx:pt>
          <cx:pt idx="1702">0.069367999999999999</cx:pt>
          <cx:pt idx="1703">0.016958000000000001</cx:pt>
          <cx:pt idx="1704">0.020400999999999999</cx:pt>
          <cx:pt idx="1705">0.047241999999999999</cx:pt>
          <cx:pt idx="1706">0.044663000000000001</cx:pt>
          <cx:pt idx="1707">0.045310999999999997</cx:pt>
          <cx:pt idx="1708">0.057828999999999998</cx:pt>
          <cx:pt idx="1709">0.048191999999999999</cx:pt>
          <cx:pt idx="1710">0.048432999999999997</cx:pt>
          <cx:pt idx="1711">0.048197999999999998</cx:pt>
          <cx:pt idx="1712">0.048572999999999998</cx:pt>
          <cx:pt idx="1713">0.042771999999999998</cx:pt>
          <cx:pt idx="1714">0.042750000000000003</cx:pt>
          <cx:pt idx="1715">0.044301</cx:pt>
          <cx:pt idx="1716">0.044365000000000002</cx:pt>
          <cx:pt idx="1717">0.043772999999999999</cx:pt>
          <cx:pt idx="1718">0.042194000000000002</cx:pt>
          <cx:pt idx="1719">0.041779999999999998</cx:pt>
          <cx:pt idx="1720">0.041243000000000002</cx:pt>
          <cx:pt idx="1721">0.040647000000000003</cx:pt>
          <cx:pt idx="1722">0.022859000000000001</cx:pt>
          <cx:pt idx="1723">0.023066</cx:pt>
          <cx:pt idx="1724">0.031524999999999997</cx:pt>
          <cx:pt idx="1725">0.031822000000000003</cx:pt>
          <cx:pt idx="1726">0.031494000000000001</cx:pt>
          <cx:pt idx="1727">0.034541000000000002</cx:pt>
          <cx:pt idx="1728">0.036398</cx:pt>
          <cx:pt idx="1729">0.048648999999999998</cx:pt>
          <cx:pt idx="1730">0.048654000000000003</cx:pt>
          <cx:pt idx="1731">0.048748</cx:pt>
          <cx:pt idx="1732">0.048631000000000001</cx:pt>
          <cx:pt idx="1733">0.044771999999999999</cx:pt>
          <cx:pt idx="1734">0.045442999999999997</cx:pt>
          <cx:pt idx="1735">0.045609999999999998</cx:pt>
          <cx:pt idx="1736">0.046725000000000003</cx:pt>
          <cx:pt idx="1737">0.046823999999999998</cx:pt>
          <cx:pt idx="1738">0.045224</cx:pt>
          <cx:pt idx="1739">0.045014999999999999</cx:pt>
          <cx:pt idx="1740">0.045902999999999999</cx:pt>
          <cx:pt idx="1741">0.045412000000000001</cx:pt>
          <cx:pt idx="1742">0.046009000000000001</cx:pt>
          <cx:pt idx="1743">0.027569</cx:pt>
          <cx:pt idx="1744">0.029309999999999999</cx:pt>
          <cx:pt idx="1745">0.029846000000000001</cx:pt>
          <cx:pt idx="1746">0.030741000000000001</cx:pt>
          <cx:pt idx="1747">0.03295</cx:pt>
          <cx:pt idx="1748">0.033111000000000002</cx:pt>
          <cx:pt idx="1749">0.032140000000000002</cx:pt>
          <cx:pt idx="1750">0.032992</cx:pt>
          <cx:pt idx="1751">0.031760999999999998</cx:pt>
          <cx:pt idx="1752">0.033929000000000001</cx:pt>
          <cx:pt idx="1753">0.036318000000000003</cx:pt>
          <cx:pt idx="1754">0.058715000000000003</cx:pt>
          <cx:pt idx="1755">0.057186000000000001</cx:pt>
          <cx:pt idx="1756">0.065024999999999999</cx:pt>
          <cx:pt idx="1757">0.063904000000000002</cx:pt>
          <cx:pt idx="1758">0.064350000000000004</cx:pt>
          <cx:pt idx="1759">0.065391000000000005</cx:pt>
          <cx:pt idx="1760">0.064796999999999993</cx:pt>
          <cx:pt idx="1761">0.066448999999999994</cx:pt>
          <cx:pt idx="1762">0.052553999999999997</cx:pt>
          <cx:pt idx="1763">0.054663000000000003</cx:pt>
          <cx:pt idx="1764">0.052873999999999997</cx:pt>
          <cx:pt idx="1765">0.064884999999999998</cx:pt>
          <cx:pt idx="1766">0.066958000000000004</cx:pt>
          <cx:pt idx="1767">0.069693000000000005</cx:pt>
          <cx:pt idx="1768">0.070299</cx:pt>
          <cx:pt idx="1769">0.068886000000000003</cx:pt>
          <cx:pt idx="1770">0.071322999999999998</cx:pt>
          <cx:pt idx="1771">0.070316000000000004</cx:pt>
          <cx:pt idx="1772">0.078833</cx:pt>
          <cx:pt idx="1773">0.080391000000000004</cx:pt>
          <cx:pt idx="1774">0.081936999999999996</cx:pt>
          <cx:pt idx="1775">0.083002999999999993</cx:pt>
          <cx:pt idx="1776">0.083218</cx:pt>
          <cx:pt idx="1777">0.084015999999999993</cx:pt>
          <cx:pt idx="1778">0.085315000000000002</cx:pt>
          <cx:pt idx="1779">0.062771999999999994</cx:pt>
          <cx:pt idx="1780">0.066660999999999998</cx:pt>
          <cx:pt idx="1781">0.059409999999999998</cx:pt>
          <cx:pt idx="1782">0.052524000000000001</cx:pt>
          <cx:pt idx="1783">0.054983999999999998</cx:pt>
          <cx:pt idx="1784">0.040994999999999997</cx:pt>
          <cx:pt idx="1785">0.044895999999999998</cx:pt>
          <cx:pt idx="1786">0.044329</cx:pt>
          <cx:pt idx="1787">0.044560000000000002</cx:pt>
          <cx:pt idx="1788">0.046871999999999997</cx:pt>
          <cx:pt idx="1789">0.052144999999999997</cx:pt>
          <cx:pt idx="1790">0.047362000000000001</cx:pt>
          <cx:pt idx="1791">0.049292999999999997</cx:pt>
          <cx:pt idx="1792">0.049922000000000001</cx:pt>
          <cx:pt idx="1793">0.044158999999999997</cx:pt>
          <cx:pt idx="1794">0.041882999999999997</cx:pt>
          <cx:pt idx="1795">0.044187999999999998</cx:pt>
          <cx:pt idx="1796">0.048079999999999998</cx:pt>
          <cx:pt idx="1797">0.049399999999999999</cx:pt>
          <cx:pt idx="1798">0.058819000000000003</cx:pt>
          <cx:pt idx="1799">0.051271999999999998</cx:pt>
          <cx:pt idx="1800">0.049588</cx:pt>
          <cx:pt idx="1801">0.049542000000000003</cx:pt>
          <cx:pt idx="1802">0.048593999999999998</cx:pt>
          <cx:pt idx="1803">0.052013999999999998</cx:pt>
          <cx:pt idx="1804">0.041866</cx:pt>
          <cx:pt idx="1805">0.042499000000000002</cx:pt>
          <cx:pt idx="1806">0.043908999999999997</cx:pt>
          <cx:pt idx="1807">0.044326999999999998</cx:pt>
          <cx:pt idx="1808">0.048214</cx:pt>
          <cx:pt idx="1809">0.050502999999999999</cx:pt>
          <cx:pt idx="1810">0.048680000000000001</cx:pt>
          <cx:pt idx="1811">0.051603999999999997</cx:pt>
          <cx:pt idx="1812">0.052315</cx:pt>
          <cx:pt idx="1813">0.048224000000000003</cx:pt>
          <cx:pt idx="1814">0.050928000000000001</cx:pt>
          <cx:pt idx="1815">0.055437</cx:pt>
          <cx:pt idx="1816">0.061365999999999997</cx:pt>
          <cx:pt idx="1817">0.061008</cx:pt>
          <cx:pt idx="1818">0.067705000000000001</cx:pt>
          <cx:pt idx="1819">0.064007999999999995</cx:pt>
          <cx:pt idx="1820">0.063909999999999995</cx:pt>
          <cx:pt idx="1821">0.070008000000000001</cx:pt>
          <cx:pt idx="1822">0.069983000000000004</cx:pt>
          <cx:pt idx="1823">0.072673000000000001</cx:pt>
          <cx:pt idx="1824">0.079555000000000001</cx:pt>
          <cx:pt idx="1825">0.074623999999999996</cx:pt>
          <cx:pt idx="1826">0.065670000000000006</cx:pt>
          <cx:pt idx="1827">0.059492000000000003</cx:pt>
          <cx:pt idx="1828">0.059031</cx:pt>
          <cx:pt idx="1829">0.059577999999999999</cx:pt>
          <cx:pt idx="1830">0.065270999999999996</cx:pt>
          <cx:pt idx="1831">0.066370999999999999</cx:pt>
          <cx:pt idx="1832">0.064964999999999995</cx:pt>
          <cx:pt idx="1833">0.053575999999999999</cx:pt>
          <cx:pt idx="1834">0.062699000000000005</cx:pt>
          <cx:pt idx="1835">0.063363000000000003</cx:pt>
          <cx:pt idx="1836">0.063406000000000004</cx:pt>
          <cx:pt idx="1837">0.062426000000000002</cx:pt>
          <cx:pt idx="1838">0.063982999999999998</cx:pt>
          <cx:pt idx="1839">0.062463999999999999</cx:pt>
          <cx:pt idx="1840">0.062316999999999997</cx:pt>
          <cx:pt idx="1841">0.060755000000000003</cx:pt>
          <cx:pt idx="1842">0.051718</cx:pt>
          <cx:pt idx="1843">0.060285999999999999</cx:pt>
          <cx:pt idx="1844">0.061241999999999998</cx:pt>
          <cx:pt idx="1845">0.042820999999999998</cx:pt>
          <cx:pt idx="1846">0.044866999999999997</cx:pt>
          <cx:pt idx="1847">0.049577999999999997</cx:pt>
          <cx:pt idx="1848">0.055245000000000002</cx:pt>
          <cx:pt idx="1849">0.061416999999999999</cx:pt>
          <cx:pt idx="1850">0.066420999999999994</cx:pt>
          <cx:pt idx="1851">0.055251000000000001</cx:pt>
          <cx:pt idx="1852">0.055034</cx:pt>
          <cx:pt idx="1853">0.049120999999999998</cx:pt>
          <cx:pt idx="1854">0.047715</cx:pt>
          <cx:pt idx="1855">0.047965000000000001</cx:pt>
          <cx:pt idx="1856">0.044463000000000003</cx:pt>
          <cx:pt idx="1857">0.044921000000000003</cx:pt>
          <cx:pt idx="1858">0.044981</cx:pt>
          <cx:pt idx="1859">0.045071</cx:pt>
          <cx:pt idx="1860">0.045672999999999998</cx:pt>
          <cx:pt idx="1861">0.046803999999999998</cx:pt>
          <cx:pt idx="1862">0.049158</cx:pt>
          <cx:pt idx="1863">0.049689999999999998</cx:pt>
          <cx:pt idx="1864">0.047115999999999998</cx:pt>
          <cx:pt idx="1865">0.047968999999999998</cx:pt>
          <cx:pt idx="1866">0.047864999999999998</cx:pt>
          <cx:pt idx="1867">0.043817000000000002</cx:pt>
          <cx:pt idx="1868">0.044406000000000001</cx:pt>
          <cx:pt idx="1869">0.04197</cx:pt>
          <cx:pt idx="1870">0.040908</cx:pt>
          <cx:pt idx="1871">0.040701000000000001</cx:pt>
          <cx:pt idx="1872">0.042324000000000001</cx:pt>
          <cx:pt idx="1873">0.040372999999999999</cx:pt>
          <cx:pt idx="1874">0.040273000000000003</cx:pt>
          <cx:pt idx="1875">0.042694000000000003</cx:pt>
          <cx:pt idx="1876">0.043069999999999997</cx:pt>
          <cx:pt idx="1877">0.042837</cx:pt>
          <cx:pt idx="1878">0.043520000000000003</cx:pt>
          <cx:pt idx="1879">0.045526999999999998</cx:pt>
          <cx:pt idx="1880">0.043047000000000002</cx:pt>
          <cx:pt idx="1881">0.040513</cx:pt>
          <cx:pt idx="1882">0.039730000000000001</cx:pt>
          <cx:pt idx="1883">0.039587999999999998</cx:pt>
          <cx:pt idx="1884">0.043952999999999999</cx:pt>
          <cx:pt idx="1885">0.043228000000000003</cx:pt>
          <cx:pt idx="1886">0.044499999999999998</cx:pt>
          <cx:pt idx="1887">0.044898</cx:pt>
          <cx:pt idx="1888">0.040681000000000002</cx:pt>
          <cx:pt idx="1889">0.045654</cx:pt>
          <cx:pt idx="1890">0.045141000000000001</cx:pt>
          <cx:pt idx="1891">0.044401999999999997</cx:pt>
          <cx:pt idx="1892">0.049007000000000002</cx:pt>
          <cx:pt idx="1893">0.050097999999999997</cx:pt>
          <cx:pt idx="1894">0.049839000000000001</cx:pt>
          <cx:pt idx="1895">0.050270000000000002</cx:pt>
          <cx:pt idx="1896">0.050483</cx:pt>
          <cx:pt idx="1897">0.050501999999999998</cx:pt>
          <cx:pt idx="1898">0.049177999999999999</cx:pt>
          <cx:pt idx="1899">0.050319000000000003</cx:pt>
          <cx:pt idx="1900">0.049222000000000002</cx:pt>
          <cx:pt idx="1901">0.049173000000000001</cx:pt>
          <cx:pt idx="1902">0.050341999999999998</cx:pt>
          <cx:pt idx="1903">0.050472999999999997</cx:pt>
          <cx:pt idx="1904">0.050460999999999999</cx:pt>
          <cx:pt idx="1905">0.051161999999999999</cx:pt>
          <cx:pt idx="1906">0.050869999999999999</cx:pt>
          <cx:pt idx="1907">0.051597999999999998</cx:pt>
          <cx:pt idx="1908">0.050701000000000003</cx:pt>
          <cx:pt idx="1909">0.049959000000000003</cx:pt>
          <cx:pt idx="1910">0.046432000000000001</cx:pt>
          <cx:pt idx="1911">0.046036000000000001</cx:pt>
          <cx:pt idx="1912">0.047059999999999998</cx:pt>
          <cx:pt idx="1913">0.043954</cx:pt>
          <cx:pt idx="1914">0.043542999999999998</cx:pt>
          <cx:pt idx="1915">0.045921999999999998</cx:pt>
          <cx:pt idx="1916">0.045783999999999998</cx:pt>
          <cx:pt idx="1917">0.050263000000000002</cx:pt>
          <cx:pt idx="1918">0.049081</cx:pt>
          <cx:pt idx="1919">0.049444000000000002</cx:pt>
          <cx:pt idx="1920">0.042460999999999999</cx:pt>
          <cx:pt idx="1921">0.042734000000000001</cx:pt>
          <cx:pt idx="1922">0.042313000000000003</cx:pt>
          <cx:pt idx="1923">0.042766999999999999</cx:pt>
          <cx:pt idx="1924">0.042625000000000003</cx:pt>
          <cx:pt idx="1925">0.040029000000000002</cx:pt>
          <cx:pt idx="1926">0.040965000000000001</cx:pt>
          <cx:pt idx="1927">0.041463</cx:pt>
          <cx:pt idx="1928">0.042139000000000003</cx:pt>
          <cx:pt idx="1929">0.041173000000000001</cx:pt>
          <cx:pt idx="1930">0.044157000000000002</cx:pt>
          <cx:pt idx="1931">0.050722000000000003</cx:pt>
          <cx:pt idx="1932">0.041589000000000001</cx:pt>
          <cx:pt idx="1933">0.053392000000000002</cx:pt>
          <cx:pt idx="1934">0.055961999999999998</cx:pt>
          <cx:pt idx="1935">0.055886999999999999</cx:pt>
          <cx:pt idx="1936">0.055375000000000001</cx:pt>
          <cx:pt idx="1937">0.055656999999999998</cx:pt>
          <cx:pt idx="1938">0.056071000000000003</cx:pt>
          <cx:pt idx="1939">0.058425999999999999</cx:pt>
          <cx:pt idx="1940">0.058918999999999999</cx:pt>
          <cx:pt idx="1941">0.056433999999999998</cx:pt>
          <cx:pt idx="1942">0.054172999999999999</cx:pt>
          <cx:pt idx="1943">0.051595000000000002</cx:pt>
          <cx:pt idx="1944">0.055958000000000001</cx:pt>
          <cx:pt idx="1945">0.056500000000000002</cx:pt>
          <cx:pt idx="1946">0.055988999999999997</cx:pt>
          <cx:pt idx="1947">0.054255999999999999</cx:pt>
          <cx:pt idx="1948">0.052629000000000002</cx:pt>
          <cx:pt idx="1949">0.055782999999999999</cx:pt>
          <cx:pt idx="1950">0.053111999999999999</cx:pt>
          <cx:pt idx="1951">0.055559999999999998</cx:pt>
          <cx:pt idx="1952">0.051236999999999998</cx:pt>
          <cx:pt idx="1953">0.053905000000000002</cx:pt>
          <cx:pt idx="1954">0.056971000000000001</cx:pt>
          <cx:pt idx="1955">0.068805000000000005</cx:pt>
          <cx:pt idx="1956">0.082980999999999999</cx:pt>
          <cx:pt idx="1957">0.086537000000000003</cx:pt>
          <cx:pt idx="1958">0.088269</cx:pt>
          <cx:pt idx="1959">0.085889999999999994</cx:pt>
          <cx:pt idx="1960">0.078728999999999993</cx:pt>
          <cx:pt idx="1961">0.078455999999999998</cx:pt>
          <cx:pt idx="1962">0.065684000000000006</cx:pt>
          <cx:pt idx="1963">0.060743999999999999</cx:pt>
          <cx:pt idx="1964">0.062092000000000001</cx:pt>
          <cx:pt idx="1965">0.064327999999999996</cx:pt>
          <cx:pt idx="1966">0.068196999999999994</cx:pt>
          <cx:pt idx="1967">0.064276</cx:pt>
          <cx:pt idx="1968">0.058550999999999999</cx:pt>
          <cx:pt idx="1969">0.060315000000000001</cx:pt>
          <cx:pt idx="1970">0.058776000000000002</cx:pt>
          <cx:pt idx="1971">0.059539000000000002</cx:pt>
          <cx:pt idx="1972">0.061413000000000002</cx:pt>
          <cx:pt idx="1973">0.072205000000000005</cx:pt>
          <cx:pt idx="1974">0.071359000000000006</cx:pt>
          <cx:pt idx="1975">0.070166000000000006</cx:pt>
          <cx:pt idx="1976">0.069531999999999997</cx:pt>
          <cx:pt idx="1977">0.072113999999999998</cx:pt>
          <cx:pt idx="1978">0.072005</cx:pt>
          <cx:pt idx="1979">0.089726</cx:pt>
          <cx:pt idx="1980">0.089821999999999999</cx:pt>
          <cx:pt idx="1981">0.088923000000000002</cx:pt>
          <cx:pt idx="1982">0.0848</cx:pt>
          <cx:pt idx="1983">0.091947000000000001</cx:pt>
          <cx:pt idx="1984">0.108417</cx:pt>
          <cx:pt idx="1985">0.11223900000000001</cx:pt>
          <cx:pt idx="1986">0.112306</cx:pt>
          <cx:pt idx="1987">0.11232499999999999</cx:pt>
          <cx:pt idx="1988">0.111481</cx:pt>
          <cx:pt idx="1989">0.10864799999999999</cx:pt>
          <cx:pt idx="1990">0.108546</cx:pt>
          <cx:pt idx="1991">0.10768</cx:pt>
          <cx:pt idx="1992">0.107736</cx:pt>
          <cx:pt idx="1993">0.10807700000000001</cx:pt>
          <cx:pt idx="1994">0.101329</cx:pt>
          <cx:pt idx="1995">0.10322099999999999</cx:pt>
          <cx:pt idx="1996">0.10237599999999999</cx:pt>
          <cx:pt idx="1997">0.102446</cx:pt>
          <cx:pt idx="1998">0.102657</cx:pt>
          <cx:pt idx="1999">0.103857</cx:pt>
          <cx:pt idx="2000">0.104532</cx:pt>
          <cx:pt idx="2001">0.10473300000000001</cx:pt>
          <cx:pt idx="2002">0.10288700000000001</cx:pt>
          <cx:pt idx="2003">0.10276100000000001</cx:pt>
          <cx:pt idx="2004">0.099099999999999994</cx:pt>
          <cx:pt idx="2005">0.10080699999999999</cx:pt>
          <cx:pt idx="2006">0.102608</cx:pt>
          <cx:pt idx="2007">0.100494</cx:pt>
          <cx:pt idx="2008">0.095604999999999996</cx:pt>
          <cx:pt idx="2009">0.085970000000000005</cx:pt>
          <cx:pt idx="2010">0.087594000000000005</cx:pt>
          <cx:pt idx="2011">0.076147000000000006</cx:pt>
          <cx:pt idx="2012">0.081875000000000003</cx:pt>
          <cx:pt idx="2013">0.079736000000000001</cx:pt>
          <cx:pt idx="2014">0.084378999999999996</cx:pt>
          <cx:pt idx="2015">0.083423999999999998</cx:pt>
          <cx:pt idx="2016">0.084607000000000002</cx:pt>
          <cx:pt idx="2017">0.085511000000000004</cx:pt>
          <cx:pt idx="2018">0.089359999999999995</cx:pt>
          <cx:pt idx="2019">0.088082999999999995</cx:pt>
          <cx:pt idx="2020">0.087707999999999994</cx:pt>
          <cx:pt idx="2021">0.087807999999999997</cx:pt>
          <cx:pt idx="2022">0.088290999999999994</cx:pt>
          <cx:pt idx="2023">0.092147000000000007</cx:pt>
          <cx:pt idx="2024">0.090822</cx:pt>
          <cx:pt idx="2025">0.089150999999999994</cx:pt>
          <cx:pt idx="2026">0.089120000000000005</cx:pt>
          <cx:pt idx="2027">0.089149000000000006</cx:pt>
          <cx:pt idx="2028">0.096627000000000005</cx:pt>
          <cx:pt idx="2029">0.096484</cx:pt>
          <cx:pt idx="2030">0.096229999999999996</cx:pt>
          <cx:pt idx="2031">0.092212000000000002</cx:pt>
          <cx:pt idx="2032">0.090831999999999996</cx:pt>
          <cx:pt idx="2033">0.055440000000000003</cx:pt>
          <cx:pt idx="2034">0.058265999999999998</cx:pt>
          <cx:pt idx="2035">0.052738</cx:pt>
          <cx:pt idx="2036">0.046582999999999999</cx:pt>
          <cx:pt idx="2037">0.046379999999999998</cx:pt>
          <cx:pt idx="2038">0.054057000000000001</cx:pt>
          <cx:pt idx="2039">0.055653000000000001</cx:pt>
          <cx:pt idx="2040">0.044484999999999997</cx:pt>
          <cx:pt idx="2041">0.051985999999999997</cx:pt>
          <cx:pt idx="2042">0.047919999999999997</cx:pt>
          <cx:pt idx="2043">0.041154000000000003</cx:pt>
          <cx:pt idx="2044">0.040048</cx:pt>
          <cx:pt idx="2045">0.042880000000000001</cx:pt>
          <cx:pt idx="2046">0.043810000000000002</cx:pt>
          <cx:pt idx="2047">0.041514000000000002</cx:pt>
          <cx:pt idx="2048">0.041595</cx:pt>
          <cx:pt idx="2049">0.039054999999999999</cx:pt>
          <cx:pt idx="2050">0.042432999999999998</cx:pt>
          <cx:pt idx="2051">0.046047999999999999</cx:pt>
          <cx:pt idx="2052">0.047475999999999997</cx:pt>
          <cx:pt idx="2053">0.044155</cx:pt>
          <cx:pt idx="2054">0.041348999999999997</cx:pt>
          <cx:pt idx="2055">0.042784999999999997</cx:pt>
          <cx:pt idx="2056">0.042972000000000003</cx:pt>
          <cx:pt idx="2057">0.038627000000000002</cx:pt>
          <cx:pt idx="2058">0.049272999999999997</cx:pt>
          <cx:pt idx="2059">0.055839</cx:pt>
          <cx:pt idx="2060">0.059846999999999997</cx:pt>
          <cx:pt idx="2061">0.05527</cx:pt>
          <cx:pt idx="2062">0.054439000000000001</cx:pt>
          <cx:pt idx="2063">0.049300999999999998</cx:pt>
          <cx:pt idx="2064">0.045147</cx:pt>
          <cx:pt idx="2065">0.042194000000000002</cx:pt>
          <cx:pt idx="2066">0.042000000000000003</cx:pt>
          <cx:pt idx="2067">0.040308999999999998</cx:pt>
          <cx:pt idx="2068">0.043403999999999998</cx:pt>
          <cx:pt idx="2069">0.050230999999999998</cx:pt>
          <cx:pt idx="2070">0.050112999999999998</cx:pt>
          <cx:pt idx="2071">0.046244</cx:pt>
          <cx:pt idx="2072">0.048640999999999997</cx:pt>
          <cx:pt idx="2073">0.057528000000000003</cx:pt>
          <cx:pt idx="2074">0.057431000000000003</cx:pt>
          <cx:pt idx="2075">0.056501999999999997</cx:pt>
          <cx:pt idx="2076">0.050985000000000003</cx:pt>
          <cx:pt idx="2077">0.049006000000000001</cx:pt>
          <cx:pt idx="2078">0.047847000000000001</cx:pt>
          <cx:pt idx="2079">0.048731999999999998</cx:pt>
          <cx:pt idx="2080">0.046613000000000002</cx:pt>
          <cx:pt idx="2081">0.045862</cx:pt>
          <cx:pt idx="2082">0.048617</cx:pt>
          <cx:pt idx="2083">0.045763999999999999</cx:pt>
          <cx:pt idx="2084">0.046431</cx:pt>
          <cx:pt idx="2085">0.043180999999999997</cx:pt>
          <cx:pt idx="2086">0.04335</cx:pt>
          <cx:pt idx="2087">0.042078999999999998</cx:pt>
          <cx:pt idx="2088">0.045412000000000001</cx:pt>
          <cx:pt idx="2089">0.045383</cx:pt>
          <cx:pt idx="2090">0.048578000000000003</cx:pt>
          <cx:pt idx="2091">0.041516999999999998</cx:pt>
          <cx:pt idx="2092">0.041632000000000002</cx:pt>
          <cx:pt idx="2093">0.042575000000000002</cx:pt>
          <cx:pt idx="2094">0.04215</cx:pt>
          <cx:pt idx="2095">0.042723999999999998</cx:pt>
          <cx:pt idx="2096">0.043411999999999999</cx:pt>
          <cx:pt idx="2097">0.043771999999999998</cx:pt>
          <cx:pt idx="2098">0.041762000000000001</cx:pt>
          <cx:pt idx="2099">0.040439999999999997</cx:pt>
          <cx:pt idx="2100">0.041162999999999998</cx:pt>
          <cx:pt idx="2101">0.041467999999999998</cx:pt>
          <cx:pt idx="2102">0.041334999999999997</cx:pt>
          <cx:pt idx="2103">0.040912999999999998</cx:pt>
          <cx:pt idx="2104">0.043288</cx:pt>
          <cx:pt idx="2105">0.044019999999999997</cx:pt>
          <cx:pt idx="2106">0.043810000000000002</cx:pt>
          <cx:pt idx="2107">0.046072000000000002</cx:pt>
          <cx:pt idx="2108">0.042419999999999999</cx:pt>
          <cx:pt idx="2109">0.043532000000000001</cx:pt>
          <cx:pt idx="2110">0.041937000000000002</cx:pt>
          <cx:pt idx="2111">0.041598999999999997</cx:pt>
          <cx:pt idx="2112">0.041222000000000002</cx:pt>
          <cx:pt idx="2113">0.041257000000000002</cx:pt>
          <cx:pt idx="2114">0.044229999999999998</cx:pt>
          <cx:pt idx="2115">0.042570999999999998</cx:pt>
          <cx:pt idx="2116">0.042659000000000002</cx:pt>
          <cx:pt idx="2117">0.043664000000000001</cx:pt>
          <cx:pt idx="2118">0.042768</cx:pt>
          <cx:pt idx="2119">0.042181000000000003</cx:pt>
          <cx:pt idx="2120">0.044260000000000001</cx:pt>
          <cx:pt idx="2121">0.045150000000000003</cx:pt>
          <cx:pt idx="2122">0.045873999999999998</cx:pt>
          <cx:pt idx="2123">0.045456999999999997</cx:pt>
          <cx:pt idx="2124">0.045541999999999999</cx:pt>
          <cx:pt idx="2125">0.045747999999999997</cx:pt>
          <cx:pt idx="2126">0.045779</cx:pt>
          <cx:pt idx="2127">0.046052999999999997</cx:pt>
          <cx:pt idx="2128">0.044415000000000003</cx:pt>
          <cx:pt idx="2129">0.045127</cx:pt>
          <cx:pt idx="2130">0.045400000000000003</cx:pt>
          <cx:pt idx="2131">0.050972999999999997</cx:pt>
          <cx:pt idx="2132">0.051742999999999997</cx:pt>
          <cx:pt idx="2133">0.050845000000000001</cx:pt>
          <cx:pt idx="2134">0.051646999999999998</cx:pt>
          <cx:pt idx="2135">0.051749999999999997</cx:pt>
          <cx:pt idx="2136">0.051824000000000002</cx:pt>
          <cx:pt idx="2137">0.050901000000000002</cx:pt>
          <cx:pt idx="2138">0.049723999999999997</cx:pt>
          <cx:pt idx="2139">0.028240000000000001</cx:pt>
          <cx:pt idx="2140">0.039056</cx:pt>
          <cx:pt idx="2141">0.051153999999999998</cx:pt>
          <cx:pt idx="2142">0.053470999999999998</cx:pt>
          <cx:pt idx="2143">0.053997999999999997</cx:pt>
          <cx:pt idx="2144">0.058403999999999998</cx:pt>
          <cx:pt idx="2145">0.058361000000000003</cx:pt>
          <cx:pt idx="2146">0.060046000000000002</cx:pt>
          <cx:pt idx="2147">0.060946</cx:pt>
          <cx:pt idx="2148">0.062479</cx:pt>
          <cx:pt idx="2149">0.062677999999999998</cx:pt>
          <cx:pt idx="2150">0.062308000000000002</cx:pt>
          <cx:pt idx="2151">0.062496999999999997</cx:pt>
          <cx:pt idx="2152">0.065861000000000003</cx:pt>
          <cx:pt idx="2153">0.066811999999999996</cx:pt>
          <cx:pt idx="2154">0.067311999999999997</cx:pt>
          <cx:pt idx="2155">0.067702999999999999</cx:pt>
          <cx:pt idx="2156">0.065839999999999996</cx:pt>
          <cx:pt idx="2157">0.069327</cx:pt>
          <cx:pt idx="2158">0.066998000000000002</cx:pt>
          <cx:pt idx="2159">0.066941000000000001</cx:pt>
          <cx:pt idx="2160">0.066708000000000003</cx:pt>
          <cx:pt idx="2161">0.066635</cx:pt>
          <cx:pt idx="2162">0.060449000000000003</cx:pt>
          <cx:pt idx="2163">0.063865000000000005</cx:pt>
          <cx:pt idx="2164">0.067490999999999995</cx:pt>
          <cx:pt idx="2165">0.067733000000000002</cx:pt>
          <cx:pt idx="2166">0.067261000000000001</cx:pt>
          <cx:pt idx="2167">0.069305000000000005</cx:pt>
          <cx:pt idx="2168">0.069501999999999994</cx:pt>
          <cx:pt idx="2169">0.069876999999999995</cx:pt>
          <cx:pt idx="2170">0.068061999999999998</cx:pt>
          <cx:pt idx="2171">0.067848000000000006</cx:pt>
          <cx:pt idx="2172">0.067608000000000001</cx:pt>
          <cx:pt idx="2173">0.069625999999999993</cx:pt>
          <cx:pt idx="2174">0.069941000000000003</cx:pt>
          <cx:pt idx="2175">0.069994000000000001</cx:pt>
          <cx:pt idx="2176">0.070642999999999997</cx:pt>
          <cx:pt idx="2177">0.069885000000000003</cx:pt>
          <cx:pt idx="2178">0.069834999999999994</cx:pt>
          <cx:pt idx="2179">0.070158999999999999</cx:pt>
          <cx:pt idx="2180">0.071535000000000001</cx:pt>
          <cx:pt idx="2181">0.077299999999999994</cx:pt>
          <cx:pt idx="2182">0.078118000000000007</cx:pt>
          <cx:pt idx="2183">0.058625999999999998</cx:pt>
          <cx:pt idx="2184">0.072890999999999997</cx:pt>
          <cx:pt idx="2185">0.077316999999999997</cx:pt>
          <cx:pt idx="2186">0.078449000000000005</cx:pt>
          <cx:pt idx="2187">0.076748999999999998</cx:pt>
          <cx:pt idx="2188">0.077073000000000003</cx:pt>
          <cx:pt idx="2189">0.077091999999999994</cx:pt>
          <cx:pt idx="2190">0.080031000000000005</cx:pt>
          <cx:pt idx="2191">0.079020999999999994</cx:pt>
          <cx:pt idx="2192">0.077448000000000003</cx:pt>
          <cx:pt idx="2193">0.077078999999999995</cx:pt>
          <cx:pt idx="2194">0.078992000000000007</cx:pt>
          <cx:pt idx="2195">0.077631000000000006</cx:pt>
          <cx:pt idx="2196">0.081093999999999999</cx:pt>
          <cx:pt idx="2197">0.079117999999999994</cx:pt>
          <cx:pt idx="2198">0.079075000000000006</cx:pt>
          <cx:pt idx="2199">0.079977000000000006</cx:pt>
          <cx:pt idx="2200">0.079968999999999998</cx:pt>
          <cx:pt idx="2201">0.078439999999999996</cx:pt>
          <cx:pt idx="2202">0.078586000000000003</cx:pt>
          <cx:pt idx="2203">0.080045000000000005</cx:pt>
          <cx:pt idx="2204">0.081221000000000002</cx:pt>
          <cx:pt idx="2205">0.081436999999999996</cx:pt>
          <cx:pt idx="2206">0.081051999999999999</cx:pt>
          <cx:pt idx="2207">0.081070000000000003</cx:pt>
          <cx:pt idx="2208">0.080244999999999997</cx:pt>
          <cx:pt idx="2209">0.079816999999999999</cx:pt>
          <cx:pt idx="2210">0.077639</cx:pt>
          <cx:pt idx="2211">0.078344999999999998</cx:pt>
          <cx:pt idx="2212">0.078452999999999995</cx:pt>
          <cx:pt idx="2213">0.077798000000000006</cx:pt>
          <cx:pt idx="2214">0.077653</cx:pt>
          <cx:pt idx="2215">0.077424999999999994</cx:pt>
          <cx:pt idx="2216">0.072611999999999996</cx:pt>
          <cx:pt idx="2217">0.074630000000000002</cx:pt>
          <cx:pt idx="2218">0.072192999999999993</cx:pt>
          <cx:pt idx="2219">0.072537000000000004</cx:pt>
          <cx:pt idx="2220">0.060581000000000003</cx:pt>
          <cx:pt idx="2221">0.063060000000000005</cx:pt>
          <cx:pt idx="2222">0.066692000000000001</cx:pt>
          <cx:pt idx="2223">0.074785000000000004</cx:pt>
          <cx:pt idx="2224">0.067891000000000007</cx:pt>
          <cx:pt idx="2225">0.071712999999999999</cx:pt>
          <cx:pt idx="2226">0.079964999999999994</cx:pt>
          <cx:pt idx="2227">0.079719999999999999</cx:pt>
          <cx:pt idx="2228">0.082386000000000001</cx:pt>
          <cx:pt idx="2229">0.065096000000000001</cx:pt>
          <cx:pt idx="2230">0.069986999999999994</cx:pt>
          <cx:pt idx="2231">0.065643000000000007</cx:pt>
          <cx:pt idx="2232">0.06479</cx:pt>
          <cx:pt idx="2233">0.061101000000000003</cx:pt>
          <cx:pt idx="2234">0.065865000000000007</cx:pt>
          <cx:pt idx="2235">0.061407000000000003</cx:pt>
          <cx:pt idx="2236">0.064735000000000001</cx:pt>
          <cx:pt idx="2237">0.064934000000000006</cx:pt>
          <cx:pt idx="2238">0.064537999999999998</cx:pt>
          <cx:pt idx="2239">0.068995000000000001</cx:pt>
          <cx:pt idx="2240">0.066568000000000002</cx:pt>
          <cx:pt idx="2241">0.067977999999999997</cx:pt>
          <cx:pt idx="2242">0.065948000000000007</cx:pt>
          <cx:pt idx="2243">0.067624000000000004</cx:pt>
          <cx:pt idx="2244">0.064717999999999998</cx:pt>
          <cx:pt idx="2245">0.079600000000000004</cx:pt>
          <cx:pt idx="2246">0.077128000000000002</cx:pt>
          <cx:pt idx="2247">0.074107000000000006</cx:pt>
          <cx:pt idx="2248">0.071665000000000006</cx:pt>
          <cx:pt idx="2249">0.076464000000000004</cx:pt>
          <cx:pt idx="2250">0.077651999999999999</cx:pt>
          <cx:pt idx="2251">0.084802000000000002</cx:pt>
          <cx:pt idx="2252">0.10072200000000001</cx:pt>
          <cx:pt idx="2253">0.092564999999999995</cx:pt>
          <cx:pt idx="2254">0.087966000000000003</cx:pt>
          <cx:pt idx="2255">0.096230999999999997</cx:pt>
          <cx:pt idx="2256">0.087539000000000006</cx:pt>
          <cx:pt idx="2257">0.084776000000000004</cx:pt>
          <cx:pt idx="2258">0.091582999999999998</cx:pt>
          <cx:pt idx="2259">0.095189999999999997</cx:pt>
          <cx:pt idx="2260">0.085777999999999993</cx:pt>
          <cx:pt idx="2261">0.075878000000000001</cx:pt>
          <cx:pt idx="2262">0.084849999999999995</cx:pt>
          <cx:pt idx="2263">0.113</cx:pt>
          <cx:pt idx="2264">0.084057000000000007</cx:pt>
          <cx:pt idx="2265">0.095070000000000002</cx:pt>
          <cx:pt idx="2266">0.096687999999999996</cx:pt>
          <cx:pt idx="2267">0.113</cx:pt>
          <cx:pt idx="2268">0.113</cx:pt>
          <cx:pt idx="2269">0.109054</cx:pt>
          <cx:pt idx="2270">0.113</cx:pt>
          <cx:pt idx="2271">0.109334</cx:pt>
          <cx:pt idx="2272">0.11096399999999999</cx:pt>
          <cx:pt idx="2273">0.107863</cx:pt>
          <cx:pt idx="2274">0.091306999999999999</cx:pt>
          <cx:pt idx="2275">0.108367</cx:pt>
          <cx:pt idx="2276">0.096692</cx:pt>
          <cx:pt idx="2277">0.092841000000000007</cx:pt>
          <cx:pt idx="2278">0.101011</cx:pt>
          <cx:pt idx="2279">0.10011299999999999</cx:pt>
          <cx:pt idx="2280">0.089144000000000001</cx:pt>
          <cx:pt idx="2281">0.084248000000000003</cx:pt>
          <cx:pt idx="2282">0.088925000000000004</cx:pt>
          <cx:pt idx="2283">0.098306000000000004</cx:pt>
          <cx:pt idx="2284">0.093998999999999999</cx:pt>
          <cx:pt idx="2285">0.090637999999999996</cx:pt>
          <cx:pt idx="2286">0.088983000000000007</cx:pt>
          <cx:pt idx="2287">0.089826000000000003</cx:pt>
          <cx:pt idx="2288">0.072463</cx:pt>
          <cx:pt idx="2289">0.074304999999999996</cx:pt>
          <cx:pt idx="2290">0.080002000000000004</cx:pt>
          <cx:pt idx="2291">0.080296999999999993</cx:pt>
          <cx:pt idx="2292">0.080356999999999998</cx:pt>
          <cx:pt idx="2293">0.077633999999999995</cx:pt>
          <cx:pt idx="2294">0.078414999999999999</cx:pt>
          <cx:pt idx="2295">0.083803000000000002</cx:pt>
          <cx:pt idx="2296">0.084167000000000006</cx:pt>
          <cx:pt idx="2297">0.083587999999999996</cx:pt>
          <cx:pt idx="2298">0.080280000000000004</cx:pt>
          <cx:pt idx="2299">0.079176999999999997</cx:pt>
          <cx:pt idx="2300">0.069192000000000004</cx:pt>
          <cx:pt idx="2301">0.064852999999999994</cx:pt>
          <cx:pt idx="2302">0.071021000000000001</cx:pt>
          <cx:pt idx="2303">0.072353000000000001</cx:pt>
          <cx:pt idx="2304">0.069626999999999994</cx:pt>
          <cx:pt idx="2305">0.070518999999999998</cx:pt>
          <cx:pt idx="2306">0.062702999999999995</cx:pt>
          <cx:pt idx="2307">0.053772</cx:pt>
          <cx:pt idx="2308">0.046855000000000001</cx:pt>
          <cx:pt idx="2309">0.058353000000000002</cx:pt>
          <cx:pt idx="2310">0.059263000000000003</cx:pt>
          <cx:pt idx="2311">0.056877999999999998</cx:pt>
          <cx:pt idx="2312">0.059464999999999997</cx:pt>
          <cx:pt idx="2313">0.058814999999999999</cx:pt>
          <cx:pt idx="2314">0.059750999999999999</cx:pt>
          <cx:pt idx="2315">0.057183999999999999</cx:pt>
          <cx:pt idx="2316">0.056343999999999998</cx:pt>
          <cx:pt idx="2317">0.055763</cx:pt>
          <cx:pt idx="2318">0.057047</cx:pt>
          <cx:pt idx="2319">0.058521999999999998</cx:pt>
          <cx:pt idx="2320">0.057152000000000001</cx:pt>
          <cx:pt idx="2321">0.060014999999999999</cx:pt>
          <cx:pt idx="2322">0.063147999999999996</cx:pt>
          <cx:pt idx="2323">0.061862</cx:pt>
          <cx:pt idx="2324">0.062743999999999994</cx:pt>
          <cx:pt idx="2325">0.066762000000000002</cx:pt>
          <cx:pt idx="2326">0.063150999999999999</cx:pt>
          <cx:pt idx="2327">0.060479999999999999</cx:pt>
          <cx:pt idx="2328">0.060410999999999999</cx:pt>
          <cx:pt idx="2329">0.059888999999999998</cx:pt>
          <cx:pt idx="2330">0.063918000000000003</cx:pt>
          <cx:pt idx="2331">0.063862000000000002</cx:pt>
          <cx:pt idx="2332">0.065971000000000002</cx:pt>
          <cx:pt idx="2333">0.066160999999999998</cx:pt>
          <cx:pt idx="2334">0.064381999999999995</cx:pt>
          <cx:pt idx="2335">0.063900999999999999</cx:pt>
          <cx:pt idx="2336">0.062636999999999998</cx:pt>
          <cx:pt idx="2337">0.064320000000000002</cx:pt>
          <cx:pt idx="2338">0.065285999999999997</cx:pt>
          <cx:pt idx="2339">0.064089999999999994</cx:pt>
          <cx:pt idx="2340">0.064398999999999998</cx:pt>
          <cx:pt idx="2341">0.063112000000000001</cx:pt>
          <cx:pt idx="2342">0.063463000000000006</cx:pt>
          <cx:pt idx="2343">0.063394000000000006</cx:pt>
          <cx:pt idx="2344">0.064235</cx:pt>
          <cx:pt idx="2345">0.064219999999999999</cx:pt>
          <cx:pt idx="2346">0.063303999999999999</cx:pt>
          <cx:pt idx="2347">0.063292000000000001</cx:pt>
          <cx:pt idx="2348">0.063236000000000001</cx:pt>
          <cx:pt idx="2349">0.051045</cx:pt>
          <cx:pt idx="2350">0.050519000000000001</cx:pt>
          <cx:pt idx="2351">0.056986000000000002</cx:pt>
          <cx:pt idx="2352">0.060435000000000003</cx:pt>
          <cx:pt idx="2353">0.060444999999999999</cx:pt>
          <cx:pt idx="2354">0.061217000000000001</cx:pt>
          <cx:pt idx="2355">0.060858000000000002</cx:pt>
          <cx:pt idx="2356">0.060492999999999998</cx:pt>
          <cx:pt idx="2357">0.059426</cx:pt>
          <cx:pt idx="2358">0.059374999999999997</cx:pt>
          <cx:pt idx="2359">0.059232</cx:pt>
          <cx:pt idx="2360">0.057151</cx:pt>
          <cx:pt idx="2361">0.057639999999999997</cx:pt>
          <cx:pt idx="2362">0.060985999999999999</cx:pt>
          <cx:pt idx="2363">0.061670999999999997</cx:pt>
          <cx:pt idx="2364">0.057415000000000001</cx:pt>
          <cx:pt idx="2365">0.058541000000000003</cx:pt>
          <cx:pt idx="2366">0.060914000000000003</cx:pt>
          <cx:pt idx="2367">0.062784000000000006</cx:pt>
          <cx:pt idx="2368">0.065436999999999995</cx:pt>
          <cx:pt idx="2369">0.064572000000000004</cx:pt>
          <cx:pt idx="2370">0.067020999999999997</cx:pt>
          <cx:pt idx="2371">0.064584000000000003</cx:pt>
          <cx:pt idx="2372">0.063021999999999995</cx:pt>
          <cx:pt idx="2373">0.062348000000000001</cx:pt>
          <cx:pt idx="2374">0.061490999999999997</cx:pt>
          <cx:pt idx="2375">0.061740999999999997</cx:pt>
          <cx:pt idx="2376">0.060219000000000002</cx:pt>
          <cx:pt idx="2377">0.062095999999999998</cx:pt>
          <cx:pt idx="2378">0.064445000000000002</cx:pt>
          <cx:pt idx="2379">0.064063999999999996</cx:pt>
          <cx:pt idx="2380">0.062822000000000003</cx:pt>
          <cx:pt idx="2381">0.063202999999999995</cx:pt>
          <cx:pt idx="2382">0.079167000000000001</cx:pt>
          <cx:pt idx="2383">0.061412000000000001</cx:pt>
          <cx:pt idx="2384">0.058515999999999999</cx:pt>
          <cx:pt idx="2385">0.059164000000000001</cx:pt>
          <cx:pt idx="2386">0.060159999999999998</cx:pt>
          <cx:pt idx="2387">0.060571</cx:pt>
          <cx:pt idx="2388">0.059809000000000001</cx:pt>
          <cx:pt idx="2389">0.061920999999999997</cx:pt>
          <cx:pt idx="2390">0.063261999999999999</cx:pt>
          <cx:pt idx="2391">0.061796999999999998</cx:pt>
          <cx:pt idx="2392">0.061537000000000001</cx:pt>
          <cx:pt idx="2393">0.061429999999999998</cx:pt>
          <cx:pt idx="2394">0.063326999999999994</cx:pt>
          <cx:pt idx="2395">0.065545000000000006</cx:pt>
          <cx:pt idx="2396">0.06744</cx:pt>
          <cx:pt idx="2397">0.069727999999999998</cx:pt>
          <cx:pt idx="2398">0.065812999999999997</cx:pt>
          <cx:pt idx="2399">0.065872</cx:pt>
          <cx:pt idx="2400">0.069485000000000005</cx:pt>
          <cx:pt idx="2401">0.068474999999999994</cx:pt>
          <cx:pt idx="2402">0.068334000000000006</cx:pt>
          <cx:pt idx="2403">0.069153000000000006</cx:pt>
          <cx:pt idx="2404">0.087762000000000007</cx:pt>
          <cx:pt idx="2405">0.067364999999999994</cx:pt>
          <cx:pt idx="2406">0.066473000000000004</cx:pt>
          <cx:pt idx="2407">0.066691</cx:pt>
          <cx:pt idx="2408">0.066489999999999994</cx:pt>
          <cx:pt idx="2409">0.074452000000000004</cx:pt>
          <cx:pt idx="2410">0.086530999999999997</cx:pt>
          <cx:pt idx="2411">0.084895999999999999</cx:pt>
          <cx:pt idx="2412">0.091315999999999994</cx:pt>
          <cx:pt idx="2413">0.074287000000000006</cx:pt>
          <cx:pt idx="2414">0.086397000000000002</cx:pt>
          <cx:pt idx="2415">0.102308</cx:pt>
          <cx:pt idx="2416">0.10179199999999999</cx:pt>
          <cx:pt idx="2417">0.103982</cx:pt>
          <cx:pt idx="2418">0.113</cx:pt>
          <cx:pt idx="2419">0.113</cx:pt>
          <cx:pt idx="2420">0.113</cx:pt>
          <cx:pt idx="2421">0.113</cx:pt>
          <cx:pt idx="2422">0.113</cx:pt>
          <cx:pt idx="2423">0.113</cx:pt>
          <cx:pt idx="2424">0.113</cx:pt>
          <cx:pt idx="2425">0.113</cx:pt>
          <cx:pt idx="2426">0.108196</cx:pt>
          <cx:pt idx="2427">0.108435</cx:pt>
          <cx:pt idx="2428">0.113</cx:pt>
          <cx:pt idx="2429">0.112637</cx:pt>
          <cx:pt idx="2430">0.102995</cx:pt>
          <cx:pt idx="2431">0.087536000000000003</cx:pt>
          <cx:pt idx="2432">0.093352000000000004</cx:pt>
          <cx:pt idx="2433">0.093798000000000006</cx:pt>
          <cx:pt idx="2434">0.089575000000000002</cx:pt>
          <cx:pt idx="2435">0.087169999999999997</cx:pt>
          <cx:pt idx="2436">0.089640999999999998</cx:pt>
          <cx:pt idx="2437">0.093882999999999994</cx:pt>
          <cx:pt idx="2438">0.102018</cx:pt>
          <cx:pt idx="2439">0.102771</cx:pt>
          <cx:pt idx="2440">0.10366</cx:pt>
          <cx:pt idx="2441">0.10439</cx:pt>
          <cx:pt idx="2442">0.101949</cx:pt>
          <cx:pt idx="2443">0.095994999999999997</cx:pt>
          <cx:pt idx="2444">0.102687</cx:pt>
          <cx:pt idx="2445">0.10327</cx:pt>
          <cx:pt idx="2446">0.109412</cx:pt>
          <cx:pt idx="2447">0.113</cx:pt>
          <cx:pt idx="2448">0.113</cx:pt>
          <cx:pt idx="2449">0.113</cx:pt>
          <cx:pt idx="2450">0.113</cx:pt>
          <cx:pt idx="2451">0.107154</cx:pt>
          <cx:pt idx="2452">0.107511</cx:pt>
          <cx:pt idx="2453">0.10664899999999999</cx:pt>
          <cx:pt idx="2454">0.107928</cx:pt>
          <cx:pt idx="2455">0.110018</cx:pt>
          <cx:pt idx="2456">0.109856</cx:pt>
          <cx:pt idx="2457">0.086475999999999997</cx:pt>
          <cx:pt idx="2458">0.084475999999999996</cx:pt>
          <cx:pt idx="2459">0.084647</cx:pt>
          <cx:pt idx="2460">0.073260000000000006</cx:pt>
          <cx:pt idx="2461">0.073097999999999996</cx:pt>
          <cx:pt idx="2462">0.072482000000000005</cx:pt>
          <cx:pt idx="2463">0.073175000000000004</cx:pt>
          <cx:pt idx="2464">0.072985999999999995</cx:pt>
          <cx:pt idx="2465">0.072216000000000002</cx:pt>
          <cx:pt idx="2466">0.072529999999999997</cx:pt>
          <cx:pt idx="2467">0.069161</cx:pt>
          <cx:pt idx="2468">0.113</cx:pt>
          <cx:pt idx="2469">0.068492999999999998</cx:pt>
          <cx:pt idx="2470">0.113</cx:pt>
          <cx:pt idx="2471">0.067958000000000005</cx:pt>
          <cx:pt idx="2472">0.097012000000000001</cx:pt>
          <cx:pt idx="2473">0.075075000000000003</cx:pt>
          <cx:pt idx="2474">0.067596000000000003</cx:pt>
          <cx:pt idx="2475">0.070424</cx:pt>
          <cx:pt idx="2476">0.077556</cx:pt>
          <cx:pt idx="2477">0.113</cx:pt>
          <cx:pt idx="2478">0.095351000000000005</cx:pt>
          <cx:pt idx="2479">0.084986000000000006</cx:pt>
          <cx:pt idx="2480">0.069191000000000003</cx:pt>
          <cx:pt idx="2481">0.069013000000000005</cx:pt>
          <cx:pt idx="2482">0.068317000000000003</cx:pt>
          <cx:pt idx="2483">0.069067000000000003</cx:pt>
          <cx:pt idx="2484">0.071901000000000007</cx:pt>
          <cx:pt idx="2485">0.113</cx:pt>
          <cx:pt idx="2486">0.113</cx:pt>
          <cx:pt idx="2487">0.113</cx:pt>
          <cx:pt idx="2488">0.113</cx:pt>
          <cx:pt idx="2489">0.113</cx:pt>
          <cx:pt idx="2490">0.113</cx:pt>
          <cx:pt idx="2491">0.113</cx:pt>
          <cx:pt idx="2492">0.113</cx:pt>
          <cx:pt idx="2493">0.113</cx:pt>
          <cx:pt idx="2494">0.113</cx:pt>
          <cx:pt idx="2495">0.113</cx:pt>
          <cx:pt idx="2496">0.113</cx:pt>
          <cx:pt idx="2497">0.113</cx:pt>
          <cx:pt idx="2498">0.113</cx:pt>
          <cx:pt idx="2499">0.113</cx:pt>
          <cx:pt idx="2500">0.099201999999999999</cx:pt>
          <cx:pt idx="2501">0.113</cx:pt>
          <cx:pt idx="2502">0.113</cx:pt>
          <cx:pt idx="2503">0.113</cx:pt>
          <cx:pt idx="2504">0.10979999999999999</cx:pt>
          <cx:pt idx="2505">0.110231</cx:pt>
          <cx:pt idx="2506">0.109889</cx:pt>
          <cx:pt idx="2507">0.110262</cx:pt>
          <cx:pt idx="2508">0.113</cx:pt>
          <cx:pt idx="2509">0.11013000000000001</cx:pt>
          <cx:pt idx="2510">0.10896500000000001</cx:pt>
          <cx:pt idx="2511">0.109005</cx:pt>
          <cx:pt idx="2512">0.109371</cx:pt>
          <cx:pt idx="2513">0.10963299999999999</cx:pt>
          <cx:pt idx="2514">0.111031</cx:pt>
          <cx:pt idx="2515">0.108921</cx:pt>
          <cx:pt idx="2516">0.108612</cx:pt>
          <cx:pt idx="2517">0.10897</cx:pt>
          <cx:pt idx="2518">0.11137</cx:pt>
          <cx:pt idx="2519">0.111167</cx:pt>
          <cx:pt idx="2520">0.110024</cx:pt>
          <cx:pt idx="2521">0.108738</cx:pt>
          <cx:pt idx="2522">0.10730000000000001</cx:pt>
          <cx:pt idx="2523">0.105915</cx:pt>
          <cx:pt idx="2524">0.097800999999999999</cx:pt>
          <cx:pt idx="2525">0.099468000000000001</cx:pt>
          <cx:pt idx="2526">0.099612999999999993</cx:pt>
          <cx:pt idx="2527">0.100561</cx:pt>
          <cx:pt idx="2528">0.109198</cx:pt>
          <cx:pt idx="2529">0.110051</cx:pt>
          <cx:pt idx="2530">0.113</cx:pt>
          <cx:pt idx="2531">0.100601</cx:pt>
          <cx:pt idx="2532">0.086358000000000004</cx:pt>
          <cx:pt idx="2533">0.084125000000000005</cx:pt>
          <cx:pt idx="2534">0.079835000000000003</cx:pt>
          <cx:pt idx="2535">0.101992</cx:pt>
          <cx:pt idx="2536">0.101827</cx:pt>
          <cx:pt idx="2537">0.101961</cx:pt>
          <cx:pt idx="2538">0.10191600000000001</cx:pt>
          <cx:pt idx="2539">0.102171</cx:pt>
          <cx:pt idx="2540">0.101964</cx:pt>
          <cx:pt idx="2541">0.10206999999999999</cx:pt>
          <cx:pt idx="2542">0.102297</cx:pt>
          <cx:pt idx="2543">0.10354099999999999</cx:pt>
          <cx:pt idx="2544">0.103294</cx:pt>
          <cx:pt idx="2545">0.096507999999999997</cx:pt>
          <cx:pt idx="2546">0.086181999999999995</cx:pt>
          <cx:pt idx="2547">0.087168999999999996</cx:pt>
          <cx:pt idx="2548">0.081632999999999997</cx:pt>
          <cx:pt idx="2549">0.079896999999999996</cx:pt>
          <cx:pt idx="2550">0.079891000000000004</cx:pt>
          <cx:pt idx="2551">0.081617999999999996</cx:pt>
          <cx:pt idx="2552">0.072039000000000006</cx:pt>
          <cx:pt idx="2553">0.075794</cx:pt>
          <cx:pt idx="2554">0.072259000000000004</cx:pt>
          <cx:pt idx="2555">0.074066999999999994</cx:pt>
          <cx:pt idx="2556">0.075628000000000001</cx:pt>
          <cx:pt idx="2557">0.075097999999999998</cx:pt>
          <cx:pt idx="2558">0.078188999999999995</cx:pt>
          <cx:pt idx="2559">0.076332999999999998</cx:pt>
          <cx:pt idx="2560">0.077211000000000002</cx:pt>
          <cx:pt idx="2561">0.077456999999999998</cx:pt>
          <cx:pt idx="2562">0.076323000000000002</cx:pt>
          <cx:pt idx="2563">0.071343000000000004</cx:pt>
          <cx:pt idx="2564">0.069813</cx:pt>
          <cx:pt idx="2565">0.070267999999999997</cx:pt>
          <cx:pt idx="2566">0.072243000000000002</cx:pt>
          <cx:pt idx="2567">0.072301000000000004</cx:pt>
          <cx:pt idx="2568">0.075240000000000001</cx:pt>
          <cx:pt idx="2569">0.077346999999999999</cx:pt>
          <cx:pt idx="2570">0.079481999999999997</cx:pt>
          <cx:pt idx="2571">0.078399999999999997</cx:pt>
          <cx:pt idx="2572">0.081770999999999996</cx:pt>
          <cx:pt idx="2573">0.080843999999999999</cx:pt>
          <cx:pt idx="2574">0.082686999999999997</cx:pt>
          <cx:pt idx="2575">0.088527999999999996</cx:pt>
          <cx:pt idx="2576">0.087441000000000005</cx:pt>
          <cx:pt idx="2577">0.097278000000000003</cx:pt>
          <cx:pt idx="2578">0.093292</cx:pt>
          <cx:pt idx="2579">0.095029000000000002</cx:pt>
          <cx:pt idx="2580">0.095713999999999994</cx:pt>
          <cx:pt idx="2581">0.094638</cx:pt>
          <cx:pt idx="2582">0.094067999999999999</cx:pt>
          <cx:pt idx="2583">0.094280000000000003</cx:pt>
          <cx:pt idx="2584">0.096693000000000001</cx:pt>
          <cx:pt idx="2585">0.10015</cx:pt>
          <cx:pt idx="2586">0.098835999999999993</cx:pt>
          <cx:pt idx="2587">0.102038</cx:pt>
          <cx:pt idx="2588">0.099132999999999999</cx:pt>
          <cx:pt idx="2589">0.106101</cx:pt>
          <cx:pt idx="2590">0.112692</cx:pt>
          <cx:pt idx="2591">0.113</cx:pt>
          <cx:pt idx="2592">0.113</cx:pt>
          <cx:pt idx="2593">0.113</cx:pt>
          <cx:pt idx="2594">0.113</cx:pt>
          <cx:pt idx="2595">0.113</cx:pt>
          <cx:pt idx="2596">0.113</cx:pt>
          <cx:pt idx="2597">0.113</cx:pt>
          <cx:pt idx="2598">0.113</cx:pt>
          <cx:pt idx="2599">0.113</cx:pt>
          <cx:pt idx="2600">0.113</cx:pt>
          <cx:pt idx="2601">0.113</cx:pt>
          <cx:pt idx="2602">0.113</cx:pt>
          <cx:pt idx="2603">0.113</cx:pt>
          <cx:pt idx="2604">0.113</cx:pt>
          <cx:pt idx="2605">0.113</cx:pt>
          <cx:pt idx="2606">0.113</cx:pt>
          <cx:pt idx="2607">0.113</cx:pt>
          <cx:pt idx="2608">0.113</cx:pt>
          <cx:pt idx="2609">0.113</cx:pt>
          <cx:pt idx="2610">0.113</cx:pt>
          <cx:pt idx="2611">0.102864</cx:pt>
          <cx:pt idx="2612">0.113</cx:pt>
          <cx:pt idx="2613">0.104559</cx:pt>
          <cx:pt idx="2614">0.113</cx:pt>
          <cx:pt idx="2615">0.101686</cx:pt>
          <cx:pt idx="2616">0.097525000000000001</cx:pt>
          <cx:pt idx="2617">0.098375000000000004</cx:pt>
          <cx:pt idx="2618">0.099682999999999994</cx:pt>
          <cx:pt idx="2619">0.100566</cx:pt>
          <cx:pt idx="2620">0.10127</cx:pt>
          <cx:pt idx="2621">0.101176</cx:pt>
          <cx:pt idx="2622">0.113</cx:pt>
          <cx:pt idx="2623">0.109331</cx:pt>
          <cx:pt idx="2624">0.10355399999999999</cx:pt>
          <cx:pt idx="2625">0.113</cx:pt>
          <cx:pt idx="2626">0.075821</cx:pt>
          <cx:pt idx="2627">0.073638999999999996</cx:pt>
          <cx:pt idx="2628">0.072618000000000002</cx:pt>
          <cx:pt idx="2629">0.113</cx:pt>
          <cx:pt idx="2630">0.113</cx:pt>
          <cx:pt idx="2631">0.072858000000000006</cx:pt>
          <cx:pt idx="2632">0.107124</cx:pt>
          <cx:pt idx="2633">0.070014999999999994</cx:pt>
          <cx:pt idx="2634">0.067336999999999994</cx:pt>
          <cx:pt idx="2635">0.110056</cx:pt>
          <cx:pt idx="2636">0.079880000000000007</cx:pt>
          <cx:pt idx="2637">0.081872</cx:pt>
          <cx:pt idx="2638">0.089302999999999993</cx:pt>
          <cx:pt idx="2639">0.079896999999999996</cx:pt>
          <cx:pt idx="2640">0.081681000000000004</cx:pt>
          <cx:pt idx="2641">0.087843000000000004</cx:pt>
          <cx:pt idx="2642">0.113</cx:pt>
          <cx:pt idx="2643">0.113</cx:pt>
          <cx:pt idx="2644">0.113</cx:pt>
          <cx:pt idx="2645">0.113</cx:pt>
          <cx:pt idx="2646">0.099979999999999999</cx:pt>
          <cx:pt idx="2647">0.113</cx:pt>
          <cx:pt idx="2648">0.113</cx:pt>
          <cx:pt idx="2649">0.10377599999999999</cx:pt>
          <cx:pt idx="2650">0.113</cx:pt>
          <cx:pt idx="2651">0.101535</cx:pt>
          <cx:pt idx="2652">0.113</cx:pt>
          <cx:pt idx="2653">0.109212</cx:pt>
          <cx:pt idx="2654">0.111682</cx:pt>
          <cx:pt idx="2655">0.113</cx:pt>
          <cx:pt idx="2656">0.088410000000000002</cx:pt>
          <cx:pt idx="2657">0.081730999999999998</cx:pt>
          <cx:pt idx="2658">0.081938999999999998</cx:pt>
          <cx:pt idx="2659">0.071585999999999997</cx:pt>
          <cx:pt idx="2660">0.082364000000000007</cx:pt>
          <cx:pt idx="2661">0.098095000000000002</cx:pt>
          <cx:pt idx="2662">0.099666000000000005</cx:pt>
          <cx:pt idx="2663">0.098900000000000002</cx:pt>
          <cx:pt idx="2664">0.100866</cx:pt>
          <cx:pt idx="2665">0.10148</cx:pt>
          <cx:pt idx="2666">0.100462</cx:pt>
          <cx:pt idx="2667">0.10050099999999999</cx:pt>
          <cx:pt idx="2668">0.104646</cx:pt>
          <cx:pt idx="2669">0.10352</cx:pt>
          <cx:pt idx="2670">0.113</cx:pt>
          <cx:pt idx="2671">0.113</cx:pt>
          <cx:pt idx="2672">0.113</cx:pt>
          <cx:pt idx="2673">0.105362</cx:pt>
          <cx:pt idx="2674">0.104198</cx:pt>
          <cx:pt idx="2675">0.113</cx:pt>
          <cx:pt idx="2676">0.082018999999999995</cx:pt>
          <cx:pt idx="2677">0.061164000000000003</cx:pt>
          <cx:pt idx="2678">0.059843</cx:pt>
          <cx:pt idx="2679">0.082660999999999998</cx:pt>
          <cx:pt idx="2680">0.099154000000000006</cx:pt>
          <cx:pt idx="2681">0.070424</cx:pt>
          <cx:pt idx="2682">0.067986000000000005</cx:pt>
          <cx:pt idx="2683">0.058963000000000002</cx:pt>
          <cx:pt idx="2684">0.048932000000000003</cx:pt>
          <cx:pt idx="2685">0.059727000000000002</cx:pt>
          <cx:pt idx="2686">0.070050000000000001</cx:pt>
          <cx:pt idx="2687">0.065452999999999997</cx:pt>
          <cx:pt idx="2688">0.091925999999999994</cx:pt>
          <cx:pt idx="2689">0.077383999999999994</cx:pt>
          <cx:pt idx="2690">0.078427999999999998</cx:pt>
          <cx:pt idx="2691">0.07868</cx:pt>
          <cx:pt idx="2692">0.085307999999999995</cx:pt>
          <cx:pt idx="2693">0.077165999999999998</cx:pt>
          <cx:pt idx="2694">0.113</cx:pt>
          <cx:pt idx="2695">0.093431</cx:pt>
          <cx:pt idx="2696">0.097791000000000003</cx:pt>
          <cx:pt idx="2697">0.088417999999999997</cx:pt>
          <cx:pt idx="2698">0.090886999999999996</cx:pt>
          <cx:pt idx="2699">0.091157000000000002</cx:pt>
          <cx:pt idx="2700">0.079472000000000001</cx:pt>
          <cx:pt idx="2701">0.058361000000000003</cx:pt>
          <cx:pt idx="2702">0.056945999999999997</cx:pt>
          <cx:pt idx="2703">0.066797999999999996</cx:pt>
          <cx:pt idx="2704">0.060389999999999999</cx:pt>
          <cx:pt idx="2705">0.065709000000000004</cx:pt>
          <cx:pt idx="2706">0.060635000000000001</cx:pt>
          <cx:pt idx="2707">0.057952999999999998</cx:pt>
          <cx:pt idx="2708">0.058525000000000001</cx:pt>
          <cx:pt idx="2709">0.057855999999999998</cx:pt>
          <cx:pt idx="2710">0.059098999999999999</cx:pt>
          <cx:pt idx="2711">0.069866999999999999</cx:pt>
          <cx:pt idx="2712">0.086166000000000006</cx:pt>
          <cx:pt idx="2713">0.081872</cx:pt>
          <cx:pt idx="2714">0.068290000000000003</cx:pt>
          <cx:pt idx="2715">0.069488999999999995</cx:pt>
          <cx:pt idx="2716">0.080990000000000006</cx:pt>
          <cx:pt idx="2717">0.081644999999999995</cx:pt>
          <cx:pt idx="2718">0.080393000000000006</cx:pt>
          <cx:pt idx="2719">0.073058999999999999</cx:pt>
          <cx:pt idx="2720">0.067573999999999995</cx:pt>
          <cx:pt idx="2721">0.064434000000000005</cx:pt>
          <cx:pt idx="2722">0.066128000000000006</cx:pt>
          <cx:pt idx="2723">0.067665000000000003</cx:pt>
          <cx:pt idx="2724">0.067722000000000004</cx:pt>
          <cx:pt idx="2725">0.06966</cx:pt>
          <cx:pt idx="2726">0.070764999999999995</cx:pt>
          <cx:pt idx="2727">0.069445000000000007</cx:pt>
          <cx:pt idx="2728">0.069399000000000002</cx:pt>
          <cx:pt idx="2729">0.069615999999999997</cx:pt>
          <cx:pt idx="2730">0.057017999999999999</cx:pt>
          <cx:pt idx="2731">0.072066000000000005</cx:pt>
          <cx:pt idx="2732">0.069752999999999996</cx:pt>
          <cx:pt idx="2733">0.069472999999999993</cx:pt>
          <cx:pt idx="2734">0.071173</cx:pt>
          <cx:pt idx="2735">0.089886999999999995</cx:pt>
          <cx:pt idx="2736">0.09214</cx:pt>
          <cx:pt idx="2737">0.092616000000000004</cx:pt>
          <cx:pt idx="2738">0.093001</cx:pt>
          <cx:pt idx="2739">0.092701000000000006</cx:pt>
          <cx:pt idx="2740">0.089138999999999996</cx:pt>
          <cx:pt idx="2741">0.088429999999999995</cx:pt>
          <cx:pt idx="2742">0.088222999999999996</cx:pt>
          <cx:pt idx="2743">0.068173999999999998</cx:pt>
          <cx:pt idx="2744">0.070123000000000005</cx:pt>
          <cx:pt idx="2745">0.067670999999999995</cx:pt>
          <cx:pt idx="2746">0.068122000000000002</cx:pt>
          <cx:pt idx="2747">0.067131999999999997</cx:pt>
          <cx:pt idx="2748">0.069001000000000007</cx:pt>
          <cx:pt idx="2749">0.070230000000000001</cx:pt>
          <cx:pt idx="2750">0.067363999999999993</cx:pt>
          <cx:pt idx="2751">0.071758000000000002</cx:pt>
          <cx:pt idx="2752">0.070194999999999994</cx:pt>
          <cx:pt idx="2753">0.113</cx:pt>
          <cx:pt idx="2754">0.084345000000000003</cx:pt>
          <cx:pt idx="2755">0.058227000000000001</cx:pt>
          <cx:pt idx="2756">0.041422</cx:pt>
          <cx:pt idx="2757">0.039932000000000002</cx:pt>
          <cx:pt idx="2758">0.038649999999999997</cx:pt>
          <cx:pt idx="2759">0.039522000000000002</cx:pt>
          <cx:pt idx="2760">0.043235999999999997</cx:pt>
          <cx:pt idx="2761">0.043106999999999999</cx:pt>
          <cx:pt idx="2762">0.044996000000000001</cx:pt>
          <cx:pt idx="2763">0.044566000000000001</cx:pt>
          <cx:pt idx="2764">0.044621000000000001</cx:pt>
          <cx:pt idx="2765">0.043910999999999999</cx:pt>
          <cx:pt idx="2766">0.043374000000000003</cx:pt>
          <cx:pt idx="2767">0.043388000000000003</cx:pt>
          <cx:pt idx="2768">0.047466000000000001</cx:pt>
          <cx:pt idx="2769">0.047677999999999998</cx:pt>
          <cx:pt idx="2770">0.043076000000000003</cx:pt>
          <cx:pt idx="2771">0.043323</cx:pt>
          <cx:pt idx="2772">0.045013999999999998</cx:pt>
          <cx:pt idx="2773">0.042840999999999997</cx:pt>
          <cx:pt idx="2774">0.042477000000000001</cx:pt>
          <cx:pt idx="2775">0.042180000000000002</cx:pt>
          <cx:pt idx="2776">0.042450000000000002</cx:pt>
          <cx:pt idx="2777">0.043561999999999997</cx:pt>
          <cx:pt idx="2778">0.043840999999999998</cx:pt>
          <cx:pt idx="2779">0.043954</cx:pt>
          <cx:pt idx="2780">0.043983000000000001</cx:pt>
          <cx:pt idx="2781">0.044232</cx:pt>
          <cx:pt idx="2782">0.044186000000000003</cx:pt>
          <cx:pt idx="2783">0.044311000000000003</cx:pt>
          <cx:pt idx="2784">0.045572000000000001</cx:pt>
          <cx:pt idx="2785">0.062533000000000005</cx:pt>
          <cx:pt idx="2786">0.04913</cx:pt>
          <cx:pt idx="2787">0.048425999999999997</cx:pt>
          <cx:pt idx="2788">0.049244000000000003</cx:pt>
          <cx:pt idx="2789">0.050006000000000002</cx:pt>
          <cx:pt idx="2790">0.046497999999999998</cx:pt>
          <cx:pt idx="2791">0.047324999999999999</cx:pt>
          <cx:pt idx="2792">0.051768000000000002</cx:pt>
          <cx:pt idx="2793">0.076288999999999996</cx:pt>
          <cx:pt idx="2794">0.083182000000000006</cx:pt>
          <cx:pt idx="2795">0.10564</cx:pt>
          <cx:pt idx="2796">0.113</cx:pt>
          <cx:pt idx="2797">0.113</cx:pt>
          <cx:pt idx="2798">0.113</cx:pt>
          <cx:pt idx="2799">0.113</cx:pt>
          <cx:pt idx="2800">0.113</cx:pt>
          <cx:pt idx="2801">0.113</cx:pt>
          <cx:pt idx="2802">0.113</cx:pt>
          <cx:pt idx="2803">0.113</cx:pt>
          <cx:pt idx="2804">0.113</cx:pt>
          <cx:pt idx="2805">0.113</cx:pt>
          <cx:pt idx="2806">0.113</cx:pt>
          <cx:pt idx="2807">0.113</cx:pt>
          <cx:pt idx="2808">0.113</cx:pt>
          <cx:pt idx="2809">0.113</cx:pt>
          <cx:pt idx="2810">0.113</cx:pt>
          <cx:pt idx="2811">0.113</cx:pt>
          <cx:pt idx="2812">0.113</cx:pt>
          <cx:pt idx="2813">0.113</cx:pt>
          <cx:pt idx="2814">0.113</cx:pt>
          <cx:pt idx="2815">0.113</cx:pt>
          <cx:pt idx="2816">0.113</cx:pt>
          <cx:pt idx="2817">0.113</cx:pt>
          <cx:pt idx="2818">0.113</cx:pt>
          <cx:pt idx="2819">0.113</cx:pt>
          <cx:pt idx="2820">0.113</cx:pt>
          <cx:pt idx="2821">0.113</cx:pt>
          <cx:pt idx="2822">0.113</cx:pt>
          <cx:pt idx="2823">0.113</cx:pt>
          <cx:pt idx="2824">0.113</cx:pt>
          <cx:pt idx="2825">0.113</cx:pt>
          <cx:pt idx="2826">0.113</cx:pt>
          <cx:pt idx="2827">0.113</cx:pt>
          <cx:pt idx="2828">0.113</cx:pt>
          <cx:pt idx="2829">0.113</cx:pt>
          <cx:pt idx="2830">0.113</cx:pt>
          <cx:pt idx="2831">0.113</cx:pt>
          <cx:pt idx="2832">0.113</cx:pt>
          <cx:pt idx="2833">0.113</cx:pt>
          <cx:pt idx="2834">0.113</cx:pt>
          <cx:pt idx="2835">0.113</cx:pt>
          <cx:pt idx="2836">0.076763999999999999</cx:pt>
          <cx:pt idx="2837">0.113</cx:pt>
          <cx:pt idx="2838">0.10158499999999999</cx:pt>
          <cx:pt idx="2839">0.065707000000000002</cx:pt>
          <cx:pt idx="2840">0.075120999999999993</cx:pt>
          <cx:pt idx="2841">0.074973999999999999</cx:pt>
          <cx:pt idx="2842">0.065947000000000006</cx:pt>
          <cx:pt idx="2843">0.048583000000000001</cx:pt>
          <cx:pt idx="2844">0.048474000000000003</cx:pt>
          <cx:pt idx="2845">0.064075999999999994</cx:pt>
          <cx:pt idx="2846">0.063774999999999998</cx:pt>
          <cx:pt idx="2847">0.071022000000000002</cx:pt>
          <cx:pt idx="2848">0.113</cx:pt>
          <cx:pt idx="2849">0.1066</cx:pt>
          <cx:pt idx="2850">0.10738499999999999</cx:pt>
          <cx:pt idx="2851">0.108488</cx:pt>
          <cx:pt idx="2852">0.099541000000000004</cx:pt>
          <cx:pt idx="2853">0.098609000000000002</cx:pt>
          <cx:pt idx="2854">0.098537</cx:pt>
          <cx:pt idx="2855">0.097495999999999999</cx:pt>
          <cx:pt idx="2856">0.100619</cx:pt>
          <cx:pt idx="2857">0.101272</cx:pt>
          <cx:pt idx="2858">0.098646999999999999</cx:pt>
          <cx:pt idx="2859">0.098403000000000004</cx:pt>
          <cx:pt idx="2860">0.100843</cx:pt>
          <cx:pt idx="2861">0.101789</cx:pt>
          <cx:pt idx="2862">0.099874000000000004</cx:pt>
          <cx:pt idx="2863">0.097669000000000006</cx:pt>
          <cx:pt idx="2864">0.096345</cx:pt>
          <cx:pt idx="2865">0.099246000000000001</cx:pt>
          <cx:pt idx="2866">0.096987000000000004</cx:pt>
          <cx:pt idx="2867">0.093612000000000001</cx:pt>
          <cx:pt idx="2868">0.089580999999999994</cx:pt>
          <cx:pt idx="2869">0.084322999999999995</cx:pt>
          <cx:pt idx="2870">0.084147</cx:pt>
          <cx:pt idx="2871">0.084829000000000002</cx:pt>
          <cx:pt idx="2872">0.069848999999999994</cx:pt>
          <cx:pt idx="2873">0.071150000000000005</cx:pt>
          <cx:pt idx="2874">0.071845000000000006</cx:pt>
          <cx:pt idx="2875">0.075281000000000001</cx:pt>
          <cx:pt idx="2876">0.071585999999999997</cx:pt>
          <cx:pt idx="2877">0.069284999999999999</cx:pt>
          <cx:pt idx="2878">0.072121000000000005</cx:pt>
          <cx:pt idx="2879">0.069757</cx:pt>
          <cx:pt idx="2880">0.069768999999999998</cx:pt>
          <cx:pt idx="2881">0.072389999999999996</cx:pt>
          <cx:pt idx="2882">0.072468000000000005</cx:pt>
          <cx:pt idx="2883">0.072525999999999993</cx:pt>
          <cx:pt idx="2884">0.073469999999999994</cx:pt>
          <cx:pt idx="2885">0.086152999999999993</cx:pt>
          <cx:pt idx="2886">0.084084999999999993</cx:pt>
          <cx:pt idx="2887">0.085210999999999995</cx:pt>
          <cx:pt idx="2888">0.059297999999999997</cx:pt>
          <cx:pt idx="2889">0.060379000000000002</cx:pt>
          <cx:pt idx="2890">0.060876</cx:pt>
          <cx:pt idx="2891">0.086479</cx:pt>
          <cx:pt idx="2892">0.087753999999999999</cx:pt>
          <cx:pt idx="2893">0.062805</cx:pt>
          <cx:pt idx="2894">0.044462000000000002</cx:pt>
          <cx:pt idx="2895">0.045067000000000003</cx:pt>
          <cx:pt idx="2896">0.043572</cx:pt>
          <cx:pt idx="2897">0.043582000000000003</cx:pt>
          <cx:pt idx="2898">0.042501999999999998</cx:pt>
          <cx:pt idx="2899">0.042398999999999999</cx:pt>
          <cx:pt idx="2900">0.064716999999999997</cx:pt>
          <cx:pt idx="2901">0.061585000000000001</cx:pt>
          <cx:pt idx="2902">0.042065999999999999</cx:pt>
          <cx:pt idx="2903">0.061317000000000003</cx:pt>
          <cx:pt idx="2904">0.041833000000000002</cx:pt>
          <cx:pt idx="2905">0.042319000000000002</cx:pt>
          <cx:pt idx="2906">0.065526000000000001</cx:pt>
          <cx:pt idx="2907">0.064895999999999995</cx:pt>
          <cx:pt idx="2908">0.064848000000000003</cx:pt>
          <cx:pt idx="2909">0.065232999999999999</cx:pt>
          <cx:pt idx="2910">0.065156000000000006</cx:pt>
          <cx:pt idx="2911">0.041624000000000001</cx:pt>
          <cx:pt idx="2912">0.042362999999999998</cx:pt>
          <cx:pt idx="2913">0.037433000000000001</cx:pt>
          <cx:pt idx="2914">0.041522000000000003</cx:pt>
          <cx:pt idx="2915">0.038438</cx:pt>
          <cx:pt idx="2916">0.038405000000000002</cx:pt>
          <cx:pt idx="2917">0.037984999999999998</cx:pt>
          <cx:pt idx="2918">0.037475000000000001</cx:pt>
          <cx:pt idx="2919">0.038426000000000002</cx:pt>
          <cx:pt idx="2920">0.038189000000000001</cx:pt>
          <cx:pt idx="2921">0.038415999999999999</cx:pt>
          <cx:pt idx="2922">0.039633000000000002</cx:pt>
          <cx:pt idx="2923">0.039961000000000003</cx:pt>
          <cx:pt idx="2924">0.037272</cx:pt>
          <cx:pt idx="2925">0.037745000000000001</cx:pt>
          <cx:pt idx="2926">0.038836000000000002</cx:pt>
          <cx:pt idx="2927">0.039081999999999999</cx:pt>
          <cx:pt idx="2928">0.038364000000000002</cx:pt>
          <cx:pt idx="2929">0.039798</cx:pt>
          <cx:pt idx="2930">0.041609</cx:pt>
          <cx:pt idx="2931">0.042601</cx:pt>
          <cx:pt idx="2932">0.044103000000000003</cx:pt>
          <cx:pt idx="2933">0.041753999999999999</cx:pt>
          <cx:pt idx="2934">0.043386000000000001</cx:pt>
          <cx:pt idx="2935">0.047083</cx:pt>
          <cx:pt idx="2936">0.051707000000000003</cx:pt>
          <cx:pt idx="2937">0.052090999999999998</cx:pt>
          <cx:pt idx="2938">0.052464999999999998</cx:pt>
          <cx:pt idx="2939">0.053391000000000001</cx:pt>
          <cx:pt idx="2940">0.054117999999999999</cx:pt>
          <cx:pt idx="2941">0.055338999999999999</cx:pt>
          <cx:pt idx="2942">0.056043999999999997</cx:pt>
          <cx:pt idx="2943">0.055947999999999998</cx:pt>
          <cx:pt idx="2944">0.056299000000000002</cx:pt>
          <cx:pt idx="2945">0.056115999999999999</cx:pt>
          <cx:pt idx="2946">0.057625000000000003</cx:pt>
          <cx:pt idx="2947">0.057239999999999999</cx:pt>
          <cx:pt idx="2948">0.057401000000000001</cx:pt>
          <cx:pt idx="2949">0.058423000000000003</cx:pt>
          <cx:pt idx="2950">0.059390999999999999</cx:pt>
          <cx:pt idx="2951">0.056800999999999997</cx:pt>
          <cx:pt idx="2952">0.057348000000000003</cx:pt>
          <cx:pt idx="2953">0.056218999999999998</cx:pt>
          <cx:pt idx="2954">0.056899999999999999</cx:pt>
          <cx:pt idx="2955">0.060301</cx:pt>
          <cx:pt idx="2956">0.060318999999999998</cx:pt>
          <cx:pt idx="2957">0.060812999999999999</cx:pt>
          <cx:pt idx="2958">0.061142000000000002</cx:pt>
          <cx:pt idx="2959">0.063195000000000001</cx:pt>
          <cx:pt idx="2960">0.063539999999999999</cx:pt>
          <cx:pt idx="2961">0.062854999999999994</cx:pt>
          <cx:pt idx="2962">0.062606999999999996</cx:pt>
          <cx:pt idx="2963">0.061594999999999997</cx:pt>
          <cx:pt idx="2964">0.062049</cx:pt>
          <cx:pt idx="2965">0.063829999999999998</cx:pt>
          <cx:pt idx="2966">0.063496999999999998</cx:pt>
          <cx:pt idx="2967">0.062785999999999995</cx:pt>
          <cx:pt idx="2968">0.062375</cx:pt>
          <cx:pt idx="2969">0.071142999999999998</cx:pt>
          <cx:pt idx="2970">0.073539999999999994</cx:pt>
          <cx:pt idx="2971">0.081483</cx:pt>
          <cx:pt idx="2972">0.081558000000000005</cx:pt>
          <cx:pt idx="2973">0.082557000000000005</cx:pt>
          <cx:pt idx="2974">0.073844000000000007</cx:pt>
          <cx:pt idx="2975">0.075359999999999996</cx:pt>
          <cx:pt idx="2976">0.065726000000000007</cx:pt>
          <cx:pt idx="2977">0.065599000000000005</cx:pt>
          <cx:pt idx="2978">0.065576999999999996</cx:pt>
          <cx:pt idx="2979">0.065629000000000007</cx:pt>
          <cx:pt idx="2980">0.065653000000000003</cx:pt>
          <cx:pt idx="2981">0.066878000000000007</cx:pt>
          <cx:pt idx="2982">0.067457000000000003</cx:pt>
          <cx:pt idx="2983">0.080339999999999995</cx:pt>
          <cx:pt idx="2984">0.079908999999999994</cx:pt>
          <cx:pt idx="2985">0.080642000000000005</cx:pt>
          <cx:pt idx="2986">0.080448000000000006</cx:pt>
          <cx:pt idx="2987">0.080463999999999994</cx:pt>
          <cx:pt idx="2988">0.080453999999999998</cx:pt>
          <cx:pt idx="2989">0.081138000000000002</cx:pt>
          <cx:pt idx="2990">0.081966999999999998</cx:pt>
          <cx:pt idx="2991">0.069580000000000003</cx:pt>
          <cx:pt idx="2992">0.069570999999999994</cx:pt>
          <cx:pt idx="2993">0.069472000000000006</cx:pt>
          <cx:pt idx="2994">0.060714999999999998</cx:pt>
          <cx:pt idx="2995">0.060970999999999997</cx:pt>
          <cx:pt idx="2996">0.060586000000000001</cx:pt>
          <cx:pt idx="2997">0.059853000000000003</cx:pt>
          <cx:pt idx="2998">0.060758</cx:pt>
          <cx:pt idx="2999">0.059847999999999998</cx:pt>
          <cx:pt idx="3000">0.059742000000000003</cx:pt>
          <cx:pt idx="3001">0.059931999999999999</cx:pt>
          <cx:pt idx="3002">0.060151999999999997</cx:pt>
          <cx:pt idx="3003">0.058978999999999997</cx:pt>
          <cx:pt idx="3004">0.058155999999999999</cx:pt>
          <cx:pt idx="3005">0.057972999999999997</cx:pt>
          <cx:pt idx="3006">0.057985000000000002</cx:pt>
          <cx:pt idx="3007">0.059213000000000002</cx:pt>
          <cx:pt idx="3008">0.055218999999999997</cx:pt>
          <cx:pt idx="3009">0.058680999999999997</cx:pt>
          <cx:pt idx="3010">0.0065420000000000001</cx:pt>
          <cx:pt idx="3011">0.074415999999999996</cx:pt>
          <cx:pt idx="3012">0.019917000000000001</cx:pt>
          <cx:pt idx="3013">0.072942999999999994</cx:pt>
          <cx:pt idx="3014">0.066488000000000005</cx:pt>
          <cx:pt idx="3015">0.082942000000000002</cx:pt>
          <cx:pt idx="3016">0.084705000000000003</cx:pt>
          <cx:pt idx="3017">0.084390999999999994</cx:pt>
          <cx:pt idx="3018">0.084509000000000001</cx:pt>
          <cx:pt idx="3019">0.107696</cx:pt>
          <cx:pt idx="3020">0.107499</cx:pt>
          <cx:pt idx="3021">0.084240999999999996</cx:pt>
          <cx:pt idx="3022">0.069785</cx:pt>
          <cx:pt idx="3023">0.069866999999999999</cx:pt>
          <cx:pt idx="3024">0.069938</cx:pt>
          <cx:pt idx="3025">0.069979</cx:pt>
          <cx:pt idx="3026">0.070084999999999995</cx:pt>
          <cx:pt idx="3027">0.070166999999999993</cx:pt>
          <cx:pt idx="3028">0.070101999999999998</cx:pt>
          <cx:pt idx="3029">0.068737000000000006</cx:pt>
          <cx:pt idx="3030">0.069691000000000003</cx:pt>
          <cx:pt idx="3031">0.070946999999999996</cx:pt>
          <cx:pt idx="3032">0.070184999999999997</cx:pt>
          <cx:pt idx="3033">0.066046999999999995</cx:pt>
          <cx:pt idx="3034">0.066757999999999998</cx:pt>
          <cx:pt idx="3035">0.066085000000000005</cx:pt>
          <cx:pt idx="3036">0.066605999999999999</cx:pt>
          <cx:pt idx="3037">0.066800999999999999</cx:pt>
          <cx:pt idx="3038">0.067433000000000007</cx:pt>
          <cx:pt idx="3039">0.069961999999999996</cx:pt>
          <cx:pt idx="3040">0.068005999999999997</cx:pt>
          <cx:pt idx="3041">0.074645000000000003</cx:pt>
          <cx:pt idx="3042">0.065814999999999999</cx:pt>
          <cx:pt idx="3043">0.065518000000000007</cx:pt>
          <cx:pt idx="3044">0.065113000000000004</cx:pt>
          <cx:pt idx="3045">0.065424999999999997</cx:pt>
          <cx:pt idx="3046">0.068382999999999999</cx:pt>
          <cx:pt idx="3047">0.069178000000000003</cx:pt>
          <cx:pt idx="3048">0.070960999999999996</cx:pt>
          <cx:pt idx="3049">0.069555000000000006</cx:pt>
          <cx:pt idx="3050">0.070053000000000004</cx:pt>
          <cx:pt idx="3051">0.054092000000000001</cx:pt>
          <cx:pt idx="3052">0.062259000000000002</cx:pt>
          <cx:pt idx="3053">0.070862999999999995</cx:pt>
          <cx:pt idx="3054">0.071234000000000006</cx:pt>
          <cx:pt idx="3055">0.067265000000000005</cx:pt>
          <cx:pt idx="3056">0.067069000000000004</cx:pt>
          <cx:pt idx="3057">0.067017999999999994</cx:pt>
          <cx:pt idx="3058">0.067664000000000002</cx:pt>
          <cx:pt idx="3059">0.070037000000000002</cx:pt>
          <cx:pt idx="3060">0.086007</cx:pt>
          <cx:pt idx="3061">0.080836000000000005</cx:pt>
          <cx:pt idx="3062">0.070594000000000004</cx:pt>
          <cx:pt idx="3063">0.070472999999999994</cx:pt>
          <cx:pt idx="3064">0.070317000000000005</cx:pt>
          <cx:pt idx="3065">0.069899000000000003</cx:pt>
          <cx:pt idx="3066">0.070527000000000006</cx:pt>
          <cx:pt idx="3067">0.071022000000000002</cx:pt>
          <cx:pt idx="3068">0.070676000000000003</cx:pt>
          <cx:pt idx="3069">0.069967000000000001</cx:pt>
          <cx:pt idx="3070">0.099723999999999993</cx:pt>
          <cx:pt idx="3071">0.113</cx:pt>
          <cx:pt idx="3072">0.113</cx:pt>
          <cx:pt idx="3073">0.098951999999999998</cx:pt>
          <cx:pt idx="3074">0.02784</cx:pt>
          <cx:pt idx="3075">0.033236000000000002</cx:pt>
          <cx:pt idx="3076">0.035409999999999997</cx:pt>
          <cx:pt idx="3077">0.044760000000000001</cx:pt>
          <cx:pt idx="3078">0.046161000000000001</cx:pt>
          <cx:pt idx="3079">0.046821000000000002</cx:pt>
          <cx:pt idx="3080">0.046873999999999999</cx:pt>
          <cx:pt idx="3081">0.047218000000000003</cx:pt>
          <cx:pt idx="3082">0.048037999999999997</cx:pt>
          <cx:pt idx="3083">0.048915</cx:pt>
          <cx:pt idx="3084">0.049069000000000002</cx:pt>
          <cx:pt idx="3085">0.049237999999999997</cx:pt>
          <cx:pt idx="3086">0.052098999999999999</cx:pt>
          <cx:pt idx="3087">0.052263999999999998</cx:pt>
          <cx:pt idx="3088">0.062474000000000002</cx:pt>
          <cx:pt idx="3089">0.065652000000000002</cx:pt>
          <cx:pt idx="3090">0.069293999999999994</cx:pt>
          <cx:pt idx="3091">0.065004999999999993</cx:pt>
          <cx:pt idx="3092">0.052722999999999999</cx:pt>
          <cx:pt idx="3093">0.050187000000000002</cx:pt>
          <cx:pt idx="3094">0.064422999999999994</cx:pt>
          <cx:pt idx="3095">0.055631</cx:pt>
          <cx:pt idx="3096">0.052781000000000002</cx:pt>
          <cx:pt idx="3097">0.053081000000000003</cx:pt>
          <cx:pt idx="3098">0.053469999999999997</cx:pt>
          <cx:pt idx="3099">0.055551000000000003</cx:pt>
          <cx:pt idx="3100">0.062526999999999999</cx:pt>
          <cx:pt idx="3101">0.055479000000000001</cx:pt>
          <cx:pt idx="3102">0.058533000000000002</cx:pt>
          <cx:pt idx="3103">0.057908000000000001</cx:pt>
          <cx:pt idx="3104">0.068610000000000004</cx:pt>
          <cx:pt idx="3105">0.061439000000000001</cx:pt>
          <cx:pt idx="3106">0.061754000000000003</cx:pt>
          <cx:pt idx="3107">0.061523000000000001</cx:pt>
          <cx:pt idx="3108">0.061905000000000002</cx:pt>
          <cx:pt idx="3109">0.060220000000000003</cx:pt>
          <cx:pt idx="3110">0.058671000000000001</cx:pt>
          <cx:pt idx="3111">0.058373000000000001</cx:pt>
          <cx:pt idx="3112">0.059762999999999997</cx:pt>
          <cx:pt idx="3113">0.060586000000000001</cx:pt>
          <cx:pt idx="3114">0.0146</cx:pt>
          <cx:pt idx="3115">0.013786</cx:pt>
          <cx:pt idx="3116">0.027806999999999998</cx:pt>
          <cx:pt idx="3117">0.056500000000000002</cx:pt>
          <cx:pt idx="3118">0.044477000000000003</cx:pt>
          <cx:pt idx="3119">0.044422999999999997</cx:pt>
          <cx:pt idx="3120">0.047598000000000001</cx:pt>
          <cx:pt idx="3121">0.059207000000000003</cx:pt>
          <cx:pt idx="3122">0.064166000000000001</cx:pt>
          <cx:pt idx="3123">0.051993999999999999</cx:pt>
          <cx:pt idx="3124">0.054448999999999997</cx:pt>
          <cx:pt idx="3125">0.055157999999999999</cx:pt>
          <cx:pt idx="3126">0.057855999999999998</cx:pt>
          <cx:pt idx="3127">0.060482000000000001</cx:pt>
          <cx:pt idx="3128">0.060220000000000003</cx:pt>
          <cx:pt idx="3129">0.065032000000000006</cx:pt>
          <cx:pt idx="3130">0.063816999999999999</cx:pt>
          <cx:pt idx="3131">0.065297999999999995</cx:pt>
          <cx:pt idx="3132">0.065505999999999995</cx:pt>
          <cx:pt idx="3133">0.064143000000000006</cx:pt>
          <cx:pt idx="3134">0.064186999999999994</cx:pt>
          <cx:pt idx="3135">0.063780000000000003</cx:pt>
          <cx:pt idx="3136">0.054254999999999998</cx:pt>
          <cx:pt idx="3137">0.054526999999999999</cx:pt>
          <cx:pt idx="3138">0.061414000000000003</cx:pt>
          <cx:pt idx="3139">0.067807999999999993</cx:pt>
          <cx:pt idx="3140">0.066102999999999995</cx:pt>
          <cx:pt idx="3141">0.070092000000000002</cx:pt>
          <cx:pt idx="3142">0.068879999999999997</cx:pt>
          <cx:pt idx="3143">0.070014999999999994</cx:pt>
          <cx:pt idx="3144">0.068085999999999994</cx:pt>
          <cx:pt idx="3145">0.068538000000000002</cx:pt>
          <cx:pt idx="3146">0.068606</cx:pt>
          <cx:pt idx="3147">0.065604999999999997</cx:pt>
          <cx:pt idx="3148">0.064860000000000001</cx:pt>
          <cx:pt idx="3149">0.064879999999999993</cx:pt>
          <cx:pt idx="3150">0.068644999999999998</cx:pt>
          <cx:pt idx="3151">0.063372999999999999</cx:pt>
          <cx:pt idx="3152">0.059436999999999997</cx:pt>
          <cx:pt idx="3153">0.059325000000000003</cx:pt>
          <cx:pt idx="3154">0.061971999999999999</cx:pt>
          <cx:pt idx="3155">0.069140999999999994</cx:pt>
          <cx:pt idx="3156">0.069663000000000003</cx:pt>
          <cx:pt idx="3157">0.061411</cx:pt>
          <cx:pt idx="3158">0.066170000000000007</cx:pt>
          <cx:pt idx="3159">0.066921999999999995</cx:pt>
          <cx:pt idx="3160">0.068615999999999996</cx:pt>
          <cx:pt idx="3161">0.069823999999999997</cx:pt>
          <cx:pt idx="3162">0.07041</cx:pt>
          <cx:pt idx="3163">0.074208999999999997</cx:pt>
          <cx:pt idx="3164">0.071720000000000006</cx:pt>
          <cx:pt idx="3165">0.071360999999999994</cx:pt>
          <cx:pt idx="3166">0.072406999999999999</cx:pt>
          <cx:pt idx="3167">0.075326000000000004</cx:pt>
          <cx:pt idx="3168">0.075829999999999995</cx:pt>
          <cx:pt idx="3169">0.076938999999999994</cx:pt>
          <cx:pt idx="3170">0.076883999999999994</cx:pt>
          <cx:pt idx="3171">0.076830999999999997</cx:pt>
          <cx:pt idx="3172">0.077639</cx:pt>
          <cx:pt idx="3173">0.077474000000000001</cx:pt>
          <cx:pt idx="3174">0.079658000000000007</cx:pt>
          <cx:pt idx="3175">0.080546999999999994</cx:pt>
          <cx:pt idx="3176">0.083837999999999996</cx:pt>
          <cx:pt idx="3177">0.080504999999999993</cx:pt>
          <cx:pt idx="3178">0.024875000000000001</cx:pt>
          <cx:pt idx="3179">0.071680999999999995</cx:pt>
          <cx:pt idx="3180">0.084462999999999996</cx:pt>
          <cx:pt idx="3181">0.093266000000000002</cx:pt>
          <cx:pt idx="3182">0.092999999999999999</cx:pt>
          <cx:pt idx="3183">0.093690999999999997</cx:pt>
          <cx:pt idx="3184">0.092894000000000004</cx:pt>
          <cx:pt idx="3185">0.095202999999999996</cx:pt>
          <cx:pt idx="3186">0.095072000000000004</cx:pt>
          <cx:pt idx="3187">0.095913999999999999</cx:pt>
          <cx:pt idx="3188">0.095372999999999999</cx:pt>
          <cx:pt idx="3189">0.097903000000000004</cx:pt>
          <cx:pt idx="3190">0.097961999999999994</cx:pt>
          <cx:pt idx="3191">0.097831000000000001</cx:pt>
          <cx:pt idx="3192">0.097855999999999999</cx:pt>
          <cx:pt idx="3193">0.097207000000000002</cx:pt>
          <cx:pt idx="3194">0.098662</cx:pt>
          <cx:pt idx="3195">0.099437999999999999</cx:pt>
          <cx:pt idx="3196">0.10163</cx:pt>
          <cx:pt idx="3197">0.102004</cx:pt>
          <cx:pt idx="3198">0.10200099999999999</cx:pt>
          <cx:pt idx="3199">0.10298499999999999</cx:pt>
          <cx:pt idx="3200">0.088361999999999996</cx:pt>
          <cx:pt idx="3201">0.092369999999999994</cx:pt>
          <cx:pt idx="3202">0.092145000000000005</cx:pt>
          <cx:pt idx="3203">0.093579999999999997</cx:pt>
          <cx:pt idx="3204">0.095035999999999995</cx:pt>
          <cx:pt idx="3205">0.097148999999999999</cx:pt>
          <cx:pt idx="3206">0.094481999999999997</cx:pt>
          <cx:pt idx="3207">0.10126400000000001</cx:pt>
          <cx:pt idx="3208">0.103563</cx:pt>
          <cx:pt idx="3209">0.106115</cx:pt>
          <cx:pt idx="3210">0.107858</cx:pt>
          <cx:pt idx="3211">0.105188</cx:pt>
          <cx:pt idx="3212">0.105739</cx:pt>
          <cx:pt idx="3213">0.105575</cx:pt>
          <cx:pt idx="3214">0.106223</cx:pt>
          <cx:pt idx="3215">0.10620400000000001</cx:pt>
          <cx:pt idx="3216">0.109252</cx:pt>
          <cx:pt idx="3217">0.10814600000000001</cx:pt>
          <cx:pt idx="3218">0.10828599999999999</cx:pt>
          <cx:pt idx="3219">0.052995</cx:pt>
          <cx:pt idx="3220">0.059387000000000002</cx:pt>
          <cx:pt idx="3221">0.071243000000000001</cx:pt>
          <cx:pt idx="3222">0.071705000000000005</cx:pt>
          <cx:pt idx="3223">0.094009999999999996</cx:pt>
          <cx:pt idx="3224">0.095064999999999997</cx:pt>
          <cx:pt idx="3225">0.102188</cx:pt>
          <cx:pt idx="3226">0.098942000000000002</cx:pt>
          <cx:pt idx="3227">0.113</cx:pt>
          <cx:pt idx="3228">0.113</cx:pt>
          <cx:pt idx="3229">0.113</cx:pt>
          <cx:pt idx="3230">0.112399</cx:pt>
          <cx:pt idx="3231">0.112942</cx:pt>
          <cx:pt idx="3232">0.113</cx:pt>
          <cx:pt idx="3233">0.113</cx:pt>
          <cx:pt idx="3234">0.113</cx:pt>
          <cx:pt idx="3235">0.113</cx:pt>
          <cx:pt idx="3236">0.112203</cx:pt>
          <cx:pt idx="3237">0.113</cx:pt>
          <cx:pt idx="3238">0.112465</cx:pt>
          <cx:pt idx="3239">0.10981100000000001</cx:pt>
          <cx:pt idx="3240">0.063574000000000006</cx:pt>
          <cx:pt idx="3241">0.064723000000000003</cx:pt>
          <cx:pt idx="3242">0.078756000000000007</cx:pt>
          <cx:pt idx="3243">0.088647000000000004</cx:pt>
          <cx:pt idx="3244">0.094074000000000005</cx:pt>
          <cx:pt idx="3245">0.096332000000000001</cx:pt>
          <cx:pt idx="3246">0.10205699999999999</cx:pt>
          <cx:pt idx="3247">0.105929</cx:pt>
          <cx:pt idx="3248">0.10680000000000001</cx:pt>
          <cx:pt idx="3249">0.109028</cx:pt>
          <cx:pt idx="3250">0.106381</cx:pt>
          <cx:pt idx="3251">0.109002</cx:pt>
          <cx:pt idx="3252">0.113</cx:pt>
          <cx:pt idx="3253">0.113</cx:pt>
          <cx:pt idx="3254">0.113</cx:pt>
          <cx:pt idx="3255">0.112289</cx:pt>
          <cx:pt idx="3256">0.113</cx:pt>
          <cx:pt idx="3257">0.113</cx:pt>
          <cx:pt idx="3258">0.113</cx:pt>
          <cx:pt idx="3259">0.097978999999999997</cx:pt>
          <cx:pt idx="3260">0.097504999999999994</cx:pt>
          <cx:pt idx="3261">0.10484300000000001</cx:pt>
          <cx:pt idx="3262">0.113</cx:pt>
          <cx:pt idx="3263">0.113</cx:pt>
          <cx:pt idx="3264">0.113</cx:pt>
          <cx:pt idx="3265">0.113</cx:pt>
          <cx:pt idx="3266">0.113</cx:pt>
          <cx:pt idx="3267">0.113</cx:pt>
          <cx:pt idx="3268">0.113</cx:pt>
          <cx:pt idx="3269">0.113</cx:pt>
          <cx:pt idx="3270">0.113</cx:pt>
          <cx:pt idx="3271">0.113</cx:pt>
          <cx:pt idx="3272">0.113</cx:pt>
          <cx:pt idx="3273">0.113</cx:pt>
          <cx:pt idx="3274">0.113</cx:pt>
          <cx:pt idx="3275">0.113</cx:pt>
          <cx:pt idx="3276">0.113</cx:pt>
          <cx:pt idx="3277">0.113</cx:pt>
          <cx:pt idx="3278">0.113</cx:pt>
          <cx:pt idx="3279">0.113</cx:pt>
          <cx:pt idx="3280">0.113</cx:pt>
          <cx:pt idx="3281">0.113</cx:pt>
          <cx:pt idx="3282">0.113</cx:pt>
          <cx:pt idx="3283">0.113</cx:pt>
          <cx:pt idx="3284">0.113</cx:pt>
          <cx:pt idx="3285">0.113</cx:pt>
          <cx:pt idx="3286">0.113</cx:pt>
          <cx:pt idx="3287">0.113</cx:pt>
          <cx:pt idx="3288">0.113</cx:pt>
          <cx:pt idx="3289">0.113</cx:pt>
          <cx:pt idx="3290">0.113</cx:pt>
          <cx:pt idx="3291">0.113</cx:pt>
          <cx:pt idx="3292">0.113</cx:pt>
          <cx:pt idx="3293">0.113</cx:pt>
          <cx:pt idx="3294">0.113</cx:pt>
          <cx:pt idx="3295">0.113</cx:pt>
          <cx:pt idx="3296">0.113</cx:pt>
          <cx:pt idx="3297">0.113</cx:pt>
          <cx:pt idx="3298">0.113</cx:pt>
          <cx:pt idx="3299">0.113</cx:pt>
          <cx:pt idx="3300">0.113</cx:pt>
          <cx:pt idx="3301">0.113</cx:pt>
          <cx:pt idx="3302">0.113</cx:pt>
          <cx:pt idx="3303">0.113</cx:pt>
          <cx:pt idx="3304">0.111612</cx:pt>
          <cx:pt idx="3305">0.10875899999999999</cx:pt>
          <cx:pt idx="3306">0.10645</cx:pt>
          <cx:pt idx="3307">0.109194</cx:pt>
          <cx:pt idx="3308">0.1079</cx:pt>
          <cx:pt idx="3309">0.099814</cx:pt>
          <cx:pt idx="3310">0.100465</cx:pt>
          <cx:pt idx="3311">0.100116</cx:pt>
          <cx:pt idx="3312">0.094602000000000006</cx:pt>
          <cx:pt idx="3313">0.094477000000000005</cx:pt>
          <cx:pt idx="3314">0.092161000000000007</cx:pt>
          <cx:pt idx="3315">0.089713000000000001</cx:pt>
          <cx:pt idx="3316">0.088192999999999994</cx:pt>
          <cx:pt idx="3317">0.085908999999999999</cx:pt>
          <cx:pt idx="3318">0.087586999999999998</cx:pt>
          <cx:pt idx="3319">0.088168999999999997</cx:pt>
          <cx:pt idx="3320">0.093508999999999995</cx:pt>
          <cx:pt idx="3321">0.097568000000000002</cx:pt>
          <cx:pt idx="3322">0.098085000000000006</cx:pt>
          <cx:pt idx="3323">0.097284999999999996</cx:pt>
          <cx:pt idx="3324">0.097224000000000005</cx:pt>
          <cx:pt idx="3325">0.097624000000000002</cx:pt>
          <cx:pt idx="3326">0.091368000000000005</cx:pt>
          <cx:pt idx="3327">0.095992999999999995</cx:pt>
          <cx:pt idx="3328">0.097920999999999994</cx:pt>
          <cx:pt idx="3329">0.097869999999999999</cx:pt>
          <cx:pt idx="3330">0.096739000000000006</cx:pt>
          <cx:pt idx="3331">0.101825</cx:pt>
          <cx:pt idx="3332">0.095005999999999993</cx:pt>
          <cx:pt idx="3333">0.098762000000000003</cx:pt>
          <cx:pt idx="3334">0.103909</cx:pt>
          <cx:pt idx="3335">0.100859</cx:pt>
          <cx:pt idx="3336">0.10018000000000001</cx:pt>
          <cx:pt idx="3337">0.099562999999999999</cx:pt>
          <cx:pt idx="3338">0.100146</cx:pt>
          <cx:pt idx="3339">0.100243</cx:pt>
          <cx:pt idx="3340">0.10022200000000001</cx:pt>
          <cx:pt idx="3341">0.099812999999999999</cx:pt>
          <cx:pt idx="3342">0.099030000000000007</cx:pt>
          <cx:pt idx="3343">0.098988999999999994</cx:pt>
          <cx:pt idx="3344">0.099071000000000006</cx:pt>
          <cx:pt idx="3345">0.099245</cx:pt>
          <cx:pt idx="3346">0.093987000000000001</cx:pt>
          <cx:pt idx="3347">0.094445000000000001</cx:pt>
          <cx:pt idx="3348">0.094392000000000004</cx:pt>
          <cx:pt idx="3349">0.093881999999999993</cx:pt>
          <cx:pt idx="3350">0.093271000000000007</cx:pt>
          <cx:pt idx="3351">0.094493999999999995</cx:pt>
          <cx:pt idx="3352">0.095440999999999998</cx:pt>
          <cx:pt idx="3353">0.095404000000000003</cx:pt>
          <cx:pt idx="3354">0.096411999999999998</cx:pt>
          <cx:pt idx="3355">0.093975000000000003</cx:pt>
          <cx:pt idx="3356">0.096782999999999994</cx:pt>
          <cx:pt idx="3357">0.095651</cx:pt>
          <cx:pt idx="3358">0.096165</cx:pt>
          <cx:pt idx="3359">0.095521999999999996</cx:pt>
          <cx:pt idx="3360">0.096819000000000002</cx:pt>
          <cx:pt idx="3361">0.10291500000000001</cx:pt>
          <cx:pt idx="3362">0.104126</cx:pt>
          <cx:pt idx="3363">0.109967</cx:pt>
          <cx:pt idx="3364">0.112287</cx:pt>
          <cx:pt idx="3365">0.112245</cx:pt>
          <cx:pt idx="3366">0.102199</cx:pt>
          <cx:pt idx="3367">0.10764</cx:pt>
          <cx:pt idx="3368">0.1095</cx:pt>
          <cx:pt idx="3369">0.10908</cx:pt>
          <cx:pt idx="3370">0.108846</cx:pt>
          <cx:pt idx="3371">0.10897800000000001</cx:pt>
          <cx:pt idx="3372">0.10834000000000001</cx:pt>
          <cx:pt idx="3373">0.105915</cx:pt>
          <cx:pt idx="3374">0.104545</cx:pt>
          <cx:pt idx="3375">0.10419</cx:pt>
          <cx:pt idx="3376">0.101608</cx:pt>
          <cx:pt idx="3377">0.104784</cx:pt>
          <cx:pt idx="3378">0.10115300000000001</cx:pt>
          <cx:pt idx="3379">0.103571</cx:pt>
          <cx:pt idx="3380">0.103325</cx:pt>
          <cx:pt idx="3381">0.104569</cx:pt>
          <cx:pt idx="3382">0.105793</cx:pt>
          <cx:pt idx="3383">0.106765</cx:pt>
          <cx:pt idx="3384">0.10723299999999999</cx:pt>
          <cx:pt idx="3385">0.104369</cx:pt>
          <cx:pt idx="3386">0.107362</cx:pt>
          <cx:pt idx="3387">0.108922</cx:pt>
          <cx:pt idx="3388">0.10918600000000001</cx:pt>
          <cx:pt idx="3389">0.109212</cx:pt>
          <cx:pt idx="3390">0.109531</cx:pt>
          <cx:pt idx="3391">0.109948</cx:pt>
          <cx:pt idx="3392">0.108623</cx:pt>
          <cx:pt idx="3393">0.103851</cx:pt>
          <cx:pt idx="3394">0.101962</cx:pt>
          <cx:pt idx="3395">0.10298300000000001</cx:pt>
          <cx:pt idx="3396">0.107465</cx:pt>
          <cx:pt idx="3397">0.109128</cx:pt>
          <cx:pt idx="3398">0.11056199999999999</cx:pt>
          <cx:pt idx="3399">0.110433</cx:pt>
          <cx:pt idx="3400">0.107888</cx:pt>
          <cx:pt idx="3401">0.10174800000000001</cx:pt>
          <cx:pt idx="3402">0.093079999999999996</cx:pt>
          <cx:pt idx="3403">0.087690000000000004</cx:pt>
          <cx:pt idx="3404">0.088163000000000005</cx:pt>
          <cx:pt idx="3405">0.084448999999999996</cx:pt>
          <cx:pt idx="3406">0.085549</cx:pt>
          <cx:pt idx="3407">0.086019999999999999</cx:pt>
          <cx:pt idx="3408">0.084537000000000001</cx:pt>
          <cx:pt idx="3409">0.082688999999999999</cx:pt>
          <cx:pt idx="3410">0.083288000000000001</cx:pt>
          <cx:pt idx="3411">0.082601999999999995</cx:pt>
          <cx:pt idx="3412">0.082070000000000004</cx:pt>
          <cx:pt idx="3413">0.100798</cx:pt>
          <cx:pt idx="3414">0.110329</cx:pt>
          <cx:pt idx="3415">0.10140399999999999</cx:pt>
          <cx:pt idx="3416">0.090450000000000003</cx:pt>
          <cx:pt idx="3417">0.099911</cx:pt>
          <cx:pt idx="3418">0.098173999999999997</cx:pt>
          <cx:pt idx="3419">0.10156999999999999</cx:pt>
          <cx:pt idx="3420">0.099357000000000001</cx:pt>
          <cx:pt idx="3421">0.108946</cx:pt>
          <cx:pt idx="3422">0.106581</cx:pt>
          <cx:pt idx="3423">0.10295799999999999</cx:pt>
          <cx:pt idx="3424">0.10004200000000001</cx:pt>
          <cx:pt idx="3425">0.102476</cx:pt>
          <cx:pt idx="3426">0.103034</cx:pt>
          <cx:pt idx="3427">0.10292900000000001</cx:pt>
          <cx:pt idx="3428">0.099608000000000002</cx:pt>
          <cx:pt idx="3429">0.098449999999999996</cx:pt>
          <cx:pt idx="3430">0.099743999999999999</cx:pt>
          <cx:pt idx="3431">0.099750000000000005</cx:pt>
          <cx:pt idx="3432">0.100103</cx:pt>
          <cx:pt idx="3433">0.099328</cx:pt>
          <cx:pt idx="3434">0.100199</cx:pt>
          <cx:pt idx="3435">0.100804</cx:pt>
          <cx:pt idx="3436">0.10304199999999999</cx:pt>
          <cx:pt idx="3437">0.099287</cx:pt>
          <cx:pt idx="3438">0.097637000000000002</cx:pt>
          <cx:pt idx="3439">0.098044000000000006</cx:pt>
          <cx:pt idx="3440">0.098017999999999994</cx:pt>
          <cx:pt idx="3441">0.10619199999999999</cx:pt>
          <cx:pt idx="3442">0.103121</cx:pt>
          <cx:pt idx="3443">0.10044599999999999</cx:pt>
          <cx:pt idx="3444">0.098931000000000005</cx:pt>
          <cx:pt idx="3445">0.099234000000000003</cx:pt>
          <cx:pt idx="3446">0.099405999999999994</cx:pt>
          <cx:pt idx="3447">0.101827</cx:pt>
          <cx:pt idx="3448">0.101297</cx:pt>
          <cx:pt idx="3449">0.100327</cx:pt>
          <cx:pt idx="3450">0.064471000000000001</cx:pt>
          <cx:pt idx="3451">0.066518999999999995</cx:pt>
          <cx:pt idx="3452">0.068609000000000003</cx:pt>
          <cx:pt idx="3453">0.067542000000000005</cx:pt>
          <cx:pt idx="3454">0.071456000000000006</cx:pt>
          <cx:pt idx="3455">0.071557999999999997</cx:pt>
          <cx:pt idx="3456">0.094281000000000004</cx:pt>
          <cx:pt idx="3457">0.099453</cx:pt>
          <cx:pt idx="3458">0.099339999999999998</cx:pt>
          <cx:pt idx="3459">0.099200999999999998</cx:pt>
          <cx:pt idx="3460">0.100553</cx:pt>
          <cx:pt idx="3461">0.098766000000000007</cx:pt>
          <cx:pt idx="3462">0.100149</cx:pt>
          <cx:pt idx="3463">0.097987000000000005</cx:pt>
          <cx:pt idx="3464">0.098375000000000004</cx:pt>
          <cx:pt idx="3465">0.099010000000000001</cx:pt>
          <cx:pt idx="3466">0.098766999999999994</cx:pt>
          <cx:pt idx="3467">0.099735000000000004</cx:pt>
          <cx:pt idx="3468">0.099890999999999994</cx:pt>
          <cx:pt idx="3469">0.10249999999999999</cx:pt>
          <cx:pt idx="3470">0.10256</cx:pt>
          <cx:pt idx="3471">0.102828</cx:pt>
          <cx:pt idx="3472">0.102634</cx:pt>
          <cx:pt idx="3473">0.101428</cx:pt>
          <cx:pt idx="3474">0.10573299999999999</cx:pt>
          <cx:pt idx="3475">0.105765</cx:pt>
          <cx:pt idx="3476">0.105235</cx:pt>
          <cx:pt idx="3477">0.10366</cx:pt>
          <cx:pt idx="3478">0.10424899999999999</cx:pt>
          <cx:pt idx="3479">0.105574</cx:pt>
          <cx:pt idx="3480">0.104314</cx:pt>
          <cx:pt idx="3481">0.10111299999999999</cx:pt>
          <cx:pt idx="3482">0.101039</cx:pt>
          <cx:pt idx="3483">0.10032000000000001</cx:pt>
          <cx:pt idx="3484">0.100345</cx:pt>
          <cx:pt idx="3485">0.10122399999999999</cx:pt>
          <cx:pt idx="3486">0.101342</cx:pt>
          <cx:pt idx="3487">0.101595</cx:pt>
          <cx:pt idx="3488">0.101619</cx:pt>
          <cx:pt idx="3489">0.10015400000000001</cx:pt>
          <cx:pt idx="3490">0.10015400000000001</cx:pt>
          <cx:pt idx="3491">0.099376999999999993</cx:pt>
          <cx:pt idx="3492">0.10055699999999999</cx:pt>
          <cx:pt idx="3493">0.097006999999999996</cx:pt>
          <cx:pt idx="3494">0.093409000000000006</cx:pt>
          <cx:pt idx="3495">0.091467999999999994</cx:pt>
          <cx:pt idx="3496">0.090064000000000005</cx:pt>
          <cx:pt idx="3497">0.090061000000000002</cx:pt>
          <cx:pt idx="3498">0.092502000000000001</cx:pt>
          <cx:pt idx="3499">0.091480000000000006</cx:pt>
          <cx:pt idx="3500">0.091469999999999996</cx:pt>
          <cx:pt idx="3501">0.091022000000000006</cx:pt>
          <cx:pt idx="3502">0.091821</cx:pt>
          <cx:pt idx="3503">0.090977000000000002</cx:pt>
          <cx:pt idx="3504">0.090741000000000002</cx:pt>
          <cx:pt idx="3505">0.091734999999999997</cx:pt>
          <cx:pt idx="3506">0.091821</cx:pt>
          <cx:pt idx="3507">0.091572000000000001</cx:pt>
          <cx:pt idx="3508">0.087722999999999995</cx:pt>
          <cx:pt idx="3509">0.053976000000000003</cx:pt>
          <cx:pt idx="3510">0.052188999999999999</cx:pt>
          <cx:pt idx="3511">0.053341</cx:pt>
          <cx:pt idx="3512">0.053539000000000003</cx:pt>
          <cx:pt idx="3513">0.054327</cx:pt>
          <cx:pt idx="3514">0.050892</cx:pt>
          <cx:pt idx="3515">0.050715999999999997</cx:pt>
          <cx:pt idx="3516">0.046796999999999998</cx:pt>
          <cx:pt idx="3517">0.046769999999999999</cx:pt>
          <cx:pt idx="3518">0.048384000000000003</cx:pt>
          <cx:pt idx="3519">0.048013</cx:pt>
          <cx:pt idx="3520">0.051619999999999999</cx:pt>
          <cx:pt idx="3521">0.050880000000000002</cx:pt>
          <cx:pt idx="3522">0.051544</cx:pt>
          <cx:pt idx="3523">0.051485000000000003</cx:pt>
          <cx:pt idx="3524">0.053351999999999997</cx:pt>
          <cx:pt idx="3525">0.053587999999999997</cx:pt>
          <cx:pt idx="3526">0.051943000000000003</cx:pt>
          <cx:pt idx="3527">0.055282999999999999</cx:pt>
          <cx:pt idx="3528">0.057346000000000001</cx:pt>
          <cx:pt idx="3529">0.056188000000000002</cx:pt>
          <cx:pt idx="3530">0.053338999999999998</cx:pt>
          <cx:pt idx="3531">0.050355999999999998</cx:pt>
          <cx:pt idx="3532">0.050828999999999999</cx:pt>
          <cx:pt idx="3533">0.050632999999999997</cx:pt>
          <cx:pt idx="3534">0.049929000000000001</cx:pt>
          <cx:pt idx="3535">0.050152000000000002</cx:pt>
          <cx:pt idx="3536">0.052026000000000003</cx:pt>
          <cx:pt idx="3537">0.049886</cx:pt>
          <cx:pt idx="3538">0.050002999999999999</cx:pt>
          <cx:pt idx="3539">0.050596000000000002</cx:pt>
          <cx:pt idx="3540">0.051936999999999997</cx:pt>
          <cx:pt idx="3541">0.052519999999999997</cx:pt>
          <cx:pt idx="3542">0.051136000000000001</cx:pt>
          <cx:pt idx="3543">0.051583999999999998</cx:pt>
          <cx:pt idx="3544">0.049688999999999997</cx:pt>
          <cx:pt idx="3545">0.048978000000000001</cx:pt>
          <cx:pt idx="3546">0.049764000000000003</cx:pt>
          <cx:pt idx="3547">0.048890000000000003</cx:pt>
          <cx:pt idx="3548">0.051410999999999998</cx:pt>
          <cx:pt idx="3549">0.053491999999999998</cx:pt>
          <cx:pt idx="3550">0.056702000000000002</cx:pt>
          <cx:pt idx="3551">0.055683999999999997</cx:pt>
          <cx:pt idx="3552">0.055246000000000003</cx:pt>
          <cx:pt idx="3553">0.053880999999999998</cx:pt>
          <cx:pt idx="3554">0.056578999999999997</cx:pt>
          <cx:pt idx="3555">0.055572000000000003</cx:pt>
          <cx:pt idx="3556">0.057652000000000002</cx:pt>
          <cx:pt idx="3557">0.055070000000000001</cx:pt>
          <cx:pt idx="3558">0.055743000000000001</cx:pt>
          <cx:pt idx="3559">0.055707</cx:pt>
          <cx:pt idx="3560">0.055843999999999998</cx:pt>
          <cx:pt idx="3561">0.054408999999999999</cx:pt>
          <cx:pt idx="3562">0.055636999999999999</cx:pt>
          <cx:pt idx="3563">0.055087999999999998</cx:pt>
          <cx:pt idx="3564">0.054716000000000001</cx:pt>
          <cx:pt idx="3565">0.055022000000000001</cx:pt>
          <cx:pt idx="3566">0.057415000000000001</cx:pt>
          <cx:pt idx="3567">0.057514999999999997</cx:pt>
          <cx:pt idx="3568">0.059409000000000003</cx:pt>
          <cx:pt idx="3569">0.059664000000000002</cx:pt>
          <cx:pt idx="3570">0.059776999999999997</cx:pt>
          <cx:pt idx="3571">0.058279999999999998</cx:pt>
          <cx:pt idx="3572">0.057543999999999998</cx:pt>
          <cx:pt idx="3573">0.057056000000000003</cx:pt>
          <cx:pt idx="3574">0.056925999999999997</cx:pt>
          <cx:pt idx="3575">0.058319000000000003</cx:pt>
          <cx:pt idx="3576">0.059171000000000001</cx:pt>
          <cx:pt idx="3577">0.059186999999999997</cx:pt>
          <cx:pt idx="3578">0.059235999999999997</cx:pt>
          <cx:pt idx="3579">0.058835999999999999</cx:pt>
          <cx:pt idx="3580">0.058215000000000003</cx:pt>
          <cx:pt idx="3581">0.058076999999999997</cx:pt>
          <cx:pt idx="3582">0.057936000000000001</cx:pt>
          <cx:pt idx="3583">0.060183</cx:pt>
          <cx:pt idx="3584">0.057909000000000002</cx:pt>
          <cx:pt idx="3585">0.057611999999999997</cx:pt>
          <cx:pt idx="3586">0.058207000000000002</cx:pt>
          <cx:pt idx="3587">0.052269000000000003</cx:pt>
          <cx:pt idx="3588">0.052699000000000003</cx:pt>
          <cx:pt idx="3589">0.049860000000000002</cx:pt>
          <cx:pt idx="3590">0.052373999999999997</cx:pt>
          <cx:pt idx="3591">0.052373000000000003</cx:pt>
          <cx:pt idx="3592">0.052269000000000003</cx:pt>
          <cx:pt idx="3593">0.056404000000000003</cx:pt>
          <cx:pt idx="3594">0.062059000000000003</cx:pt>
          <cx:pt idx="3595">0.060770999999999999</cx:pt>
          <cx:pt idx="3596">0.062764</cx:pt>
          <cx:pt idx="3597">0.061956999999999998</cx:pt>
          <cx:pt idx="3598">0.058691</cx:pt>
          <cx:pt idx="3599">0.060995000000000001</cx:pt>
          <cx:pt idx="3600">0.070147000000000001</cx:pt>
          <cx:pt idx="3601">0.077196000000000001</cx:pt>
          <cx:pt idx="3602">0.078104000000000007</cx:pt>
          <cx:pt idx="3603">0.077823000000000003</cx:pt>
          <cx:pt idx="3604">0.078020999999999993</cx:pt>
          <cx:pt idx="3605">0.078026999999999999</cx:pt>
          <cx:pt idx="3606">0.077072000000000002</cx:pt>
          <cx:pt idx="3607">0.075488</cx:pt>
          <cx:pt idx="3608">0.074983999999999995</cx:pt>
          <cx:pt idx="3609">0.075928999999999996</cx:pt>
          <cx:pt idx="3610">0.077318999999999999</cx:pt>
          <cx:pt idx="3611">0.079480999999999996</cx:pt>
          <cx:pt idx="3612">0.082916000000000004</cx:pt>
          <cx:pt idx="3613">0.081608</cx:pt>
          <cx:pt idx="3614">0.085135000000000002</cx:pt>
          <cx:pt idx="3615">0.085110000000000005</cx:pt>
          <cx:pt idx="3616">0.085349999999999995</cx:pt>
          <cx:pt idx="3617">0.083376000000000006</cx:pt>
          <cx:pt idx="3618">0.087053000000000005</cx:pt>
          <cx:pt idx="3619">0.084100999999999995</cx:pt>
          <cx:pt idx="3620">0.081985000000000002</cx:pt>
          <cx:pt idx="3621">0.083289000000000002</cx:pt>
          <cx:pt idx="3622">0.088606000000000004</cx:pt>
          <cx:pt idx="3623">0.090559000000000001</cx:pt>
          <cx:pt idx="3624">0.089121000000000006</cx:pt>
          <cx:pt idx="3625">0.090156</cx:pt>
          <cx:pt idx="3626">0.086418999999999996</cx:pt>
          <cx:pt idx="3627">0.084441000000000002</cx:pt>
          <cx:pt idx="3628">0.086430999999999994</cx:pt>
          <cx:pt idx="3629">0.084669999999999995</cx:pt>
          <cx:pt idx="3630">0.082868999999999998</cx:pt>
          <cx:pt idx="3631">0.082854999999999998</cx:pt>
          <cx:pt idx="3632">0.082822000000000007</cx:pt>
          <cx:pt idx="3633">0.082923999999999998</cx:pt>
          <cx:pt idx="3634">0.081032000000000007</cx:pt>
          <cx:pt idx="3635">0.081534999999999996</cx:pt>
          <cx:pt idx="3636">0.082288</cx:pt>
          <cx:pt idx="3637">0.081946000000000005</cx:pt>
          <cx:pt idx="3638">0.081243999999999997</cx:pt>
          <cx:pt idx="3639">0.080678</cx:pt>
          <cx:pt idx="3640">0.077219999999999997</cx:pt>
          <cx:pt idx="3641">0.079372999999999999</cx:pt>
          <cx:pt idx="3642">0.079450999999999994</cx:pt>
          <cx:pt idx="3643">0.076222999999999999</cx:pt>
          <cx:pt idx="3644">0.077576999999999993</cx:pt>
          <cx:pt idx="3645">0.079046000000000005</cx:pt>
          <cx:pt idx="3646">0.076252</cx:pt>
          <cx:pt idx="3647">0.086102999999999999</cx:pt>
          <cx:pt idx="3648">0.085664000000000004</cx:pt>
          <cx:pt idx="3649">0.085708000000000006</cx:pt>
          <cx:pt idx="3650">0.078746999999999998</cx:pt>
          <cx:pt idx="3651">0.073207999999999995</cx:pt>
          <cx:pt idx="3652">0.078251000000000001</cx:pt>
          <cx:pt idx="3653">0.064180000000000001</cx:pt>
          <cx:pt idx="3654">0.063664999999999999</cx:pt>
          <cx:pt idx="3655">0.062753000000000003</cx:pt>
          <cx:pt idx="3656">0.062285</cx:pt>
          <cx:pt idx="3657">0.059777999999999998</cx:pt>
          <cx:pt idx="3658">0.063936000000000007</cx:pt>
          <cx:pt idx="3659">0.064090999999999995</cx:pt>
          <cx:pt idx="3660">0.062725000000000003</cx:pt>
          <cx:pt idx="3661">0.061206000000000003</cx:pt>
          <cx:pt idx="3662">0.063938999999999996</cx:pt>
          <cx:pt idx="3663">0.063863000000000003</cx:pt>
          <cx:pt idx="3664">0.065762000000000001</cx:pt>
          <cx:pt idx="3665">0.065646999999999997</cx:pt>
          <cx:pt idx="3666">0.067992999999999998</cx:pt>
          <cx:pt idx="3667">0.065433000000000005</cx:pt>
          <cx:pt idx="3668">0.066209000000000004</cx:pt>
          <cx:pt idx="3669">0.066059000000000007</cx:pt>
          <cx:pt idx="3670">0.066652000000000003</cx:pt>
          <cx:pt idx="3671">0.066366999999999995</cx:pt>
          <cx:pt idx="3672">0.065465999999999996</cx:pt>
          <cx:pt idx="3673">0.074261999999999995</cx:pt>
          <cx:pt idx="3674">0.076289999999999997</cx:pt>
          <cx:pt idx="3675">0.077381000000000005</cx:pt>
          <cx:pt idx="3676">0.077559000000000003</cx:pt>
          <cx:pt idx="3677">0.078340000000000007</cx:pt>
          <cx:pt idx="3678">0.078657000000000005</cx:pt>
          <cx:pt idx="3679">0.076978000000000005</cx:pt>
          <cx:pt idx="3680">0.071681999999999996</cx:pt>
          <cx:pt idx="3681">0.080901000000000001</cx:pt>
          <cx:pt idx="3682">0.072317000000000006</cx:pt>
          <cx:pt idx="3683">0.069758000000000001</cx:pt>
          <cx:pt idx="3684">0.072140999999999997</cx:pt>
          <cx:pt idx="3685">0.070692000000000005</cx:pt>
          <cx:pt idx="3686">0.070310999999999998</cx:pt>
          <cx:pt idx="3687">0.057313000000000003</cx:pt>
          <cx:pt idx="3688">0.058249000000000002</cx:pt>
          <cx:pt idx="3689">0.056418000000000003</cx:pt>
          <cx:pt idx="3690">0.056329999999999998</cx:pt>
          <cx:pt idx="3691">0.056129999999999999</cx:pt>
          <cx:pt idx="3692">0.058324000000000001</cx:pt>
          <cx:pt idx="3693">0.058521999999999998</cx:pt>
          <cx:pt idx="3694">0.058854999999999998</cx:pt>
          <cx:pt idx="3695">0.063228000000000006</cx:pt>
          <cx:pt idx="3696">0.062316000000000003</cx:pt>
          <cx:pt idx="3697">0.062566999999999998</cx:pt>
          <cx:pt idx="3698">0.059636000000000002</cx:pt>
          <cx:pt idx="3699">0.058980999999999999</cx:pt>
          <cx:pt idx="3700">0.059551</cx:pt>
          <cx:pt idx="3701">0.058146000000000003</cx:pt>
          <cx:pt idx="3702">0.054997999999999998</cx:pt>
          <cx:pt idx="3703">0.055466000000000001</cx:pt>
          <cx:pt idx="3704">0.057180000000000002</cx:pt>
          <cx:pt idx="3705">0.056862999999999997</cx:pt>
          <cx:pt idx="3706">0.054343000000000002</cx:pt>
          <cx:pt idx="3707">0.051465999999999998</cx:pt>
          <cx:pt idx="3708">0.052691000000000002</cx:pt>
          <cx:pt idx="3709">0.056017999999999998</cx:pt>
          <cx:pt idx="3710">0.056978000000000001</cx:pt>
          <cx:pt idx="3711">0.053342000000000001</cx:pt>
          <cx:pt idx="3712">0.054318999999999999</cx:pt>
          <cx:pt idx="3713">0.056474999999999997</cx:pt>
          <cx:pt idx="3714">0.056495999999999998</cx:pt>
          <cx:pt idx="3715">0.054153</cx:pt>
          <cx:pt idx="3716">0.054297999999999999</cx:pt>
          <cx:pt idx="3717">0.055639000000000001</cx:pt>
          <cx:pt idx="3718">0.057605999999999997</cx:pt>
          <cx:pt idx="3719">0.059346999999999997</cx:pt>
          <cx:pt idx="3720">0.066391000000000006</cx:pt>
          <cx:pt idx="3721">0.070556999999999995</cx:pt>
          <cx:pt idx="3722">0.069394999999999998</cx:pt>
          <cx:pt idx="3723">0.068073999999999996</cx:pt>
          <cx:pt idx="3724">0.067909999999999998</cx:pt>
          <cx:pt idx="3725">0.068834000000000006</cx:pt>
          <cx:pt idx="3726">0.068953</cx:pt>
          <cx:pt idx="3727">0.067539000000000002</cx:pt>
          <cx:pt idx="3728">0.067404000000000006</cx:pt>
          <cx:pt idx="3729">0.067789000000000002</cx:pt>
          <cx:pt idx="3730">0.067118999999999998</cx:pt>
          <cx:pt idx="3731">0.066771999999999998</cx:pt>
          <cx:pt idx="3732">0.068054000000000003</cx:pt>
          <cx:pt idx="3733">0.068407999999999997</cx:pt>
          <cx:pt idx="3734">0.068376999999999993</cx:pt>
          <cx:pt idx="3735">0.068374000000000004</cx:pt>
          <cx:pt idx="3736">0.067776000000000003</cx:pt>
          <cx:pt idx="3737">0.067991999999999997</cx:pt>
          <cx:pt idx="3738">0.066309000000000007</cx:pt>
          <cx:pt idx="3739">0.066659999999999997</cx:pt>
          <cx:pt idx="3740">0.066866999999999996</cx:pt>
          <cx:pt idx="3741">0.067280000000000006</cx:pt>
          <cx:pt idx="3742">0.066410999999999998</cx:pt>
          <cx:pt idx="3743">0.066229999999999997</cx:pt>
          <cx:pt idx="3744">0.066693000000000002</cx:pt>
          <cx:pt idx="3745">0.066876000000000005</cx:pt>
          <cx:pt idx="3746">0.069098999999999994</cx:pt>
          <cx:pt idx="3747">0.068765000000000007</cx:pt>
          <cx:pt idx="3748">0.068668999999999994</cx:pt>
          <cx:pt idx="3749">0.070082000000000005</cx:pt>
          <cx:pt idx="3750">0.068343000000000001</cx:pt>
          <cx:pt idx="3751">0.067767999999999995</cx:pt>
          <cx:pt idx="3752">0.067706000000000002</cx:pt>
          <cx:pt idx="3753">0.067961999999999995</cx:pt>
          <cx:pt idx="3754">0.069556999999999994</cx:pt>
          <cx:pt idx="3755">0.069578000000000001</cx:pt>
          <cx:pt idx="3756">0.068615999999999996</cx:pt>
          <cx:pt idx="3757">0.069627999999999995</cx:pt>
          <cx:pt idx="3758">0.069041000000000005</cx:pt>
          <cx:pt idx="3759">0.070961999999999997</cx:pt>
          <cx:pt idx="3760">0.067571999999999993</cx:pt>
          <cx:pt idx="3761">0.066972000000000004</cx:pt>
          <cx:pt idx="3762">0.076244000000000006</cx:pt>
          <cx:pt idx="3763">0.073276999999999995</cx:pt>
          <cx:pt idx="3764">0.069546999999999998</cx:pt>
          <cx:pt idx="3765">0.068995000000000001</cx:pt>
          <cx:pt idx="3766">0.078493999999999994</cx:pt>
          <cx:pt idx="3767">0.080643000000000006</cx:pt>
          <cx:pt idx="3768">0.071970999999999993</cx:pt>
          <cx:pt idx="3769">0.065431000000000003</cx:pt>
          <cx:pt idx="3770">0.063378000000000004</cx:pt>
          <cx:pt idx="3771">0.063376000000000002</cx:pt>
          <cx:pt idx="3772">0.063947000000000004</cx:pt>
          <cx:pt idx="3773">0.062867000000000006</cx:pt>
          <cx:pt idx="3774">0.063963000000000006</cx:pt>
          <cx:pt idx="3775">0.060335</cx:pt>
          <cx:pt idx="3776">0.063451999999999995</cx:pt>
          <cx:pt idx="3777">0.062525999999999998</cx:pt>
          <cx:pt idx="3778">0.063233999999999999</cx:pt>
          <cx:pt idx="3779">0.060582999999999998</cx:pt>
          <cx:pt idx="3780">0.048784000000000001</cx:pt>
          <cx:pt idx="3781">0.052488</cx:pt>
          <cx:pt idx="3782">0.067062999999999998</cx:pt>
          <cx:pt idx="3783">0.069170999999999996</cx:pt>
          <cx:pt idx="3784">0.069318000000000005</cx:pt>
          <cx:pt idx="3785">0.067792000000000005</cx:pt>
          <cx:pt idx="3786">0.070314000000000002</cx:pt>
          <cx:pt idx="3787">0.072030999999999998</cx:pt>
          <cx:pt idx="3788">0.072942999999999994</cx:pt>
          <cx:pt idx="3789">0.067696999999999993</cx:pt>
          <cx:pt idx="3790">0.067533999999999997</cx:pt>
          <cx:pt idx="3791">0.067695000000000005</cx:pt>
          <cx:pt idx="3792">0.067863999999999994</cx:pt>
          <cx:pt idx="3793">0.069436999999999999</cx:pt>
          <cx:pt idx="3794">0.072391999999999998</cx:pt>
          <cx:pt idx="3795">0.072118000000000002</cx:pt>
          <cx:pt idx="3796">0.073265999999999998</cx:pt>
          <cx:pt idx="3797">0.075830999999999996</cx:pt>
          <cx:pt idx="3798">0.075721999999999998</cx:pt>
          <cx:pt idx="3799">0.077310000000000004</cx:pt>
          <cx:pt idx="3800">0.075439999999999993</cx:pt>
          <cx:pt idx="3801">0.079672000000000007</cx:pt>
          <cx:pt idx="3802">0.077289999999999998</cx:pt>
          <cx:pt idx="3803">0.066138000000000002</cx:pt>
          <cx:pt idx="3804">0.063886999999999999</cx:pt>
          <cx:pt idx="3805">0.063382999999999995</cx:pt>
          <cx:pt idx="3806">0.062731999999999996</cx:pt>
          <cx:pt idx="3807">0.066530000000000006</cx:pt>
          <cx:pt idx="3808">0.066874000000000003</cx:pt>
          <cx:pt idx="3809">0.065083000000000002</cx:pt>
          <cx:pt idx="3810">0.065393999999999994</cx:pt>
          <cx:pt idx="3811">0.066826999999999998</cx:pt>
          <cx:pt idx="3812">0.064297999999999994</cx:pt>
          <cx:pt idx="3813">0.064119999999999996</cx:pt>
          <cx:pt idx="3814">0.063693</cx:pt>
          <cx:pt idx="3815">0.069887000000000005</cx:pt>
          <cx:pt idx="3816">0.069889000000000007</cx:pt>
          <cx:pt idx="3817">0.070057999999999995</cx:pt>
          <cx:pt idx="3818">0.075595999999999997</cx:pt>
          <cx:pt idx="3819">0.072747999999999993</cx:pt>
          <cx:pt idx="3820">0.072856000000000004</cx:pt>
          <cx:pt idx="3821">0.066806000000000004</cx:pt>
          <cx:pt idx="3822">0.058013000000000002</cx:pt>
          <cx:pt idx="3823">0.061087000000000002</cx:pt>
          <cx:pt idx="3824">0.061830000000000003</cx:pt>
          <cx:pt idx="3825">0.059864000000000001</cx:pt>
          <cx:pt idx="3826">0.061988000000000001</cx:pt>
          <cx:pt idx="3827">0.061657999999999998</cx:pt>
          <cx:pt idx="3828">0.066338999999999995</cx:pt>
          <cx:pt idx="3829">0.066653000000000004</cx:pt>
          <cx:pt idx="3830">0.064029000000000003</cx:pt>
          <cx:pt idx="3831">0.070190000000000002</cx:pt>
          <cx:pt idx="3832">0.071776000000000006</cx:pt>
          <cx:pt idx="3833">0.078200000000000006</cx:pt>
          <cx:pt idx="3834">0.080504000000000006</cx:pt>
          <cx:pt idx="3835">0.080324000000000007</cx:pt>
          <cx:pt idx="3836">0.080300999999999997</cx:pt>
          <cx:pt idx="3837">0.080918000000000004</cx:pt>
          <cx:pt idx="3838">0.081153000000000003</cx:pt>
          <cx:pt idx="3839">0.081386</cx:pt>
          <cx:pt idx="3840">0.084083000000000005</cx:pt>
          <cx:pt idx="3841">0.068609000000000003</cx:pt>
          <cx:pt idx="3842">0.075842000000000007</cx:pt>
          <cx:pt idx="3843">0.071353</cx:pt>
          <cx:pt idx="3844">0.058646999999999998</cx:pt>
          <cx:pt idx="3845">0.059195999999999999</cx:pt>
          <cx:pt idx="3846">0.095732999999999999</cx:pt>
          <cx:pt idx="3847">0.097642000000000007</cx:pt>
          <cx:pt idx="3848">0.113</cx:pt>
          <cx:pt idx="3849">0.113</cx:pt>
          <cx:pt idx="3850">0.113</cx:pt>
          <cx:pt idx="3851">0.113</cx:pt>
          <cx:pt idx="3852">0.113</cx:pt>
          <cx:pt idx="3853">0.113</cx:pt>
          <cx:pt idx="3854">0.113</cx:pt>
          <cx:pt idx="3855">0.113</cx:pt>
          <cx:pt idx="3856">0.113</cx:pt>
          <cx:pt idx="3857">0.113</cx:pt>
          <cx:pt idx="3858">0.113</cx:pt>
          <cx:pt idx="3859">0.113</cx:pt>
          <cx:pt idx="3860">0.113</cx:pt>
          <cx:pt idx="3861">0.10854999999999999</cx:pt>
          <cx:pt idx="3862">0.113</cx:pt>
          <cx:pt idx="3863">0.099109000000000003</cx:pt>
          <cx:pt idx="3864">0.092217999999999994</cx:pt>
          <cx:pt idx="3865">0.094691999999999998</cx:pt>
          <cx:pt idx="3866">0.095007999999999995</cx:pt>
          <cx:pt idx="3867">0.10143099999999999</cx:pt>
          <cx:pt idx="3868">0.097113000000000005</cx:pt>
          <cx:pt idx="3869">0.094111</cx:pt>
          <cx:pt idx="3870">0.093766000000000002</cx:pt>
          <cx:pt idx="3871">0.086143999999999998</cx:pt>
          <cx:pt idx="3872">0.085635000000000003</cx:pt>
          <cx:pt idx="3873">0.077904000000000001</cx:pt>
          <cx:pt idx="3874">0.079111000000000001</cx:pt>
          <cx:pt idx="3875">0.074621999999999994</cx:pt>
          <cx:pt idx="3876">0.079022999999999996</cx:pt>
          <cx:pt idx="3877">0.083141000000000007</cx:pt>
          <cx:pt idx="3878">0.083031999999999995</cx:pt>
          <cx:pt idx="3879">0.081545000000000006</cx:pt>
          <cx:pt idx="3880">0.081961999999999993</cx:pt>
          <cx:pt idx="3881">0.080331</cx:pt>
          <cx:pt idx="3882">0.081508999999999998</cx:pt>
          <cx:pt idx="3883">0.093681</cx:pt>
          <cx:pt idx="3884">0.091507000000000005</cx:pt>
          <cx:pt idx="3885">0.091619000000000006</cx:pt>
          <cx:pt idx="3886">0.093262999999999999</cx:pt>
          <cx:pt idx="3887">0.093754000000000004</cx:pt>
          <cx:pt idx="3888">0.090914999999999996</cx:pt>
          <cx:pt idx="3889">0.090372999999999995</cx:pt>
          <cx:pt idx="3890">0.087926000000000004</cx:pt>
          <cx:pt idx="3891">0.086163000000000003</cx:pt>
          <cx:pt idx="3892">0.086058999999999997</cx:pt>
          <cx:pt idx="3893">0.075569999999999998</cx:pt>
          <cx:pt idx="3894">0.086171999999999999</cx:pt>
          <cx:pt idx="3895">0.079698000000000005</cx:pt>
          <cx:pt idx="3896">0.084625000000000006</cx:pt>
          <cx:pt idx="3897">0.082311999999999996</cx:pt>
          <cx:pt idx="3898">0.079683000000000004</cx:pt>
          <cx:pt idx="3899">0.086445999999999995</cx:pt>
          <cx:pt idx="3900">0.084929000000000004</cx:pt>
          <cx:pt idx="3901">0.076189999999999994</cx:pt>
          <cx:pt idx="3902">0.080128000000000005</cx:pt>
          <cx:pt idx="3903">0.078237000000000001</cx:pt>
          <cx:pt idx="3904">0.082575999999999997</cx:pt>
          <cx:pt idx="3905">0.082572999999999994</cx:pt>
          <cx:pt idx="3906">0.076743000000000006</cx:pt>
          <cx:pt idx="3907">0.075758000000000006</cx:pt>
          <cx:pt idx="3908">0.069594000000000003</cx:pt>
          <cx:pt idx="3909">0.077967999999999996</cx:pt>
          <cx:pt idx="3910">0.074274999999999994</cx:pt>
          <cx:pt idx="3911">0.070042999999999994</cx:pt>
          <cx:pt idx="3912">0.076558000000000001</cx:pt>
          <cx:pt idx="3913">0.076953999999999995</cx:pt>
          <cx:pt idx="3914">0.073521000000000003</cx:pt>
          <cx:pt idx="3915">0.073903999999999997</cx:pt>
          <cx:pt idx="3916">0.073766999999999999</cx:pt>
          <cx:pt idx="3917">0.074459999999999998</cx:pt>
          <cx:pt idx="3918">0.073689000000000004</cx:pt>
          <cx:pt idx="3919">0.074997999999999995</cx:pt>
          <cx:pt idx="3920">0.070068000000000005</cx:pt>
          <cx:pt idx="3921">0.070083999999999994</cx:pt>
          <cx:pt idx="3922">0.065147999999999998</cx:pt>
          <cx:pt idx="3923">0.065866999999999995</cx:pt>
          <cx:pt idx="3924">0.067354999999999998</cx:pt>
          <cx:pt idx="3925">0.065291000000000002</cx:pt>
          <cx:pt idx="3926">0.060505999999999997</cx:pt>
          <cx:pt idx="3927">0.061609999999999998</cx:pt>
          <cx:pt idx="3928">0.062045999999999997</cx:pt>
          <cx:pt idx="3929">0.063074000000000005</cx:pt>
          <cx:pt idx="3930">0.064078999999999997</cx:pt>
          <cx:pt idx="3931">0.064393000000000006</cx:pt>
          <cx:pt idx="3932">0.068378999999999995</cx:pt>
          <cx:pt idx="3933">0.062489999999999997</cx:pt>
          <cx:pt idx="3934">0.058651000000000002</cx:pt>
          <cx:pt idx="3935">0.059067000000000001</cx:pt>
          <cx:pt idx="3936">0.059658000000000003</cx:pt>
          <cx:pt idx="3937">0.059763999999999998</cx:pt>
          <cx:pt idx="3938">0.059454</cx:pt>
          <cx:pt idx="3939">0.059589000000000003</cx:pt>
          <cx:pt idx="3940">0.058973999999999999</cx:pt>
          <cx:pt idx="3941">0.058153000000000003</cx:pt>
          <cx:pt idx="3942">0.053554999999999998</cx:pt>
          <cx:pt idx="3943">0.053838999999999998</cx:pt>
          <cx:pt idx="3944">0.055565000000000003</cx:pt>
          <cx:pt idx="3945">0.055524999999999998</cx:pt>
          <cx:pt idx="3946">0.054600000000000003</cx:pt>
          <cx:pt idx="3947">0.054523000000000002</cx:pt>
          <cx:pt idx="3948">0.055094999999999998</cx:pt>
          <cx:pt idx="3949">0.054801000000000002</cx:pt>
          <cx:pt idx="3950">0.048064000000000003</cx:pt>
          <cx:pt idx="3951">0.046650999999999998</cx:pt>
          <cx:pt idx="3952">0.051785999999999999</cx:pt>
          <cx:pt idx="3953">0.051513999999999997</cx:pt>
          <cx:pt idx="3954">0.052512000000000003</cx:pt>
          <cx:pt idx="3955">0.055185999999999999</cx:pt>
          <cx:pt idx="3956">0.057244000000000003</cx:pt>
          <cx:pt idx="3957">0.056945999999999997</cx:pt>
          <cx:pt idx="3958">0.055869000000000002</cx:pt>
          <cx:pt idx="3959">0.055171999999999999</cx:pt>
          <cx:pt idx="3960">0.056161999999999997</cx:pt>
          <cx:pt idx="3961">0.056105000000000002</cx:pt>
          <cx:pt idx="3962">0.057382000000000002</cx:pt>
          <cx:pt idx="3963">0.061792</cx:pt>
          <cx:pt idx="3964">0.060939</cx:pt>
          <cx:pt idx="3965">0.06096</cx:pt>
          <cx:pt idx="3966">0.060088999999999997</cx:pt>
          <cx:pt idx="3967">0.061982000000000002</cx:pt>
          <cx:pt idx="3968">0.061887999999999999</cx:pt>
          <cx:pt idx="3969">0.062387999999999999</cx:pt>
          <cx:pt idx="3970">0.061982000000000002</cx:pt>
          <cx:pt idx="3971">0.062993999999999994</cx:pt>
          <cx:pt idx="3972">0.063710000000000003</cx:pt>
          <cx:pt idx="3973">0.065060999999999994</cx:pt>
          <cx:pt idx="3974">0.071774000000000004</cx:pt>
          <cx:pt idx="3975">0.072152999999999995</cx:pt>
          <cx:pt idx="3976">0.071617</cx:pt>
          <cx:pt idx="3977">0.072674000000000002</cx:pt>
          <cx:pt idx="3978">0.072262999999999994</cx:pt>
          <cx:pt idx="3979">0.073224999999999998</cx:pt>
          <cx:pt idx="3980">0.074410000000000004</cx:pt>
          <cx:pt idx="3981">0.074589000000000003</cx:pt>
          <cx:pt idx="3982">0.07467</cx:pt>
          <cx:pt idx="3983">0.075685000000000002</cx:pt>
          <cx:pt idx="3984">0.076777999999999999</cx:pt>
          <cx:pt idx="3985">0.075300000000000006</cx:pt>
          <cx:pt idx="3986">0.075297000000000003</cx:pt>
          <cx:pt idx="3987">0.076055999999999999</cx:pt>
          <cx:pt idx="3988">0.077871999999999997</cx:pt>
          <cx:pt idx="3989">0.079329999999999998</cx:pt>
          <cx:pt idx="3990">0.080396999999999996</cx:pt>
          <cx:pt idx="3991">0.083860000000000004</cx:pt>
          <cx:pt idx="3992">0.084249000000000004</cx:pt>
          <cx:pt idx="3993">0.084636000000000003</cx:pt>
          <cx:pt idx="3994">0.084158999999999998</cx:pt>
          <cx:pt idx="3995">0.084350999999999995</cx:pt>
          <cx:pt idx="3996">0.083921999999999997</cx:pt>
          <cx:pt idx="3997">0.084456000000000003</cx:pt>
          <cx:pt idx="3998">0.083487000000000006</cx:pt>
          <cx:pt idx="3999">0.083734000000000003</cx:pt>
          <cx:pt idx="4000">0.085292999999999994</cx:pt>
          <cx:pt idx="4001">0.086390999999999996</cx:pt>
          <cx:pt idx="4002">0.085382</cx:pt>
          <cx:pt idx="4003">0.086500999999999995</cx:pt>
          <cx:pt idx="4004">0.087030999999999997</cx:pt>
          <cx:pt idx="4005">0.088289000000000006</cx:pt>
          <cx:pt idx="4006">0.090076000000000003</cx:pt>
          <cx:pt idx="4007">0.089068999999999995</cx:pt>
          <cx:pt idx="4008">0.088746000000000005</cx:pt>
          <cx:pt idx="4009">0.075430999999999998</cx:pt>
          <cx:pt idx="4010">0.076608999999999997</cx:pt>
          <cx:pt idx="4011">0.070407999999999998</cx:pt>
          <cx:pt idx="4012">0.070359000000000005</cx:pt>
          <cx:pt idx="4013">0.072480000000000003</cx:pt>
          <cx:pt idx="4014">0.071898000000000004</cx:pt>
          <cx:pt idx="4015">0.071427000000000004</cx:pt>
          <cx:pt idx="4016">0.073552000000000006</cx:pt>
          <cx:pt idx="4017">0.076688000000000006</cx:pt>
          <cx:pt idx="4018">0.082544000000000006</cx:pt>
          <cx:pt idx="4019">0.082593</cx:pt>
          <cx:pt idx="4020">0.082243999999999998</cx:pt>
          <cx:pt idx="4021">0.081262000000000001</cx:pt>
          <cx:pt idx="4022">0.080412999999999998</cx:pt>
          <cx:pt idx="4023">0.079594999999999999</cx:pt>
          <cx:pt idx="4024">0.079375000000000001</cx:pt>
          <cx:pt idx="4025">0.074426000000000006</cx:pt>
          <cx:pt idx="4026">0.073641999999999999</cx:pt>
          <cx:pt idx="4027">0.071993000000000001</cx:pt>
          <cx:pt idx="4028">0.063963000000000006</cx:pt>
          <cx:pt idx="4029">0.061051000000000001</cx:pt>
          <cx:pt idx="4030">0.061154</cx:pt>
          <cx:pt idx="4031">0.060152999999999998</cx:pt>
          <cx:pt idx="4032">0.060893999999999997</cx:pt>
          <cx:pt idx="4033">0.061009000000000001</cx:pt>
          <cx:pt idx="4034">0.061279</cx:pt>
          <cx:pt idx="4035">0.061821000000000001</cx:pt>
          <cx:pt idx="4036">0.062184000000000003</cx:pt>
          <cx:pt idx="4037">0.061527999999999999</cx:pt>
          <cx:pt idx="4038">0.064125000000000001</cx:pt>
          <cx:pt idx="4039">0.073811000000000002</cx:pt>
          <cx:pt idx="4040">0.069169999999999995</cx:pt>
          <cx:pt idx="4041">0.063558000000000003</cx:pt>
          <cx:pt idx="4042">0.079762</cx:pt>
          <cx:pt idx="4043">0.065608</cx:pt>
          <cx:pt idx="4044">0.055931000000000002</cx:pt>
          <cx:pt idx="4045">0.059637999999999997</cx:pt>
          <cx:pt idx="4046">0.064143000000000006</cx:pt>
          <cx:pt idx="4047">0.061661000000000001</cx:pt>
          <cx:pt idx="4048">0.065594</cx:pt>
          <cx:pt idx="4049">0.064690999999999999</cx:pt>
          <cx:pt idx="4050">0.059075999999999997</cx:pt>
          <cx:pt idx="4051">0.060385000000000001</cx:pt>
          <cx:pt idx="4052">0.083206000000000002</cx:pt>
          <cx:pt idx="4053">0.097779000000000005</cx:pt>
          <cx:pt idx="4054">0.089883000000000005</cx:pt>
          <cx:pt idx="4055">0.077811000000000005</cx:pt>
          <cx:pt idx="4056">0.086216000000000001</cx:pt>
          <cx:pt idx="4057">0.083262000000000003</cx:pt>
          <cx:pt idx="4058">0.086549000000000001</cx:pt>
          <cx:pt idx="4059">0.082521999999999998</cx:pt>
          <cx:pt idx="4060">0.090227000000000002</cx:pt>
          <cx:pt idx="4061">0.081559999999999994</cx:pt>
          <cx:pt idx="4062">0.077614000000000002</cx:pt>
          <cx:pt idx="4063">0.070902000000000007</cx:pt>
          <cx:pt idx="4064">0.075885999999999995</cx:pt>
          <cx:pt idx="4065">0.081836000000000006</cx:pt>
          <cx:pt idx="4066">0.071428000000000005</cx:pt>
          <cx:pt idx="4067">0.070445999999999995</cx:pt>
          <cx:pt idx="4068">0.071813000000000002</cx:pt>
          <cx:pt idx="4069">0.075386999999999996</cx:pt>
          <cx:pt idx="4070">0.074526999999999996</cx:pt>
          <cx:pt idx="4071">0.076775999999999997</cx:pt>
          <cx:pt idx="4072">0.086599999999999996</cx:pt>
          <cx:pt idx="4073">0.085203000000000001</cx:pt>
          <cx:pt idx="4074">0.070582000000000006</cx:pt>
          <cx:pt idx="4075">0.067433000000000007</cx:pt>
          <cx:pt idx="4076">0.066685999999999995</cx:pt>
          <cx:pt idx="4077">0.065911999999999998</cx:pt>
          <cx:pt idx="4078">0.059759</cx:pt>
          <cx:pt idx="4079">0.060461000000000001</cx:pt>
          <cx:pt idx="4080">0.062308000000000002</cx:pt>
          <cx:pt idx="4081">0.059769000000000003</cx:pt>
          <cx:pt idx="4082">0.059089999999999997</cx:pt>
          <cx:pt idx="4083">0.057363999999999998</cx:pt>
          <cx:pt idx="4084">0.060380000000000003</cx:pt>
          <cx:pt idx="4085">0.057355000000000003</cx:pt>
          <cx:pt idx="4086">0.057374000000000001</cx:pt>
          <cx:pt idx="4087">0.057702999999999997</cx:pt>
          <cx:pt idx="4088">0.056321999999999997</cx:pt>
          <cx:pt idx="4089">0.056646000000000002</cx:pt>
          <cx:pt idx="4090">0.056583000000000001</cx:pt>
          <cx:pt idx="4091">0.056906999999999999</cx:pt>
          <cx:pt idx="4092">0.058344</cx:pt>
          <cx:pt idx="4093">0.061363000000000001</cx:pt>
          <cx:pt idx="4094">0.065841999999999998</cx:pt>
          <cx:pt idx="4095">0.065910999999999997</cx:pt>
          <cx:pt idx="4096">0.067353999999999997</cx:pt>
          <cx:pt idx="4097">0.066988000000000006</cx:pt>
          <cx:pt idx="4098">0.067932000000000006</cx:pt>
          <cx:pt idx="4099">0.067155999999999993</cx:pt>
          <cx:pt idx="4100">0.067531999999999995</cx:pt>
          <cx:pt idx="4101">0.066314999999999999</cx:pt>
          <cx:pt idx="4102">0.066761000000000001</cx:pt>
          <cx:pt idx="4103">0.066322999999999993</cx:pt>
          <cx:pt idx="4104">0.066425999999999999</cx:pt>
          <cx:pt idx="4105">0.066526000000000002</cx:pt>
          <cx:pt idx="4106">0.066797999999999996</cx:pt>
          <cx:pt idx="4107">0.066049999999999998</cx:pt>
          <cx:pt idx="4108">0.065491999999999995</cx:pt>
          <cx:pt idx="4109">0.066879999999999995</cx:pt>
          <cx:pt idx="4110">0.068622000000000002</cx:pt>
          <cx:pt idx="4111">0.069524000000000002</cx:pt>
          <cx:pt idx="4112">0.067541000000000004</cx:pt>
          <cx:pt idx="4113">0.068677000000000002</cx:pt>
          <cx:pt idx="4114">0.071374999999999994</cx:pt>
          <cx:pt idx="4115">0.071152000000000007</cx:pt>
          <cx:pt idx="4116">0.067875000000000005</cx:pt>
          <cx:pt idx="4117">0.067163</cx:pt>
          <cx:pt idx="4118">0.067256999999999997</cx:pt>
          <cx:pt idx="4119">0.069134000000000001</cx:pt>
          <cx:pt idx="4120">0.063529000000000002</cx:pt>
          <cx:pt idx="4121">0.063639000000000001</cx:pt>
          <cx:pt idx="4122">0.064166000000000001</cx:pt>
          <cx:pt idx="4123">0.064088000000000006</cx:pt>
          <cx:pt idx="4124">0.065003000000000005</cx:pt>
          <cx:pt idx="4125">0.063880999999999993</cx:pt>
          <cx:pt idx="4126">0.064534999999999995</cx:pt>
          <cx:pt idx="4127">0.069986999999999994</cx:pt>
          <cx:pt idx="4128">0.069929000000000005</cx:pt>
          <cx:pt idx="4129">0.071246000000000004</cx:pt>
          <cx:pt idx="4130">0.072903999999999997</cx:pt>
          <cx:pt idx="4131">0.074979000000000004</cx:pt>
          <cx:pt idx="4132">0.070519999999999999</cx:pt>
          <cx:pt idx="4133">0.072395000000000001</cx:pt>
          <cx:pt idx="4134">0.072277999999999995</cx:pt>
          <cx:pt idx="4135">0.073483999999999994</cx:pt>
          <cx:pt idx="4136">0.070042999999999994</cx:pt>
          <cx:pt idx="4137">0.066921999999999995</cx:pt>
          <cx:pt idx="4138">0.068239999999999995</cx:pt>
          <cx:pt idx="4139">0.067999000000000004</cx:pt>
          <cx:pt idx="4140">0.069015999999999994</cx:pt>
          <cx:pt idx="4141">0.070095000000000005</cx:pt>
          <cx:pt idx="4142">0.071220000000000006</cx:pt>
          <cx:pt idx="4143">0.071695999999999996</cx:pt>
          <cx:pt idx="4144">0.072047</cx:pt>
          <cx:pt idx="4145">0.072024000000000005</cx:pt>
          <cx:pt idx="4146">0.072230000000000003</cx:pt>
          <cx:pt idx="4147">0.071910000000000002</cx:pt>
          <cx:pt idx="4148">0.072277999999999995</cx:pt>
          <cx:pt idx="4149">0.073749999999999996</cx:pt>
          <cx:pt idx="4150">0.071758000000000002</cx:pt>
          <cx:pt idx="4151">0.074122999999999994</cx:pt>
          <cx:pt idx="4152">0.074120000000000005</cx:pt>
          <cx:pt idx="4153">0.071332000000000007</cx:pt>
          <cx:pt idx="4154">0.071137000000000006</cx:pt>
          <cx:pt idx="4155">0.072549000000000002</cx:pt>
          <cx:pt idx="4156">0.072635000000000005</cx:pt>
          <cx:pt idx="4157">0.072290999999999994</cx:pt>
          <cx:pt idx="4158">0.072986999999999996</cx:pt>
          <cx:pt idx="4159">0.091175000000000006</cx:pt>
          <cx:pt idx="4160">0.113</cx:pt>
          <cx:pt idx="4161">0.113</cx:pt>
          <cx:pt idx="4162">0.113</cx:pt>
          <cx:pt idx="4163">0.113</cx:pt>
          <cx:pt idx="4164">0.113</cx:pt>
          <cx:pt idx="4165">0.113</cx:pt>
          <cx:pt idx="4166">0.113</cx:pt>
          <cx:pt idx="4167">0.113</cx:pt>
          <cx:pt idx="4168">0.113</cx:pt>
          <cx:pt idx="4169">0.113</cx:pt>
          <cx:pt idx="4170">0.113</cx:pt>
          <cx:pt idx="4171">0.113</cx:pt>
          <cx:pt idx="4172">0.113</cx:pt>
          <cx:pt idx="4173">0.113</cx:pt>
          <cx:pt idx="4174">0.113</cx:pt>
          <cx:pt idx="4175">0.113</cx:pt>
          <cx:pt idx="4176">0.109234</cx:pt>
          <cx:pt idx="4177">0.10882600000000001</cx:pt>
          <cx:pt idx="4178">0.113</cx:pt>
          <cx:pt idx="4179">0.11039</cx:pt>
          <cx:pt idx="4180">0.1089</cx:pt>
          <cx:pt idx="4181">0.108723</cx:pt>
          <cx:pt idx="4182">0.10870199999999999</cx:pt>
          <cx:pt idx="4183">0.112328</cx:pt>
          <cx:pt idx="4184">0.109454</cx:pt>
          <cx:pt idx="4185">0.10931100000000001</cx:pt>
          <cx:pt idx="4186">0.11014</cx:pt>
          <cx:pt idx="4187">0.113</cx:pt>
          <cx:pt idx="4188">0.113</cx:pt>
          <cx:pt idx="4189">0.113</cx:pt>
          <cx:pt idx="4190">0.113</cx:pt>
          <cx:pt idx="4191">0.113</cx:pt>
          <cx:pt idx="4192">0.113</cx:pt>
          <cx:pt idx="4193">0.113</cx:pt>
          <cx:pt idx="4194">0.111584</cx:pt>
          <cx:pt idx="4195">0.113</cx:pt>
          <cx:pt idx="4196">0.113</cx:pt>
          <cx:pt idx="4197">0.111761</cx:pt>
          <cx:pt idx="4198">0.113</cx:pt>
          <cx:pt idx="4199">0.108154</cx:pt>
          <cx:pt idx="4200">0.113</cx:pt>
          <cx:pt idx="4201">0.11061799999999999</cx:pt>
          <cx:pt idx="4202">0.110793</cx:pt>
          <cx:pt idx="4203">0.110123</cx:pt>
          <cx:pt idx="4204">0.107763</cx:pt>
          <cx:pt idx="4205">0.107747</cx:pt>
          <cx:pt idx="4206">0.107362</cx:pt>
          <cx:pt idx="4207">0.107765</cx:pt>
          <cx:pt idx="4208">0.107586</cx:pt>
          <cx:pt idx="4209">0.10856300000000001</cx:pt>
          <cx:pt idx="4210">0.106544</cx:pt>
          <cx:pt idx="4211">0.10687099999999999</cx:pt>
          <cx:pt idx="4212">0.108333</cx:pt>
          <cx:pt idx="4213">0.108888</cx:pt>
          <cx:pt idx="4214">0.109601</cx:pt>
          <cx:pt idx="4215">0.094038999999999998</cx:pt>
          <cx:pt idx="4216">0.094014</cx:pt>
          <cx:pt idx="4217">0.094628000000000004</cx:pt>
          <cx:pt idx="4218">0.096547999999999995</cx:pt>
          <cx:pt idx="4219">0.090357000000000007</cx:pt>
          <cx:pt idx="4220">0.090523000000000006</cx:pt>
          <cx:pt idx="4221">0.091277999999999998</cx:pt>
          <cx:pt idx="4222">0.086901000000000006</cx:pt>
          <cx:pt idx="4223">0.083525000000000002</cx:pt>
          <cx:pt idx="4224">0.083122000000000001</cx:pt>
          <cx:pt idx="4225">0.082997000000000001</cx:pt>
          <cx:pt idx="4226">0.083169000000000007</cx:pt>
          <cx:pt idx="4227">0.086617</cx:pt>
          <cx:pt idx="4228">0.086960999999999997</cx:pt>
          <cx:pt idx="4229">0.086564000000000002</cx:pt>
          <cx:pt idx="4230">0.086139999999999994</cx:pt>
          <cx:pt idx="4231">0.088801000000000005</cx:pt>
          <cx:pt idx="4232">0.089468000000000006</cx:pt>
          <cx:pt idx="4233">0.088567000000000007</cx:pt>
          <cx:pt idx="4234">0.088034000000000001</cx:pt>
          <cx:pt idx="4235">0.089066999999999993</cx:pt>
          <cx:pt idx="4236">0.089555999999999997</cx:pt>
          <cx:pt idx="4237">0.088000999999999996</cx:pt>
          <cx:pt idx="4238">0.087277999999999994</cx:pt>
          <cx:pt idx="4239">0.0746</cx:pt>
          <cx:pt idx="4240">0.073536000000000004</cx:pt>
          <cx:pt idx="4241">0.072307999999999997</cx:pt>
          <cx:pt idx="4242">0.072553999999999993</cx:pt>
          <cx:pt idx="4243">0.074914999999999995</cx:pt>
          <cx:pt idx="4244">0.073247000000000007</cx:pt>
          <cx:pt idx="4245">0.072366</cx:pt>
          <cx:pt idx="4246">0.077327000000000007</cx:pt>
          <cx:pt idx="4247">0.078049999999999994</cx:pt>
          <cx:pt idx="4248">0.077245999999999995</cx:pt>
          <cx:pt idx="4249">0.077867000000000006</cx:pt>
          <cx:pt idx="4250">0.078380000000000005</cx:pt>
          <cx:pt idx="4251">0.082086999999999993</cx:pt>
          <cx:pt idx="4252">0.082401000000000002</cx:pt>
          <cx:pt idx="4253">0.078440999999999997</cx:pt>
          <cx:pt idx="4254">0.077767000000000003</cx:pt>
          <cx:pt idx="4255">0.077239000000000002</cx:pt>
          <cx:pt idx="4256">0.073132000000000003</cx:pt>
          <cx:pt idx="4257">0.075539999999999996</cx:pt>
          <cx:pt idx="4258">0.066091999999999998</cx:pt>
          <cx:pt idx="4259">0.068367999999999998</cx:pt>
          <cx:pt idx="4260">0.080296000000000006</cx:pt>
          <cx:pt idx="4261">0.071664000000000005</cx:pt>
          <cx:pt idx="4262">0.072443999999999995</cx:pt>
          <cx:pt idx="4263">0.070798</cx:pt>
          <cx:pt idx="4264">0.069520999999999999</cx:pt>
          <cx:pt idx="4265">0.070474999999999996</cx:pt>
          <cx:pt idx="4266">0.070690000000000003</cx:pt>
          <cx:pt idx="4267">0.074129</cx:pt>
          <cx:pt idx="4268">0.074668999999999999</cx:pt>
          <cx:pt idx="4269">0.075384999999999994</cx:pt>
          <cx:pt idx="4270">0.082997000000000001</cx:pt>
          <cx:pt idx="4271">0.081587000000000007</cx:pt>
          <cx:pt idx="4272">0.079463000000000006</cx:pt>
          <cx:pt idx="4273">0.077144000000000004</cx:pt>
          <cx:pt idx="4274">0.076170000000000002</cx:pt>
          <cx:pt idx="4275">0.085941000000000004</cx:pt>
          <cx:pt idx="4276">0.097254999999999994</cx:pt>
          <cx:pt idx="4277">0.073003999999999999</cx:pt>
          <cx:pt idx="4278">0.075665999999999997</cx:pt>
          <cx:pt idx="4279">0.075207999999999997</cx:pt>
          <cx:pt idx="4280">0.078007000000000007</cx:pt>
          <cx:pt idx="4281">0.087201000000000001</cx:pt>
          <cx:pt idx="4282">0.113</cx:pt>
          <cx:pt idx="4283">0.113</cx:pt>
          <cx:pt idx="4284">0.113</cx:pt>
          <cx:pt idx="4285">0.113</cx:pt>
          <cx:pt idx="4286">0.113</cx:pt>
          <cx:pt idx="4287">0.113</cx:pt>
          <cx:pt idx="4288">0.113</cx:pt>
          <cx:pt idx="4289">0.113</cx:pt>
          <cx:pt idx="4290">0.113</cx:pt>
          <cx:pt idx="4291">0.113</cx:pt>
          <cx:pt idx="4292">0.113</cx:pt>
          <cx:pt idx="4293">0.113</cx:pt>
          <cx:pt idx="4294">0.113</cx:pt>
          <cx:pt idx="4295">0.113</cx:pt>
          <cx:pt idx="4296">0.113</cx:pt>
          <cx:pt idx="4297">0.113</cx:pt>
          <cx:pt idx="4298">0.113</cx:pt>
          <cx:pt idx="4299">0.113</cx:pt>
          <cx:pt idx="4300">0.113</cx:pt>
          <cx:pt idx="4301">0.113</cx:pt>
          <cx:pt idx="4302">0.113</cx:pt>
          <cx:pt idx="4303">0.113</cx:pt>
          <cx:pt idx="4304">0.113</cx:pt>
          <cx:pt idx="4305">0.113</cx:pt>
          <cx:pt idx="4306">0.113</cx:pt>
          <cx:pt idx="4307">0.113</cx:pt>
          <cx:pt idx="4308">0.113</cx:pt>
          <cx:pt idx="4309">0.113</cx:pt>
          <cx:pt idx="4310">0.113</cx:pt>
          <cx:pt idx="4311">0.113</cx:pt>
          <cx:pt idx="4312">0.113</cx:pt>
          <cx:pt idx="4313">0.113</cx:pt>
          <cx:pt idx="4314">0.113</cx:pt>
          <cx:pt idx="4315">0.113</cx:pt>
          <cx:pt idx="4316">0.113</cx:pt>
          <cx:pt idx="4317">0.113</cx:pt>
          <cx:pt idx="4318">0.113</cx:pt>
          <cx:pt idx="4319">0.113</cx:pt>
          <cx:pt idx="4320">0.113</cx:pt>
          <cx:pt idx="4321">0.113</cx:pt>
          <cx:pt idx="4322">0.113</cx:pt>
          <cx:pt idx="4323">0.113</cx:pt>
          <cx:pt idx="4324">0.113</cx:pt>
          <cx:pt idx="4325">0.113</cx:pt>
          <cx:pt idx="4326">0.113</cx:pt>
          <cx:pt idx="4327">0.113</cx:pt>
          <cx:pt idx="4328">0.113</cx:pt>
          <cx:pt idx="4329">0.113</cx:pt>
          <cx:pt idx="4330">0.113</cx:pt>
          <cx:pt idx="4331">0.113</cx:pt>
          <cx:pt idx="4332">0.113</cx:pt>
          <cx:pt idx="4333">0.113</cx:pt>
          <cx:pt idx="4334">0.113</cx:pt>
          <cx:pt idx="4335">0.113</cx:pt>
          <cx:pt idx="4336">0.113</cx:pt>
          <cx:pt idx="4337">0.113</cx:pt>
          <cx:pt idx="4338">0.113</cx:pt>
          <cx:pt idx="4339">0.113</cx:pt>
          <cx:pt idx="4340">0.113</cx:pt>
          <cx:pt idx="4341">0.113</cx:pt>
          <cx:pt idx="4342">0.113</cx:pt>
          <cx:pt idx="4343">0.113</cx:pt>
          <cx:pt idx="4344">0.113</cx:pt>
          <cx:pt idx="4345">0.113</cx:pt>
          <cx:pt idx="4346">0.113</cx:pt>
          <cx:pt idx="4347">0.113</cx:pt>
          <cx:pt idx="4348">0.113</cx:pt>
          <cx:pt idx="4349">0.113</cx:pt>
          <cx:pt idx="4350">0.113</cx:pt>
          <cx:pt idx="4351">0.113</cx:pt>
          <cx:pt idx="4352">0.113</cx:pt>
          <cx:pt idx="4353">0.113</cx:pt>
          <cx:pt idx="4354">0.113</cx:pt>
          <cx:pt idx="4355">0.113</cx:pt>
          <cx:pt idx="4356">0.113</cx:pt>
          <cx:pt idx="4357">0.113</cx:pt>
          <cx:pt idx="4358">0.113</cx:pt>
          <cx:pt idx="4359">0.113</cx:pt>
          <cx:pt idx="4360">0.113</cx:pt>
          <cx:pt idx="4361">0.113</cx:pt>
          <cx:pt idx="4362">0.113</cx:pt>
          <cx:pt idx="4363">0.113</cx:pt>
          <cx:pt idx="4364">0.113</cx:pt>
          <cx:pt idx="4365">0.113</cx:pt>
          <cx:pt idx="4366">0.113</cx:pt>
          <cx:pt idx="4367">0.113</cx:pt>
          <cx:pt idx="4368">0.113</cx:pt>
          <cx:pt idx="4369">0.113</cx:pt>
          <cx:pt idx="4370">0.113</cx:pt>
          <cx:pt idx="4371">0.113</cx:pt>
          <cx:pt idx="4372">0.113</cx:pt>
          <cx:pt idx="4373">0.113</cx:pt>
          <cx:pt idx="4374">0.113</cx:pt>
          <cx:pt idx="4375">0.113</cx:pt>
          <cx:pt idx="4376">0.113</cx:pt>
          <cx:pt idx="4377">0.113</cx:pt>
          <cx:pt idx="4378">0.113</cx:pt>
          <cx:pt idx="4379">0.113</cx:pt>
          <cx:pt idx="4380">0.113</cx:pt>
          <cx:pt idx="4381">0.113</cx:pt>
          <cx:pt idx="4382">0.113</cx:pt>
          <cx:pt idx="4383">0.113</cx:pt>
          <cx:pt idx="4384">0.113</cx:pt>
          <cx:pt idx="4385">0.113</cx:pt>
          <cx:pt idx="4386">0.113</cx:pt>
          <cx:pt idx="4387">0.113</cx:pt>
          <cx:pt idx="4388">0.113</cx:pt>
          <cx:pt idx="4389">0.113</cx:pt>
          <cx:pt idx="4390">0.113</cx:pt>
          <cx:pt idx="4391">0.113</cx:pt>
          <cx:pt idx="4392">0.113</cx:pt>
          <cx:pt idx="4393">0.113</cx:pt>
          <cx:pt idx="4394">0.113</cx:pt>
          <cx:pt idx="4395">0.113</cx:pt>
          <cx:pt idx="4396">0.113</cx:pt>
          <cx:pt idx="4397">0.113</cx:pt>
          <cx:pt idx="4398">0.113</cx:pt>
          <cx:pt idx="4399">0.113</cx:pt>
          <cx:pt idx="4400">0.113</cx:pt>
          <cx:pt idx="4401">0.113</cx:pt>
          <cx:pt idx="4402">0.113</cx:pt>
          <cx:pt idx="4403">0.113</cx:pt>
          <cx:pt idx="4404">0.113</cx:pt>
          <cx:pt idx="4405">0.113</cx:pt>
          <cx:pt idx="4406">0.113</cx:pt>
          <cx:pt idx="4407">0.113</cx:pt>
          <cx:pt idx="4408">0.113</cx:pt>
          <cx:pt idx="4409">0.113</cx:pt>
          <cx:pt idx="4410">0.113</cx:pt>
          <cx:pt idx="4411">0.113</cx:pt>
          <cx:pt idx="4412">0.113</cx:pt>
          <cx:pt idx="4413">0.113</cx:pt>
          <cx:pt idx="4414">0.113</cx:pt>
          <cx:pt idx="4415">0.113</cx:pt>
          <cx:pt idx="4416">0.113</cx:pt>
          <cx:pt idx="4417">0.113</cx:pt>
          <cx:pt idx="4418">0.113</cx:pt>
          <cx:pt idx="4419">0.113</cx:pt>
          <cx:pt idx="4420">0.113</cx:pt>
          <cx:pt idx="4421">0.113</cx:pt>
          <cx:pt idx="4422">0.113</cx:pt>
          <cx:pt idx="4423">0.113</cx:pt>
          <cx:pt idx="4424">0.113</cx:pt>
          <cx:pt idx="4425">0.113</cx:pt>
          <cx:pt idx="4426">0.113</cx:pt>
          <cx:pt idx="4427">0.113</cx:pt>
          <cx:pt idx="4428">0.113</cx:pt>
          <cx:pt idx="4429">0.113</cx:pt>
          <cx:pt idx="4430">0.113</cx:pt>
          <cx:pt idx="4431">0.113</cx:pt>
          <cx:pt idx="4432">0.113</cx:pt>
          <cx:pt idx="4433">0.113</cx:pt>
          <cx:pt idx="4434">0.113</cx:pt>
          <cx:pt idx="4435">0.113</cx:pt>
          <cx:pt idx="4436">0.113</cx:pt>
          <cx:pt idx="4437">0.113</cx:pt>
          <cx:pt idx="4438">0.113</cx:pt>
          <cx:pt idx="4439">0.113</cx:pt>
          <cx:pt idx="4440">0.113</cx:pt>
          <cx:pt idx="4441">0.113</cx:pt>
          <cx:pt idx="4442">0.113</cx:pt>
          <cx:pt idx="4443">0.113</cx:pt>
          <cx:pt idx="4444">0.113</cx:pt>
          <cx:pt idx="4445">0.113</cx:pt>
          <cx:pt idx="4446">0.113</cx:pt>
          <cx:pt idx="4447">0.113</cx:pt>
          <cx:pt idx="4448">0.113</cx:pt>
          <cx:pt idx="4449">0.113</cx:pt>
          <cx:pt idx="4450">0.113</cx:pt>
          <cx:pt idx="4451">0.113</cx:pt>
          <cx:pt idx="4452">0.113</cx:pt>
          <cx:pt idx="4453">0.113</cx:pt>
          <cx:pt idx="4454">0.113</cx:pt>
          <cx:pt idx="4455">0.113</cx:pt>
          <cx:pt idx="4456">0.113</cx:pt>
          <cx:pt idx="4457">0.113</cx:pt>
          <cx:pt idx="4458">0.113</cx:pt>
          <cx:pt idx="4459">0.113</cx:pt>
          <cx:pt idx="4460">0.113</cx:pt>
          <cx:pt idx="4461">0.113</cx:pt>
          <cx:pt idx="4462">0.113</cx:pt>
          <cx:pt idx="4463">0.113</cx:pt>
          <cx:pt idx="4464">0.113</cx:pt>
          <cx:pt idx="4465">0.113</cx:pt>
          <cx:pt idx="4466">0.113</cx:pt>
          <cx:pt idx="4467">0.113</cx:pt>
          <cx:pt idx="4468">0.113</cx:pt>
          <cx:pt idx="4469">0.113</cx:pt>
          <cx:pt idx="4470">0.113</cx:pt>
          <cx:pt idx="4471">0.113</cx:pt>
          <cx:pt idx="4472">0.113</cx:pt>
          <cx:pt idx="4473">0.113</cx:pt>
          <cx:pt idx="4474">0.113</cx:pt>
          <cx:pt idx="4475">0.113</cx:pt>
          <cx:pt idx="4476">0.113</cx:pt>
          <cx:pt idx="4477">0.113</cx:pt>
          <cx:pt idx="4478">0.113</cx:pt>
          <cx:pt idx="4479">0.113</cx:pt>
          <cx:pt idx="4480">0.113</cx:pt>
          <cx:pt idx="4481">0.113</cx:pt>
          <cx:pt idx="4482">0.113</cx:pt>
          <cx:pt idx="4483">0.113</cx:pt>
          <cx:pt idx="4484">0.113</cx:pt>
          <cx:pt idx="4485">0.113</cx:pt>
          <cx:pt idx="4486">0.113</cx:pt>
        </cx:lvl>
      </cx:numDim>
    </cx:data>
    <cx:data id="3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aq10pct_stats!$E$2:$E$4488</cx:f>
        <cx:lvl ptCount="4487" formatCode="General">
          <cx:pt idx="0">0.113</cx:pt>
          <cx:pt idx="1">0.113</cx:pt>
          <cx:pt idx="2">0.113</cx:pt>
          <cx:pt idx="3">0.113</cx:pt>
          <cx:pt idx="4">0.113</cx:pt>
          <cx:pt idx="5">0.113</cx:pt>
          <cx:pt idx="6">0.113</cx:pt>
          <cx:pt idx="7">0.113</cx:pt>
          <cx:pt idx="8">0.113</cx:pt>
          <cx:pt idx="9">0.113</cx:pt>
          <cx:pt idx="10">0.113</cx:pt>
          <cx:pt idx="11">0.113</cx:pt>
          <cx:pt idx="12">0.113</cx:pt>
          <cx:pt idx="13">0.113</cx:pt>
          <cx:pt idx="14">0.113</cx:pt>
          <cx:pt idx="15">0.113</cx:pt>
          <cx:pt idx="16">0.113</cx:pt>
          <cx:pt idx="17">0.113</cx:pt>
          <cx:pt idx="18">0.113</cx:pt>
          <cx:pt idx="19">0.113</cx:pt>
          <cx:pt idx="20">0.113</cx:pt>
          <cx:pt idx="21">0.113</cx:pt>
          <cx:pt idx="22">0.113</cx:pt>
          <cx:pt idx="23">0.113</cx:pt>
          <cx:pt idx="24">0.113</cx:pt>
          <cx:pt idx="25">0.113</cx:pt>
          <cx:pt idx="26">0.113</cx:pt>
          <cx:pt idx="27">0.113</cx:pt>
          <cx:pt idx="28">0.113</cx:pt>
          <cx:pt idx="29">0.113</cx:pt>
          <cx:pt idx="30">0.113</cx:pt>
          <cx:pt idx="31">0.113</cx:pt>
          <cx:pt idx="32">0.113</cx:pt>
          <cx:pt idx="33">0.113</cx:pt>
          <cx:pt idx="34">0.113</cx:pt>
          <cx:pt idx="35">0.113</cx:pt>
          <cx:pt idx="36">0.113</cx:pt>
          <cx:pt idx="37">0.113</cx:pt>
          <cx:pt idx="38">0.113</cx:pt>
          <cx:pt idx="39">0.113</cx:pt>
          <cx:pt idx="40">0.113</cx:pt>
          <cx:pt idx="41">0.113</cx:pt>
          <cx:pt idx="42">0.113</cx:pt>
          <cx:pt idx="43">0.113</cx:pt>
          <cx:pt idx="44">0.113</cx:pt>
          <cx:pt idx="45">0.113</cx:pt>
          <cx:pt idx="46">0.113</cx:pt>
          <cx:pt idx="47">0.113</cx:pt>
          <cx:pt idx="48">0.113</cx:pt>
          <cx:pt idx="49">0.113</cx:pt>
          <cx:pt idx="50">0.113</cx:pt>
          <cx:pt idx="51">0.113</cx:pt>
          <cx:pt idx="52">0.113</cx:pt>
          <cx:pt idx="53">0.113</cx:pt>
          <cx:pt idx="54">0.113</cx:pt>
          <cx:pt idx="55">0.113</cx:pt>
          <cx:pt idx="56">0.113</cx:pt>
          <cx:pt idx="57">0.113</cx:pt>
          <cx:pt idx="58">0.113</cx:pt>
          <cx:pt idx="59">0.113</cx:pt>
          <cx:pt idx="60">0.113</cx:pt>
          <cx:pt idx="61">0.113</cx:pt>
          <cx:pt idx="62">0.113</cx:pt>
          <cx:pt idx="63">0.113</cx:pt>
          <cx:pt idx="64">0.113</cx:pt>
          <cx:pt idx="65">0.113</cx:pt>
          <cx:pt idx="66">0.113</cx:pt>
          <cx:pt idx="67">0.113</cx:pt>
          <cx:pt idx="68">0.113</cx:pt>
          <cx:pt idx="69">0.113</cx:pt>
          <cx:pt idx="70">0.113</cx:pt>
          <cx:pt idx="71">0.113</cx:pt>
          <cx:pt idx="72">0.113</cx:pt>
          <cx:pt idx="73">0.113</cx:pt>
          <cx:pt idx="74">0.113</cx:pt>
          <cx:pt idx="75">0.113</cx:pt>
          <cx:pt idx="76">0.113</cx:pt>
          <cx:pt idx="77">0.113</cx:pt>
          <cx:pt idx="78">0.113</cx:pt>
          <cx:pt idx="79">0.113</cx:pt>
          <cx:pt idx="80">0.113</cx:pt>
          <cx:pt idx="81">0.113</cx:pt>
          <cx:pt idx="82">0.113</cx:pt>
          <cx:pt idx="83">0.113</cx:pt>
          <cx:pt idx="84">0.113</cx:pt>
          <cx:pt idx="85">0.113</cx:pt>
          <cx:pt idx="86">0.113</cx:pt>
          <cx:pt idx="87">0.113</cx:pt>
          <cx:pt idx="88">0.113</cx:pt>
          <cx:pt idx="89">0.113</cx:pt>
          <cx:pt idx="90">0.113</cx:pt>
          <cx:pt idx="91">0.113</cx:pt>
          <cx:pt idx="92">0.113</cx:pt>
          <cx:pt idx="93">0.113</cx:pt>
          <cx:pt idx="94">0.113</cx:pt>
          <cx:pt idx="95">0.113</cx:pt>
          <cx:pt idx="96">0.113</cx:pt>
          <cx:pt idx="97">0.113</cx:pt>
          <cx:pt idx="98">0.113</cx:pt>
          <cx:pt idx="99">0.113</cx:pt>
          <cx:pt idx="100">0.113</cx:pt>
          <cx:pt idx="101">0.113</cx:pt>
          <cx:pt idx="102">0.113</cx:pt>
          <cx:pt idx="103">0.113</cx:pt>
          <cx:pt idx="104">0.113</cx:pt>
          <cx:pt idx="105">0.113</cx:pt>
          <cx:pt idx="106">0.113</cx:pt>
          <cx:pt idx="107">0.113</cx:pt>
          <cx:pt idx="108">0.113</cx:pt>
          <cx:pt idx="109">0.113</cx:pt>
          <cx:pt idx="110">0.113</cx:pt>
          <cx:pt idx="111">0.113</cx:pt>
          <cx:pt idx="112">0.113</cx:pt>
          <cx:pt idx="113">0.113</cx:pt>
          <cx:pt idx="114">0.113</cx:pt>
          <cx:pt idx="115">0.113</cx:pt>
          <cx:pt idx="116">0.113</cx:pt>
          <cx:pt idx="117">0.113</cx:pt>
          <cx:pt idx="118">0.113</cx:pt>
          <cx:pt idx="119">0.113</cx:pt>
          <cx:pt idx="120">0.113</cx:pt>
          <cx:pt idx="121">0.113</cx:pt>
          <cx:pt idx="122">0.113</cx:pt>
          <cx:pt idx="123">0.113</cx:pt>
          <cx:pt idx="124">0.113</cx:pt>
          <cx:pt idx="125">0.113</cx:pt>
          <cx:pt idx="126">0.113</cx:pt>
          <cx:pt idx="127">0.113</cx:pt>
          <cx:pt idx="128">0.113</cx:pt>
          <cx:pt idx="129">0.113</cx:pt>
          <cx:pt idx="130">0.113</cx:pt>
          <cx:pt idx="131">0.113</cx:pt>
          <cx:pt idx="132">0.113</cx:pt>
          <cx:pt idx="133">0.113</cx:pt>
          <cx:pt idx="134">0.113</cx:pt>
          <cx:pt idx="135">0.113</cx:pt>
          <cx:pt idx="136">0.113</cx:pt>
          <cx:pt idx="137">0.113</cx:pt>
          <cx:pt idx="138">0.113</cx:pt>
          <cx:pt idx="139">0.113</cx:pt>
          <cx:pt idx="140">0.113</cx:pt>
          <cx:pt idx="141">0.113</cx:pt>
          <cx:pt idx="142">0.113</cx:pt>
          <cx:pt idx="143">0.113</cx:pt>
          <cx:pt idx="144">0.113</cx:pt>
          <cx:pt idx="145">0.113</cx:pt>
          <cx:pt idx="146">0.113</cx:pt>
          <cx:pt idx="147">0.113</cx:pt>
          <cx:pt idx="148">0.113</cx:pt>
          <cx:pt idx="149">0.113</cx:pt>
          <cx:pt idx="150">0.113</cx:pt>
          <cx:pt idx="151">0.113</cx:pt>
          <cx:pt idx="152">0.113</cx:pt>
          <cx:pt idx="153">0.113</cx:pt>
          <cx:pt idx="154">0.113</cx:pt>
          <cx:pt idx="155">0.113</cx:pt>
          <cx:pt idx="156">0.113</cx:pt>
          <cx:pt idx="157">0.113</cx:pt>
          <cx:pt idx="158">0.113</cx:pt>
          <cx:pt idx="159">0.113</cx:pt>
          <cx:pt idx="160">0.113</cx:pt>
          <cx:pt idx="161">0.113</cx:pt>
          <cx:pt idx="162">0.113</cx:pt>
          <cx:pt idx="163">0.113</cx:pt>
          <cx:pt idx="164">0.113</cx:pt>
          <cx:pt idx="165">0.113</cx:pt>
          <cx:pt idx="166">0.113</cx:pt>
          <cx:pt idx="167">0.113</cx:pt>
          <cx:pt idx="168">0.113</cx:pt>
          <cx:pt idx="169">0.113</cx:pt>
          <cx:pt idx="170">0.113</cx:pt>
          <cx:pt idx="171">0.113</cx:pt>
          <cx:pt idx="172">0.113</cx:pt>
          <cx:pt idx="173">0.113</cx:pt>
          <cx:pt idx="174">0.113</cx:pt>
          <cx:pt idx="175">0.113</cx:pt>
          <cx:pt idx="176">0.113</cx:pt>
          <cx:pt idx="177">0.113</cx:pt>
          <cx:pt idx="178">0.113</cx:pt>
          <cx:pt idx="179">0.113</cx:pt>
          <cx:pt idx="180">0.113</cx:pt>
          <cx:pt idx="181">0.113</cx:pt>
          <cx:pt idx="182">0.113</cx:pt>
          <cx:pt idx="183">0.113</cx:pt>
          <cx:pt idx="184">0.113</cx:pt>
          <cx:pt idx="185">0.113</cx:pt>
          <cx:pt idx="186">0.113</cx:pt>
          <cx:pt idx="187">0.113</cx:pt>
          <cx:pt idx="188">0.113</cx:pt>
          <cx:pt idx="189">0.113</cx:pt>
          <cx:pt idx="190">0.113</cx:pt>
          <cx:pt idx="191">0.113</cx:pt>
          <cx:pt idx="192">0.113</cx:pt>
          <cx:pt idx="193">0.113</cx:pt>
          <cx:pt idx="194">0.113</cx:pt>
          <cx:pt idx="195">0.113</cx:pt>
          <cx:pt idx="196">0.113</cx:pt>
          <cx:pt idx="197">0.113</cx:pt>
          <cx:pt idx="198">0.113</cx:pt>
          <cx:pt idx="199">0.113</cx:pt>
          <cx:pt idx="200">0.113</cx:pt>
          <cx:pt idx="201">0.113</cx:pt>
          <cx:pt idx="202">0.113</cx:pt>
          <cx:pt idx="203">0.113</cx:pt>
          <cx:pt idx="204">0.113</cx:pt>
          <cx:pt idx="205">0.113</cx:pt>
          <cx:pt idx="206">0.113</cx:pt>
          <cx:pt idx="207">0.113</cx:pt>
          <cx:pt idx="208">0.113</cx:pt>
          <cx:pt idx="209">0.113</cx:pt>
          <cx:pt idx="210">0.113</cx:pt>
          <cx:pt idx="211">0.113</cx:pt>
          <cx:pt idx="212">0.113</cx:pt>
          <cx:pt idx="213">0.113</cx:pt>
          <cx:pt idx="214">0.113</cx:pt>
          <cx:pt idx="215">0.113</cx:pt>
          <cx:pt idx="216">0.113</cx:pt>
          <cx:pt idx="217">0.113</cx:pt>
          <cx:pt idx="218">0.113</cx:pt>
          <cx:pt idx="219">0.113</cx:pt>
          <cx:pt idx="220">0.113</cx:pt>
          <cx:pt idx="221">0.113</cx:pt>
          <cx:pt idx="222">0.113</cx:pt>
          <cx:pt idx="223">0.113</cx:pt>
          <cx:pt idx="224">0.113</cx:pt>
          <cx:pt idx="225">0.113</cx:pt>
          <cx:pt idx="226">0.113</cx:pt>
          <cx:pt idx="227">0.113</cx:pt>
          <cx:pt idx="228">0.113</cx:pt>
          <cx:pt idx="229">0.113</cx:pt>
          <cx:pt idx="230">0.113</cx:pt>
          <cx:pt idx="231">0.113</cx:pt>
          <cx:pt idx="232">0.113</cx:pt>
          <cx:pt idx="233">0.113</cx:pt>
          <cx:pt idx="234">0.113</cx:pt>
          <cx:pt idx="235">0.113</cx:pt>
          <cx:pt idx="236">0.113</cx:pt>
          <cx:pt idx="237">0.113</cx:pt>
          <cx:pt idx="238">0.113</cx:pt>
          <cx:pt idx="239">0.113</cx:pt>
          <cx:pt idx="240">0.113</cx:pt>
          <cx:pt idx="241">0.113</cx:pt>
          <cx:pt idx="242">0.113</cx:pt>
          <cx:pt idx="243">0.113</cx:pt>
          <cx:pt idx="244">0.113</cx:pt>
          <cx:pt idx="245">0.113</cx:pt>
          <cx:pt idx="246">0.113</cx:pt>
          <cx:pt idx="247">0.113</cx:pt>
          <cx:pt idx="248">0.113</cx:pt>
          <cx:pt idx="249">0.113</cx:pt>
          <cx:pt idx="250">0.113</cx:pt>
          <cx:pt idx="251">0.113</cx:pt>
          <cx:pt idx="252">0.113</cx:pt>
          <cx:pt idx="253">0.113</cx:pt>
          <cx:pt idx="254">0.113</cx:pt>
          <cx:pt idx="255">0.113</cx:pt>
          <cx:pt idx="256">0.113</cx:pt>
          <cx:pt idx="257">0.113</cx:pt>
          <cx:pt idx="258">0.113</cx:pt>
          <cx:pt idx="259">0.113</cx:pt>
          <cx:pt idx="260">0.113</cx:pt>
          <cx:pt idx="261">0.113</cx:pt>
          <cx:pt idx="262">0.113</cx:pt>
          <cx:pt idx="263">0.113</cx:pt>
          <cx:pt idx="264">0.113</cx:pt>
          <cx:pt idx="265">0.113</cx:pt>
          <cx:pt idx="266">0.113</cx:pt>
          <cx:pt idx="267">0.113</cx:pt>
          <cx:pt idx="268">0.113</cx:pt>
          <cx:pt idx="269">0.113</cx:pt>
          <cx:pt idx="270">0.113</cx:pt>
          <cx:pt idx="271">0.113</cx:pt>
          <cx:pt idx="272">0.113</cx:pt>
          <cx:pt idx="273">0.113</cx:pt>
          <cx:pt idx="274">0.113</cx:pt>
          <cx:pt idx="275">0.113</cx:pt>
          <cx:pt idx="276">0.113</cx:pt>
          <cx:pt idx="277">0.113</cx:pt>
          <cx:pt idx="278">0.113</cx:pt>
          <cx:pt idx="279">0.113</cx:pt>
          <cx:pt idx="280">0.113</cx:pt>
          <cx:pt idx="281">0.113</cx:pt>
          <cx:pt idx="282">0.113</cx:pt>
          <cx:pt idx="283">0.113</cx:pt>
          <cx:pt idx="284">0.113</cx:pt>
          <cx:pt idx="285">0.113</cx:pt>
          <cx:pt idx="286">0.113</cx:pt>
          <cx:pt idx="287">0.113</cx:pt>
          <cx:pt idx="288">0.113</cx:pt>
          <cx:pt idx="289">0.113</cx:pt>
          <cx:pt idx="290">0.113</cx:pt>
          <cx:pt idx="291">0.113</cx:pt>
          <cx:pt idx="292">0.113</cx:pt>
          <cx:pt idx="293">0.113</cx:pt>
          <cx:pt idx="294">0.113</cx:pt>
          <cx:pt idx="295">0.113</cx:pt>
          <cx:pt idx="296">0.113</cx:pt>
          <cx:pt idx="297">0.113</cx:pt>
          <cx:pt idx="298">0.113</cx:pt>
          <cx:pt idx="299">0.113</cx:pt>
          <cx:pt idx="300">0.113</cx:pt>
          <cx:pt idx="301">0.113</cx:pt>
          <cx:pt idx="302">0.113</cx:pt>
          <cx:pt idx="303">0.113</cx:pt>
          <cx:pt idx="304">0.113</cx:pt>
          <cx:pt idx="305">0.113</cx:pt>
          <cx:pt idx="306">0.113</cx:pt>
          <cx:pt idx="307">0.113</cx:pt>
          <cx:pt idx="308">0.113</cx:pt>
          <cx:pt idx="309">0.113</cx:pt>
          <cx:pt idx="310">0.113</cx:pt>
          <cx:pt idx="311">0.113</cx:pt>
          <cx:pt idx="312">0.113</cx:pt>
          <cx:pt idx="313">0.113</cx:pt>
          <cx:pt idx="314">0.113</cx:pt>
          <cx:pt idx="315">0.113</cx:pt>
          <cx:pt idx="316">0.113</cx:pt>
          <cx:pt idx="317">0.113</cx:pt>
          <cx:pt idx="318">0.113</cx:pt>
          <cx:pt idx="319">0.113</cx:pt>
          <cx:pt idx="320">0.113</cx:pt>
          <cx:pt idx="321">0.113</cx:pt>
          <cx:pt idx="322">0.113</cx:pt>
          <cx:pt idx="323">0.113</cx:pt>
          <cx:pt idx="324">0.113</cx:pt>
          <cx:pt idx="325">0.113</cx:pt>
          <cx:pt idx="326">0.113</cx:pt>
          <cx:pt idx="327">0.113</cx:pt>
          <cx:pt idx="328">0.113</cx:pt>
          <cx:pt idx="329">0.113</cx:pt>
          <cx:pt idx="330">0.113</cx:pt>
          <cx:pt idx="331">0.113</cx:pt>
          <cx:pt idx="332">0.113</cx:pt>
          <cx:pt idx="333">0.113</cx:pt>
          <cx:pt idx="334">0.113</cx:pt>
          <cx:pt idx="335">0.113</cx:pt>
          <cx:pt idx="336">0.113</cx:pt>
          <cx:pt idx="337">0.113</cx:pt>
          <cx:pt idx="338">0.113</cx:pt>
          <cx:pt idx="339">0.113</cx:pt>
          <cx:pt idx="340">0.113</cx:pt>
          <cx:pt idx="341">0.113</cx:pt>
          <cx:pt idx="342">0.113</cx:pt>
          <cx:pt idx="343">0.113</cx:pt>
          <cx:pt idx="344">0.113</cx:pt>
          <cx:pt idx="345">0.113</cx:pt>
          <cx:pt idx="346">0.113</cx:pt>
          <cx:pt idx="347">0.113</cx:pt>
          <cx:pt idx="348">0.113</cx:pt>
          <cx:pt idx="349">0.113</cx:pt>
          <cx:pt idx="350">0.113</cx:pt>
          <cx:pt idx="351">0.113</cx:pt>
          <cx:pt idx="352">0.113</cx:pt>
          <cx:pt idx="353">0.113</cx:pt>
          <cx:pt idx="354">0.113</cx:pt>
          <cx:pt idx="355">0.113</cx:pt>
          <cx:pt idx="356">0.113</cx:pt>
          <cx:pt idx="357">0.113</cx:pt>
          <cx:pt idx="358">0.113</cx:pt>
          <cx:pt idx="359">0.113</cx:pt>
          <cx:pt idx="360">0.113</cx:pt>
          <cx:pt idx="361">0.113</cx:pt>
          <cx:pt idx="362">0.113</cx:pt>
          <cx:pt idx="363">0.113</cx:pt>
          <cx:pt idx="364">0.113</cx:pt>
          <cx:pt idx="365">0.113</cx:pt>
          <cx:pt idx="366">0.113</cx:pt>
          <cx:pt idx="367">0.113</cx:pt>
          <cx:pt idx="368">0.113</cx:pt>
          <cx:pt idx="369">0.113</cx:pt>
          <cx:pt idx="370">0.113</cx:pt>
          <cx:pt idx="371">0.113</cx:pt>
          <cx:pt idx="372">0.113</cx:pt>
          <cx:pt idx="373">0.113</cx:pt>
          <cx:pt idx="374">0.113</cx:pt>
          <cx:pt idx="375">0.113</cx:pt>
          <cx:pt idx="376">0.113</cx:pt>
          <cx:pt idx="377">0.113</cx:pt>
          <cx:pt idx="378">0.113</cx:pt>
          <cx:pt idx="379">0.113</cx:pt>
          <cx:pt idx="380">0.113</cx:pt>
          <cx:pt idx="381">0.113</cx:pt>
          <cx:pt idx="382">0.113</cx:pt>
          <cx:pt idx="383">0.113</cx:pt>
          <cx:pt idx="384">0.113</cx:pt>
          <cx:pt idx="385">0.113</cx:pt>
          <cx:pt idx="386">0.113</cx:pt>
          <cx:pt idx="387">0.113</cx:pt>
          <cx:pt idx="388">0.113</cx:pt>
          <cx:pt idx="389">0.113</cx:pt>
          <cx:pt idx="390">0.113</cx:pt>
          <cx:pt idx="391">0.113</cx:pt>
          <cx:pt idx="392">0.113</cx:pt>
          <cx:pt idx="393">0.113</cx:pt>
          <cx:pt idx="394">0.113</cx:pt>
          <cx:pt idx="395">0.113</cx:pt>
          <cx:pt idx="396">0.113</cx:pt>
          <cx:pt idx="397">0.113</cx:pt>
          <cx:pt idx="398">0.113</cx:pt>
          <cx:pt idx="399">0.113</cx:pt>
          <cx:pt idx="400">0.113</cx:pt>
          <cx:pt idx="401">0.113</cx:pt>
          <cx:pt idx="402">0.113</cx:pt>
          <cx:pt idx="403">0.113</cx:pt>
          <cx:pt idx="404">0.113</cx:pt>
          <cx:pt idx="405">0.113</cx:pt>
          <cx:pt idx="406">0.113</cx:pt>
          <cx:pt idx="407">0.113</cx:pt>
          <cx:pt idx="408">0.113</cx:pt>
          <cx:pt idx="409">0.113</cx:pt>
          <cx:pt idx="410">0.113</cx:pt>
          <cx:pt idx="411">0.113</cx:pt>
          <cx:pt idx="412">0.113</cx:pt>
          <cx:pt idx="413">0.113</cx:pt>
          <cx:pt idx="414">0.113</cx:pt>
          <cx:pt idx="415">0.113</cx:pt>
          <cx:pt idx="416">0.113</cx:pt>
          <cx:pt idx="417">0.113</cx:pt>
          <cx:pt idx="418">0.113</cx:pt>
          <cx:pt idx="419">0.113</cx:pt>
          <cx:pt idx="420">0.113</cx:pt>
          <cx:pt idx="421">0.113</cx:pt>
          <cx:pt idx="422">0.113</cx:pt>
          <cx:pt idx="423">0.113</cx:pt>
          <cx:pt idx="424">0.113</cx:pt>
          <cx:pt idx="425">0.113</cx:pt>
          <cx:pt idx="426">0.113</cx:pt>
          <cx:pt idx="427">0.113</cx:pt>
          <cx:pt idx="428">0.113</cx:pt>
          <cx:pt idx="429">0.113</cx:pt>
          <cx:pt idx="430">0.113</cx:pt>
          <cx:pt idx="431">0.113</cx:pt>
          <cx:pt idx="432">0.113</cx:pt>
          <cx:pt idx="433">0.113</cx:pt>
          <cx:pt idx="434">0.113</cx:pt>
          <cx:pt idx="435">0.113</cx:pt>
          <cx:pt idx="436">0.113</cx:pt>
          <cx:pt idx="437">0.113</cx:pt>
          <cx:pt idx="438">0.113</cx:pt>
          <cx:pt idx="439">0.113</cx:pt>
          <cx:pt idx="440">0.113</cx:pt>
          <cx:pt idx="441">0.113</cx:pt>
          <cx:pt idx="442">0.113</cx:pt>
          <cx:pt idx="443">0.113</cx:pt>
          <cx:pt idx="444">0.113</cx:pt>
          <cx:pt idx="445">0.113</cx:pt>
          <cx:pt idx="446">0.113</cx:pt>
          <cx:pt idx="447">0.113</cx:pt>
          <cx:pt idx="448">0.113</cx:pt>
          <cx:pt idx="449">0.113</cx:pt>
          <cx:pt idx="450">0.113</cx:pt>
          <cx:pt idx="451">0.113</cx:pt>
          <cx:pt idx="452">0.113</cx:pt>
          <cx:pt idx="453">0.113</cx:pt>
          <cx:pt idx="454">0.113</cx:pt>
          <cx:pt idx="455">0.113</cx:pt>
          <cx:pt idx="456">0.113</cx:pt>
          <cx:pt idx="457">0.113</cx:pt>
          <cx:pt idx="458">0.113</cx:pt>
          <cx:pt idx="459">0.113</cx:pt>
          <cx:pt idx="460">0.113</cx:pt>
          <cx:pt idx="461">0.113</cx:pt>
          <cx:pt idx="462">0.113</cx:pt>
          <cx:pt idx="463">0.113</cx:pt>
          <cx:pt idx="464">0.113</cx:pt>
          <cx:pt idx="465">0.113</cx:pt>
          <cx:pt idx="466">0.113</cx:pt>
          <cx:pt idx="467">0.113</cx:pt>
          <cx:pt idx="468">0.113</cx:pt>
          <cx:pt idx="469">0.113</cx:pt>
          <cx:pt idx="470">0.113</cx:pt>
          <cx:pt idx="471">0.113</cx:pt>
          <cx:pt idx="472">0.113</cx:pt>
          <cx:pt idx="473">0.113</cx:pt>
          <cx:pt idx="474">0.113</cx:pt>
          <cx:pt idx="475">0.113</cx:pt>
          <cx:pt idx="476">0.113</cx:pt>
          <cx:pt idx="477">0.113</cx:pt>
          <cx:pt idx="478">0.113</cx:pt>
          <cx:pt idx="479">0.113</cx:pt>
          <cx:pt idx="480">0.113</cx:pt>
          <cx:pt idx="481">0.113</cx:pt>
          <cx:pt idx="482">0.113</cx:pt>
          <cx:pt idx="483">0.113</cx:pt>
          <cx:pt idx="484">0.113</cx:pt>
          <cx:pt idx="485">0.113</cx:pt>
          <cx:pt idx="486">0.113</cx:pt>
          <cx:pt idx="487">0.113</cx:pt>
          <cx:pt idx="488">0.113</cx:pt>
          <cx:pt idx="489">0.113</cx:pt>
          <cx:pt idx="490">0.113</cx:pt>
          <cx:pt idx="491">0.113</cx:pt>
          <cx:pt idx="492">0.113</cx:pt>
          <cx:pt idx="493">0.113</cx:pt>
          <cx:pt idx="494">0.113</cx:pt>
          <cx:pt idx="495">0.113</cx:pt>
          <cx:pt idx="496">0.113</cx:pt>
          <cx:pt idx="497">0.113</cx:pt>
          <cx:pt idx="498">0.113</cx:pt>
          <cx:pt idx="499">0.113</cx:pt>
          <cx:pt idx="500">0.113</cx:pt>
          <cx:pt idx="501">0.113</cx:pt>
          <cx:pt idx="502">0.113</cx:pt>
          <cx:pt idx="503">0.113</cx:pt>
          <cx:pt idx="504">0.113</cx:pt>
          <cx:pt idx="505">0.113</cx:pt>
          <cx:pt idx="506">0.113</cx:pt>
          <cx:pt idx="507">0.113</cx:pt>
          <cx:pt idx="508">0.113</cx:pt>
          <cx:pt idx="509">0.113</cx:pt>
          <cx:pt idx="510">0.113</cx:pt>
          <cx:pt idx="511">0.113</cx:pt>
          <cx:pt idx="512">0.113</cx:pt>
          <cx:pt idx="513">0.113</cx:pt>
          <cx:pt idx="514">0.113</cx:pt>
          <cx:pt idx="515">0.113</cx:pt>
          <cx:pt idx="516">0.113</cx:pt>
          <cx:pt idx="517">0.113</cx:pt>
          <cx:pt idx="518">0.113</cx:pt>
          <cx:pt idx="519">0.113</cx:pt>
          <cx:pt idx="520">0.113</cx:pt>
          <cx:pt idx="521">0.113</cx:pt>
          <cx:pt idx="522">0.113</cx:pt>
          <cx:pt idx="523">0.113</cx:pt>
          <cx:pt idx="524">0.113</cx:pt>
          <cx:pt idx="525">0.113</cx:pt>
          <cx:pt idx="526">0.113</cx:pt>
          <cx:pt idx="527">0.113</cx:pt>
          <cx:pt idx="528">0.113</cx:pt>
          <cx:pt idx="529">0.113</cx:pt>
          <cx:pt idx="530">0.113</cx:pt>
          <cx:pt idx="531">0.113</cx:pt>
          <cx:pt idx="532">0.113</cx:pt>
          <cx:pt idx="533">0.113</cx:pt>
          <cx:pt idx="534">0.113</cx:pt>
          <cx:pt idx="535">0.113</cx:pt>
          <cx:pt idx="536">0.113</cx:pt>
          <cx:pt idx="537">0.113</cx:pt>
          <cx:pt idx="538">0.113</cx:pt>
          <cx:pt idx="539">0.113</cx:pt>
          <cx:pt idx="540">0.113</cx:pt>
          <cx:pt idx="541">0.113</cx:pt>
          <cx:pt idx="542">0.113</cx:pt>
          <cx:pt idx="543">0.113</cx:pt>
          <cx:pt idx="544">0.113</cx:pt>
          <cx:pt idx="545">0.113</cx:pt>
          <cx:pt idx="546">0.113</cx:pt>
          <cx:pt idx="547">0.113</cx:pt>
          <cx:pt idx="548">0.113</cx:pt>
          <cx:pt idx="549">0.113</cx:pt>
          <cx:pt idx="550">0.113</cx:pt>
          <cx:pt idx="551">0.113</cx:pt>
          <cx:pt idx="552">0.113</cx:pt>
          <cx:pt idx="553">0.113</cx:pt>
          <cx:pt idx="554">0.113</cx:pt>
          <cx:pt idx="555">0.113</cx:pt>
          <cx:pt idx="556">0.113</cx:pt>
          <cx:pt idx="557">0.113</cx:pt>
          <cx:pt idx="558">0.113</cx:pt>
          <cx:pt idx="559">0.113</cx:pt>
          <cx:pt idx="560">0.113</cx:pt>
          <cx:pt idx="561">0.113</cx:pt>
          <cx:pt idx="562">0.113</cx:pt>
          <cx:pt idx="563">0.113</cx:pt>
          <cx:pt idx="564">0.113</cx:pt>
          <cx:pt idx="565">0.113</cx:pt>
          <cx:pt idx="566">0.113</cx:pt>
          <cx:pt idx="567">0.113</cx:pt>
          <cx:pt idx="568">0.113</cx:pt>
          <cx:pt idx="569">0.113</cx:pt>
          <cx:pt idx="570">0.113</cx:pt>
          <cx:pt idx="571">0.113</cx:pt>
          <cx:pt idx="572">0.113</cx:pt>
          <cx:pt idx="573">0.113</cx:pt>
          <cx:pt idx="574">0.113</cx:pt>
          <cx:pt idx="575">0.113</cx:pt>
          <cx:pt idx="576">0.113</cx:pt>
          <cx:pt idx="577">0.113</cx:pt>
          <cx:pt idx="578">0.113</cx:pt>
          <cx:pt idx="579">0.113</cx:pt>
          <cx:pt idx="580">0.113</cx:pt>
          <cx:pt idx="581">0.113</cx:pt>
          <cx:pt idx="582">0.113</cx:pt>
          <cx:pt idx="583">0.113</cx:pt>
          <cx:pt idx="584">0.113</cx:pt>
          <cx:pt idx="585">0.113</cx:pt>
          <cx:pt idx="586">0.113</cx:pt>
          <cx:pt idx="587">0.113</cx:pt>
          <cx:pt idx="588">0.113</cx:pt>
          <cx:pt idx="589">0.113</cx:pt>
          <cx:pt idx="590">0.113</cx:pt>
          <cx:pt idx="591">0.113</cx:pt>
          <cx:pt idx="592">0.113</cx:pt>
          <cx:pt idx="593">0.113</cx:pt>
          <cx:pt idx="594">0.113</cx:pt>
          <cx:pt idx="595">0.113</cx:pt>
          <cx:pt idx="596">0.113</cx:pt>
          <cx:pt idx="597">0.113</cx:pt>
          <cx:pt idx="598">0.113</cx:pt>
          <cx:pt idx="599">0.113</cx:pt>
          <cx:pt idx="600">0.113</cx:pt>
          <cx:pt idx="601">0.113</cx:pt>
          <cx:pt idx="602">0.113</cx:pt>
          <cx:pt idx="603">0.113</cx:pt>
          <cx:pt idx="604">0.113</cx:pt>
          <cx:pt idx="605">0.113</cx:pt>
          <cx:pt idx="606">0.113</cx:pt>
          <cx:pt idx="607">0.113</cx:pt>
          <cx:pt idx="608">0.113</cx:pt>
          <cx:pt idx="609">0.113</cx:pt>
          <cx:pt idx="610">0.113</cx:pt>
          <cx:pt idx="611">0.113</cx:pt>
          <cx:pt idx="612">0.113</cx:pt>
          <cx:pt idx="613">0.113</cx:pt>
          <cx:pt idx="614">0.113</cx:pt>
          <cx:pt idx="615">0.113</cx:pt>
          <cx:pt idx="616">0.113</cx:pt>
          <cx:pt idx="617">0.113</cx:pt>
          <cx:pt idx="618">0.113</cx:pt>
          <cx:pt idx="619">0.113</cx:pt>
          <cx:pt idx="620">0.113</cx:pt>
          <cx:pt idx="621">0.113</cx:pt>
          <cx:pt idx="622">0.113</cx:pt>
          <cx:pt idx="623">0.113</cx:pt>
          <cx:pt idx="624">0.113</cx:pt>
          <cx:pt idx="625">0.113</cx:pt>
          <cx:pt idx="626">0.113</cx:pt>
          <cx:pt idx="627">0.113</cx:pt>
          <cx:pt idx="628">0.113</cx:pt>
          <cx:pt idx="629">0.113</cx:pt>
          <cx:pt idx="630">0.113</cx:pt>
          <cx:pt idx="631">0.113</cx:pt>
          <cx:pt idx="632">0.113</cx:pt>
          <cx:pt idx="633">0.113</cx:pt>
          <cx:pt idx="634">0.113</cx:pt>
          <cx:pt idx="635">0.113</cx:pt>
          <cx:pt idx="636">0.113</cx:pt>
          <cx:pt idx="637">0.113</cx:pt>
          <cx:pt idx="638">0.113</cx:pt>
          <cx:pt idx="639">0.113</cx:pt>
          <cx:pt idx="640">0.113</cx:pt>
          <cx:pt idx="641">0.113</cx:pt>
          <cx:pt idx="642">0.113</cx:pt>
          <cx:pt idx="643">0.113</cx:pt>
          <cx:pt idx="644">0.113</cx:pt>
          <cx:pt idx="645">0.113</cx:pt>
          <cx:pt idx="646">0.113</cx:pt>
          <cx:pt idx="647">0.113</cx:pt>
          <cx:pt idx="648">0.113</cx:pt>
          <cx:pt idx="649">0.113</cx:pt>
          <cx:pt idx="650">0.113</cx:pt>
          <cx:pt idx="651">0.113</cx:pt>
          <cx:pt idx="652">0.113</cx:pt>
          <cx:pt idx="653">0.113</cx:pt>
          <cx:pt idx="654">0.113</cx:pt>
          <cx:pt idx="655">0.113</cx:pt>
          <cx:pt idx="656">0.113</cx:pt>
          <cx:pt idx="657">0.113</cx:pt>
          <cx:pt idx="658">0.113</cx:pt>
          <cx:pt idx="659">0.113</cx:pt>
          <cx:pt idx="660">0.113</cx:pt>
          <cx:pt idx="661">0.113</cx:pt>
          <cx:pt idx="662">0.113</cx:pt>
          <cx:pt idx="663">0.113</cx:pt>
          <cx:pt idx="664">0.113</cx:pt>
          <cx:pt idx="665">0.113</cx:pt>
          <cx:pt idx="666">0.113</cx:pt>
          <cx:pt idx="667">0.113</cx:pt>
          <cx:pt idx="668">0.113</cx:pt>
          <cx:pt idx="669">0.113</cx:pt>
          <cx:pt idx="670">0.113</cx:pt>
          <cx:pt idx="671">0.113</cx:pt>
          <cx:pt idx="672">0.113</cx:pt>
          <cx:pt idx="673">0.113</cx:pt>
          <cx:pt idx="674">0.113</cx:pt>
          <cx:pt idx="675">0.113</cx:pt>
          <cx:pt idx="676">0.113</cx:pt>
          <cx:pt idx="677">0.113</cx:pt>
          <cx:pt idx="678">0.113</cx:pt>
          <cx:pt idx="679">0.113</cx:pt>
          <cx:pt idx="680">0.113</cx:pt>
          <cx:pt idx="681">0.113</cx:pt>
          <cx:pt idx="682">0.113</cx:pt>
          <cx:pt idx="683">0.113</cx:pt>
          <cx:pt idx="684">0.113</cx:pt>
          <cx:pt idx="685">0.113</cx:pt>
          <cx:pt idx="686">0.113</cx:pt>
          <cx:pt idx="687">0.113</cx:pt>
          <cx:pt idx="688">0.113</cx:pt>
          <cx:pt idx="689">0.113</cx:pt>
          <cx:pt idx="690">0.113</cx:pt>
          <cx:pt idx="691">0.113</cx:pt>
          <cx:pt idx="692">0.113</cx:pt>
          <cx:pt idx="693">0.113</cx:pt>
          <cx:pt idx="694">0.113</cx:pt>
          <cx:pt idx="695">0.113</cx:pt>
          <cx:pt idx="696">0.113</cx:pt>
          <cx:pt idx="697">0.113</cx:pt>
          <cx:pt idx="698">0.113</cx:pt>
          <cx:pt idx="699">0.113</cx:pt>
          <cx:pt idx="700">0.113</cx:pt>
          <cx:pt idx="701">0.113</cx:pt>
          <cx:pt idx="702">0.113</cx:pt>
          <cx:pt idx="703">0.113</cx:pt>
          <cx:pt idx="704">0.113</cx:pt>
          <cx:pt idx="705">0.113</cx:pt>
          <cx:pt idx="706">0.113</cx:pt>
          <cx:pt idx="707">0.113</cx:pt>
          <cx:pt idx="708">0.113</cx:pt>
          <cx:pt idx="709">0.113</cx:pt>
          <cx:pt idx="710">0.113</cx:pt>
          <cx:pt idx="711">0.113</cx:pt>
          <cx:pt idx="712">0.113</cx:pt>
          <cx:pt idx="713">0.113</cx:pt>
          <cx:pt idx="714">0.113</cx:pt>
          <cx:pt idx="715">0.113</cx:pt>
          <cx:pt idx="716">0.113</cx:pt>
          <cx:pt idx="717">0.113</cx:pt>
          <cx:pt idx="718">0.113</cx:pt>
          <cx:pt idx="719">0.113</cx:pt>
          <cx:pt idx="720">0.113</cx:pt>
          <cx:pt idx="721">0.113</cx:pt>
          <cx:pt idx="722">0.113</cx:pt>
          <cx:pt idx="723">0.113</cx:pt>
          <cx:pt idx="724">0.113</cx:pt>
          <cx:pt idx="725">0.113</cx:pt>
          <cx:pt idx="726">0.113</cx:pt>
          <cx:pt idx="727">0.113</cx:pt>
          <cx:pt idx="728">0.113</cx:pt>
          <cx:pt idx="729">0.113</cx:pt>
          <cx:pt idx="730">0.113</cx:pt>
          <cx:pt idx="731">0.113</cx:pt>
          <cx:pt idx="732">0.113</cx:pt>
          <cx:pt idx="733">0.113</cx:pt>
          <cx:pt idx="734">0.113</cx:pt>
          <cx:pt idx="735">0.113</cx:pt>
          <cx:pt idx="736">0.113</cx:pt>
          <cx:pt idx="737">0.113</cx:pt>
          <cx:pt idx="738">0.113</cx:pt>
          <cx:pt idx="739">0.113</cx:pt>
          <cx:pt idx="740">0.113</cx:pt>
          <cx:pt idx="741">0.113</cx:pt>
          <cx:pt idx="742">0.113</cx:pt>
          <cx:pt idx="743">0.113</cx:pt>
          <cx:pt idx="744">0.113</cx:pt>
          <cx:pt idx="745">0.113</cx:pt>
          <cx:pt idx="746">0.113</cx:pt>
          <cx:pt idx="747">0.113</cx:pt>
          <cx:pt idx="748">0.113</cx:pt>
          <cx:pt idx="749">0.113</cx:pt>
          <cx:pt idx="750">0.113</cx:pt>
          <cx:pt idx="751">0.113</cx:pt>
          <cx:pt idx="752">0.113</cx:pt>
          <cx:pt idx="753">0.113</cx:pt>
          <cx:pt idx="754">0.113</cx:pt>
          <cx:pt idx="755">0.113</cx:pt>
          <cx:pt idx="756">0.113</cx:pt>
          <cx:pt idx="757">0.113</cx:pt>
          <cx:pt idx="758">0.113</cx:pt>
          <cx:pt idx="759">0.113</cx:pt>
          <cx:pt idx="760">0.113</cx:pt>
          <cx:pt idx="761">0.113</cx:pt>
          <cx:pt idx="762">0.113</cx:pt>
          <cx:pt idx="763">0.113</cx:pt>
          <cx:pt idx="764">0.113</cx:pt>
          <cx:pt idx="765">0.113</cx:pt>
          <cx:pt idx="766">0.113</cx:pt>
          <cx:pt idx="767">0.113</cx:pt>
          <cx:pt idx="768">0.113</cx:pt>
          <cx:pt idx="769">0.113</cx:pt>
          <cx:pt idx="770">0.113</cx:pt>
          <cx:pt idx="771">0.113</cx:pt>
          <cx:pt idx="772">0.113</cx:pt>
          <cx:pt idx="773">0.113</cx:pt>
          <cx:pt idx="774">0.113</cx:pt>
          <cx:pt idx="775">0.113</cx:pt>
          <cx:pt idx="776">0.113</cx:pt>
          <cx:pt idx="777">0.113</cx:pt>
          <cx:pt idx="778">0.113</cx:pt>
          <cx:pt idx="779">0.113</cx:pt>
          <cx:pt idx="780">0.113</cx:pt>
          <cx:pt idx="781">0.113</cx:pt>
          <cx:pt idx="782">0.113</cx:pt>
          <cx:pt idx="783">0.113</cx:pt>
          <cx:pt idx="784">0.113</cx:pt>
          <cx:pt idx="785">0.113</cx:pt>
          <cx:pt idx="786">0.113</cx:pt>
          <cx:pt idx="787">0.113</cx:pt>
          <cx:pt idx="788">0.113</cx:pt>
          <cx:pt idx="789">0.113</cx:pt>
          <cx:pt idx="790">0.113</cx:pt>
          <cx:pt idx="791">0.113</cx:pt>
          <cx:pt idx="792">0.113</cx:pt>
          <cx:pt idx="793">0.113</cx:pt>
          <cx:pt idx="794">0.113</cx:pt>
          <cx:pt idx="795">0.113</cx:pt>
          <cx:pt idx="796">0.113</cx:pt>
          <cx:pt idx="797">0.113</cx:pt>
          <cx:pt idx="798">0.113</cx:pt>
          <cx:pt idx="799">0.113</cx:pt>
          <cx:pt idx="800">0.113</cx:pt>
          <cx:pt idx="801">0.113</cx:pt>
          <cx:pt idx="802">0.113</cx:pt>
          <cx:pt idx="803">0.113</cx:pt>
          <cx:pt idx="804">0.113</cx:pt>
          <cx:pt idx="805">0.113</cx:pt>
          <cx:pt idx="806">0.113</cx:pt>
          <cx:pt idx="807">0.113</cx:pt>
          <cx:pt idx="808">0.113</cx:pt>
          <cx:pt idx="809">0.113</cx:pt>
          <cx:pt idx="810">0.113</cx:pt>
          <cx:pt idx="811">0.113</cx:pt>
          <cx:pt idx="812">0.113</cx:pt>
          <cx:pt idx="813">0.113</cx:pt>
          <cx:pt idx="814">0.113</cx:pt>
          <cx:pt idx="815">0.113</cx:pt>
          <cx:pt idx="816">0.113</cx:pt>
          <cx:pt idx="817">0.113</cx:pt>
          <cx:pt idx="818">0.113</cx:pt>
          <cx:pt idx="819">0.113</cx:pt>
          <cx:pt idx="820">0.113</cx:pt>
          <cx:pt idx="821">0.113</cx:pt>
          <cx:pt idx="822">0.113</cx:pt>
          <cx:pt idx="823">0.113</cx:pt>
          <cx:pt idx="824">0.113</cx:pt>
          <cx:pt idx="825">0.113</cx:pt>
          <cx:pt idx="826">0.113</cx:pt>
          <cx:pt idx="827">0.113</cx:pt>
          <cx:pt idx="828">0.113</cx:pt>
          <cx:pt idx="829">0.113</cx:pt>
          <cx:pt idx="830">0.113</cx:pt>
          <cx:pt idx="831">0.113</cx:pt>
          <cx:pt idx="832">0.113</cx:pt>
          <cx:pt idx="833">0.113</cx:pt>
          <cx:pt idx="834">0.113</cx:pt>
          <cx:pt idx="835">0.113</cx:pt>
          <cx:pt idx="836">0.113</cx:pt>
          <cx:pt idx="837">0.113</cx:pt>
          <cx:pt idx="838">0.113</cx:pt>
          <cx:pt idx="839">0.113</cx:pt>
          <cx:pt idx="840">0.113</cx:pt>
          <cx:pt idx="841">0.113</cx:pt>
          <cx:pt idx="842">0.113</cx:pt>
          <cx:pt idx="843">0.113</cx:pt>
          <cx:pt idx="844">0.113</cx:pt>
          <cx:pt idx="845">0.113</cx:pt>
          <cx:pt idx="846">0.113</cx:pt>
          <cx:pt idx="847">0.113</cx:pt>
          <cx:pt idx="848">0.113</cx:pt>
          <cx:pt idx="849">0.113</cx:pt>
          <cx:pt idx="850">0.113</cx:pt>
          <cx:pt idx="851">0.113</cx:pt>
          <cx:pt idx="852">0.113</cx:pt>
          <cx:pt idx="853">0.113</cx:pt>
          <cx:pt idx="854">0.113</cx:pt>
          <cx:pt idx="855">0.113</cx:pt>
          <cx:pt idx="856">0.113</cx:pt>
          <cx:pt idx="857">0.113</cx:pt>
          <cx:pt idx="858">0.113</cx:pt>
          <cx:pt idx="859">0.113</cx:pt>
          <cx:pt idx="860">0.113</cx:pt>
          <cx:pt idx="861">0.113</cx:pt>
          <cx:pt idx="862">0.113</cx:pt>
          <cx:pt idx="863">0.113</cx:pt>
          <cx:pt idx="864">0.113</cx:pt>
          <cx:pt idx="865">0.113</cx:pt>
          <cx:pt idx="866">0.113</cx:pt>
          <cx:pt idx="867">0.113</cx:pt>
          <cx:pt idx="868">0.113</cx:pt>
          <cx:pt idx="869">0.113</cx:pt>
          <cx:pt idx="870">0.113</cx:pt>
          <cx:pt idx="871">0.113</cx:pt>
          <cx:pt idx="872">0.113</cx:pt>
          <cx:pt idx="873">0.113</cx:pt>
          <cx:pt idx="874">0.113</cx:pt>
          <cx:pt idx="875">0.113</cx:pt>
          <cx:pt idx="876">0.113</cx:pt>
          <cx:pt idx="877">0.113</cx:pt>
          <cx:pt idx="878">0.113</cx:pt>
          <cx:pt idx="879">0.113</cx:pt>
          <cx:pt idx="880">0.113</cx:pt>
          <cx:pt idx="881">0.113</cx:pt>
          <cx:pt idx="882">0.113</cx:pt>
          <cx:pt idx="883">0.113</cx:pt>
          <cx:pt idx="884">0.113</cx:pt>
          <cx:pt idx="885">0.113</cx:pt>
          <cx:pt idx="886">0.113</cx:pt>
          <cx:pt idx="887">0.113</cx:pt>
          <cx:pt idx="888">0.113</cx:pt>
          <cx:pt idx="889">0.113</cx:pt>
          <cx:pt idx="890">0.113</cx:pt>
          <cx:pt idx="891">0.113</cx:pt>
          <cx:pt idx="892">0.113</cx:pt>
          <cx:pt idx="893">0.113</cx:pt>
          <cx:pt idx="894">0.113</cx:pt>
          <cx:pt idx="895">0.113</cx:pt>
          <cx:pt idx="896">0.113</cx:pt>
          <cx:pt idx="897">0.113</cx:pt>
          <cx:pt idx="898">0.113</cx:pt>
          <cx:pt idx="899">0.113</cx:pt>
          <cx:pt idx="900">0.113</cx:pt>
          <cx:pt idx="901">0.113</cx:pt>
          <cx:pt idx="902">0.113</cx:pt>
          <cx:pt idx="903">0.113</cx:pt>
          <cx:pt idx="904">0.113</cx:pt>
          <cx:pt idx="905">0.113</cx:pt>
          <cx:pt idx="906">0.113</cx:pt>
          <cx:pt idx="907">0.113</cx:pt>
          <cx:pt idx="908">0.113</cx:pt>
          <cx:pt idx="909">0.113</cx:pt>
          <cx:pt idx="910">0.113</cx:pt>
          <cx:pt idx="911">0.113</cx:pt>
          <cx:pt idx="912">0.113</cx:pt>
          <cx:pt idx="913">0.113</cx:pt>
          <cx:pt idx="914">0.113</cx:pt>
          <cx:pt idx="915">0.113</cx:pt>
          <cx:pt idx="916">0.113</cx:pt>
          <cx:pt idx="917">0.113</cx:pt>
          <cx:pt idx="918">0.113</cx:pt>
          <cx:pt idx="919">0.113</cx:pt>
          <cx:pt idx="920">0.113</cx:pt>
          <cx:pt idx="921">0.113</cx:pt>
          <cx:pt idx="922">0.113</cx:pt>
          <cx:pt idx="923">0.113</cx:pt>
          <cx:pt idx="924">0.113</cx:pt>
          <cx:pt idx="925">0.113</cx:pt>
          <cx:pt idx="926">0.113</cx:pt>
          <cx:pt idx="927">0.113</cx:pt>
          <cx:pt idx="928">0.113</cx:pt>
          <cx:pt idx="929">0.113</cx:pt>
          <cx:pt idx="930">0.113</cx:pt>
          <cx:pt idx="931">0.113</cx:pt>
          <cx:pt idx="932">0.113</cx:pt>
          <cx:pt idx="933">0.113</cx:pt>
          <cx:pt idx="934">0.113</cx:pt>
          <cx:pt idx="935">0.113</cx:pt>
          <cx:pt idx="936">0.113</cx:pt>
          <cx:pt idx="937">0.113</cx:pt>
          <cx:pt idx="938">0.113</cx:pt>
          <cx:pt idx="939">0.113</cx:pt>
          <cx:pt idx="940">0.113</cx:pt>
          <cx:pt idx="941">0.113</cx:pt>
          <cx:pt idx="942">0.113</cx:pt>
          <cx:pt idx="943">0.113</cx:pt>
          <cx:pt idx="944">0.113</cx:pt>
          <cx:pt idx="945">0.113</cx:pt>
          <cx:pt idx="946">0.113</cx:pt>
          <cx:pt idx="947">0.113</cx:pt>
          <cx:pt idx="948">0.113</cx:pt>
          <cx:pt idx="949">0.113</cx:pt>
          <cx:pt idx="950">0.113</cx:pt>
          <cx:pt idx="951">0.113</cx:pt>
          <cx:pt idx="952">0.113</cx:pt>
          <cx:pt idx="953">0.113</cx:pt>
          <cx:pt idx="954">0.113</cx:pt>
          <cx:pt idx="955">0.113</cx:pt>
          <cx:pt idx="956">0.113</cx:pt>
          <cx:pt idx="957">0.113</cx:pt>
          <cx:pt idx="958">0.113</cx:pt>
          <cx:pt idx="959">0.113</cx:pt>
          <cx:pt idx="960">0.113</cx:pt>
          <cx:pt idx="961">0.113</cx:pt>
          <cx:pt idx="962">0.113</cx:pt>
          <cx:pt idx="963">0.113</cx:pt>
          <cx:pt idx="964">0.113</cx:pt>
          <cx:pt idx="965">0.113</cx:pt>
          <cx:pt idx="966">0.113</cx:pt>
          <cx:pt idx="967">0.113</cx:pt>
          <cx:pt idx="968">0.113</cx:pt>
          <cx:pt idx="969">0.113</cx:pt>
          <cx:pt idx="970">0.113</cx:pt>
          <cx:pt idx="971">0.113</cx:pt>
          <cx:pt idx="972">0.113</cx:pt>
          <cx:pt idx="973">0.113</cx:pt>
          <cx:pt idx="974">0.113</cx:pt>
          <cx:pt idx="975">0.113</cx:pt>
          <cx:pt idx="976">0.113</cx:pt>
          <cx:pt idx="977">0.113</cx:pt>
          <cx:pt idx="978">0.113</cx:pt>
          <cx:pt idx="979">0.113</cx:pt>
          <cx:pt idx="980">0.113</cx:pt>
          <cx:pt idx="981">0.113</cx:pt>
          <cx:pt idx="982">0.113</cx:pt>
          <cx:pt idx="983">0.113</cx:pt>
          <cx:pt idx="984">0.113</cx:pt>
          <cx:pt idx="985">0.113</cx:pt>
          <cx:pt idx="986">0.113</cx:pt>
          <cx:pt idx="987">0.113</cx:pt>
          <cx:pt idx="988">0.113</cx:pt>
          <cx:pt idx="989">0.113</cx:pt>
          <cx:pt idx="990">0.113</cx:pt>
          <cx:pt idx="991">0.113</cx:pt>
          <cx:pt idx="992">0.113</cx:pt>
          <cx:pt idx="993">0.113</cx:pt>
          <cx:pt idx="994">0.113</cx:pt>
          <cx:pt idx="995">0.113</cx:pt>
          <cx:pt idx="996">0.113</cx:pt>
          <cx:pt idx="997">0.113</cx:pt>
          <cx:pt idx="998">0.113</cx:pt>
          <cx:pt idx="999">0.113</cx:pt>
          <cx:pt idx="1000">0.113</cx:pt>
          <cx:pt idx="1001">0.113</cx:pt>
          <cx:pt idx="1002">0.113</cx:pt>
          <cx:pt idx="1003">0.113</cx:pt>
          <cx:pt idx="1004">0.113</cx:pt>
          <cx:pt idx="1005">0.113</cx:pt>
          <cx:pt idx="1006">0.113</cx:pt>
          <cx:pt idx="1007">0.113</cx:pt>
          <cx:pt idx="1008">0.113</cx:pt>
          <cx:pt idx="1009">0.113</cx:pt>
          <cx:pt idx="1010">0.113</cx:pt>
          <cx:pt idx="1011">0.113</cx:pt>
          <cx:pt idx="1012">0.113</cx:pt>
          <cx:pt idx="1013">0.113</cx:pt>
          <cx:pt idx="1014">0.113</cx:pt>
          <cx:pt idx="1015">0.113</cx:pt>
          <cx:pt idx="1016">0.113</cx:pt>
          <cx:pt idx="1017">0.113</cx:pt>
          <cx:pt idx="1018">0.113</cx:pt>
          <cx:pt idx="1019">0.113</cx:pt>
          <cx:pt idx="1020">0.113</cx:pt>
          <cx:pt idx="1021">0.113</cx:pt>
          <cx:pt idx="1022">0.113</cx:pt>
          <cx:pt idx="1023">0.113</cx:pt>
          <cx:pt idx="1024">0.113</cx:pt>
          <cx:pt idx="1025">0.113</cx:pt>
          <cx:pt idx="1026">0.113</cx:pt>
          <cx:pt idx="1027">0.113</cx:pt>
          <cx:pt idx="1028">0.113</cx:pt>
          <cx:pt idx="1029">0.1128</cx:pt>
          <cx:pt idx="1030">0.112747</cx:pt>
          <cx:pt idx="1031">0.113</cx:pt>
          <cx:pt idx="1032">0.113</cx:pt>
          <cx:pt idx="1033">0.113</cx:pt>
          <cx:pt idx="1034">0.113</cx:pt>
          <cx:pt idx="1035">0.113</cx:pt>
          <cx:pt idx="1036">0.113</cx:pt>
          <cx:pt idx="1037">0.113</cx:pt>
          <cx:pt idx="1038">0.113</cx:pt>
          <cx:pt idx="1039">0.113</cx:pt>
          <cx:pt idx="1040">0.113</cx:pt>
          <cx:pt idx="1041">0.113</cx:pt>
          <cx:pt idx="1042">0.113</cx:pt>
          <cx:pt idx="1043">0.113</cx:pt>
          <cx:pt idx="1044">0.113</cx:pt>
          <cx:pt idx="1045">0.113</cx:pt>
          <cx:pt idx="1046">0.113</cx:pt>
          <cx:pt idx="1047">0.113</cx:pt>
          <cx:pt idx="1048">0.113</cx:pt>
          <cx:pt idx="1049">0.113</cx:pt>
          <cx:pt idx="1050">0.113</cx:pt>
          <cx:pt idx="1051">0.113</cx:pt>
          <cx:pt idx="1052">0.113</cx:pt>
          <cx:pt idx="1053">0.113</cx:pt>
          <cx:pt idx="1054">0.113</cx:pt>
          <cx:pt idx="1055">0.113</cx:pt>
          <cx:pt idx="1056">0.113</cx:pt>
          <cx:pt idx="1057">0.113</cx:pt>
          <cx:pt idx="1058">0.113</cx:pt>
          <cx:pt idx="1059">0.113</cx:pt>
          <cx:pt idx="1060">0.113</cx:pt>
          <cx:pt idx="1061">0.113</cx:pt>
          <cx:pt idx="1062">0.113</cx:pt>
          <cx:pt idx="1063">0.113</cx:pt>
          <cx:pt idx="1064">0.113</cx:pt>
          <cx:pt idx="1065">0.113</cx:pt>
          <cx:pt idx="1066">0.113</cx:pt>
          <cx:pt idx="1067">0.113</cx:pt>
          <cx:pt idx="1068">0.113</cx:pt>
          <cx:pt idx="1069">0.113</cx:pt>
          <cx:pt idx="1070">0.113</cx:pt>
          <cx:pt idx="1071">0.113</cx:pt>
          <cx:pt idx="1072">0.113</cx:pt>
          <cx:pt idx="1073">0.113</cx:pt>
          <cx:pt idx="1074">0.113</cx:pt>
          <cx:pt idx="1075">0.113</cx:pt>
          <cx:pt idx="1076">0.113</cx:pt>
          <cx:pt idx="1077">0.113</cx:pt>
          <cx:pt idx="1078">0.113</cx:pt>
          <cx:pt idx="1079">0.113</cx:pt>
          <cx:pt idx="1080">0.113</cx:pt>
          <cx:pt idx="1081">0.113</cx:pt>
          <cx:pt idx="1082">0.113</cx:pt>
          <cx:pt idx="1083">0.113</cx:pt>
          <cx:pt idx="1084">0.113</cx:pt>
          <cx:pt idx="1085">0.113</cx:pt>
          <cx:pt idx="1086">0.113</cx:pt>
          <cx:pt idx="1087">0.113</cx:pt>
          <cx:pt idx="1088">0.113</cx:pt>
          <cx:pt idx="1089">0.113</cx:pt>
          <cx:pt idx="1090">0.113</cx:pt>
          <cx:pt idx="1091">0.113</cx:pt>
          <cx:pt idx="1092">0.113</cx:pt>
          <cx:pt idx="1093">0.113</cx:pt>
          <cx:pt idx="1094">0.113</cx:pt>
          <cx:pt idx="1095">0.113</cx:pt>
          <cx:pt idx="1096">0.113</cx:pt>
          <cx:pt idx="1097">0.113</cx:pt>
          <cx:pt idx="1098">0.113</cx:pt>
          <cx:pt idx="1099">0.113</cx:pt>
          <cx:pt idx="1100">0.113</cx:pt>
          <cx:pt idx="1101">0.113</cx:pt>
          <cx:pt idx="1102">0.113</cx:pt>
          <cx:pt idx="1103">0.113</cx:pt>
          <cx:pt idx="1104">0.113</cx:pt>
          <cx:pt idx="1105">0.113</cx:pt>
          <cx:pt idx="1106">0.113</cx:pt>
          <cx:pt idx="1107">0.113</cx:pt>
          <cx:pt idx="1108">0.113</cx:pt>
          <cx:pt idx="1109">0.113</cx:pt>
          <cx:pt idx="1110">0.113</cx:pt>
          <cx:pt idx="1111">0.113</cx:pt>
          <cx:pt idx="1112">0.113</cx:pt>
          <cx:pt idx="1113">0.113</cx:pt>
          <cx:pt idx="1114">0.113</cx:pt>
          <cx:pt idx="1115">0.113</cx:pt>
          <cx:pt idx="1116">0.113</cx:pt>
          <cx:pt idx="1117">0.113</cx:pt>
          <cx:pt idx="1118">0.113</cx:pt>
          <cx:pt idx="1119">0.113</cx:pt>
          <cx:pt idx="1120">0.113</cx:pt>
          <cx:pt idx="1121">0.113</cx:pt>
          <cx:pt idx="1122">0.113</cx:pt>
          <cx:pt idx="1123">0.113</cx:pt>
          <cx:pt idx="1124">0.113</cx:pt>
          <cx:pt idx="1125">0.113</cx:pt>
          <cx:pt idx="1126">0.113</cx:pt>
          <cx:pt idx="1127">0.113</cx:pt>
          <cx:pt idx="1128">0.113</cx:pt>
          <cx:pt idx="1129">0.113</cx:pt>
          <cx:pt idx="1130">0.113</cx:pt>
          <cx:pt idx="1131">0.113</cx:pt>
          <cx:pt idx="1132">0.113</cx:pt>
          <cx:pt idx="1133">0.113</cx:pt>
          <cx:pt idx="1134">0.113</cx:pt>
          <cx:pt idx="1135">0.113</cx:pt>
          <cx:pt idx="1136">0.113</cx:pt>
          <cx:pt idx="1137">0.113</cx:pt>
          <cx:pt idx="1138">0.113</cx:pt>
          <cx:pt idx="1139">0.113</cx:pt>
          <cx:pt idx="1140">0.113</cx:pt>
          <cx:pt idx="1141">0.113</cx:pt>
          <cx:pt idx="1142">0.113</cx:pt>
          <cx:pt idx="1143">0.113</cx:pt>
          <cx:pt idx="1144">0.113</cx:pt>
          <cx:pt idx="1145">0.113</cx:pt>
          <cx:pt idx="1146">0.113</cx:pt>
          <cx:pt idx="1147">0.113</cx:pt>
          <cx:pt idx="1148">0.113</cx:pt>
          <cx:pt idx="1149">0.113</cx:pt>
          <cx:pt idx="1150">0.113</cx:pt>
          <cx:pt idx="1151">0.113</cx:pt>
          <cx:pt idx="1152">0.113</cx:pt>
          <cx:pt idx="1153">0.113</cx:pt>
          <cx:pt idx="1154">0.113</cx:pt>
          <cx:pt idx="1155">0.113</cx:pt>
          <cx:pt idx="1156">0.113</cx:pt>
          <cx:pt idx="1157">0.113</cx:pt>
          <cx:pt idx="1158">0.113</cx:pt>
          <cx:pt idx="1159">0.113</cx:pt>
          <cx:pt idx="1160">0.113</cx:pt>
          <cx:pt idx="1161">0.113</cx:pt>
          <cx:pt idx="1162">0.113</cx:pt>
          <cx:pt idx="1163">0.113</cx:pt>
          <cx:pt idx="1164">0.113</cx:pt>
          <cx:pt idx="1165">0.113</cx:pt>
          <cx:pt idx="1166">0.113</cx:pt>
          <cx:pt idx="1167">0.113</cx:pt>
          <cx:pt idx="1168">0.113</cx:pt>
          <cx:pt idx="1169">0.113</cx:pt>
          <cx:pt idx="1170">0.113</cx:pt>
          <cx:pt idx="1171">0.113</cx:pt>
          <cx:pt idx="1172">0.113</cx:pt>
          <cx:pt idx="1173">0.113</cx:pt>
          <cx:pt idx="1174">0.113</cx:pt>
          <cx:pt idx="1175">0.113</cx:pt>
          <cx:pt idx="1176">0.113</cx:pt>
          <cx:pt idx="1177">0.113</cx:pt>
          <cx:pt idx="1178">0.113</cx:pt>
          <cx:pt idx="1179">0.113</cx:pt>
          <cx:pt idx="1180">0.113</cx:pt>
          <cx:pt idx="1181">0.113</cx:pt>
          <cx:pt idx="1182">0.113</cx:pt>
          <cx:pt idx="1183">0.113</cx:pt>
          <cx:pt idx="1184">0.113</cx:pt>
          <cx:pt idx="1185">0.113</cx:pt>
          <cx:pt idx="1186">0.113</cx:pt>
          <cx:pt idx="1187">0.113</cx:pt>
          <cx:pt idx="1188">0.113</cx:pt>
          <cx:pt idx="1189">0.113</cx:pt>
          <cx:pt idx="1190">0.113</cx:pt>
          <cx:pt idx="1191">0.113</cx:pt>
          <cx:pt idx="1192">0.113</cx:pt>
          <cx:pt idx="1193">0.113</cx:pt>
          <cx:pt idx="1194">0.113</cx:pt>
          <cx:pt idx="1195">0.113</cx:pt>
          <cx:pt idx="1196">0.113</cx:pt>
          <cx:pt idx="1197">0.113</cx:pt>
          <cx:pt idx="1198">0.113</cx:pt>
          <cx:pt idx="1199">0.113</cx:pt>
          <cx:pt idx="1200">0.113</cx:pt>
          <cx:pt idx="1201">0.113</cx:pt>
          <cx:pt idx="1202">0.113</cx:pt>
          <cx:pt idx="1203">0.113</cx:pt>
          <cx:pt idx="1204">0.113</cx:pt>
          <cx:pt idx="1205">0.113</cx:pt>
          <cx:pt idx="1206">0.113</cx:pt>
          <cx:pt idx="1207">0.113</cx:pt>
          <cx:pt idx="1208">0.113</cx:pt>
          <cx:pt idx="1209">0.113</cx:pt>
          <cx:pt idx="1210">0.113</cx:pt>
          <cx:pt idx="1211">0.113</cx:pt>
          <cx:pt idx="1212">0.113</cx:pt>
          <cx:pt idx="1213">0.113</cx:pt>
          <cx:pt idx="1214">0.113</cx:pt>
          <cx:pt idx="1215">0.113</cx:pt>
          <cx:pt idx="1216">0.113</cx:pt>
          <cx:pt idx="1217">0.113</cx:pt>
          <cx:pt idx="1218">0.113</cx:pt>
          <cx:pt idx="1219">0.113</cx:pt>
          <cx:pt idx="1220">0.113</cx:pt>
          <cx:pt idx="1221">0.113</cx:pt>
          <cx:pt idx="1222">0.113</cx:pt>
          <cx:pt idx="1223">0.113</cx:pt>
          <cx:pt idx="1224">0.113</cx:pt>
          <cx:pt idx="1225">0.113</cx:pt>
          <cx:pt idx="1226">0.113</cx:pt>
          <cx:pt idx="1227">0.113</cx:pt>
          <cx:pt idx="1228">0.113</cx:pt>
          <cx:pt idx="1229">0.113</cx:pt>
          <cx:pt idx="1230">0.113</cx:pt>
          <cx:pt idx="1231">0.113</cx:pt>
          <cx:pt idx="1232">0.113</cx:pt>
          <cx:pt idx="1233">0.113</cx:pt>
          <cx:pt idx="1234">0.113</cx:pt>
          <cx:pt idx="1235">0.113</cx:pt>
          <cx:pt idx="1236">0.113</cx:pt>
          <cx:pt idx="1237">0.113</cx:pt>
          <cx:pt idx="1238">0.113</cx:pt>
          <cx:pt idx="1239">0.113</cx:pt>
          <cx:pt idx="1240">0.113</cx:pt>
          <cx:pt idx="1241">0.113</cx:pt>
          <cx:pt idx="1242">0.113</cx:pt>
          <cx:pt idx="1243">0.113</cx:pt>
          <cx:pt idx="1244">0.113</cx:pt>
          <cx:pt idx="1245">0.113</cx:pt>
          <cx:pt idx="1246">0.113</cx:pt>
          <cx:pt idx="1247">0.113</cx:pt>
          <cx:pt idx="1248">0.113</cx:pt>
          <cx:pt idx="1249">0.113</cx:pt>
          <cx:pt idx="1250">0.113</cx:pt>
          <cx:pt idx="1251">0.113</cx:pt>
          <cx:pt idx="1252">0.113</cx:pt>
          <cx:pt idx="1253">0.113</cx:pt>
          <cx:pt idx="1254">0.113</cx:pt>
          <cx:pt idx="1255">0.113</cx:pt>
          <cx:pt idx="1256">0.113</cx:pt>
          <cx:pt idx="1257">0.113</cx:pt>
          <cx:pt idx="1258">0.113</cx:pt>
          <cx:pt idx="1259">0.113</cx:pt>
          <cx:pt idx="1260">0.113</cx:pt>
          <cx:pt idx="1261">0.113</cx:pt>
          <cx:pt idx="1262">0.113</cx:pt>
          <cx:pt idx="1263">0.113</cx:pt>
          <cx:pt idx="1264">0.113</cx:pt>
          <cx:pt idx="1265">0.113</cx:pt>
          <cx:pt idx="1266">0.113</cx:pt>
          <cx:pt idx="1267">0.113</cx:pt>
          <cx:pt idx="1268">0.113</cx:pt>
          <cx:pt idx="1269">0.113</cx:pt>
          <cx:pt idx="1270">0.113</cx:pt>
          <cx:pt idx="1271">0.113</cx:pt>
          <cx:pt idx="1272">0.113</cx:pt>
          <cx:pt idx="1273">0.113</cx:pt>
          <cx:pt idx="1274">0.113</cx:pt>
          <cx:pt idx="1275">0.113</cx:pt>
          <cx:pt idx="1276">0.113</cx:pt>
          <cx:pt idx="1277">0.113</cx:pt>
          <cx:pt idx="1278">0.113</cx:pt>
          <cx:pt idx="1279">0.113</cx:pt>
          <cx:pt idx="1280">0.113</cx:pt>
          <cx:pt idx="1281">0.113</cx:pt>
          <cx:pt idx="1282">0.113</cx:pt>
          <cx:pt idx="1283">0.113</cx:pt>
          <cx:pt idx="1284">0.113</cx:pt>
          <cx:pt idx="1285">0.113</cx:pt>
          <cx:pt idx="1286">0.113</cx:pt>
          <cx:pt idx="1287">0.113</cx:pt>
          <cx:pt idx="1288">0.113</cx:pt>
          <cx:pt idx="1289">0.113</cx:pt>
          <cx:pt idx="1290">0.113</cx:pt>
          <cx:pt idx="1291">0.113</cx:pt>
          <cx:pt idx="1292">0.113</cx:pt>
          <cx:pt idx="1293">0.113</cx:pt>
          <cx:pt idx="1294">0.113</cx:pt>
          <cx:pt idx="1295">0.113</cx:pt>
          <cx:pt idx="1296">0.113</cx:pt>
          <cx:pt idx="1297">0.113</cx:pt>
          <cx:pt idx="1298">0.113</cx:pt>
          <cx:pt idx="1299">0.113</cx:pt>
          <cx:pt idx="1300">0.113</cx:pt>
          <cx:pt idx="1301">0.113</cx:pt>
          <cx:pt idx="1302">0.113</cx:pt>
          <cx:pt idx="1303">0.113</cx:pt>
          <cx:pt idx="1304">0.113</cx:pt>
          <cx:pt idx="1305">0.113</cx:pt>
          <cx:pt idx="1306">0.113</cx:pt>
          <cx:pt idx="1307">0.113</cx:pt>
          <cx:pt idx="1308">0.113</cx:pt>
          <cx:pt idx="1309">0.113</cx:pt>
          <cx:pt idx="1310">0.113</cx:pt>
          <cx:pt idx="1311">0.113</cx:pt>
          <cx:pt idx="1312">0.113</cx:pt>
          <cx:pt idx="1313">0.113</cx:pt>
          <cx:pt idx="1314">0.113</cx:pt>
          <cx:pt idx="1315">0.113</cx:pt>
          <cx:pt idx="1316">0.113</cx:pt>
          <cx:pt idx="1317">0.113</cx:pt>
          <cx:pt idx="1318">0.113</cx:pt>
          <cx:pt idx="1319">0.113</cx:pt>
          <cx:pt idx="1320">0.113</cx:pt>
          <cx:pt idx="1321">0.113</cx:pt>
          <cx:pt idx="1322">0.113</cx:pt>
          <cx:pt idx="1323">0.113</cx:pt>
          <cx:pt idx="1324">0.113</cx:pt>
          <cx:pt idx="1325">0.113</cx:pt>
          <cx:pt idx="1326">0.113</cx:pt>
          <cx:pt idx="1327">0.113</cx:pt>
          <cx:pt idx="1328">0.113</cx:pt>
          <cx:pt idx="1329">0.113</cx:pt>
          <cx:pt idx="1330">0.113</cx:pt>
          <cx:pt idx="1331">0.113</cx:pt>
          <cx:pt idx="1332">0.113</cx:pt>
          <cx:pt idx="1333">0.113</cx:pt>
          <cx:pt idx="1334">0.113</cx:pt>
          <cx:pt idx="1335">0.113</cx:pt>
          <cx:pt idx="1336">0.113</cx:pt>
          <cx:pt idx="1337">0.113</cx:pt>
          <cx:pt idx="1338">0.113</cx:pt>
          <cx:pt idx="1339">0.113</cx:pt>
          <cx:pt idx="1340">0.113</cx:pt>
          <cx:pt idx="1341">0.113</cx:pt>
          <cx:pt idx="1342">0.113</cx:pt>
          <cx:pt idx="1343">0.113</cx:pt>
          <cx:pt idx="1344">0.113</cx:pt>
          <cx:pt idx="1345">0.113</cx:pt>
          <cx:pt idx="1346">0.113</cx:pt>
          <cx:pt idx="1347">0.113</cx:pt>
          <cx:pt idx="1348">0.113</cx:pt>
          <cx:pt idx="1349">0.113</cx:pt>
          <cx:pt idx="1350">0.113</cx:pt>
          <cx:pt idx="1351">0.113</cx:pt>
          <cx:pt idx="1352">0.113</cx:pt>
          <cx:pt idx="1353">0.113</cx:pt>
          <cx:pt idx="1354">0.113</cx:pt>
          <cx:pt idx="1355">0.113</cx:pt>
          <cx:pt idx="1356">0.113</cx:pt>
          <cx:pt idx="1357">0.113</cx:pt>
          <cx:pt idx="1358">0.113</cx:pt>
          <cx:pt idx="1359">0.113</cx:pt>
          <cx:pt idx="1360">0.113</cx:pt>
          <cx:pt idx="1361">0.113</cx:pt>
          <cx:pt idx="1362">0.113</cx:pt>
          <cx:pt idx="1363">0.113</cx:pt>
          <cx:pt idx="1364">0.113</cx:pt>
          <cx:pt idx="1365">0.113</cx:pt>
          <cx:pt idx="1366">0.113</cx:pt>
          <cx:pt idx="1367">0.113</cx:pt>
          <cx:pt idx="1368">0.113</cx:pt>
          <cx:pt idx="1369">0.113</cx:pt>
          <cx:pt idx="1370">0.113</cx:pt>
          <cx:pt idx="1371">0.113</cx:pt>
          <cx:pt idx="1372">0.113</cx:pt>
          <cx:pt idx="1373">0.113</cx:pt>
          <cx:pt idx="1374">0.113</cx:pt>
          <cx:pt idx="1375">0.113</cx:pt>
          <cx:pt idx="1376">0.113</cx:pt>
          <cx:pt idx="1377">0.113</cx:pt>
          <cx:pt idx="1378">0.113</cx:pt>
          <cx:pt idx="1379">0.113</cx:pt>
          <cx:pt idx="1380">0.113</cx:pt>
          <cx:pt idx="1381">0.113</cx:pt>
          <cx:pt idx="1382">0.113</cx:pt>
          <cx:pt idx="1383">0.113</cx:pt>
          <cx:pt idx="1384">0.113</cx:pt>
          <cx:pt idx="1385">0.113</cx:pt>
          <cx:pt idx="1386">0.113</cx:pt>
          <cx:pt idx="1387">0.113</cx:pt>
          <cx:pt idx="1388">0.113</cx:pt>
          <cx:pt idx="1389">0.113</cx:pt>
          <cx:pt idx="1390">0.113</cx:pt>
          <cx:pt idx="1391">0.113</cx:pt>
          <cx:pt idx="1392">0.113</cx:pt>
          <cx:pt idx="1393">0.113</cx:pt>
          <cx:pt idx="1394">0.113</cx:pt>
          <cx:pt idx="1395">0.113</cx:pt>
          <cx:pt idx="1396">0.113</cx:pt>
          <cx:pt idx="1397">0.113</cx:pt>
          <cx:pt idx="1398">0.113</cx:pt>
          <cx:pt idx="1399">0.113</cx:pt>
          <cx:pt idx="1400">0.113</cx:pt>
          <cx:pt idx="1401">0.113</cx:pt>
          <cx:pt idx="1402">0.113</cx:pt>
          <cx:pt idx="1403">0.113</cx:pt>
          <cx:pt idx="1404">0.113</cx:pt>
          <cx:pt idx="1405">0.113</cx:pt>
          <cx:pt idx="1406">0.113</cx:pt>
          <cx:pt idx="1407">0.113</cx:pt>
          <cx:pt idx="1408">0.113</cx:pt>
          <cx:pt idx="1409">0.113</cx:pt>
          <cx:pt idx="1410">0.113</cx:pt>
          <cx:pt idx="1411">0.113</cx:pt>
          <cx:pt idx="1412">0.113</cx:pt>
          <cx:pt idx="1413">0.113</cx:pt>
          <cx:pt idx="1414">0.113</cx:pt>
          <cx:pt idx="1415">0.113</cx:pt>
          <cx:pt idx="1416">0.113</cx:pt>
          <cx:pt idx="1417">0.113</cx:pt>
          <cx:pt idx="1418">0.113</cx:pt>
          <cx:pt idx="1419">0.113</cx:pt>
          <cx:pt idx="1420">0.113</cx:pt>
          <cx:pt idx="1421">0.113</cx:pt>
          <cx:pt idx="1422">0.113</cx:pt>
          <cx:pt idx="1423">0.113</cx:pt>
          <cx:pt idx="1424">0.113</cx:pt>
          <cx:pt idx="1425">0.113</cx:pt>
          <cx:pt idx="1426">0.113</cx:pt>
          <cx:pt idx="1427">0.113</cx:pt>
          <cx:pt idx="1428">0.113</cx:pt>
          <cx:pt idx="1429">0.113</cx:pt>
          <cx:pt idx="1430">0.113</cx:pt>
          <cx:pt idx="1431">0.113</cx:pt>
          <cx:pt idx="1432">0.113</cx:pt>
          <cx:pt idx="1433">0.113</cx:pt>
          <cx:pt idx="1434">0.113</cx:pt>
          <cx:pt idx="1435">0.113</cx:pt>
          <cx:pt idx="1436">0.113</cx:pt>
          <cx:pt idx="1437">0.113</cx:pt>
          <cx:pt idx="1438">0.113</cx:pt>
          <cx:pt idx="1439">0.113</cx:pt>
          <cx:pt idx="1440">0.113</cx:pt>
          <cx:pt idx="1441">0.113</cx:pt>
          <cx:pt idx="1442">0.113</cx:pt>
          <cx:pt idx="1443">0.113</cx:pt>
          <cx:pt idx="1444">0.113</cx:pt>
          <cx:pt idx="1445">0.113</cx:pt>
          <cx:pt idx="1446">0.113</cx:pt>
          <cx:pt idx="1447">0.113</cx:pt>
          <cx:pt idx="1448">0.113</cx:pt>
          <cx:pt idx="1449">0.113</cx:pt>
          <cx:pt idx="1450">0.113</cx:pt>
          <cx:pt idx="1451">0.113</cx:pt>
          <cx:pt idx="1452">0.113</cx:pt>
          <cx:pt idx="1453">0.113</cx:pt>
          <cx:pt idx="1454">0.113</cx:pt>
          <cx:pt idx="1455">0.113</cx:pt>
          <cx:pt idx="1456">0.113</cx:pt>
          <cx:pt idx="1457">0.113</cx:pt>
          <cx:pt idx="1458">0.113</cx:pt>
          <cx:pt idx="1459">0.113</cx:pt>
          <cx:pt idx="1460">0.113</cx:pt>
          <cx:pt idx="1461">0.113</cx:pt>
          <cx:pt idx="1462">0.113</cx:pt>
          <cx:pt idx="1463">0.113</cx:pt>
          <cx:pt idx="1464">0.113</cx:pt>
          <cx:pt idx="1465">0.113</cx:pt>
          <cx:pt idx="1466">0.113</cx:pt>
          <cx:pt idx="1467">0.113</cx:pt>
          <cx:pt idx="1468">0.113</cx:pt>
          <cx:pt idx="1469">0.113</cx:pt>
          <cx:pt idx="1470">0.113</cx:pt>
          <cx:pt idx="1471">0.113</cx:pt>
          <cx:pt idx="1472">0.113</cx:pt>
          <cx:pt idx="1473">0.113</cx:pt>
          <cx:pt idx="1474">0.113</cx:pt>
          <cx:pt idx="1475">0.113</cx:pt>
          <cx:pt idx="1476">0.113</cx:pt>
          <cx:pt idx="1477">0.113</cx:pt>
          <cx:pt idx="1478">0.113</cx:pt>
          <cx:pt idx="1479">0.113</cx:pt>
          <cx:pt idx="1480">0.113</cx:pt>
          <cx:pt idx="1481">0.113</cx:pt>
          <cx:pt idx="1482">0.113</cx:pt>
          <cx:pt idx="1483">0.113</cx:pt>
          <cx:pt idx="1484">0.113</cx:pt>
          <cx:pt idx="1485">0.113</cx:pt>
          <cx:pt idx="1486">0.113</cx:pt>
          <cx:pt idx="1487">0.113</cx:pt>
          <cx:pt idx="1488">0.113</cx:pt>
          <cx:pt idx="1489">0.113</cx:pt>
          <cx:pt idx="1490">0.113</cx:pt>
          <cx:pt idx="1491">0.113</cx:pt>
          <cx:pt idx="1492">0.113</cx:pt>
          <cx:pt idx="1493">0.113</cx:pt>
          <cx:pt idx="1494">0.113</cx:pt>
          <cx:pt idx="1495">0.113</cx:pt>
          <cx:pt idx="1496">0.113</cx:pt>
          <cx:pt idx="1497">0.113</cx:pt>
          <cx:pt idx="1498">0.113</cx:pt>
          <cx:pt idx="1499">0.113</cx:pt>
          <cx:pt idx="1500">0.113</cx:pt>
          <cx:pt idx="1501">0.113</cx:pt>
          <cx:pt idx="1502">0.113</cx:pt>
          <cx:pt idx="1503">0.113</cx:pt>
          <cx:pt idx="1504">0.113</cx:pt>
          <cx:pt idx="1505">0.113</cx:pt>
          <cx:pt idx="1506">0.113</cx:pt>
          <cx:pt idx="1507">0.113</cx:pt>
          <cx:pt idx="1508">0.113</cx:pt>
          <cx:pt idx="1509">0.113</cx:pt>
          <cx:pt idx="1510">0.113</cx:pt>
          <cx:pt idx="1511">0.113</cx:pt>
          <cx:pt idx="1512">0.113</cx:pt>
          <cx:pt idx="1513">0.113</cx:pt>
          <cx:pt idx="1514">0.113</cx:pt>
          <cx:pt idx="1515">0.113</cx:pt>
          <cx:pt idx="1516">0.113</cx:pt>
          <cx:pt idx="1517">0.113</cx:pt>
          <cx:pt idx="1518">0.113</cx:pt>
          <cx:pt idx="1519">0.113</cx:pt>
          <cx:pt idx="1520">0.113</cx:pt>
          <cx:pt idx="1521">0.113</cx:pt>
          <cx:pt idx="1522">0.113</cx:pt>
          <cx:pt idx="1523">0.113</cx:pt>
          <cx:pt idx="1524">0.113</cx:pt>
          <cx:pt idx="1525">0.113</cx:pt>
          <cx:pt idx="1526">0.113</cx:pt>
          <cx:pt idx="1527">0.113</cx:pt>
          <cx:pt idx="1528">0.113</cx:pt>
          <cx:pt idx="1529">0.113</cx:pt>
          <cx:pt idx="1530">0.113</cx:pt>
          <cx:pt idx="1531">0.113</cx:pt>
          <cx:pt idx="1532">0.113</cx:pt>
          <cx:pt idx="1533">0.113</cx:pt>
          <cx:pt idx="1534">0.113</cx:pt>
          <cx:pt idx="1535">0.113</cx:pt>
          <cx:pt idx="1536">0.113</cx:pt>
          <cx:pt idx="1537">0.113</cx:pt>
          <cx:pt idx="1538">0.113</cx:pt>
          <cx:pt idx="1539">0.113</cx:pt>
          <cx:pt idx="1540">0.113</cx:pt>
          <cx:pt idx="1541">0.113</cx:pt>
          <cx:pt idx="1542">0.113</cx:pt>
          <cx:pt idx="1543">0.113</cx:pt>
          <cx:pt idx="1544">0.113</cx:pt>
          <cx:pt idx="1545">0.113</cx:pt>
          <cx:pt idx="1546">0.113</cx:pt>
          <cx:pt idx="1547">0.113</cx:pt>
          <cx:pt idx="1548">0.113</cx:pt>
          <cx:pt idx="1549">0.113</cx:pt>
          <cx:pt idx="1550">0.113</cx:pt>
          <cx:pt idx="1551">0.113</cx:pt>
          <cx:pt idx="1552">0.113</cx:pt>
          <cx:pt idx="1553">0.113</cx:pt>
          <cx:pt idx="1554">0.113</cx:pt>
          <cx:pt idx="1555">0.113</cx:pt>
          <cx:pt idx="1556">0.113</cx:pt>
          <cx:pt idx="1557">0.113</cx:pt>
          <cx:pt idx="1558">0.113</cx:pt>
          <cx:pt idx="1559">0.113</cx:pt>
          <cx:pt idx="1560">0.113</cx:pt>
          <cx:pt idx="1561">0.113</cx:pt>
          <cx:pt idx="1562">0.113</cx:pt>
          <cx:pt idx="1563">0.113</cx:pt>
          <cx:pt idx="1564">0.113</cx:pt>
          <cx:pt idx="1565">0.113</cx:pt>
          <cx:pt idx="1566">0.113</cx:pt>
          <cx:pt idx="1567">0.113</cx:pt>
          <cx:pt idx="1568">0.113</cx:pt>
          <cx:pt idx="1569">0.113</cx:pt>
          <cx:pt idx="1570">0.113</cx:pt>
          <cx:pt idx="1571">0.113</cx:pt>
          <cx:pt idx="1572">0.113</cx:pt>
          <cx:pt idx="1573">0.113</cx:pt>
          <cx:pt idx="1574">0.113</cx:pt>
          <cx:pt idx="1575">0.113</cx:pt>
          <cx:pt idx="1576">0.113</cx:pt>
          <cx:pt idx="1577">0.113</cx:pt>
          <cx:pt idx="1578">0.113</cx:pt>
          <cx:pt idx="1579">0.113</cx:pt>
          <cx:pt idx="1580">0.113</cx:pt>
          <cx:pt idx="1581">0.113</cx:pt>
          <cx:pt idx="1582">0.113</cx:pt>
          <cx:pt idx="1583">0.113</cx:pt>
          <cx:pt idx="1584">0.113</cx:pt>
          <cx:pt idx="1585">0.113</cx:pt>
          <cx:pt idx="1586">0.113</cx:pt>
          <cx:pt idx="1587">0.113</cx:pt>
          <cx:pt idx="1588">0.113</cx:pt>
          <cx:pt idx="1589">0.113</cx:pt>
          <cx:pt idx="1590">0.113</cx:pt>
          <cx:pt idx="1591">0.113</cx:pt>
          <cx:pt idx="1592">0.113</cx:pt>
          <cx:pt idx="1593">0.113</cx:pt>
          <cx:pt idx="1594">0.113</cx:pt>
          <cx:pt idx="1595">0.113</cx:pt>
          <cx:pt idx="1596">0.113</cx:pt>
          <cx:pt idx="1597">0.113</cx:pt>
          <cx:pt idx="1598">0.113</cx:pt>
          <cx:pt idx="1599">0.113</cx:pt>
          <cx:pt idx="1600">0.113</cx:pt>
          <cx:pt idx="1601">0.113</cx:pt>
          <cx:pt idx="1602">0.113</cx:pt>
          <cx:pt idx="1603">0.113</cx:pt>
          <cx:pt idx="1604">0.113</cx:pt>
          <cx:pt idx="1605">0.113</cx:pt>
          <cx:pt idx="1606">0.113</cx:pt>
          <cx:pt idx="1607">0.113</cx:pt>
          <cx:pt idx="1608">0.113</cx:pt>
          <cx:pt idx="1609">0.113</cx:pt>
          <cx:pt idx="1610">0.113</cx:pt>
          <cx:pt idx="1611">0.113</cx:pt>
          <cx:pt idx="1612">0.113</cx:pt>
          <cx:pt idx="1613">0.113</cx:pt>
          <cx:pt idx="1614">0.113</cx:pt>
          <cx:pt idx="1615">0.113</cx:pt>
          <cx:pt idx="1616">0.113</cx:pt>
          <cx:pt idx="1617">0.113</cx:pt>
          <cx:pt idx="1618">0.113</cx:pt>
          <cx:pt idx="1619">0.113</cx:pt>
          <cx:pt idx="1620">0.113</cx:pt>
          <cx:pt idx="1621">0.113</cx:pt>
          <cx:pt idx="1622">0.113</cx:pt>
          <cx:pt idx="1623">0.113</cx:pt>
          <cx:pt idx="1624">0.113</cx:pt>
          <cx:pt idx="1625">0.113</cx:pt>
          <cx:pt idx="1626">0.113</cx:pt>
          <cx:pt idx="1627">0.113</cx:pt>
          <cx:pt idx="1628">0.113</cx:pt>
          <cx:pt idx="1629">0.113</cx:pt>
          <cx:pt idx="1630">0.113</cx:pt>
          <cx:pt idx="1631">0.113</cx:pt>
          <cx:pt idx="1632">0.113</cx:pt>
          <cx:pt idx="1633">0.113</cx:pt>
          <cx:pt idx="1634">0.113</cx:pt>
          <cx:pt idx="1635">0.113</cx:pt>
          <cx:pt idx="1636">0.113</cx:pt>
          <cx:pt idx="1637">0.113</cx:pt>
          <cx:pt idx="1638">0.113</cx:pt>
          <cx:pt idx="1639">0.113</cx:pt>
          <cx:pt idx="1640">0.113</cx:pt>
          <cx:pt idx="1641">0.113</cx:pt>
          <cx:pt idx="1642">0.113</cx:pt>
          <cx:pt idx="1643">0.113</cx:pt>
          <cx:pt idx="1644">0.113</cx:pt>
          <cx:pt idx="1645">0.113</cx:pt>
          <cx:pt idx="1646">0.113</cx:pt>
          <cx:pt idx="1647">0.113</cx:pt>
          <cx:pt idx="1648">0.113</cx:pt>
          <cx:pt idx="1649">0.113</cx:pt>
          <cx:pt idx="1650">0.113</cx:pt>
          <cx:pt idx="1651">0.113</cx:pt>
          <cx:pt idx="1652">0.113</cx:pt>
          <cx:pt idx="1653">0.113</cx:pt>
          <cx:pt idx="1654">0.113</cx:pt>
          <cx:pt idx="1655">0.113</cx:pt>
          <cx:pt idx="1656">0.113</cx:pt>
          <cx:pt idx="1657">0.113</cx:pt>
          <cx:pt idx="1658">0.113</cx:pt>
          <cx:pt idx="1659">0.113</cx:pt>
          <cx:pt idx="1660">0.113</cx:pt>
          <cx:pt idx="1661">0.113</cx:pt>
          <cx:pt idx="1662">0.113</cx:pt>
          <cx:pt idx="1663">0.113</cx:pt>
          <cx:pt idx="1664">0.113</cx:pt>
          <cx:pt idx="1665">0.113</cx:pt>
          <cx:pt idx="1666">0.113</cx:pt>
          <cx:pt idx="1667">0.113</cx:pt>
          <cx:pt idx="1668">0.113</cx:pt>
          <cx:pt idx="1669">0.113</cx:pt>
          <cx:pt idx="1670">0.113</cx:pt>
          <cx:pt idx="1671">0.113</cx:pt>
          <cx:pt idx="1672">0.113</cx:pt>
          <cx:pt idx="1673">0.113</cx:pt>
          <cx:pt idx="1674">0.113</cx:pt>
          <cx:pt idx="1675">0.113</cx:pt>
          <cx:pt idx="1676">0.113</cx:pt>
          <cx:pt idx="1677">0.113</cx:pt>
          <cx:pt idx="1678">0.113</cx:pt>
          <cx:pt idx="1679">0.113</cx:pt>
          <cx:pt idx="1680">0.113</cx:pt>
          <cx:pt idx="1681">0.113</cx:pt>
          <cx:pt idx="1682">0.113</cx:pt>
          <cx:pt idx="1683">0.113</cx:pt>
          <cx:pt idx="1684">0.113</cx:pt>
          <cx:pt idx="1685">0.113</cx:pt>
          <cx:pt idx="1686">0.113</cx:pt>
          <cx:pt idx="1687">0.113</cx:pt>
          <cx:pt idx="1688">0.113</cx:pt>
          <cx:pt idx="1689">0.113</cx:pt>
          <cx:pt idx="1690">0.113</cx:pt>
          <cx:pt idx="1691">0.113</cx:pt>
          <cx:pt idx="1692">0.113</cx:pt>
          <cx:pt idx="1693">0.113</cx:pt>
          <cx:pt idx="1694">0.113</cx:pt>
          <cx:pt idx="1695">0.113</cx:pt>
          <cx:pt idx="1696">0.113</cx:pt>
          <cx:pt idx="1697">0.113</cx:pt>
          <cx:pt idx="1698">0.113</cx:pt>
          <cx:pt idx="1699">0.113</cx:pt>
          <cx:pt idx="1700">0.113</cx:pt>
          <cx:pt idx="1701">0.113</cx:pt>
          <cx:pt idx="1702">0.113</cx:pt>
          <cx:pt idx="1703">0.113</cx:pt>
          <cx:pt idx="1704">0.113</cx:pt>
          <cx:pt idx="1705">0.113</cx:pt>
          <cx:pt idx="1706">0.113</cx:pt>
          <cx:pt idx="1707">0.113</cx:pt>
          <cx:pt idx="1708">0.113</cx:pt>
          <cx:pt idx="1709">0.113</cx:pt>
          <cx:pt idx="1710">0.113</cx:pt>
          <cx:pt idx="1711">0.113</cx:pt>
          <cx:pt idx="1712">0.113</cx:pt>
          <cx:pt idx="1713">0.113</cx:pt>
          <cx:pt idx="1714">0.113</cx:pt>
          <cx:pt idx="1715">0.113</cx:pt>
          <cx:pt idx="1716">0.113</cx:pt>
          <cx:pt idx="1717">0.113</cx:pt>
          <cx:pt idx="1718">0.113</cx:pt>
          <cx:pt idx="1719">0.113</cx:pt>
          <cx:pt idx="1720">0.113</cx:pt>
          <cx:pt idx="1721">0.113</cx:pt>
          <cx:pt idx="1722">0.113</cx:pt>
          <cx:pt idx="1723">0.113</cx:pt>
          <cx:pt idx="1724">0.113</cx:pt>
          <cx:pt idx="1725">0.113</cx:pt>
          <cx:pt idx="1726">0.113</cx:pt>
          <cx:pt idx="1727">0.113</cx:pt>
          <cx:pt idx="1728">0.113</cx:pt>
          <cx:pt idx="1729">0.113</cx:pt>
          <cx:pt idx="1730">0.113</cx:pt>
          <cx:pt idx="1731">0.113</cx:pt>
          <cx:pt idx="1732">0.113</cx:pt>
          <cx:pt idx="1733">0.113</cx:pt>
          <cx:pt idx="1734">0.113</cx:pt>
          <cx:pt idx="1735">0.113</cx:pt>
          <cx:pt idx="1736">0.113</cx:pt>
          <cx:pt idx="1737">0.113</cx:pt>
          <cx:pt idx="1738">0.113</cx:pt>
          <cx:pt idx="1739">0.113</cx:pt>
          <cx:pt idx="1740">0.113</cx:pt>
          <cx:pt idx="1741">0.113</cx:pt>
          <cx:pt idx="1742">0.113</cx:pt>
          <cx:pt idx="1743">0.113</cx:pt>
          <cx:pt idx="1744">0.113</cx:pt>
          <cx:pt idx="1745">0.113</cx:pt>
          <cx:pt idx="1746">0.113</cx:pt>
          <cx:pt idx="1747">0.113</cx:pt>
          <cx:pt idx="1748">0.113</cx:pt>
          <cx:pt idx="1749">0.113</cx:pt>
          <cx:pt idx="1750">0.113</cx:pt>
          <cx:pt idx="1751">0.113</cx:pt>
          <cx:pt idx="1752">0.113</cx:pt>
          <cx:pt idx="1753">0.113</cx:pt>
          <cx:pt idx="1754">0.113</cx:pt>
          <cx:pt idx="1755">0.113</cx:pt>
          <cx:pt idx="1756">0.113</cx:pt>
          <cx:pt idx="1757">0.113</cx:pt>
          <cx:pt idx="1758">0.113</cx:pt>
          <cx:pt idx="1759">0.113</cx:pt>
          <cx:pt idx="1760">0.113</cx:pt>
          <cx:pt idx="1761">0.113</cx:pt>
          <cx:pt idx="1762">0.113</cx:pt>
          <cx:pt idx="1763">0.113</cx:pt>
          <cx:pt idx="1764">0.113</cx:pt>
          <cx:pt idx="1765">0.113</cx:pt>
          <cx:pt idx="1766">0.113</cx:pt>
          <cx:pt idx="1767">0.113</cx:pt>
          <cx:pt idx="1768">0.113</cx:pt>
          <cx:pt idx="1769">0.113</cx:pt>
          <cx:pt idx="1770">0.113</cx:pt>
          <cx:pt idx="1771">0.113</cx:pt>
          <cx:pt idx="1772">0.113</cx:pt>
          <cx:pt idx="1773">0.113</cx:pt>
          <cx:pt idx="1774">0.113</cx:pt>
          <cx:pt idx="1775">0.113</cx:pt>
          <cx:pt idx="1776">0.113</cx:pt>
          <cx:pt idx="1777">0.113</cx:pt>
          <cx:pt idx="1778">0.113</cx:pt>
          <cx:pt idx="1779">0.113</cx:pt>
          <cx:pt idx="1780">0.113</cx:pt>
          <cx:pt idx="1781">0.113</cx:pt>
          <cx:pt idx="1782">0.113</cx:pt>
          <cx:pt idx="1783">0.113</cx:pt>
          <cx:pt idx="1784">0.113</cx:pt>
          <cx:pt idx="1785">0.113</cx:pt>
          <cx:pt idx="1786">0.113</cx:pt>
          <cx:pt idx="1787">0.113</cx:pt>
          <cx:pt idx="1788">0.113</cx:pt>
          <cx:pt idx="1789">0.113</cx:pt>
          <cx:pt idx="1790">0.113</cx:pt>
          <cx:pt idx="1791">0.113</cx:pt>
          <cx:pt idx="1792">0.113</cx:pt>
          <cx:pt idx="1793">0.113</cx:pt>
          <cx:pt idx="1794">0.113</cx:pt>
          <cx:pt idx="1795">0.113</cx:pt>
          <cx:pt idx="1796">0.113</cx:pt>
          <cx:pt idx="1797">0.113</cx:pt>
          <cx:pt idx="1798">0.113</cx:pt>
          <cx:pt idx="1799">0.113</cx:pt>
          <cx:pt idx="1800">0.113</cx:pt>
          <cx:pt idx="1801">0.113</cx:pt>
          <cx:pt idx="1802">0.113</cx:pt>
          <cx:pt idx="1803">0.113</cx:pt>
          <cx:pt idx="1804">0.113</cx:pt>
          <cx:pt idx="1805">0.113</cx:pt>
          <cx:pt idx="1806">0.113</cx:pt>
          <cx:pt idx="1807">0.113</cx:pt>
          <cx:pt idx="1808">0.113</cx:pt>
          <cx:pt idx="1809">0.113</cx:pt>
          <cx:pt idx="1810">0.113</cx:pt>
          <cx:pt idx="1811">0.113</cx:pt>
          <cx:pt idx="1812">0.113</cx:pt>
          <cx:pt idx="1813">0.113</cx:pt>
          <cx:pt idx="1814">0.113</cx:pt>
          <cx:pt idx="1815">0.113</cx:pt>
          <cx:pt idx="1816">0.113</cx:pt>
          <cx:pt idx="1817">0.113</cx:pt>
          <cx:pt idx="1818">0.113</cx:pt>
          <cx:pt idx="1819">0.113</cx:pt>
          <cx:pt idx="1820">0.113</cx:pt>
          <cx:pt idx="1821">0.113</cx:pt>
          <cx:pt idx="1822">0.113</cx:pt>
          <cx:pt idx="1823">0.113</cx:pt>
          <cx:pt idx="1824">0.113</cx:pt>
          <cx:pt idx="1825">0.113</cx:pt>
          <cx:pt idx="1826">0.113</cx:pt>
          <cx:pt idx="1827">0.113</cx:pt>
          <cx:pt idx="1828">0.113</cx:pt>
          <cx:pt idx="1829">0.113</cx:pt>
          <cx:pt idx="1830">0.113</cx:pt>
          <cx:pt idx="1831">0.113</cx:pt>
          <cx:pt idx="1832">0.113</cx:pt>
          <cx:pt idx="1833">0.113</cx:pt>
          <cx:pt idx="1834">0.113</cx:pt>
          <cx:pt idx="1835">0.113</cx:pt>
          <cx:pt idx="1836">0.113</cx:pt>
          <cx:pt idx="1837">0.113</cx:pt>
          <cx:pt idx="1838">0.113</cx:pt>
          <cx:pt idx="1839">0.113</cx:pt>
          <cx:pt idx="1840">0.113</cx:pt>
          <cx:pt idx="1841">0.113</cx:pt>
          <cx:pt idx="1842">0.113</cx:pt>
          <cx:pt idx="1843">0.113</cx:pt>
          <cx:pt idx="1844">0.113</cx:pt>
          <cx:pt idx="1845">0.113</cx:pt>
          <cx:pt idx="1846">0.113</cx:pt>
          <cx:pt idx="1847">0.113</cx:pt>
          <cx:pt idx="1848">0.113</cx:pt>
          <cx:pt idx="1849">0.113</cx:pt>
          <cx:pt idx="1850">0.113</cx:pt>
          <cx:pt idx="1851">0.113</cx:pt>
          <cx:pt idx="1852">0.113</cx:pt>
          <cx:pt idx="1853">0.113</cx:pt>
          <cx:pt idx="1854">0.113</cx:pt>
          <cx:pt idx="1855">0.113</cx:pt>
          <cx:pt idx="1856">0.113</cx:pt>
          <cx:pt idx="1857">0.113</cx:pt>
          <cx:pt idx="1858">0.113</cx:pt>
          <cx:pt idx="1859">0.113</cx:pt>
          <cx:pt idx="1860">0.113</cx:pt>
          <cx:pt idx="1861">0.113</cx:pt>
          <cx:pt idx="1862">0.113</cx:pt>
          <cx:pt idx="1863">0.113</cx:pt>
          <cx:pt idx="1864">0.113</cx:pt>
          <cx:pt idx="1865">0.113</cx:pt>
          <cx:pt idx="1866">0.113</cx:pt>
          <cx:pt idx="1867">0.113</cx:pt>
          <cx:pt idx="1868">0.113</cx:pt>
          <cx:pt idx="1869">0.113</cx:pt>
          <cx:pt idx="1870">0.113</cx:pt>
          <cx:pt idx="1871">0.113</cx:pt>
          <cx:pt idx="1872">0.113</cx:pt>
          <cx:pt idx="1873">0.113</cx:pt>
          <cx:pt idx="1874">0.113</cx:pt>
          <cx:pt idx="1875">0.113</cx:pt>
          <cx:pt idx="1876">0.113</cx:pt>
          <cx:pt idx="1877">0.113</cx:pt>
          <cx:pt idx="1878">0.113</cx:pt>
          <cx:pt idx="1879">0.113</cx:pt>
          <cx:pt idx="1880">0.113</cx:pt>
          <cx:pt idx="1881">0.113</cx:pt>
          <cx:pt idx="1882">0.113</cx:pt>
          <cx:pt idx="1883">0.113</cx:pt>
          <cx:pt idx="1884">0.113</cx:pt>
          <cx:pt idx="1885">0.113</cx:pt>
          <cx:pt idx="1886">0.113</cx:pt>
          <cx:pt idx="1887">0.113</cx:pt>
          <cx:pt idx="1888">0.113</cx:pt>
          <cx:pt idx="1889">0.113</cx:pt>
          <cx:pt idx="1890">0.113</cx:pt>
          <cx:pt idx="1891">0.113</cx:pt>
          <cx:pt idx="1892">0.113</cx:pt>
          <cx:pt idx="1893">0.113</cx:pt>
          <cx:pt idx="1894">0.113</cx:pt>
          <cx:pt idx="1895">0.113</cx:pt>
          <cx:pt idx="1896">0.113</cx:pt>
          <cx:pt idx="1897">0.113</cx:pt>
          <cx:pt idx="1898">0.113</cx:pt>
          <cx:pt idx="1899">0.113</cx:pt>
          <cx:pt idx="1900">0.113</cx:pt>
          <cx:pt idx="1901">0.113</cx:pt>
          <cx:pt idx="1902">0.113</cx:pt>
          <cx:pt idx="1903">0.113</cx:pt>
          <cx:pt idx="1904">0.113</cx:pt>
          <cx:pt idx="1905">0.113</cx:pt>
          <cx:pt idx="1906">0.113</cx:pt>
          <cx:pt idx="1907">0.113</cx:pt>
          <cx:pt idx="1908">0.113</cx:pt>
          <cx:pt idx="1909">0.113</cx:pt>
          <cx:pt idx="1910">0.113</cx:pt>
          <cx:pt idx="1911">0.113</cx:pt>
          <cx:pt idx="1912">0.113</cx:pt>
          <cx:pt idx="1913">0.113</cx:pt>
          <cx:pt idx="1914">0.113</cx:pt>
          <cx:pt idx="1915">0.113</cx:pt>
          <cx:pt idx="1916">0.113</cx:pt>
          <cx:pt idx="1917">0.113</cx:pt>
          <cx:pt idx="1918">0.113</cx:pt>
          <cx:pt idx="1919">0.113</cx:pt>
          <cx:pt idx="1920">0.113</cx:pt>
          <cx:pt idx="1921">0.113</cx:pt>
          <cx:pt idx="1922">0.113</cx:pt>
          <cx:pt idx="1923">0.113</cx:pt>
          <cx:pt idx="1924">0.113</cx:pt>
          <cx:pt idx="1925">0.113</cx:pt>
          <cx:pt idx="1926">0.113</cx:pt>
          <cx:pt idx="1927">0.113</cx:pt>
          <cx:pt idx="1928">0.113</cx:pt>
          <cx:pt idx="1929">0.113</cx:pt>
          <cx:pt idx="1930">0.113</cx:pt>
          <cx:pt idx="1931">0.113</cx:pt>
          <cx:pt idx="1932">0.113</cx:pt>
          <cx:pt idx="1933">0.113</cx:pt>
          <cx:pt idx="1934">0.113</cx:pt>
          <cx:pt idx="1935">0.113</cx:pt>
          <cx:pt idx="1936">0.113</cx:pt>
          <cx:pt idx="1937">0.113</cx:pt>
          <cx:pt idx="1938">0.113</cx:pt>
          <cx:pt idx="1939">0.113</cx:pt>
          <cx:pt idx="1940">0.113</cx:pt>
          <cx:pt idx="1941">0.113</cx:pt>
          <cx:pt idx="1942">0.113</cx:pt>
          <cx:pt idx="1943">0.113</cx:pt>
          <cx:pt idx="1944">0.113</cx:pt>
          <cx:pt idx="1945">0.113</cx:pt>
          <cx:pt idx="1946">0.113</cx:pt>
          <cx:pt idx="1947">0.113</cx:pt>
          <cx:pt idx="1948">0.113</cx:pt>
          <cx:pt idx="1949">0.113</cx:pt>
          <cx:pt idx="1950">0.113</cx:pt>
          <cx:pt idx="1951">0.113</cx:pt>
          <cx:pt idx="1952">0.113</cx:pt>
          <cx:pt idx="1953">0.113</cx:pt>
          <cx:pt idx="1954">0.113</cx:pt>
          <cx:pt idx="1955">0.113</cx:pt>
          <cx:pt idx="1956">0.113</cx:pt>
          <cx:pt idx="1957">0.113</cx:pt>
          <cx:pt idx="1958">0.113</cx:pt>
          <cx:pt idx="1959">0.113</cx:pt>
          <cx:pt idx="1960">0.113</cx:pt>
          <cx:pt idx="1961">0.113</cx:pt>
          <cx:pt idx="1962">0.113</cx:pt>
          <cx:pt idx="1963">0.113</cx:pt>
          <cx:pt idx="1964">0.113</cx:pt>
          <cx:pt idx="1965">0.113</cx:pt>
          <cx:pt idx="1966">0.113</cx:pt>
          <cx:pt idx="1967">0.113</cx:pt>
          <cx:pt idx="1968">0.113</cx:pt>
          <cx:pt idx="1969">0.113</cx:pt>
          <cx:pt idx="1970">0.113</cx:pt>
          <cx:pt idx="1971">0.113</cx:pt>
          <cx:pt idx="1972">0.113</cx:pt>
          <cx:pt idx="1973">0.113</cx:pt>
          <cx:pt idx="1974">0.113</cx:pt>
          <cx:pt idx="1975">0.113</cx:pt>
          <cx:pt idx="1976">0.113</cx:pt>
          <cx:pt idx="1977">0.113</cx:pt>
          <cx:pt idx="1978">0.113</cx:pt>
          <cx:pt idx="1979">0.113</cx:pt>
          <cx:pt idx="1980">0.113</cx:pt>
          <cx:pt idx="1981">0.113</cx:pt>
          <cx:pt idx="1982">0.113</cx:pt>
          <cx:pt idx="1983">0.113</cx:pt>
          <cx:pt idx="1984">0.113</cx:pt>
          <cx:pt idx="1985">0.113</cx:pt>
          <cx:pt idx="1986">0.113</cx:pt>
          <cx:pt idx="1987">0.113</cx:pt>
          <cx:pt idx="1988">0.113</cx:pt>
          <cx:pt idx="1989">0.113</cx:pt>
          <cx:pt idx="1990">0.113</cx:pt>
          <cx:pt idx="1991">0.113</cx:pt>
          <cx:pt idx="1992">0.113</cx:pt>
          <cx:pt idx="1993">0.113</cx:pt>
          <cx:pt idx="1994">0.113</cx:pt>
          <cx:pt idx="1995">0.113</cx:pt>
          <cx:pt idx="1996">0.113</cx:pt>
          <cx:pt idx="1997">0.113</cx:pt>
          <cx:pt idx="1998">0.113</cx:pt>
          <cx:pt idx="1999">0.113</cx:pt>
          <cx:pt idx="2000">0.113</cx:pt>
          <cx:pt idx="2001">0.113</cx:pt>
          <cx:pt idx="2002">0.113</cx:pt>
          <cx:pt idx="2003">0.113</cx:pt>
          <cx:pt idx="2004">0.113</cx:pt>
          <cx:pt idx="2005">0.113</cx:pt>
          <cx:pt idx="2006">0.113</cx:pt>
          <cx:pt idx="2007">0.113</cx:pt>
          <cx:pt idx="2008">0.113</cx:pt>
          <cx:pt idx="2009">0.113</cx:pt>
          <cx:pt idx="2010">0.113</cx:pt>
          <cx:pt idx="2011">0.113</cx:pt>
          <cx:pt idx="2012">0.113</cx:pt>
          <cx:pt idx="2013">0.113</cx:pt>
          <cx:pt idx="2014">0.113</cx:pt>
          <cx:pt idx="2015">0.113</cx:pt>
          <cx:pt idx="2016">0.113</cx:pt>
          <cx:pt idx="2017">0.113</cx:pt>
          <cx:pt idx="2018">0.113</cx:pt>
          <cx:pt idx="2019">0.113</cx:pt>
          <cx:pt idx="2020">0.113</cx:pt>
          <cx:pt idx="2021">0.113</cx:pt>
          <cx:pt idx="2022">0.113</cx:pt>
          <cx:pt idx="2023">0.113</cx:pt>
          <cx:pt idx="2024">0.113</cx:pt>
          <cx:pt idx="2025">0.113</cx:pt>
          <cx:pt idx="2026">0.113</cx:pt>
          <cx:pt idx="2027">0.113</cx:pt>
          <cx:pt idx="2028">0.113</cx:pt>
          <cx:pt idx="2029">0.113</cx:pt>
          <cx:pt idx="2030">0.113</cx:pt>
          <cx:pt idx="2031">0.113</cx:pt>
          <cx:pt idx="2032">0.113</cx:pt>
          <cx:pt idx="2033">0.113</cx:pt>
          <cx:pt idx="2034">0.113</cx:pt>
          <cx:pt idx="2035">0.113</cx:pt>
          <cx:pt idx="2036">0.113</cx:pt>
          <cx:pt idx="2037">0.113</cx:pt>
          <cx:pt idx="2038">0.113</cx:pt>
          <cx:pt idx="2039">0.113</cx:pt>
          <cx:pt idx="2040">0.113</cx:pt>
          <cx:pt idx="2041">0.113</cx:pt>
          <cx:pt idx="2042">0.113</cx:pt>
          <cx:pt idx="2043">0.113</cx:pt>
          <cx:pt idx="2044">0.113</cx:pt>
          <cx:pt idx="2045">0.113</cx:pt>
          <cx:pt idx="2046">0.113</cx:pt>
          <cx:pt idx="2047">0.113</cx:pt>
          <cx:pt idx="2048">0.113</cx:pt>
          <cx:pt idx="2049">0.113</cx:pt>
          <cx:pt idx="2050">0.113</cx:pt>
          <cx:pt idx="2051">0.113</cx:pt>
          <cx:pt idx="2052">0.113</cx:pt>
          <cx:pt idx="2053">0.113</cx:pt>
          <cx:pt idx="2054">0.113</cx:pt>
          <cx:pt idx="2055">0.113</cx:pt>
          <cx:pt idx="2056">0.113</cx:pt>
          <cx:pt idx="2057">0.113</cx:pt>
          <cx:pt idx="2058">0.113</cx:pt>
          <cx:pt idx="2059">0.113</cx:pt>
          <cx:pt idx="2060">0.113</cx:pt>
          <cx:pt idx="2061">0.113</cx:pt>
          <cx:pt idx="2062">0.113</cx:pt>
          <cx:pt idx="2063">0.113</cx:pt>
          <cx:pt idx="2064">0.113</cx:pt>
          <cx:pt idx="2065">0.113</cx:pt>
          <cx:pt idx="2066">0.113</cx:pt>
          <cx:pt idx="2067">0.113</cx:pt>
          <cx:pt idx="2068">0.113</cx:pt>
          <cx:pt idx="2069">0.113</cx:pt>
          <cx:pt idx="2070">0.113</cx:pt>
          <cx:pt idx="2071">0.113</cx:pt>
          <cx:pt idx="2072">0.113</cx:pt>
          <cx:pt idx="2073">0.113</cx:pt>
          <cx:pt idx="2074">0.113</cx:pt>
          <cx:pt idx="2075">0.113</cx:pt>
          <cx:pt idx="2076">0.113</cx:pt>
          <cx:pt idx="2077">0.113</cx:pt>
          <cx:pt idx="2078">0.113</cx:pt>
          <cx:pt idx="2079">0.113</cx:pt>
          <cx:pt idx="2080">0.113</cx:pt>
          <cx:pt idx="2081">0.113</cx:pt>
          <cx:pt idx="2082">0.113</cx:pt>
          <cx:pt idx="2083">0.113</cx:pt>
          <cx:pt idx="2084">0.113</cx:pt>
          <cx:pt idx="2085">0.113</cx:pt>
          <cx:pt idx="2086">0.113</cx:pt>
          <cx:pt idx="2087">0.113</cx:pt>
          <cx:pt idx="2088">0.113</cx:pt>
          <cx:pt idx="2089">0.113</cx:pt>
          <cx:pt idx="2090">0.113</cx:pt>
          <cx:pt idx="2091">0.113</cx:pt>
          <cx:pt idx="2092">0.113</cx:pt>
          <cx:pt idx="2093">0.113</cx:pt>
          <cx:pt idx="2094">0.113</cx:pt>
          <cx:pt idx="2095">0.113</cx:pt>
          <cx:pt idx="2096">0.113</cx:pt>
          <cx:pt idx="2097">0.113</cx:pt>
          <cx:pt idx="2098">0.113</cx:pt>
          <cx:pt idx="2099">0.113</cx:pt>
          <cx:pt idx="2100">0.113</cx:pt>
          <cx:pt idx="2101">0.113</cx:pt>
          <cx:pt idx="2102">0.113</cx:pt>
          <cx:pt idx="2103">0.113</cx:pt>
          <cx:pt idx="2104">0.113</cx:pt>
          <cx:pt idx="2105">0.113</cx:pt>
          <cx:pt idx="2106">0.113</cx:pt>
          <cx:pt idx="2107">0.113</cx:pt>
          <cx:pt idx="2108">0.113</cx:pt>
          <cx:pt idx="2109">0.113</cx:pt>
          <cx:pt idx="2110">0.113</cx:pt>
          <cx:pt idx="2111">0.113</cx:pt>
          <cx:pt idx="2112">0.113</cx:pt>
          <cx:pt idx="2113">0.113</cx:pt>
          <cx:pt idx="2114">0.113</cx:pt>
          <cx:pt idx="2115">0.113</cx:pt>
          <cx:pt idx="2116">0.113</cx:pt>
          <cx:pt idx="2117">0.113</cx:pt>
          <cx:pt idx="2118">0.113</cx:pt>
          <cx:pt idx="2119">0.113</cx:pt>
          <cx:pt idx="2120">0.113</cx:pt>
          <cx:pt idx="2121">0.113</cx:pt>
          <cx:pt idx="2122">0.113</cx:pt>
          <cx:pt idx="2123">0.113</cx:pt>
          <cx:pt idx="2124">0.113</cx:pt>
          <cx:pt idx="2125">0.113</cx:pt>
          <cx:pt idx="2126">0.113</cx:pt>
          <cx:pt idx="2127">0.113</cx:pt>
          <cx:pt idx="2128">0.113</cx:pt>
          <cx:pt idx="2129">0.113</cx:pt>
          <cx:pt idx="2130">0.113</cx:pt>
          <cx:pt idx="2131">0.113</cx:pt>
          <cx:pt idx="2132">0.113</cx:pt>
          <cx:pt idx="2133">0.113</cx:pt>
          <cx:pt idx="2134">0.113</cx:pt>
          <cx:pt idx="2135">0.113</cx:pt>
          <cx:pt idx="2136">0.113</cx:pt>
          <cx:pt idx="2137">0.113</cx:pt>
          <cx:pt idx="2138">0.113</cx:pt>
          <cx:pt idx="2139">0.113</cx:pt>
          <cx:pt idx="2140">0.113</cx:pt>
          <cx:pt idx="2141">0.113</cx:pt>
          <cx:pt idx="2142">0.113</cx:pt>
          <cx:pt idx="2143">0.113</cx:pt>
          <cx:pt idx="2144">0.113</cx:pt>
          <cx:pt idx="2145">0.113</cx:pt>
          <cx:pt idx="2146">0.113</cx:pt>
          <cx:pt idx="2147">0.113</cx:pt>
          <cx:pt idx="2148">0.113</cx:pt>
          <cx:pt idx="2149">0.113</cx:pt>
          <cx:pt idx="2150">0.113</cx:pt>
          <cx:pt idx="2151">0.113</cx:pt>
          <cx:pt idx="2152">0.113</cx:pt>
          <cx:pt idx="2153">0.113</cx:pt>
          <cx:pt idx="2154">0.113</cx:pt>
          <cx:pt idx="2155">0.113</cx:pt>
          <cx:pt idx="2156">0.113</cx:pt>
          <cx:pt idx="2157">0.113</cx:pt>
          <cx:pt idx="2158">0.113</cx:pt>
          <cx:pt idx="2159">0.113</cx:pt>
          <cx:pt idx="2160">0.113</cx:pt>
          <cx:pt idx="2161">0.113</cx:pt>
          <cx:pt idx="2162">0.113</cx:pt>
          <cx:pt idx="2163">0.113</cx:pt>
          <cx:pt idx="2164">0.113</cx:pt>
          <cx:pt idx="2165">0.113</cx:pt>
          <cx:pt idx="2166">0.113</cx:pt>
          <cx:pt idx="2167">0.113</cx:pt>
          <cx:pt idx="2168">0.113</cx:pt>
          <cx:pt idx="2169">0.113</cx:pt>
          <cx:pt idx="2170">0.113</cx:pt>
          <cx:pt idx="2171">0.113</cx:pt>
          <cx:pt idx="2172">0.113</cx:pt>
          <cx:pt idx="2173">0.113</cx:pt>
          <cx:pt idx="2174">0.113</cx:pt>
          <cx:pt idx="2175">0.113</cx:pt>
          <cx:pt idx="2176">0.113</cx:pt>
          <cx:pt idx="2177">0.113</cx:pt>
          <cx:pt idx="2178">0.113</cx:pt>
          <cx:pt idx="2179">0.113</cx:pt>
          <cx:pt idx="2180">0.113</cx:pt>
          <cx:pt idx="2181">0.113</cx:pt>
          <cx:pt idx="2182">0.113</cx:pt>
          <cx:pt idx="2183">0.113</cx:pt>
          <cx:pt idx="2184">0.113</cx:pt>
          <cx:pt idx="2185">0.113</cx:pt>
          <cx:pt idx="2186">0.113</cx:pt>
          <cx:pt idx="2187">0.113</cx:pt>
          <cx:pt idx="2188">0.113</cx:pt>
          <cx:pt idx="2189">0.113</cx:pt>
          <cx:pt idx="2190">0.113</cx:pt>
          <cx:pt idx="2191">0.113</cx:pt>
          <cx:pt idx="2192">0.113</cx:pt>
          <cx:pt idx="2193">0.113</cx:pt>
          <cx:pt idx="2194">0.113</cx:pt>
          <cx:pt idx="2195">0.113</cx:pt>
          <cx:pt idx="2196">0.113</cx:pt>
          <cx:pt idx="2197">0.113</cx:pt>
          <cx:pt idx="2198">0.113</cx:pt>
          <cx:pt idx="2199">0.113</cx:pt>
          <cx:pt idx="2200">0.113</cx:pt>
          <cx:pt idx="2201">0.113</cx:pt>
          <cx:pt idx="2202">0.113</cx:pt>
          <cx:pt idx="2203">0.113</cx:pt>
          <cx:pt idx="2204">0.113</cx:pt>
          <cx:pt idx="2205">0.113</cx:pt>
          <cx:pt idx="2206">0.113</cx:pt>
          <cx:pt idx="2207">0.113</cx:pt>
          <cx:pt idx="2208">0.113</cx:pt>
          <cx:pt idx="2209">0.113</cx:pt>
          <cx:pt idx="2210">0.113</cx:pt>
          <cx:pt idx="2211">0.113</cx:pt>
          <cx:pt idx="2212">0.113</cx:pt>
          <cx:pt idx="2213">0.113</cx:pt>
          <cx:pt idx="2214">0.113</cx:pt>
          <cx:pt idx="2215">0.113</cx:pt>
          <cx:pt idx="2216">0.113</cx:pt>
          <cx:pt idx="2217">0.113</cx:pt>
          <cx:pt idx="2218">0.113</cx:pt>
          <cx:pt idx="2219">0.113</cx:pt>
          <cx:pt idx="2220">0.113</cx:pt>
          <cx:pt idx="2221">0.113</cx:pt>
          <cx:pt idx="2222">0.113</cx:pt>
          <cx:pt idx="2223">0.113</cx:pt>
          <cx:pt idx="2224">0.113</cx:pt>
          <cx:pt idx="2225">0.113</cx:pt>
          <cx:pt idx="2226">0.113</cx:pt>
          <cx:pt idx="2227">0.113</cx:pt>
          <cx:pt idx="2228">0.113</cx:pt>
          <cx:pt idx="2229">0.113</cx:pt>
          <cx:pt idx="2230">0.113</cx:pt>
          <cx:pt idx="2231">0.113</cx:pt>
          <cx:pt idx="2232">0.113</cx:pt>
          <cx:pt idx="2233">0.113</cx:pt>
          <cx:pt idx="2234">0.113</cx:pt>
          <cx:pt idx="2235">0.113</cx:pt>
          <cx:pt idx="2236">0.113</cx:pt>
          <cx:pt idx="2237">0.113</cx:pt>
          <cx:pt idx="2238">0.113</cx:pt>
          <cx:pt idx="2239">0.113</cx:pt>
          <cx:pt idx="2240">0.113</cx:pt>
          <cx:pt idx="2241">0.113</cx:pt>
          <cx:pt idx="2242">0.113</cx:pt>
          <cx:pt idx="2243">0.113</cx:pt>
          <cx:pt idx="2244">0.113</cx:pt>
          <cx:pt idx="2245">0.113</cx:pt>
          <cx:pt idx="2246">0.113</cx:pt>
          <cx:pt idx="2247">0.113</cx:pt>
          <cx:pt idx="2248">0.113</cx:pt>
          <cx:pt idx="2249">0.113</cx:pt>
          <cx:pt idx="2250">0.113</cx:pt>
          <cx:pt idx="2251">0.113</cx:pt>
          <cx:pt idx="2252">0.113</cx:pt>
          <cx:pt idx="2253">0.113</cx:pt>
          <cx:pt idx="2254">0.113</cx:pt>
          <cx:pt idx="2255">0.113</cx:pt>
          <cx:pt idx="2256">0.113</cx:pt>
          <cx:pt idx="2257">0.113</cx:pt>
          <cx:pt idx="2258">0.113</cx:pt>
          <cx:pt idx="2259">0.113</cx:pt>
          <cx:pt idx="2260">0.113</cx:pt>
          <cx:pt idx="2261">0.113</cx:pt>
          <cx:pt idx="2262">0.113</cx:pt>
          <cx:pt idx="2263">0.113</cx:pt>
          <cx:pt idx="2264">0.113</cx:pt>
          <cx:pt idx="2265">0.113</cx:pt>
          <cx:pt idx="2266">0.113</cx:pt>
          <cx:pt idx="2267">0.113</cx:pt>
          <cx:pt idx="2268">0.113</cx:pt>
          <cx:pt idx="2269">0.113</cx:pt>
          <cx:pt idx="2270">0.113</cx:pt>
          <cx:pt idx="2271">0.113</cx:pt>
          <cx:pt idx="2272">0.113</cx:pt>
          <cx:pt idx="2273">0.113</cx:pt>
          <cx:pt idx="2274">0.113</cx:pt>
          <cx:pt idx="2275">0.113</cx:pt>
          <cx:pt idx="2276">0.113</cx:pt>
          <cx:pt idx="2277">0.113</cx:pt>
          <cx:pt idx="2278">0.113</cx:pt>
          <cx:pt idx="2279">0.113</cx:pt>
          <cx:pt idx="2280">0.113</cx:pt>
          <cx:pt idx="2281">0.113</cx:pt>
          <cx:pt idx="2282">0.113</cx:pt>
          <cx:pt idx="2283">0.113</cx:pt>
          <cx:pt idx="2284">0.113</cx:pt>
          <cx:pt idx="2285">0.113</cx:pt>
          <cx:pt idx="2286">0.113</cx:pt>
          <cx:pt idx="2287">0.113</cx:pt>
          <cx:pt idx="2288">0.113</cx:pt>
          <cx:pt idx="2289">0.113</cx:pt>
          <cx:pt idx="2290">0.113</cx:pt>
          <cx:pt idx="2291">0.113</cx:pt>
          <cx:pt idx="2292">0.113</cx:pt>
          <cx:pt idx="2293">0.113</cx:pt>
          <cx:pt idx="2294">0.113</cx:pt>
          <cx:pt idx="2295">0.113</cx:pt>
          <cx:pt idx="2296">0.113</cx:pt>
          <cx:pt idx="2297">0.113</cx:pt>
          <cx:pt idx="2298">0.113</cx:pt>
          <cx:pt idx="2299">0.113</cx:pt>
          <cx:pt idx="2300">0.113</cx:pt>
          <cx:pt idx="2301">0.113</cx:pt>
          <cx:pt idx="2302">0.113</cx:pt>
          <cx:pt idx="2303">0.113</cx:pt>
          <cx:pt idx="2304">0.113</cx:pt>
          <cx:pt idx="2305">0.113</cx:pt>
          <cx:pt idx="2306">0.113</cx:pt>
          <cx:pt idx="2307">0.113</cx:pt>
          <cx:pt idx="2308">0.113</cx:pt>
          <cx:pt idx="2309">0.113</cx:pt>
          <cx:pt idx="2310">0.113</cx:pt>
          <cx:pt idx="2311">0.113</cx:pt>
          <cx:pt idx="2312">0.113</cx:pt>
          <cx:pt idx="2313">0.113</cx:pt>
          <cx:pt idx="2314">0.113</cx:pt>
          <cx:pt idx="2315">0.113</cx:pt>
          <cx:pt idx="2316">0.113</cx:pt>
          <cx:pt idx="2317">0.113</cx:pt>
          <cx:pt idx="2318">0.113</cx:pt>
          <cx:pt idx="2319">0.113</cx:pt>
          <cx:pt idx="2320">0.113</cx:pt>
          <cx:pt idx="2321">0.113</cx:pt>
          <cx:pt idx="2322">0.113</cx:pt>
          <cx:pt idx="2323">0.113</cx:pt>
          <cx:pt idx="2324">0.113</cx:pt>
          <cx:pt idx="2325">0.113</cx:pt>
          <cx:pt idx="2326">0.113</cx:pt>
          <cx:pt idx="2327">0.113</cx:pt>
          <cx:pt idx="2328">0.113</cx:pt>
          <cx:pt idx="2329">0.113</cx:pt>
          <cx:pt idx="2330">0.113</cx:pt>
          <cx:pt idx="2331">0.113</cx:pt>
          <cx:pt idx="2332">0.113</cx:pt>
          <cx:pt idx="2333">0.113</cx:pt>
          <cx:pt idx="2334">0.113</cx:pt>
          <cx:pt idx="2335">0.113</cx:pt>
          <cx:pt idx="2336">0.113</cx:pt>
          <cx:pt idx="2337">0.113</cx:pt>
          <cx:pt idx="2338">0.113</cx:pt>
          <cx:pt idx="2339">0.113</cx:pt>
          <cx:pt idx="2340">0.113</cx:pt>
          <cx:pt idx="2341">0.113</cx:pt>
          <cx:pt idx="2342">0.113</cx:pt>
          <cx:pt idx="2343">0.113</cx:pt>
          <cx:pt idx="2344">0.113</cx:pt>
          <cx:pt idx="2345">0.113</cx:pt>
          <cx:pt idx="2346">0.113</cx:pt>
          <cx:pt idx="2347">0.113</cx:pt>
          <cx:pt idx="2348">0.113</cx:pt>
          <cx:pt idx="2349">0.113</cx:pt>
          <cx:pt idx="2350">0.113</cx:pt>
          <cx:pt idx="2351">0.113</cx:pt>
          <cx:pt idx="2352">0.113</cx:pt>
          <cx:pt idx="2353">0.113</cx:pt>
          <cx:pt idx="2354">0.113</cx:pt>
          <cx:pt idx="2355">0.113</cx:pt>
          <cx:pt idx="2356">0.113</cx:pt>
          <cx:pt idx="2357">0.113</cx:pt>
          <cx:pt idx="2358">0.113</cx:pt>
          <cx:pt idx="2359">0.113</cx:pt>
          <cx:pt idx="2360">0.113</cx:pt>
          <cx:pt idx="2361">0.113</cx:pt>
          <cx:pt idx="2362">0.113</cx:pt>
          <cx:pt idx="2363">0.113</cx:pt>
          <cx:pt idx="2364">0.113</cx:pt>
          <cx:pt idx="2365">0.113</cx:pt>
          <cx:pt idx="2366">0.113</cx:pt>
          <cx:pt idx="2367">0.113</cx:pt>
          <cx:pt idx="2368">0.113</cx:pt>
          <cx:pt idx="2369">0.113</cx:pt>
          <cx:pt idx="2370">0.113</cx:pt>
          <cx:pt idx="2371">0.113</cx:pt>
          <cx:pt idx="2372">0.113</cx:pt>
          <cx:pt idx="2373">0.113</cx:pt>
          <cx:pt idx="2374">0.113</cx:pt>
          <cx:pt idx="2375">0.113</cx:pt>
          <cx:pt idx="2376">0.113</cx:pt>
          <cx:pt idx="2377">0.113</cx:pt>
          <cx:pt idx="2378">0.113</cx:pt>
          <cx:pt idx="2379">0.113</cx:pt>
          <cx:pt idx="2380">0.113</cx:pt>
          <cx:pt idx="2381">0.113</cx:pt>
          <cx:pt idx="2382">0.113</cx:pt>
          <cx:pt idx="2383">0.113</cx:pt>
          <cx:pt idx="2384">0.113</cx:pt>
          <cx:pt idx="2385">0.113</cx:pt>
          <cx:pt idx="2386">0.113</cx:pt>
          <cx:pt idx="2387">0.113</cx:pt>
          <cx:pt idx="2388">0.113</cx:pt>
          <cx:pt idx="2389">0.113</cx:pt>
          <cx:pt idx="2390">0.113</cx:pt>
          <cx:pt idx="2391">0.113</cx:pt>
          <cx:pt idx="2392">0.113</cx:pt>
          <cx:pt idx="2393">0.113</cx:pt>
          <cx:pt idx="2394">0.113</cx:pt>
          <cx:pt idx="2395">0.113</cx:pt>
          <cx:pt idx="2396">0.113</cx:pt>
          <cx:pt idx="2397">0.113</cx:pt>
          <cx:pt idx="2398">0.113</cx:pt>
          <cx:pt idx="2399">0.113</cx:pt>
          <cx:pt idx="2400">0.113</cx:pt>
          <cx:pt idx="2401">0.113</cx:pt>
          <cx:pt idx="2402">0.113</cx:pt>
          <cx:pt idx="2403">0.113</cx:pt>
          <cx:pt idx="2404">0.113</cx:pt>
          <cx:pt idx="2405">0.113</cx:pt>
          <cx:pt idx="2406">0.113</cx:pt>
          <cx:pt idx="2407">0.113</cx:pt>
          <cx:pt idx="2408">0.113</cx:pt>
          <cx:pt idx="2409">0.113</cx:pt>
          <cx:pt idx="2410">0.113</cx:pt>
          <cx:pt idx="2411">0.113</cx:pt>
          <cx:pt idx="2412">0.113</cx:pt>
          <cx:pt idx="2413">0.113</cx:pt>
          <cx:pt idx="2414">0.113</cx:pt>
          <cx:pt idx="2415">0.113</cx:pt>
          <cx:pt idx="2416">0.113</cx:pt>
          <cx:pt idx="2417">0.113</cx:pt>
          <cx:pt idx="2418">0.113</cx:pt>
          <cx:pt idx="2419">0.113</cx:pt>
          <cx:pt idx="2420">0.113</cx:pt>
          <cx:pt idx="2421">0.113</cx:pt>
          <cx:pt idx="2422">0.113</cx:pt>
          <cx:pt idx="2423">0.113</cx:pt>
          <cx:pt idx="2424">0.113</cx:pt>
          <cx:pt idx="2425">0.113</cx:pt>
          <cx:pt idx="2426">0.113</cx:pt>
          <cx:pt idx="2427">0.113</cx:pt>
          <cx:pt idx="2428">0.113</cx:pt>
          <cx:pt idx="2429">0.113</cx:pt>
          <cx:pt idx="2430">0.113</cx:pt>
          <cx:pt idx="2431">0.113</cx:pt>
          <cx:pt idx="2432">0.113</cx:pt>
          <cx:pt idx="2433">0.113</cx:pt>
          <cx:pt idx="2434">0.113</cx:pt>
          <cx:pt idx="2435">0.113</cx:pt>
          <cx:pt idx="2436">0.113</cx:pt>
          <cx:pt idx="2437">0.113</cx:pt>
          <cx:pt idx="2438">0.113</cx:pt>
          <cx:pt idx="2439">0.113</cx:pt>
          <cx:pt idx="2440">0.113</cx:pt>
          <cx:pt idx="2441">0.113</cx:pt>
          <cx:pt idx="2442">0.113</cx:pt>
          <cx:pt idx="2443">0.113</cx:pt>
          <cx:pt idx="2444">0.113</cx:pt>
          <cx:pt idx="2445">0.113</cx:pt>
          <cx:pt idx="2446">0.113</cx:pt>
          <cx:pt idx="2447">0.113</cx:pt>
          <cx:pt idx="2448">0.113</cx:pt>
          <cx:pt idx="2449">0.113</cx:pt>
          <cx:pt idx="2450">0.113</cx:pt>
          <cx:pt idx="2451">0.113</cx:pt>
          <cx:pt idx="2452">0.113</cx:pt>
          <cx:pt idx="2453">0.113</cx:pt>
          <cx:pt idx="2454">0.113</cx:pt>
          <cx:pt idx="2455">0.113</cx:pt>
          <cx:pt idx="2456">0.113</cx:pt>
          <cx:pt idx="2457">0.113</cx:pt>
          <cx:pt idx="2458">0.113</cx:pt>
          <cx:pt idx="2459">0.113</cx:pt>
          <cx:pt idx="2460">0.113</cx:pt>
          <cx:pt idx="2461">0.113</cx:pt>
          <cx:pt idx="2462">0.113</cx:pt>
          <cx:pt idx="2463">0.113</cx:pt>
          <cx:pt idx="2464">0.113</cx:pt>
          <cx:pt idx="2465">0.113</cx:pt>
          <cx:pt idx="2466">0.113</cx:pt>
          <cx:pt idx="2467">0.113</cx:pt>
          <cx:pt idx="2468">0.113</cx:pt>
          <cx:pt idx="2469">0.113</cx:pt>
          <cx:pt idx="2470">0.113</cx:pt>
          <cx:pt idx="2471">0.113</cx:pt>
          <cx:pt idx="2472">0.113</cx:pt>
          <cx:pt idx="2473">0.113</cx:pt>
          <cx:pt idx="2474">0.113</cx:pt>
          <cx:pt idx="2475">0.113</cx:pt>
          <cx:pt idx="2476">0.113</cx:pt>
          <cx:pt idx="2477">0.113</cx:pt>
          <cx:pt idx="2478">0.113</cx:pt>
          <cx:pt idx="2479">0.113</cx:pt>
          <cx:pt idx="2480">0.113</cx:pt>
          <cx:pt idx="2481">0.113</cx:pt>
          <cx:pt idx="2482">0.113</cx:pt>
          <cx:pt idx="2483">0.113</cx:pt>
          <cx:pt idx="2484">0.113</cx:pt>
          <cx:pt idx="2485">0.113</cx:pt>
          <cx:pt idx="2486">0.113</cx:pt>
          <cx:pt idx="2487">0.113</cx:pt>
          <cx:pt idx="2488">0.113</cx:pt>
          <cx:pt idx="2489">0.113</cx:pt>
          <cx:pt idx="2490">0.113</cx:pt>
          <cx:pt idx="2491">0.113</cx:pt>
          <cx:pt idx="2492">0.113</cx:pt>
          <cx:pt idx="2493">0.113</cx:pt>
          <cx:pt idx="2494">0.113</cx:pt>
          <cx:pt idx="2495">0.113</cx:pt>
          <cx:pt idx="2496">0.113</cx:pt>
          <cx:pt idx="2497">0.113</cx:pt>
          <cx:pt idx="2498">0.113</cx:pt>
          <cx:pt idx="2499">0.113</cx:pt>
          <cx:pt idx="2500">0.113</cx:pt>
          <cx:pt idx="2501">0.113</cx:pt>
          <cx:pt idx="2502">0.113</cx:pt>
          <cx:pt idx="2503">0.113</cx:pt>
          <cx:pt idx="2504">0.113</cx:pt>
          <cx:pt idx="2505">0.113</cx:pt>
          <cx:pt idx="2506">0.113</cx:pt>
          <cx:pt idx="2507">0.113</cx:pt>
          <cx:pt idx="2508">0.113</cx:pt>
          <cx:pt idx="2509">0.113</cx:pt>
          <cx:pt idx="2510">0.113</cx:pt>
          <cx:pt idx="2511">0.113</cx:pt>
          <cx:pt idx="2512">0.113</cx:pt>
          <cx:pt idx="2513">0.113</cx:pt>
          <cx:pt idx="2514">0.113</cx:pt>
          <cx:pt idx="2515">0.113</cx:pt>
          <cx:pt idx="2516">0.113</cx:pt>
          <cx:pt idx="2517">0.113</cx:pt>
          <cx:pt idx="2518">0.113</cx:pt>
          <cx:pt idx="2519">0.113</cx:pt>
          <cx:pt idx="2520">0.113</cx:pt>
          <cx:pt idx="2521">0.113</cx:pt>
          <cx:pt idx="2522">0.113</cx:pt>
          <cx:pt idx="2523">0.113</cx:pt>
          <cx:pt idx="2524">0.113</cx:pt>
          <cx:pt idx="2525">0.113</cx:pt>
          <cx:pt idx="2526">0.113</cx:pt>
          <cx:pt idx="2527">0.113</cx:pt>
          <cx:pt idx="2528">0.113</cx:pt>
          <cx:pt idx="2529">0.113</cx:pt>
          <cx:pt idx="2530">0.113</cx:pt>
          <cx:pt idx="2531">0.113</cx:pt>
          <cx:pt idx="2532">0.113</cx:pt>
          <cx:pt idx="2533">0.113</cx:pt>
          <cx:pt idx="2534">0.113</cx:pt>
          <cx:pt idx="2535">0.113</cx:pt>
          <cx:pt idx="2536">0.113</cx:pt>
          <cx:pt idx="2537">0.113</cx:pt>
          <cx:pt idx="2538">0.113</cx:pt>
          <cx:pt idx="2539">0.113</cx:pt>
          <cx:pt idx="2540">0.113</cx:pt>
          <cx:pt idx="2541">0.113</cx:pt>
          <cx:pt idx="2542">0.113</cx:pt>
          <cx:pt idx="2543">0.113</cx:pt>
          <cx:pt idx="2544">0.113</cx:pt>
          <cx:pt idx="2545">0.113</cx:pt>
          <cx:pt idx="2546">0.113</cx:pt>
          <cx:pt idx="2547">0.113</cx:pt>
          <cx:pt idx="2548">0.113</cx:pt>
          <cx:pt idx="2549">0.113</cx:pt>
          <cx:pt idx="2550">0.113</cx:pt>
          <cx:pt idx="2551">0.113</cx:pt>
          <cx:pt idx="2552">0.113</cx:pt>
          <cx:pt idx="2553">0.113</cx:pt>
          <cx:pt idx="2554">0.113</cx:pt>
          <cx:pt idx="2555">0.113</cx:pt>
          <cx:pt idx="2556">0.113</cx:pt>
          <cx:pt idx="2557">0.113</cx:pt>
          <cx:pt idx="2558">0.113</cx:pt>
          <cx:pt idx="2559">0.113</cx:pt>
          <cx:pt idx="2560">0.113</cx:pt>
          <cx:pt idx="2561">0.113</cx:pt>
          <cx:pt idx="2562">0.113</cx:pt>
          <cx:pt idx="2563">0.113</cx:pt>
          <cx:pt idx="2564">0.113</cx:pt>
          <cx:pt idx="2565">0.113</cx:pt>
          <cx:pt idx="2566">0.113</cx:pt>
          <cx:pt idx="2567">0.113</cx:pt>
          <cx:pt idx="2568">0.113</cx:pt>
          <cx:pt idx="2569">0.113</cx:pt>
          <cx:pt idx="2570">0.113</cx:pt>
          <cx:pt idx="2571">0.113</cx:pt>
          <cx:pt idx="2572">0.113</cx:pt>
          <cx:pt idx="2573">0.113</cx:pt>
          <cx:pt idx="2574">0.113</cx:pt>
          <cx:pt idx="2575">0.113</cx:pt>
          <cx:pt idx="2576">0.113</cx:pt>
          <cx:pt idx="2577">0.113</cx:pt>
          <cx:pt idx="2578">0.113</cx:pt>
          <cx:pt idx="2579">0.113</cx:pt>
          <cx:pt idx="2580">0.113</cx:pt>
          <cx:pt idx="2581">0.113</cx:pt>
          <cx:pt idx="2582">0.113</cx:pt>
          <cx:pt idx="2583">0.113</cx:pt>
          <cx:pt idx="2584">0.113</cx:pt>
          <cx:pt idx="2585">0.113</cx:pt>
          <cx:pt idx="2586">0.113</cx:pt>
          <cx:pt idx="2587">0.113</cx:pt>
          <cx:pt idx="2588">0.113</cx:pt>
          <cx:pt idx="2589">0.113</cx:pt>
          <cx:pt idx="2590">0.113</cx:pt>
          <cx:pt idx="2591">0.113</cx:pt>
          <cx:pt idx="2592">0.113</cx:pt>
          <cx:pt idx="2593">0.113</cx:pt>
          <cx:pt idx="2594">0.113</cx:pt>
          <cx:pt idx="2595">0.113</cx:pt>
          <cx:pt idx="2596">0.113</cx:pt>
          <cx:pt idx="2597">0.113</cx:pt>
          <cx:pt idx="2598">0.113</cx:pt>
          <cx:pt idx="2599">0.113</cx:pt>
          <cx:pt idx="2600">0.113</cx:pt>
          <cx:pt idx="2601">0.113</cx:pt>
          <cx:pt idx="2602">0.113</cx:pt>
          <cx:pt idx="2603">0.113</cx:pt>
          <cx:pt idx="2604">0.113</cx:pt>
          <cx:pt idx="2605">0.113</cx:pt>
          <cx:pt idx="2606">0.113</cx:pt>
          <cx:pt idx="2607">0.113</cx:pt>
          <cx:pt idx="2608">0.113</cx:pt>
          <cx:pt idx="2609">0.113</cx:pt>
          <cx:pt idx="2610">0.113</cx:pt>
          <cx:pt idx="2611">0.113</cx:pt>
          <cx:pt idx="2612">0.113</cx:pt>
          <cx:pt idx="2613">0.113</cx:pt>
          <cx:pt idx="2614">0.113</cx:pt>
          <cx:pt idx="2615">0.113</cx:pt>
          <cx:pt idx="2616">0.113</cx:pt>
          <cx:pt idx="2617">0.113</cx:pt>
          <cx:pt idx="2618">0.113</cx:pt>
          <cx:pt idx="2619">0.113</cx:pt>
          <cx:pt idx="2620">0.113</cx:pt>
          <cx:pt idx="2621">0.113</cx:pt>
          <cx:pt idx="2622">0.113</cx:pt>
          <cx:pt idx="2623">0.113</cx:pt>
          <cx:pt idx="2624">0.113</cx:pt>
          <cx:pt idx="2625">0.113</cx:pt>
          <cx:pt idx="2626">0.113</cx:pt>
          <cx:pt idx="2627">0.113</cx:pt>
          <cx:pt idx="2628">0.113</cx:pt>
          <cx:pt idx="2629">0.113</cx:pt>
          <cx:pt idx="2630">0.113</cx:pt>
          <cx:pt idx="2631">0.113</cx:pt>
          <cx:pt idx="2632">0.113</cx:pt>
          <cx:pt idx="2633">0.113</cx:pt>
          <cx:pt idx="2634">0.113</cx:pt>
          <cx:pt idx="2635">0.113</cx:pt>
          <cx:pt idx="2636">0.113</cx:pt>
          <cx:pt idx="2637">0.113</cx:pt>
          <cx:pt idx="2638">0.113</cx:pt>
          <cx:pt idx="2639">0.113</cx:pt>
          <cx:pt idx="2640">0.113</cx:pt>
          <cx:pt idx="2641">0.113</cx:pt>
          <cx:pt idx="2642">0.113</cx:pt>
          <cx:pt idx="2643">0.113</cx:pt>
          <cx:pt idx="2644">0.113</cx:pt>
          <cx:pt idx="2645">0.113</cx:pt>
          <cx:pt idx="2646">0.113</cx:pt>
          <cx:pt idx="2647">0.113</cx:pt>
          <cx:pt idx="2648">0.113</cx:pt>
          <cx:pt idx="2649">0.113</cx:pt>
          <cx:pt idx="2650">0.113</cx:pt>
          <cx:pt idx="2651">0.113</cx:pt>
          <cx:pt idx="2652">0.113</cx:pt>
          <cx:pt idx="2653">0.113</cx:pt>
          <cx:pt idx="2654">0.113</cx:pt>
          <cx:pt idx="2655">0.113</cx:pt>
          <cx:pt idx="2656">0.113</cx:pt>
          <cx:pt idx="2657">0.113</cx:pt>
          <cx:pt idx="2658">0.113</cx:pt>
          <cx:pt idx="2659">0.113</cx:pt>
          <cx:pt idx="2660">0.113</cx:pt>
          <cx:pt idx="2661">0.113</cx:pt>
          <cx:pt idx="2662">0.113</cx:pt>
          <cx:pt idx="2663">0.113</cx:pt>
          <cx:pt idx="2664">0.113</cx:pt>
          <cx:pt idx="2665">0.113</cx:pt>
          <cx:pt idx="2666">0.113</cx:pt>
          <cx:pt idx="2667">0.113</cx:pt>
          <cx:pt idx="2668">0.113</cx:pt>
          <cx:pt idx="2669">0.113</cx:pt>
          <cx:pt idx="2670">0.113</cx:pt>
          <cx:pt idx="2671">0.113</cx:pt>
          <cx:pt idx="2672">0.113</cx:pt>
          <cx:pt idx="2673">0.113</cx:pt>
          <cx:pt idx="2674">0.113</cx:pt>
          <cx:pt idx="2675">0.113</cx:pt>
          <cx:pt idx="2676">0.113</cx:pt>
          <cx:pt idx="2677">0.113</cx:pt>
          <cx:pt idx="2678">0.113</cx:pt>
          <cx:pt idx="2679">0.113</cx:pt>
          <cx:pt idx="2680">0.113</cx:pt>
          <cx:pt idx="2681">0.113</cx:pt>
          <cx:pt idx="2682">0.113</cx:pt>
          <cx:pt idx="2683">0.113</cx:pt>
          <cx:pt idx="2684">0.113</cx:pt>
          <cx:pt idx="2685">0.113</cx:pt>
          <cx:pt idx="2686">0.113</cx:pt>
          <cx:pt idx="2687">0.113</cx:pt>
          <cx:pt idx="2688">0.113</cx:pt>
          <cx:pt idx="2689">0.113</cx:pt>
          <cx:pt idx="2690">0.113</cx:pt>
          <cx:pt idx="2691">0.113</cx:pt>
          <cx:pt idx="2692">0.113</cx:pt>
          <cx:pt idx="2693">0.113</cx:pt>
          <cx:pt idx="2694">0.113</cx:pt>
          <cx:pt idx="2695">0.113</cx:pt>
          <cx:pt idx="2696">0.113</cx:pt>
          <cx:pt idx="2697">0.113</cx:pt>
          <cx:pt idx="2698">0.113</cx:pt>
          <cx:pt idx="2699">0.113</cx:pt>
          <cx:pt idx="2700">0.113</cx:pt>
          <cx:pt idx="2701">0.113</cx:pt>
          <cx:pt idx="2702">0.113</cx:pt>
          <cx:pt idx="2703">0.113</cx:pt>
          <cx:pt idx="2704">0.113</cx:pt>
          <cx:pt idx="2705">0.113</cx:pt>
          <cx:pt idx="2706">0.113</cx:pt>
          <cx:pt idx="2707">0.113</cx:pt>
          <cx:pt idx="2708">0.113</cx:pt>
          <cx:pt idx="2709">0.113</cx:pt>
          <cx:pt idx="2710">0.113</cx:pt>
          <cx:pt idx="2711">0.113</cx:pt>
          <cx:pt idx="2712">0.113</cx:pt>
          <cx:pt idx="2713">0.113</cx:pt>
          <cx:pt idx="2714">0.113</cx:pt>
          <cx:pt idx="2715">0.113</cx:pt>
          <cx:pt idx="2716">0.113</cx:pt>
          <cx:pt idx="2717">0.113</cx:pt>
          <cx:pt idx="2718">0.113</cx:pt>
          <cx:pt idx="2719">0.113</cx:pt>
          <cx:pt idx="2720">0.113</cx:pt>
          <cx:pt idx="2721">0.113</cx:pt>
          <cx:pt idx="2722">0.113</cx:pt>
          <cx:pt idx="2723">0.113</cx:pt>
          <cx:pt idx="2724">0.113</cx:pt>
          <cx:pt idx="2725">0.113</cx:pt>
          <cx:pt idx="2726">0.113</cx:pt>
          <cx:pt idx="2727">0.113</cx:pt>
          <cx:pt idx="2728">0.113</cx:pt>
          <cx:pt idx="2729">0.113</cx:pt>
          <cx:pt idx="2730">0.113</cx:pt>
          <cx:pt idx="2731">0.113</cx:pt>
          <cx:pt idx="2732">0.113</cx:pt>
          <cx:pt idx="2733">0.113</cx:pt>
          <cx:pt idx="2734">0.113</cx:pt>
          <cx:pt idx="2735">0.113</cx:pt>
          <cx:pt idx="2736">0.113</cx:pt>
          <cx:pt idx="2737">0.113</cx:pt>
          <cx:pt idx="2738">0.113</cx:pt>
          <cx:pt idx="2739">0.113</cx:pt>
          <cx:pt idx="2740">0.113</cx:pt>
          <cx:pt idx="2741">0.113</cx:pt>
          <cx:pt idx="2742">0.113</cx:pt>
          <cx:pt idx="2743">0.113</cx:pt>
          <cx:pt idx="2744">0.113</cx:pt>
          <cx:pt idx="2745">0.113</cx:pt>
          <cx:pt idx="2746">0.113</cx:pt>
          <cx:pt idx="2747">0.113</cx:pt>
          <cx:pt idx="2748">0.113</cx:pt>
          <cx:pt idx="2749">0.113</cx:pt>
          <cx:pt idx="2750">0.113</cx:pt>
          <cx:pt idx="2751">0.113</cx:pt>
          <cx:pt idx="2752">0.113</cx:pt>
          <cx:pt idx="2753">0.113</cx:pt>
          <cx:pt idx="2754">0.113</cx:pt>
          <cx:pt idx="2755">0.113</cx:pt>
          <cx:pt idx="2756">0.113</cx:pt>
          <cx:pt idx="2757">0.113</cx:pt>
          <cx:pt idx="2758">0.113</cx:pt>
          <cx:pt idx="2759">0.113</cx:pt>
          <cx:pt idx="2760">0.113</cx:pt>
          <cx:pt idx="2761">0.113</cx:pt>
          <cx:pt idx="2762">0.113</cx:pt>
          <cx:pt idx="2763">0.113</cx:pt>
          <cx:pt idx="2764">0.113</cx:pt>
          <cx:pt idx="2765">0.113</cx:pt>
          <cx:pt idx="2766">0.113</cx:pt>
          <cx:pt idx="2767">0.113</cx:pt>
          <cx:pt idx="2768">0.113</cx:pt>
          <cx:pt idx="2769">0.113</cx:pt>
          <cx:pt idx="2770">0.113</cx:pt>
          <cx:pt idx="2771">0.113</cx:pt>
          <cx:pt idx="2772">0.113</cx:pt>
          <cx:pt idx="2773">0.113</cx:pt>
          <cx:pt idx="2774">0.113</cx:pt>
          <cx:pt idx="2775">0.113</cx:pt>
          <cx:pt idx="2776">0.113</cx:pt>
          <cx:pt idx="2777">0.113</cx:pt>
          <cx:pt idx="2778">0.113</cx:pt>
          <cx:pt idx="2779">0.113</cx:pt>
          <cx:pt idx="2780">0.113</cx:pt>
          <cx:pt idx="2781">0.113</cx:pt>
          <cx:pt idx="2782">0.113</cx:pt>
          <cx:pt idx="2783">0.113</cx:pt>
          <cx:pt idx="2784">0.113</cx:pt>
          <cx:pt idx="2785">0.113</cx:pt>
          <cx:pt idx="2786">0.113</cx:pt>
          <cx:pt idx="2787">0.113</cx:pt>
          <cx:pt idx="2788">0.113</cx:pt>
          <cx:pt idx="2789">0.113</cx:pt>
          <cx:pt idx="2790">0.113</cx:pt>
          <cx:pt idx="2791">0.113</cx:pt>
          <cx:pt idx="2792">0.113</cx:pt>
          <cx:pt idx="2793">0.113</cx:pt>
          <cx:pt idx="2794">0.113</cx:pt>
          <cx:pt idx="2795">0.113</cx:pt>
          <cx:pt idx="2796">0.113</cx:pt>
          <cx:pt idx="2797">0.113</cx:pt>
          <cx:pt idx="2798">0.113</cx:pt>
          <cx:pt idx="2799">0.113</cx:pt>
          <cx:pt idx="2800">0.113</cx:pt>
          <cx:pt idx="2801">0.113</cx:pt>
          <cx:pt idx="2802">0.113</cx:pt>
          <cx:pt idx="2803">0.113</cx:pt>
          <cx:pt idx="2804">0.113</cx:pt>
          <cx:pt idx="2805">0.113</cx:pt>
          <cx:pt idx="2806">0.113</cx:pt>
          <cx:pt idx="2807">0.113</cx:pt>
          <cx:pt idx="2808">0.113</cx:pt>
          <cx:pt idx="2809">0.113</cx:pt>
          <cx:pt idx="2810">0.113</cx:pt>
          <cx:pt idx="2811">0.113</cx:pt>
          <cx:pt idx="2812">0.113</cx:pt>
          <cx:pt idx="2813">0.113</cx:pt>
          <cx:pt idx="2814">0.113</cx:pt>
          <cx:pt idx="2815">0.113</cx:pt>
          <cx:pt idx="2816">0.113</cx:pt>
          <cx:pt idx="2817">0.113</cx:pt>
          <cx:pt idx="2818">0.113</cx:pt>
          <cx:pt idx="2819">0.113</cx:pt>
          <cx:pt idx="2820">0.113</cx:pt>
          <cx:pt idx="2821">0.113</cx:pt>
          <cx:pt idx="2822">0.113</cx:pt>
          <cx:pt idx="2823">0.113</cx:pt>
          <cx:pt idx="2824">0.113</cx:pt>
          <cx:pt idx="2825">0.113</cx:pt>
          <cx:pt idx="2826">0.113</cx:pt>
          <cx:pt idx="2827">0.113</cx:pt>
          <cx:pt idx="2828">0.113</cx:pt>
          <cx:pt idx="2829">0.113</cx:pt>
          <cx:pt idx="2830">0.113</cx:pt>
          <cx:pt idx="2831">0.113</cx:pt>
          <cx:pt idx="2832">0.113</cx:pt>
          <cx:pt idx="2833">0.113</cx:pt>
          <cx:pt idx="2834">0.113</cx:pt>
          <cx:pt idx="2835">0.113</cx:pt>
          <cx:pt idx="2836">0.113</cx:pt>
          <cx:pt idx="2837">0.113</cx:pt>
          <cx:pt idx="2838">0.113</cx:pt>
          <cx:pt idx="2839">0.113</cx:pt>
          <cx:pt idx="2840">0.113</cx:pt>
          <cx:pt idx="2841">0.113</cx:pt>
          <cx:pt idx="2842">0.113</cx:pt>
          <cx:pt idx="2843">0.113</cx:pt>
          <cx:pt idx="2844">0.113</cx:pt>
          <cx:pt idx="2845">0.113</cx:pt>
          <cx:pt idx="2846">0.113</cx:pt>
          <cx:pt idx="2847">0.113</cx:pt>
          <cx:pt idx="2848">0.113</cx:pt>
          <cx:pt idx="2849">0.113</cx:pt>
          <cx:pt idx="2850">0.113</cx:pt>
          <cx:pt idx="2851">0.113</cx:pt>
          <cx:pt idx="2852">0.113</cx:pt>
          <cx:pt idx="2853">0.113</cx:pt>
          <cx:pt idx="2854">0.113</cx:pt>
          <cx:pt idx="2855">0.113</cx:pt>
          <cx:pt idx="2856">0.113</cx:pt>
          <cx:pt idx="2857">0.113</cx:pt>
          <cx:pt idx="2858">0.113</cx:pt>
          <cx:pt idx="2859">0.113</cx:pt>
          <cx:pt idx="2860">0.113</cx:pt>
          <cx:pt idx="2861">0.113</cx:pt>
          <cx:pt idx="2862">0.113</cx:pt>
          <cx:pt idx="2863">0.113</cx:pt>
          <cx:pt idx="2864">0.113</cx:pt>
          <cx:pt idx="2865">0.113</cx:pt>
          <cx:pt idx="2866">0.113</cx:pt>
          <cx:pt idx="2867">0.113</cx:pt>
          <cx:pt idx="2868">0.113</cx:pt>
          <cx:pt idx="2869">0.113</cx:pt>
          <cx:pt idx="2870">0.113</cx:pt>
          <cx:pt idx="2871">0.113</cx:pt>
          <cx:pt idx="2872">0.113</cx:pt>
          <cx:pt idx="2873">0.113</cx:pt>
          <cx:pt idx="2874">0.113</cx:pt>
          <cx:pt idx="2875">0.113</cx:pt>
          <cx:pt idx="2876">0.113</cx:pt>
          <cx:pt idx="2877">0.113</cx:pt>
          <cx:pt idx="2878">0.113</cx:pt>
          <cx:pt idx="2879">0.113</cx:pt>
          <cx:pt idx="2880">0.113</cx:pt>
          <cx:pt idx="2881">0.113</cx:pt>
          <cx:pt idx="2882">0.113</cx:pt>
          <cx:pt idx="2883">0.113</cx:pt>
          <cx:pt idx="2884">0.113</cx:pt>
          <cx:pt idx="2885">0.113</cx:pt>
          <cx:pt idx="2886">0.113</cx:pt>
          <cx:pt idx="2887">0.113</cx:pt>
          <cx:pt idx="2888">0.113</cx:pt>
          <cx:pt idx="2889">0.113</cx:pt>
          <cx:pt idx="2890">0.113</cx:pt>
          <cx:pt idx="2891">0.113</cx:pt>
          <cx:pt idx="2892">0.113</cx:pt>
          <cx:pt idx="2893">0.113</cx:pt>
          <cx:pt idx="2894">0.113</cx:pt>
          <cx:pt idx="2895">0.113</cx:pt>
          <cx:pt idx="2896">0.113</cx:pt>
          <cx:pt idx="2897">0.113</cx:pt>
          <cx:pt idx="2898">0.113</cx:pt>
          <cx:pt idx="2899">0.113</cx:pt>
          <cx:pt idx="2900">0.113</cx:pt>
          <cx:pt idx="2901">0.113</cx:pt>
          <cx:pt idx="2902">0.113</cx:pt>
          <cx:pt idx="2903">0.113</cx:pt>
          <cx:pt idx="2904">0.113</cx:pt>
          <cx:pt idx="2905">0.113</cx:pt>
          <cx:pt idx="2906">0.113</cx:pt>
          <cx:pt idx="2907">0.113</cx:pt>
          <cx:pt idx="2908">0.113</cx:pt>
          <cx:pt idx="2909">0.113</cx:pt>
          <cx:pt idx="2910">0.113</cx:pt>
          <cx:pt idx="2911">0.113</cx:pt>
          <cx:pt idx="2912">0.113</cx:pt>
          <cx:pt idx="2913">0.113</cx:pt>
          <cx:pt idx="2914">0.113</cx:pt>
          <cx:pt idx="2915">0.113</cx:pt>
          <cx:pt idx="2916">0.113</cx:pt>
          <cx:pt idx="2917">0.113</cx:pt>
          <cx:pt idx="2918">0.113</cx:pt>
          <cx:pt idx="2919">0.113</cx:pt>
          <cx:pt idx="2920">0.113</cx:pt>
          <cx:pt idx="2921">0.113</cx:pt>
          <cx:pt idx="2922">0.113</cx:pt>
          <cx:pt idx="2923">0.113</cx:pt>
          <cx:pt idx="2924">0.113</cx:pt>
          <cx:pt idx="2925">0.113</cx:pt>
          <cx:pt idx="2926">0.113</cx:pt>
          <cx:pt idx="2927">0.113</cx:pt>
          <cx:pt idx="2928">0.113</cx:pt>
          <cx:pt idx="2929">0.113</cx:pt>
          <cx:pt idx="2930">0.113</cx:pt>
          <cx:pt idx="2931">0.113</cx:pt>
          <cx:pt idx="2932">0.113</cx:pt>
          <cx:pt idx="2933">0.113</cx:pt>
          <cx:pt idx="2934">0.113</cx:pt>
          <cx:pt idx="2935">0.113</cx:pt>
          <cx:pt idx="2936">0.113</cx:pt>
          <cx:pt idx="2937">0.113</cx:pt>
          <cx:pt idx="2938">0.113</cx:pt>
          <cx:pt idx="2939">0.113</cx:pt>
          <cx:pt idx="2940">0.113</cx:pt>
          <cx:pt idx="2941">0.113</cx:pt>
          <cx:pt idx="2942">0.113</cx:pt>
          <cx:pt idx="2943">0.113</cx:pt>
          <cx:pt idx="2944">0.113</cx:pt>
          <cx:pt idx="2945">0.113</cx:pt>
          <cx:pt idx="2946">0.113</cx:pt>
          <cx:pt idx="2947">0.113</cx:pt>
          <cx:pt idx="2948">0.113</cx:pt>
          <cx:pt idx="2949">0.113</cx:pt>
          <cx:pt idx="2950">0.113</cx:pt>
          <cx:pt idx="2951">0.113</cx:pt>
          <cx:pt idx="2952">0.113</cx:pt>
          <cx:pt idx="2953">0.113</cx:pt>
          <cx:pt idx="2954">0.113</cx:pt>
          <cx:pt idx="2955">0.113</cx:pt>
          <cx:pt idx="2956">0.113</cx:pt>
          <cx:pt idx="2957">0.113</cx:pt>
          <cx:pt idx="2958">0.113</cx:pt>
          <cx:pt idx="2959">0.113</cx:pt>
          <cx:pt idx="2960">0.113</cx:pt>
          <cx:pt idx="2961">0.113</cx:pt>
          <cx:pt idx="2962">0.113</cx:pt>
          <cx:pt idx="2963">0.113</cx:pt>
          <cx:pt idx="2964">0.113</cx:pt>
          <cx:pt idx="2965">0.113</cx:pt>
          <cx:pt idx="2966">0.113</cx:pt>
          <cx:pt idx="2967">0.113</cx:pt>
          <cx:pt idx="2968">0.113</cx:pt>
          <cx:pt idx="2969">0.113</cx:pt>
          <cx:pt idx="2970">0.113</cx:pt>
          <cx:pt idx="2971">0.113</cx:pt>
          <cx:pt idx="2972">0.113</cx:pt>
          <cx:pt idx="2973">0.113</cx:pt>
          <cx:pt idx="2974">0.113</cx:pt>
          <cx:pt idx="2975">0.113</cx:pt>
          <cx:pt idx="2976">0.113</cx:pt>
          <cx:pt idx="2977">0.113</cx:pt>
          <cx:pt idx="2978">0.113</cx:pt>
          <cx:pt idx="2979">0.113</cx:pt>
          <cx:pt idx="2980">0.113</cx:pt>
          <cx:pt idx="2981">0.113</cx:pt>
          <cx:pt idx="2982">0.113</cx:pt>
          <cx:pt idx="2983">0.113</cx:pt>
          <cx:pt idx="2984">0.113</cx:pt>
          <cx:pt idx="2985">0.113</cx:pt>
          <cx:pt idx="2986">0.113</cx:pt>
          <cx:pt idx="2987">0.113</cx:pt>
          <cx:pt idx="2988">0.113</cx:pt>
          <cx:pt idx="2989">0.113</cx:pt>
          <cx:pt idx="2990">0.113</cx:pt>
          <cx:pt idx="2991">0.113</cx:pt>
          <cx:pt idx="2992">0.113</cx:pt>
          <cx:pt idx="2993">0.113</cx:pt>
          <cx:pt idx="2994">0.113</cx:pt>
          <cx:pt idx="2995">0.113</cx:pt>
          <cx:pt idx="2996">0.113</cx:pt>
          <cx:pt idx="2997">0.113</cx:pt>
          <cx:pt idx="2998">0.113</cx:pt>
          <cx:pt idx="2999">0.113</cx:pt>
          <cx:pt idx="3000">0.113</cx:pt>
          <cx:pt idx="3001">0.113</cx:pt>
          <cx:pt idx="3002">0.113</cx:pt>
          <cx:pt idx="3003">0.113</cx:pt>
          <cx:pt idx="3004">0.113</cx:pt>
          <cx:pt idx="3005">0.113</cx:pt>
          <cx:pt idx="3006">0.113</cx:pt>
          <cx:pt idx="3007">0.113</cx:pt>
          <cx:pt idx="3008">0.113</cx:pt>
          <cx:pt idx="3009">0.113</cx:pt>
          <cx:pt idx="3010">0.113</cx:pt>
          <cx:pt idx="3011">0.113</cx:pt>
          <cx:pt idx="3012">0.113</cx:pt>
          <cx:pt idx="3013">0.113</cx:pt>
          <cx:pt idx="3014">0.113</cx:pt>
          <cx:pt idx="3015">0.113</cx:pt>
          <cx:pt idx="3016">0.113</cx:pt>
          <cx:pt idx="3017">0.113</cx:pt>
          <cx:pt idx="3018">0.113</cx:pt>
          <cx:pt idx="3019">0.113</cx:pt>
          <cx:pt idx="3020">0.113</cx:pt>
          <cx:pt idx="3021">0.113</cx:pt>
          <cx:pt idx="3022">0.113</cx:pt>
          <cx:pt idx="3023">0.113</cx:pt>
          <cx:pt idx="3024">0.113</cx:pt>
          <cx:pt idx="3025">0.113</cx:pt>
          <cx:pt idx="3026">0.113</cx:pt>
          <cx:pt idx="3027">0.113</cx:pt>
          <cx:pt idx="3028">0.113</cx:pt>
          <cx:pt idx="3029">0.113</cx:pt>
          <cx:pt idx="3030">0.113</cx:pt>
          <cx:pt idx="3031">0.113</cx:pt>
          <cx:pt idx="3032">0.113</cx:pt>
          <cx:pt idx="3033">0.113</cx:pt>
          <cx:pt idx="3034">0.113</cx:pt>
          <cx:pt idx="3035">0.113</cx:pt>
          <cx:pt idx="3036">0.113</cx:pt>
          <cx:pt idx="3037">0.113</cx:pt>
          <cx:pt idx="3038">0.113</cx:pt>
          <cx:pt idx="3039">0.113</cx:pt>
          <cx:pt idx="3040">0.113</cx:pt>
          <cx:pt idx="3041">0.113</cx:pt>
          <cx:pt idx="3042">0.113</cx:pt>
          <cx:pt idx="3043">0.113</cx:pt>
          <cx:pt idx="3044">0.113</cx:pt>
          <cx:pt idx="3045">0.113</cx:pt>
          <cx:pt idx="3046">0.113</cx:pt>
          <cx:pt idx="3047">0.113</cx:pt>
          <cx:pt idx="3048">0.113</cx:pt>
          <cx:pt idx="3049">0.113</cx:pt>
          <cx:pt idx="3050">0.113</cx:pt>
          <cx:pt idx="3051">0.113</cx:pt>
          <cx:pt idx="3052">0.113</cx:pt>
          <cx:pt idx="3053">0.113</cx:pt>
          <cx:pt idx="3054">0.113</cx:pt>
          <cx:pt idx="3055">0.113</cx:pt>
          <cx:pt idx="3056">0.113</cx:pt>
          <cx:pt idx="3057">0.113</cx:pt>
          <cx:pt idx="3058">0.113</cx:pt>
          <cx:pt idx="3059">0.113</cx:pt>
          <cx:pt idx="3060">0.113</cx:pt>
          <cx:pt idx="3061">0.113</cx:pt>
          <cx:pt idx="3062">0.113</cx:pt>
          <cx:pt idx="3063">0.113</cx:pt>
          <cx:pt idx="3064">0.113</cx:pt>
          <cx:pt idx="3065">0.113</cx:pt>
          <cx:pt idx="3066">0.113</cx:pt>
          <cx:pt idx="3067">0.113</cx:pt>
          <cx:pt idx="3068">0.113</cx:pt>
          <cx:pt idx="3069">0.113</cx:pt>
          <cx:pt idx="3070">0.113</cx:pt>
          <cx:pt idx="3071">0.113</cx:pt>
          <cx:pt idx="3072">0.113</cx:pt>
          <cx:pt idx="3073">0.113</cx:pt>
          <cx:pt idx="3074">0.113</cx:pt>
          <cx:pt idx="3075">0.113</cx:pt>
          <cx:pt idx="3076">0.113</cx:pt>
          <cx:pt idx="3077">0.113</cx:pt>
          <cx:pt idx="3078">0.113</cx:pt>
          <cx:pt idx="3079">0.113</cx:pt>
          <cx:pt idx="3080">0.113</cx:pt>
          <cx:pt idx="3081">0.113</cx:pt>
          <cx:pt idx="3082">0.113</cx:pt>
          <cx:pt idx="3083">0.113</cx:pt>
          <cx:pt idx="3084">0.113</cx:pt>
          <cx:pt idx="3085">0.113</cx:pt>
          <cx:pt idx="3086">0.113</cx:pt>
          <cx:pt idx="3087">0.113</cx:pt>
          <cx:pt idx="3088">0.113</cx:pt>
          <cx:pt idx="3089">0.113</cx:pt>
          <cx:pt idx="3090">0.113</cx:pt>
          <cx:pt idx="3091">0.113</cx:pt>
          <cx:pt idx="3092">0.113</cx:pt>
          <cx:pt idx="3093">0.113</cx:pt>
          <cx:pt idx="3094">0.113</cx:pt>
          <cx:pt idx="3095">0.113</cx:pt>
          <cx:pt idx="3096">0.113</cx:pt>
          <cx:pt idx="3097">0.113</cx:pt>
          <cx:pt idx="3098">0.113</cx:pt>
          <cx:pt idx="3099">0.113</cx:pt>
          <cx:pt idx="3100">0.113</cx:pt>
          <cx:pt idx="3101">0.113</cx:pt>
          <cx:pt idx="3102">0.113</cx:pt>
          <cx:pt idx="3103">0.113</cx:pt>
          <cx:pt idx="3104">0.113</cx:pt>
          <cx:pt idx="3105">0.113</cx:pt>
          <cx:pt idx="3106">0.113</cx:pt>
          <cx:pt idx="3107">0.113</cx:pt>
          <cx:pt idx="3108">0.113</cx:pt>
          <cx:pt idx="3109">0.113</cx:pt>
          <cx:pt idx="3110">0.113</cx:pt>
          <cx:pt idx="3111">0.113</cx:pt>
          <cx:pt idx="3112">0.113</cx:pt>
          <cx:pt idx="3113">0.113</cx:pt>
          <cx:pt idx="3114">0.113</cx:pt>
          <cx:pt idx="3115">0.113</cx:pt>
          <cx:pt idx="3116">0.113</cx:pt>
          <cx:pt idx="3117">0.113</cx:pt>
          <cx:pt idx="3118">0.113</cx:pt>
          <cx:pt idx="3119">0.113</cx:pt>
          <cx:pt idx="3120">0.113</cx:pt>
          <cx:pt idx="3121">0.113</cx:pt>
          <cx:pt idx="3122">0.113</cx:pt>
          <cx:pt idx="3123">0.113</cx:pt>
          <cx:pt idx="3124">0.113</cx:pt>
          <cx:pt idx="3125">0.113</cx:pt>
          <cx:pt idx="3126">0.113</cx:pt>
          <cx:pt idx="3127">0.113</cx:pt>
          <cx:pt idx="3128">0.113</cx:pt>
          <cx:pt idx="3129">0.113</cx:pt>
          <cx:pt idx="3130">0.113</cx:pt>
          <cx:pt idx="3131">0.113</cx:pt>
          <cx:pt idx="3132">0.113</cx:pt>
          <cx:pt idx="3133">0.113</cx:pt>
          <cx:pt idx="3134">0.113</cx:pt>
          <cx:pt idx="3135">0.113</cx:pt>
          <cx:pt idx="3136">0.113</cx:pt>
          <cx:pt idx="3137">0.113</cx:pt>
          <cx:pt idx="3138">0.113</cx:pt>
          <cx:pt idx="3139">0.113</cx:pt>
          <cx:pt idx="3140">0.113</cx:pt>
          <cx:pt idx="3141">0.113</cx:pt>
          <cx:pt idx="3142">0.113</cx:pt>
          <cx:pt idx="3143">0.113</cx:pt>
          <cx:pt idx="3144">0.113</cx:pt>
          <cx:pt idx="3145">0.113</cx:pt>
          <cx:pt idx="3146">0.113</cx:pt>
          <cx:pt idx="3147">0.113</cx:pt>
          <cx:pt idx="3148">0.113</cx:pt>
          <cx:pt idx="3149">0.113</cx:pt>
          <cx:pt idx="3150">0.113</cx:pt>
          <cx:pt idx="3151">0.113</cx:pt>
          <cx:pt idx="3152">0.113</cx:pt>
          <cx:pt idx="3153">0.113</cx:pt>
          <cx:pt idx="3154">0.113</cx:pt>
          <cx:pt idx="3155">0.113</cx:pt>
          <cx:pt idx="3156">0.113</cx:pt>
          <cx:pt idx="3157">0.113</cx:pt>
          <cx:pt idx="3158">0.113</cx:pt>
          <cx:pt idx="3159">0.113</cx:pt>
          <cx:pt idx="3160">0.113</cx:pt>
          <cx:pt idx="3161">0.113</cx:pt>
          <cx:pt idx="3162">0.113</cx:pt>
          <cx:pt idx="3163">0.113</cx:pt>
          <cx:pt idx="3164">0.113</cx:pt>
          <cx:pt idx="3165">0.113</cx:pt>
          <cx:pt idx="3166">0.113</cx:pt>
          <cx:pt idx="3167">0.113</cx:pt>
          <cx:pt idx="3168">0.113</cx:pt>
          <cx:pt idx="3169">0.113</cx:pt>
          <cx:pt idx="3170">0.113</cx:pt>
          <cx:pt idx="3171">0.113</cx:pt>
          <cx:pt idx="3172">0.113</cx:pt>
          <cx:pt idx="3173">0.113</cx:pt>
          <cx:pt idx="3174">0.113</cx:pt>
          <cx:pt idx="3175">0.113</cx:pt>
          <cx:pt idx="3176">0.113</cx:pt>
          <cx:pt idx="3177">0.113</cx:pt>
          <cx:pt idx="3178">0.113</cx:pt>
          <cx:pt idx="3179">0.113</cx:pt>
          <cx:pt idx="3180">0.113</cx:pt>
          <cx:pt idx="3181">0.113</cx:pt>
          <cx:pt idx="3182">0.113</cx:pt>
          <cx:pt idx="3183">0.113</cx:pt>
          <cx:pt idx="3184">0.113</cx:pt>
          <cx:pt idx="3185">0.113</cx:pt>
          <cx:pt idx="3186">0.113</cx:pt>
          <cx:pt idx="3187">0.113</cx:pt>
          <cx:pt idx="3188">0.113</cx:pt>
          <cx:pt idx="3189">0.113</cx:pt>
          <cx:pt idx="3190">0.113</cx:pt>
          <cx:pt idx="3191">0.113</cx:pt>
          <cx:pt idx="3192">0.113</cx:pt>
          <cx:pt idx="3193">0.113</cx:pt>
          <cx:pt idx="3194">0.113</cx:pt>
          <cx:pt idx="3195">0.113</cx:pt>
          <cx:pt idx="3196">0.113</cx:pt>
          <cx:pt idx="3197">0.113</cx:pt>
          <cx:pt idx="3198">0.113</cx:pt>
          <cx:pt idx="3199">0.113</cx:pt>
          <cx:pt idx="3200">0.113</cx:pt>
          <cx:pt idx="3201">0.113</cx:pt>
          <cx:pt idx="3202">0.113</cx:pt>
          <cx:pt idx="3203">0.113</cx:pt>
          <cx:pt idx="3204">0.113</cx:pt>
          <cx:pt idx="3205">0.113</cx:pt>
          <cx:pt idx="3206">0.113</cx:pt>
          <cx:pt idx="3207">0.113</cx:pt>
          <cx:pt idx="3208">0.113</cx:pt>
          <cx:pt idx="3209">0.113</cx:pt>
          <cx:pt idx="3210">0.113</cx:pt>
          <cx:pt idx="3211">0.113</cx:pt>
          <cx:pt idx="3212">0.113</cx:pt>
          <cx:pt idx="3213">0.113</cx:pt>
          <cx:pt idx="3214">0.113</cx:pt>
          <cx:pt idx="3215">0.113</cx:pt>
          <cx:pt idx="3216">0.113</cx:pt>
          <cx:pt idx="3217">0.113</cx:pt>
          <cx:pt idx="3218">0.113</cx:pt>
          <cx:pt idx="3219">0.113</cx:pt>
          <cx:pt idx="3220">0.113</cx:pt>
          <cx:pt idx="3221">0.113</cx:pt>
          <cx:pt idx="3222">0.113</cx:pt>
          <cx:pt idx="3223">0.113</cx:pt>
          <cx:pt idx="3224">0.113</cx:pt>
          <cx:pt idx="3225">0.113</cx:pt>
          <cx:pt idx="3226">0.113</cx:pt>
          <cx:pt idx="3227">0.113</cx:pt>
          <cx:pt idx="3228">0.113</cx:pt>
          <cx:pt idx="3229">0.113</cx:pt>
          <cx:pt idx="3230">0.113</cx:pt>
          <cx:pt idx="3231">0.113</cx:pt>
          <cx:pt idx="3232">0.113</cx:pt>
          <cx:pt idx="3233">0.113</cx:pt>
          <cx:pt idx="3234">0.113</cx:pt>
          <cx:pt idx="3235">0.113</cx:pt>
          <cx:pt idx="3236">0.113</cx:pt>
          <cx:pt idx="3237">0.113</cx:pt>
          <cx:pt idx="3238">0.113</cx:pt>
          <cx:pt idx="3239">0.113</cx:pt>
          <cx:pt idx="3240">0.113</cx:pt>
          <cx:pt idx="3241">0.113</cx:pt>
          <cx:pt idx="3242">0.113</cx:pt>
          <cx:pt idx="3243">0.113</cx:pt>
          <cx:pt idx="3244">0.113</cx:pt>
          <cx:pt idx="3245">0.113</cx:pt>
          <cx:pt idx="3246">0.113</cx:pt>
          <cx:pt idx="3247">0.113</cx:pt>
          <cx:pt idx="3248">0.113</cx:pt>
          <cx:pt idx="3249">0.113</cx:pt>
          <cx:pt idx="3250">0.113</cx:pt>
          <cx:pt idx="3251">0.113</cx:pt>
          <cx:pt idx="3252">0.113</cx:pt>
          <cx:pt idx="3253">0.113</cx:pt>
          <cx:pt idx="3254">0.113</cx:pt>
          <cx:pt idx="3255">0.113</cx:pt>
          <cx:pt idx="3256">0.113</cx:pt>
          <cx:pt idx="3257">0.113</cx:pt>
          <cx:pt idx="3258">0.113</cx:pt>
          <cx:pt idx="3259">0.113</cx:pt>
          <cx:pt idx="3260">0.113</cx:pt>
          <cx:pt idx="3261">0.113</cx:pt>
          <cx:pt idx="3262">0.113</cx:pt>
          <cx:pt idx="3263">0.113</cx:pt>
          <cx:pt idx="3264">0.113</cx:pt>
          <cx:pt idx="3265">0.113</cx:pt>
          <cx:pt idx="3266">0.113</cx:pt>
          <cx:pt idx="3267">0.113</cx:pt>
          <cx:pt idx="3268">0.113</cx:pt>
          <cx:pt idx="3269">0.113</cx:pt>
          <cx:pt idx="3270">0.113</cx:pt>
          <cx:pt idx="3271">0.113</cx:pt>
          <cx:pt idx="3272">0.113</cx:pt>
          <cx:pt idx="3273">0.113</cx:pt>
          <cx:pt idx="3274">0.113</cx:pt>
          <cx:pt idx="3275">0.113</cx:pt>
          <cx:pt idx="3276">0.113</cx:pt>
          <cx:pt idx="3277">0.113</cx:pt>
          <cx:pt idx="3278">0.113</cx:pt>
          <cx:pt idx="3279">0.113</cx:pt>
          <cx:pt idx="3280">0.113</cx:pt>
          <cx:pt idx="3281">0.113</cx:pt>
          <cx:pt idx="3282">0.113</cx:pt>
          <cx:pt idx="3283">0.113</cx:pt>
          <cx:pt idx="3284">0.113</cx:pt>
          <cx:pt idx="3285">0.113</cx:pt>
          <cx:pt idx="3286">0.113</cx:pt>
          <cx:pt idx="3287">0.113</cx:pt>
          <cx:pt idx="3288">0.113</cx:pt>
          <cx:pt idx="3289">0.113</cx:pt>
          <cx:pt idx="3290">0.113</cx:pt>
          <cx:pt idx="3291">0.113</cx:pt>
          <cx:pt idx="3292">0.113</cx:pt>
          <cx:pt idx="3293">0.113</cx:pt>
          <cx:pt idx="3294">0.113</cx:pt>
          <cx:pt idx="3295">0.113</cx:pt>
          <cx:pt idx="3296">0.113</cx:pt>
          <cx:pt idx="3297">0.113</cx:pt>
          <cx:pt idx="3298">0.113</cx:pt>
          <cx:pt idx="3299">0.113</cx:pt>
          <cx:pt idx="3300">0.113</cx:pt>
          <cx:pt idx="3301">0.113</cx:pt>
          <cx:pt idx="3302">0.113</cx:pt>
          <cx:pt idx="3303">0.113</cx:pt>
          <cx:pt idx="3304">0.113</cx:pt>
          <cx:pt idx="3305">0.113</cx:pt>
          <cx:pt idx="3306">0.113</cx:pt>
          <cx:pt idx="3307">0.113</cx:pt>
          <cx:pt idx="3308">0.113</cx:pt>
          <cx:pt idx="3309">0.113</cx:pt>
          <cx:pt idx="3310">0.113</cx:pt>
          <cx:pt idx="3311">0.113</cx:pt>
          <cx:pt idx="3312">0.113</cx:pt>
          <cx:pt idx="3313">0.113</cx:pt>
          <cx:pt idx="3314">0.113</cx:pt>
          <cx:pt idx="3315">0.113</cx:pt>
          <cx:pt idx="3316">0.113</cx:pt>
          <cx:pt idx="3317">0.113</cx:pt>
          <cx:pt idx="3318">0.113</cx:pt>
          <cx:pt idx="3319">0.113</cx:pt>
          <cx:pt idx="3320">0.113</cx:pt>
          <cx:pt idx="3321">0.113</cx:pt>
          <cx:pt idx="3322">0.113</cx:pt>
          <cx:pt idx="3323">0.113</cx:pt>
          <cx:pt idx="3324">0.113</cx:pt>
          <cx:pt idx="3325">0.113</cx:pt>
          <cx:pt idx="3326">0.113</cx:pt>
          <cx:pt idx="3327">0.113</cx:pt>
          <cx:pt idx="3328">0.113</cx:pt>
          <cx:pt idx="3329">0.113</cx:pt>
          <cx:pt idx="3330">0.113</cx:pt>
          <cx:pt idx="3331">0.113</cx:pt>
          <cx:pt idx="3332">0.113</cx:pt>
          <cx:pt idx="3333">0.113</cx:pt>
          <cx:pt idx="3334">0.113</cx:pt>
          <cx:pt idx="3335">0.113</cx:pt>
          <cx:pt idx="3336">0.113</cx:pt>
          <cx:pt idx="3337">0.113</cx:pt>
          <cx:pt idx="3338">0.113</cx:pt>
          <cx:pt idx="3339">0.113</cx:pt>
          <cx:pt idx="3340">0.113</cx:pt>
          <cx:pt idx="3341">0.113</cx:pt>
          <cx:pt idx="3342">0.113</cx:pt>
          <cx:pt idx="3343">0.113</cx:pt>
          <cx:pt idx="3344">0.113</cx:pt>
          <cx:pt idx="3345">0.113</cx:pt>
          <cx:pt idx="3346">0.113</cx:pt>
          <cx:pt idx="3347">0.113</cx:pt>
          <cx:pt idx="3348">0.113</cx:pt>
          <cx:pt idx="3349">0.113</cx:pt>
          <cx:pt idx="3350">0.113</cx:pt>
          <cx:pt idx="3351">0.113</cx:pt>
          <cx:pt idx="3352">0.113</cx:pt>
          <cx:pt idx="3353">0.113</cx:pt>
          <cx:pt idx="3354">0.113</cx:pt>
          <cx:pt idx="3355">0.113</cx:pt>
          <cx:pt idx="3356">0.113</cx:pt>
          <cx:pt idx="3357">0.113</cx:pt>
          <cx:pt idx="3358">0.113</cx:pt>
          <cx:pt idx="3359">0.113</cx:pt>
          <cx:pt idx="3360">0.113</cx:pt>
          <cx:pt idx="3361">0.113</cx:pt>
          <cx:pt idx="3362">0.113</cx:pt>
          <cx:pt idx="3363">0.113</cx:pt>
          <cx:pt idx="3364">0.113</cx:pt>
          <cx:pt idx="3365">0.113</cx:pt>
          <cx:pt idx="3366">0.113</cx:pt>
          <cx:pt idx="3367">0.113</cx:pt>
          <cx:pt idx="3368">0.113</cx:pt>
          <cx:pt idx="3369">0.113</cx:pt>
          <cx:pt idx="3370">0.113</cx:pt>
          <cx:pt idx="3371">0.113</cx:pt>
          <cx:pt idx="3372">0.113</cx:pt>
          <cx:pt idx="3373">0.113</cx:pt>
          <cx:pt idx="3374">0.113</cx:pt>
          <cx:pt idx="3375">0.113</cx:pt>
          <cx:pt idx="3376">0.113</cx:pt>
          <cx:pt idx="3377">0.113</cx:pt>
          <cx:pt idx="3378">0.113</cx:pt>
          <cx:pt idx="3379">0.113</cx:pt>
          <cx:pt idx="3380">0.113</cx:pt>
          <cx:pt idx="3381">0.113</cx:pt>
          <cx:pt idx="3382">0.113</cx:pt>
          <cx:pt idx="3383">0.113</cx:pt>
          <cx:pt idx="3384">0.113</cx:pt>
          <cx:pt idx="3385">0.113</cx:pt>
          <cx:pt idx="3386">0.113</cx:pt>
          <cx:pt idx="3387">0.113</cx:pt>
          <cx:pt idx="3388">0.113</cx:pt>
          <cx:pt idx="3389">0.113</cx:pt>
          <cx:pt idx="3390">0.113</cx:pt>
          <cx:pt idx="3391">0.113</cx:pt>
          <cx:pt idx="3392">0.113</cx:pt>
          <cx:pt idx="3393">0.113</cx:pt>
          <cx:pt idx="3394">0.113</cx:pt>
          <cx:pt idx="3395">0.113</cx:pt>
          <cx:pt idx="3396">0.113</cx:pt>
          <cx:pt idx="3397">0.113</cx:pt>
          <cx:pt idx="3398">0.113</cx:pt>
          <cx:pt idx="3399">0.113</cx:pt>
          <cx:pt idx="3400">0.113</cx:pt>
          <cx:pt idx="3401">0.113</cx:pt>
          <cx:pt idx="3402">0.113</cx:pt>
          <cx:pt idx="3403">0.113</cx:pt>
          <cx:pt idx="3404">0.113</cx:pt>
          <cx:pt idx="3405">0.113</cx:pt>
          <cx:pt idx="3406">0.113</cx:pt>
          <cx:pt idx="3407">0.113</cx:pt>
          <cx:pt idx="3408">0.113</cx:pt>
          <cx:pt idx="3409">0.113</cx:pt>
          <cx:pt idx="3410">0.113</cx:pt>
          <cx:pt idx="3411">0.113</cx:pt>
          <cx:pt idx="3412">0.113</cx:pt>
          <cx:pt idx="3413">0.113</cx:pt>
          <cx:pt idx="3414">0.113</cx:pt>
          <cx:pt idx="3415">0.113</cx:pt>
          <cx:pt idx="3416">0.113</cx:pt>
          <cx:pt idx="3417">0.113</cx:pt>
          <cx:pt idx="3418">0.113</cx:pt>
          <cx:pt idx="3419">0.113</cx:pt>
          <cx:pt idx="3420">0.113</cx:pt>
          <cx:pt idx="3421">0.113</cx:pt>
          <cx:pt idx="3422">0.113</cx:pt>
          <cx:pt idx="3423">0.113</cx:pt>
          <cx:pt idx="3424">0.113</cx:pt>
          <cx:pt idx="3425">0.113</cx:pt>
          <cx:pt idx="3426">0.113</cx:pt>
          <cx:pt idx="3427">0.113</cx:pt>
          <cx:pt idx="3428">0.113</cx:pt>
          <cx:pt idx="3429">0.113</cx:pt>
          <cx:pt idx="3430">0.113</cx:pt>
          <cx:pt idx="3431">0.113</cx:pt>
          <cx:pt idx="3432">0.113</cx:pt>
          <cx:pt idx="3433">0.113</cx:pt>
          <cx:pt idx="3434">0.113</cx:pt>
          <cx:pt idx="3435">0.113</cx:pt>
          <cx:pt idx="3436">0.113</cx:pt>
          <cx:pt idx="3437">0.113</cx:pt>
          <cx:pt idx="3438">0.113</cx:pt>
          <cx:pt idx="3439">0.113</cx:pt>
          <cx:pt idx="3440">0.113</cx:pt>
          <cx:pt idx="3441">0.113</cx:pt>
          <cx:pt idx="3442">0.113</cx:pt>
          <cx:pt idx="3443">0.113</cx:pt>
          <cx:pt idx="3444">0.113</cx:pt>
          <cx:pt idx="3445">0.113</cx:pt>
          <cx:pt idx="3446">0.113</cx:pt>
          <cx:pt idx="3447">0.113</cx:pt>
          <cx:pt idx="3448">0.113</cx:pt>
          <cx:pt idx="3449">0.113</cx:pt>
          <cx:pt idx="3450">0.113</cx:pt>
          <cx:pt idx="3451">0.113</cx:pt>
          <cx:pt idx="3452">0.113</cx:pt>
          <cx:pt idx="3453">0.113</cx:pt>
          <cx:pt idx="3454">0.113</cx:pt>
          <cx:pt idx="3455">0.113</cx:pt>
          <cx:pt idx="3456">0.113</cx:pt>
          <cx:pt idx="3457">0.113</cx:pt>
          <cx:pt idx="3458">0.113</cx:pt>
          <cx:pt idx="3459">0.113</cx:pt>
          <cx:pt idx="3460">0.113</cx:pt>
          <cx:pt idx="3461">0.113</cx:pt>
          <cx:pt idx="3462">0.113</cx:pt>
          <cx:pt idx="3463">0.113</cx:pt>
          <cx:pt idx="3464">0.113</cx:pt>
          <cx:pt idx="3465">0.113</cx:pt>
          <cx:pt idx="3466">0.113</cx:pt>
          <cx:pt idx="3467">0.113</cx:pt>
          <cx:pt idx="3468">0.113</cx:pt>
          <cx:pt idx="3469">0.113</cx:pt>
          <cx:pt idx="3470">0.113</cx:pt>
          <cx:pt idx="3471">0.113</cx:pt>
          <cx:pt idx="3472">0.113</cx:pt>
          <cx:pt idx="3473">0.113</cx:pt>
          <cx:pt idx="3474">0.113</cx:pt>
          <cx:pt idx="3475">0.113</cx:pt>
          <cx:pt idx="3476">0.113</cx:pt>
          <cx:pt idx="3477">0.113</cx:pt>
          <cx:pt idx="3478">0.113</cx:pt>
          <cx:pt idx="3479">0.113</cx:pt>
          <cx:pt idx="3480">0.113</cx:pt>
          <cx:pt idx="3481">0.113</cx:pt>
          <cx:pt idx="3482">0.113</cx:pt>
          <cx:pt idx="3483">0.113</cx:pt>
          <cx:pt idx="3484">0.113</cx:pt>
          <cx:pt idx="3485">0.113</cx:pt>
          <cx:pt idx="3486">0.113</cx:pt>
          <cx:pt idx="3487">0.113</cx:pt>
          <cx:pt idx="3488">0.113</cx:pt>
          <cx:pt idx="3489">0.113</cx:pt>
          <cx:pt idx="3490">0.113</cx:pt>
          <cx:pt idx="3491">0.113</cx:pt>
          <cx:pt idx="3492">0.113</cx:pt>
          <cx:pt idx="3493">0.113</cx:pt>
          <cx:pt idx="3494">0.113</cx:pt>
          <cx:pt idx="3495">0.113</cx:pt>
          <cx:pt idx="3496">0.113</cx:pt>
          <cx:pt idx="3497">0.113</cx:pt>
          <cx:pt idx="3498">0.113</cx:pt>
          <cx:pt idx="3499">0.113</cx:pt>
          <cx:pt idx="3500">0.113</cx:pt>
          <cx:pt idx="3501">0.113</cx:pt>
          <cx:pt idx="3502">0.113</cx:pt>
          <cx:pt idx="3503">0.113</cx:pt>
          <cx:pt idx="3504">0.113</cx:pt>
          <cx:pt idx="3505">0.113</cx:pt>
          <cx:pt idx="3506">0.113</cx:pt>
          <cx:pt idx="3507">0.113</cx:pt>
          <cx:pt idx="3508">0.113</cx:pt>
          <cx:pt idx="3509">0.113</cx:pt>
          <cx:pt idx="3510">0.11241</cx:pt>
          <cx:pt idx="3511">0.112965</cx:pt>
          <cx:pt idx="3512">0.113</cx:pt>
          <cx:pt idx="3513">0.112663</cx:pt>
          <cx:pt idx="3514">0.110496</cx:pt>
          <cx:pt idx="3515">0.110708</cx:pt>
          <cx:pt idx="3516">0.110663</cx:pt>
          <cx:pt idx="3517">0.110397</cx:pt>
          <cx:pt idx="3518">0.110092</cx:pt>
          <cx:pt idx="3519">0.10970100000000001</cx:pt>
          <cx:pt idx="3520">0.10995000000000001</cx:pt>
          <cx:pt idx="3521">0.110045</cx:pt>
          <cx:pt idx="3522">0.10990999999999999</cx:pt>
          <cx:pt idx="3523">0.10936800000000001</cx:pt>
          <cx:pt idx="3524">0.11171499999999999</cx:pt>
          <cx:pt idx="3525">0.111238</cx:pt>
          <cx:pt idx="3526">0.106292</cx:pt>
          <cx:pt idx="3527">0.106904</cx:pt>
          <cx:pt idx="3528">0.113</cx:pt>
          <cx:pt idx="3529">0.10661900000000001</cx:pt>
          <cx:pt idx="3530">0.10611</cx:pt>
          <cx:pt idx="3531">0.105711</cx:pt>
          <cx:pt idx="3532">0.105473</cx:pt>
          <cx:pt idx="3533">0.103432</cx:pt>
          <cx:pt idx="3534">0.103793</cx:pt>
          <cx:pt idx="3535">0.104879</cx:pt>
          <cx:pt idx="3536">0.104652</cx:pt>
          <cx:pt idx="3537">0.103298</cx:pt>
          <cx:pt idx="3538">0.113</cx:pt>
          <cx:pt idx="3539">0.113</cx:pt>
          <cx:pt idx="3540">0.113</cx:pt>
          <cx:pt idx="3541">0.110165</cx:pt>
          <cx:pt idx="3542">0.11006100000000001</cx:pt>
          <cx:pt idx="3543">0.113</cx:pt>
          <cx:pt idx="3544">0.113</cx:pt>
          <cx:pt idx="3545">0.113</cx:pt>
          <cx:pt idx="3546">0.113</cx:pt>
          <cx:pt idx="3547">0.113</cx:pt>
          <cx:pt idx="3548">0.113</cx:pt>
          <cx:pt idx="3549">0.11211599999999999</cx:pt>
          <cx:pt idx="3550">0.105558</cx:pt>
          <cx:pt idx="3551">0.106014</cx:pt>
          <cx:pt idx="3552">0.104935</cx:pt>
          <cx:pt idx="3553">0.11249099999999999</cx:pt>
          <cx:pt idx="3554">0.108206</cx:pt>
          <cx:pt idx="3555">0.10818899999999999</cx:pt>
          <cx:pt idx="3556">0.111001</cx:pt>
          <cx:pt idx="3557">0.111081</cx:pt>
          <cx:pt idx="3558">0.11153</cx:pt>
          <cx:pt idx="3559">0.109628</cx:pt>
          <cx:pt idx="3560">0.110335</cx:pt>
          <cx:pt idx="3561">0.113</cx:pt>
          <cx:pt idx="3562">0.111578</cx:pt>
          <cx:pt idx="3563">0.113</cx:pt>
          <cx:pt idx="3564">0.113</cx:pt>
          <cx:pt idx="3565">0.111751</cx:pt>
          <cx:pt idx="3566">0.110195</cx:pt>
          <cx:pt idx="3567">0.11089300000000001</cx:pt>
          <cx:pt idx="3568">0.111133</cx:pt>
          <cx:pt idx="3569">0.111555</cx:pt>
          <cx:pt idx="3570">0.111056</cx:pt>
          <cx:pt idx="3571">0.110911</cx:pt>
          <cx:pt idx="3572">0.113</cx:pt>
          <cx:pt idx="3573">0.113</cx:pt>
          <cx:pt idx="3574">0.113</cx:pt>
          <cx:pt idx="3575">0.113</cx:pt>
          <cx:pt idx="3576">0.113</cx:pt>
          <cx:pt idx="3577">0.112663</cx:pt>
          <cx:pt idx="3578">0.11284</cx:pt>
          <cx:pt idx="3579">0.11167000000000001</cx:pt>
          <cx:pt idx="3580">0.113</cx:pt>
          <cx:pt idx="3581">0.111008</cx:pt>
          <cx:pt idx="3582">0.113</cx:pt>
          <cx:pt idx="3583">0.113</cx:pt>
          <cx:pt idx="3584">0.113</cx:pt>
          <cx:pt idx="3585">0.11207499999999999</cx:pt>
          <cx:pt idx="3586">0.113</cx:pt>
          <cx:pt idx="3587">0.107515</cx:pt>
          <cx:pt idx="3588">0.107152</cx:pt>
          <cx:pt idx="3589">0.10673299999999999</cx:pt>
          <cx:pt idx="3590">0.113</cx:pt>
          <cx:pt idx="3591">0.113</cx:pt>
          <cx:pt idx="3592">0.111747</cx:pt>
          <cx:pt idx="3593">0.1094</cx:pt>
          <cx:pt idx="3594">0.113</cx:pt>
          <cx:pt idx="3595">0.113</cx:pt>
          <cx:pt idx="3596">0.113</cx:pt>
          <cx:pt idx="3597">0.113</cx:pt>
          <cx:pt idx="3598">0.113</cx:pt>
          <cx:pt idx="3599">0.113</cx:pt>
          <cx:pt idx="3600">0.113</cx:pt>
          <cx:pt idx="3601">0.113</cx:pt>
          <cx:pt idx="3602">0.113</cx:pt>
          <cx:pt idx="3603">0.113</cx:pt>
          <cx:pt idx="3604">0.113</cx:pt>
          <cx:pt idx="3605">0.113</cx:pt>
          <cx:pt idx="3606">0.113</cx:pt>
          <cx:pt idx="3607">0.113</cx:pt>
          <cx:pt idx="3608">0.113</cx:pt>
          <cx:pt idx="3609">0.113</cx:pt>
          <cx:pt idx="3610">0.113</cx:pt>
          <cx:pt idx="3611">0.113</cx:pt>
          <cx:pt idx="3612">0.113</cx:pt>
          <cx:pt idx="3613">0.113</cx:pt>
          <cx:pt idx="3614">0.113</cx:pt>
          <cx:pt idx="3615">0.113</cx:pt>
          <cx:pt idx="3616">0.113</cx:pt>
          <cx:pt idx="3617">0.113</cx:pt>
          <cx:pt idx="3618">0.113</cx:pt>
          <cx:pt idx="3619">0.113</cx:pt>
          <cx:pt idx="3620">0.113</cx:pt>
          <cx:pt idx="3621">0.113</cx:pt>
          <cx:pt idx="3622">0.113</cx:pt>
          <cx:pt idx="3623">0.113</cx:pt>
          <cx:pt idx="3624">0.113</cx:pt>
          <cx:pt idx="3625">0.113</cx:pt>
          <cx:pt idx="3626">0.113</cx:pt>
          <cx:pt idx="3627">0.113</cx:pt>
          <cx:pt idx="3628">0.113</cx:pt>
          <cx:pt idx="3629">0.113</cx:pt>
          <cx:pt idx="3630">0.113</cx:pt>
          <cx:pt idx="3631">0.113</cx:pt>
          <cx:pt idx="3632">0.113</cx:pt>
          <cx:pt idx="3633">0.113</cx:pt>
          <cx:pt idx="3634">0.113</cx:pt>
          <cx:pt idx="3635">0.113</cx:pt>
          <cx:pt idx="3636">0.113</cx:pt>
          <cx:pt idx="3637">0.113</cx:pt>
          <cx:pt idx="3638">0.113</cx:pt>
          <cx:pt idx="3639">0.113</cx:pt>
          <cx:pt idx="3640">0.113</cx:pt>
          <cx:pt idx="3641">0.113</cx:pt>
          <cx:pt idx="3642">0.113</cx:pt>
          <cx:pt idx="3643">0.113</cx:pt>
          <cx:pt idx="3644">0.113</cx:pt>
          <cx:pt idx="3645">0.113</cx:pt>
          <cx:pt idx="3646">0.113</cx:pt>
          <cx:pt idx="3647">0.113</cx:pt>
          <cx:pt idx="3648">0.113</cx:pt>
          <cx:pt idx="3649">0.113</cx:pt>
          <cx:pt idx="3650">0.113</cx:pt>
          <cx:pt idx="3651">0.113</cx:pt>
          <cx:pt idx="3652">0.113</cx:pt>
          <cx:pt idx="3653">0.113</cx:pt>
          <cx:pt idx="3654">0.113</cx:pt>
          <cx:pt idx="3655">0.113</cx:pt>
          <cx:pt idx="3656">0.113</cx:pt>
          <cx:pt idx="3657">0.113</cx:pt>
          <cx:pt idx="3658">0.113</cx:pt>
          <cx:pt idx="3659">0.113</cx:pt>
          <cx:pt idx="3660">0.113</cx:pt>
          <cx:pt idx="3661">0.113</cx:pt>
          <cx:pt idx="3662">0.113</cx:pt>
          <cx:pt idx="3663">0.113</cx:pt>
          <cx:pt idx="3664">0.113</cx:pt>
          <cx:pt idx="3665">0.113</cx:pt>
          <cx:pt idx="3666">0.113</cx:pt>
          <cx:pt idx="3667">0.113</cx:pt>
          <cx:pt idx="3668">0.113</cx:pt>
          <cx:pt idx="3669">0.113</cx:pt>
          <cx:pt idx="3670">0.113</cx:pt>
          <cx:pt idx="3671">0.113</cx:pt>
          <cx:pt idx="3672">0.113</cx:pt>
          <cx:pt idx="3673">0.113</cx:pt>
          <cx:pt idx="3674">0.113</cx:pt>
          <cx:pt idx="3675">0.113</cx:pt>
          <cx:pt idx="3676">0.113</cx:pt>
          <cx:pt idx="3677">0.11251800000000001</cx:pt>
          <cx:pt idx="3678">0.113</cx:pt>
          <cx:pt idx="3679">0.113</cx:pt>
          <cx:pt idx="3680">0.113</cx:pt>
          <cx:pt idx="3681">0.113</cx:pt>
          <cx:pt idx="3682">0.113</cx:pt>
          <cx:pt idx="3683">0.113</cx:pt>
          <cx:pt idx="3684">0.113</cx:pt>
          <cx:pt idx="3685">0.113</cx:pt>
          <cx:pt idx="3686">0.113</cx:pt>
          <cx:pt idx="3687">0.113</cx:pt>
          <cx:pt idx="3688">0.113</cx:pt>
          <cx:pt idx="3689">0.113</cx:pt>
          <cx:pt idx="3690">0.113</cx:pt>
          <cx:pt idx="3691">0.113</cx:pt>
          <cx:pt idx="3692">0.113</cx:pt>
          <cx:pt idx="3693">0.113</cx:pt>
          <cx:pt idx="3694">0.113</cx:pt>
          <cx:pt idx="3695">0.113</cx:pt>
          <cx:pt idx="3696">0.113</cx:pt>
          <cx:pt idx="3697">0.113</cx:pt>
          <cx:pt idx="3698">0.113</cx:pt>
          <cx:pt idx="3699">0.113</cx:pt>
          <cx:pt idx="3700">0.113</cx:pt>
          <cx:pt idx="3701">0.113</cx:pt>
          <cx:pt idx="3702">0.113</cx:pt>
          <cx:pt idx="3703">0.113</cx:pt>
          <cx:pt idx="3704">0.113</cx:pt>
          <cx:pt idx="3705">0.113</cx:pt>
          <cx:pt idx="3706">0.113</cx:pt>
          <cx:pt idx="3707">0.113</cx:pt>
          <cx:pt idx="3708">0.113</cx:pt>
          <cx:pt idx="3709">0.113</cx:pt>
          <cx:pt idx="3710">0.113</cx:pt>
          <cx:pt idx="3711">0.113</cx:pt>
          <cx:pt idx="3712">0.113</cx:pt>
          <cx:pt idx="3713">0.113</cx:pt>
          <cx:pt idx="3714">0.113</cx:pt>
          <cx:pt idx="3715">0.113</cx:pt>
          <cx:pt idx="3716">0.113</cx:pt>
          <cx:pt idx="3717">0.110676</cx:pt>
          <cx:pt idx="3718">0.098024</cx:pt>
          <cx:pt idx="3719">0.100871</cx:pt>
          <cx:pt idx="3720">0.113</cx:pt>
          <cx:pt idx="3721">0.112179</cx:pt>
          <cx:pt idx="3722">0.11255</cx:pt>
          <cx:pt idx="3723">0.108989</cx:pt>
          <cx:pt idx="3724">0.106824</cx:pt>
          <cx:pt idx="3725">0.102258</cx:pt>
          <cx:pt idx="3726">0.100842</cx:pt>
          <cx:pt idx="3727">0.093104999999999993</cx:pt>
          <cx:pt idx="3728">0.090013999999999997</cx:pt>
          <cx:pt idx="3729">0.092244999999999994</cx:pt>
          <cx:pt idx="3730">0.091387999999999997</cx:pt>
          <cx:pt idx="3731">0.087644</cx:pt>
          <cx:pt idx="3732">0.089191000000000006</cx:pt>
          <cx:pt idx="3733">0.088760000000000006</cx:pt>
          <cx:pt idx="3734">0.084373000000000004</cx:pt>
          <cx:pt idx="3735">0.084086999999999995</cx:pt>
          <cx:pt idx="3736">0.082520999999999997</cx:pt>
          <cx:pt idx="3737">0.082788</cx:pt>
          <cx:pt idx="3738">0.082633999999999999</cx:pt>
          <cx:pt idx="3739">0.083617999999999998</cx:pt>
          <cx:pt idx="3740">0.086337999999999998</cx:pt>
          <cx:pt idx="3741">0.086498000000000005</cx:pt>
          <cx:pt idx="3742">0.088080000000000006</cx:pt>
          <cx:pt idx="3743">0.087845000000000006</cx:pt>
          <cx:pt idx="3744">0.089258000000000004</cx:pt>
          <cx:pt idx="3745">0.088341000000000003</cx:pt>
          <cx:pt idx="3746">0.089580999999999994</cx:pt>
          <cx:pt idx="3747">0.088019</cx:pt>
          <cx:pt idx="3748">0.089592000000000005</cx:pt>
          <cx:pt idx="3749">0.092549000000000006</cx:pt>
          <cx:pt idx="3750">0.088909000000000002</cx:pt>
          <cx:pt idx="3751">0.088116</cx:pt>
          <cx:pt idx="3752">0.089104000000000003</cx:pt>
          <cx:pt idx="3753">0.088790999999999995</cx:pt>
          <cx:pt idx="3754">0.091900999999999997</cx:pt>
          <cx:pt idx="3755">0.091761999999999996</cx:pt>
          <cx:pt idx="3756">0.091643000000000002</cx:pt>
          <cx:pt idx="3757">0.092008000000000006</cx:pt>
          <cx:pt idx="3758">0.087904999999999997</cx:pt>
          <cx:pt idx="3759">0.090680999999999998</cx:pt>
          <cx:pt idx="3760">0.091457999999999998</cx:pt>
          <cx:pt idx="3761">0.098684999999999995</cx:pt>
          <cx:pt idx="3762">0.10864699999999999</cx:pt>
          <cx:pt idx="3763">0.113</cx:pt>
          <cx:pt idx="3764">0.113</cx:pt>
          <cx:pt idx="3765">0.113</cx:pt>
          <cx:pt idx="3766">0.113</cx:pt>
          <cx:pt idx="3767">0.113</cx:pt>
          <cx:pt idx="3768">0.113</cx:pt>
          <cx:pt idx="3769">0.113</cx:pt>
          <cx:pt idx="3770">0.113</cx:pt>
          <cx:pt idx="3771">0.113</cx:pt>
          <cx:pt idx="3772">0.113</cx:pt>
          <cx:pt idx="3773">0.113</cx:pt>
          <cx:pt idx="3774">0.113</cx:pt>
          <cx:pt idx="3775">0.113</cx:pt>
          <cx:pt idx="3776">0.113</cx:pt>
          <cx:pt idx="3777">0.113</cx:pt>
          <cx:pt idx="3778">0.113</cx:pt>
          <cx:pt idx="3779">0.113</cx:pt>
          <cx:pt idx="3780">0.113</cx:pt>
          <cx:pt idx="3781">0.113</cx:pt>
          <cx:pt idx="3782">0.113</cx:pt>
          <cx:pt idx="3783">0.113</cx:pt>
          <cx:pt idx="3784">0.113</cx:pt>
          <cx:pt idx="3785">0.113</cx:pt>
          <cx:pt idx="3786">0.113</cx:pt>
          <cx:pt idx="3787">0.113</cx:pt>
          <cx:pt idx="3788">0.113</cx:pt>
          <cx:pt idx="3789">0.113</cx:pt>
          <cx:pt idx="3790">0.113</cx:pt>
          <cx:pt idx="3791">0.113</cx:pt>
          <cx:pt idx="3792">0.113</cx:pt>
          <cx:pt idx="3793">0.113</cx:pt>
          <cx:pt idx="3794">0.113</cx:pt>
          <cx:pt idx="3795">0.113</cx:pt>
          <cx:pt idx="3796">0.113</cx:pt>
          <cx:pt idx="3797">0.113</cx:pt>
          <cx:pt idx="3798">0.113</cx:pt>
          <cx:pt idx="3799">0.113</cx:pt>
          <cx:pt idx="3800">0.113</cx:pt>
          <cx:pt idx="3801">0.113</cx:pt>
          <cx:pt idx="3802">0.113</cx:pt>
          <cx:pt idx="3803">0.113</cx:pt>
          <cx:pt idx="3804">0.113</cx:pt>
          <cx:pt idx="3805">0.113</cx:pt>
          <cx:pt idx="3806">0.113</cx:pt>
          <cx:pt idx="3807">0.113</cx:pt>
          <cx:pt idx="3808">0.113</cx:pt>
          <cx:pt idx="3809">0.113</cx:pt>
          <cx:pt idx="3810">0.113</cx:pt>
          <cx:pt idx="3811">0.113</cx:pt>
          <cx:pt idx="3812">0.113</cx:pt>
          <cx:pt idx="3813">0.113</cx:pt>
          <cx:pt idx="3814">0.113</cx:pt>
          <cx:pt idx="3815">0.113</cx:pt>
          <cx:pt idx="3816">0.113</cx:pt>
          <cx:pt idx="3817">0.113</cx:pt>
          <cx:pt idx="3818">0.113</cx:pt>
          <cx:pt idx="3819">0.113</cx:pt>
          <cx:pt idx="3820">0.113</cx:pt>
          <cx:pt idx="3821">0.113</cx:pt>
          <cx:pt idx="3822">0.113</cx:pt>
          <cx:pt idx="3823">0.113</cx:pt>
          <cx:pt idx="3824">0.113</cx:pt>
          <cx:pt idx="3825">0.113</cx:pt>
          <cx:pt idx="3826">0.113</cx:pt>
          <cx:pt idx="3827">0.113</cx:pt>
          <cx:pt idx="3828">0.113</cx:pt>
          <cx:pt idx="3829">0.113</cx:pt>
          <cx:pt idx="3830">0.113</cx:pt>
          <cx:pt idx="3831">0.113</cx:pt>
          <cx:pt idx="3832">0.113</cx:pt>
          <cx:pt idx="3833">0.113</cx:pt>
          <cx:pt idx="3834">0.113</cx:pt>
          <cx:pt idx="3835">0.113</cx:pt>
          <cx:pt idx="3836">0.113</cx:pt>
          <cx:pt idx="3837">0.113</cx:pt>
          <cx:pt idx="3838">0.113</cx:pt>
          <cx:pt idx="3839">0.113</cx:pt>
          <cx:pt idx="3840">0.113</cx:pt>
          <cx:pt idx="3841">0.113</cx:pt>
          <cx:pt idx="3842">0.113</cx:pt>
          <cx:pt idx="3843">0.113</cx:pt>
          <cx:pt idx="3844">0.113</cx:pt>
          <cx:pt idx="3845">0.113</cx:pt>
          <cx:pt idx="3846">0.113</cx:pt>
          <cx:pt idx="3847">0.113</cx:pt>
          <cx:pt idx="3848">0.113</cx:pt>
          <cx:pt idx="3849">0.113</cx:pt>
          <cx:pt idx="3850">0.113</cx:pt>
          <cx:pt idx="3851">0.113</cx:pt>
          <cx:pt idx="3852">0.113</cx:pt>
          <cx:pt idx="3853">0.113</cx:pt>
          <cx:pt idx="3854">0.113</cx:pt>
          <cx:pt idx="3855">0.113</cx:pt>
          <cx:pt idx="3856">0.113</cx:pt>
          <cx:pt idx="3857">0.113</cx:pt>
          <cx:pt idx="3858">0.113</cx:pt>
          <cx:pt idx="3859">0.113</cx:pt>
          <cx:pt idx="3860">0.113</cx:pt>
          <cx:pt idx="3861">0.113</cx:pt>
          <cx:pt idx="3862">0.113</cx:pt>
          <cx:pt idx="3863">0.113</cx:pt>
          <cx:pt idx="3864">0.113</cx:pt>
          <cx:pt idx="3865">0.113</cx:pt>
          <cx:pt idx="3866">0.113</cx:pt>
          <cx:pt idx="3867">0.113</cx:pt>
          <cx:pt idx="3868">0.113</cx:pt>
          <cx:pt idx="3869">0.113</cx:pt>
          <cx:pt idx="3870">0.113</cx:pt>
          <cx:pt idx="3871">0.113</cx:pt>
          <cx:pt idx="3872">0.113</cx:pt>
          <cx:pt idx="3873">0.113</cx:pt>
          <cx:pt idx="3874">0.113</cx:pt>
          <cx:pt idx="3875">0.113</cx:pt>
          <cx:pt idx="3876">0.113</cx:pt>
          <cx:pt idx="3877">0.113</cx:pt>
          <cx:pt idx="3878">0.113</cx:pt>
          <cx:pt idx="3879">0.113</cx:pt>
          <cx:pt idx="3880">0.113</cx:pt>
          <cx:pt idx="3881">0.113</cx:pt>
          <cx:pt idx="3882">0.113</cx:pt>
          <cx:pt idx="3883">0.113</cx:pt>
          <cx:pt idx="3884">0.113</cx:pt>
          <cx:pt idx="3885">0.113</cx:pt>
          <cx:pt idx="3886">0.113</cx:pt>
          <cx:pt idx="3887">0.113</cx:pt>
          <cx:pt idx="3888">0.113</cx:pt>
          <cx:pt idx="3889">0.113</cx:pt>
          <cx:pt idx="3890">0.113</cx:pt>
          <cx:pt idx="3891">0.113</cx:pt>
          <cx:pt idx="3892">0.113</cx:pt>
          <cx:pt idx="3893">0.113</cx:pt>
          <cx:pt idx="3894">0.113</cx:pt>
          <cx:pt idx="3895">0.113</cx:pt>
          <cx:pt idx="3896">0.113</cx:pt>
          <cx:pt idx="3897">0.113</cx:pt>
          <cx:pt idx="3898">0.113</cx:pt>
          <cx:pt idx="3899">0.113</cx:pt>
          <cx:pt idx="3900">0.113</cx:pt>
          <cx:pt idx="3901">0.113</cx:pt>
          <cx:pt idx="3902">0.113</cx:pt>
          <cx:pt idx="3903">0.113</cx:pt>
          <cx:pt idx="3904">0.113</cx:pt>
          <cx:pt idx="3905">0.113</cx:pt>
          <cx:pt idx="3906">0.113</cx:pt>
          <cx:pt idx="3907">0.113</cx:pt>
          <cx:pt idx="3908">0.113</cx:pt>
          <cx:pt idx="3909">0.113</cx:pt>
          <cx:pt idx="3910">0.113</cx:pt>
          <cx:pt idx="3911">0.113</cx:pt>
          <cx:pt idx="3912">0.113</cx:pt>
          <cx:pt idx="3913">0.113</cx:pt>
          <cx:pt idx="3914">0.113</cx:pt>
          <cx:pt idx="3915">0.113</cx:pt>
          <cx:pt idx="3916">0.113</cx:pt>
          <cx:pt idx="3917">0.113</cx:pt>
          <cx:pt idx="3918">0.113</cx:pt>
          <cx:pt idx="3919">0.113</cx:pt>
          <cx:pt idx="3920">0.113</cx:pt>
          <cx:pt idx="3921">0.113</cx:pt>
          <cx:pt idx="3922">0.113</cx:pt>
          <cx:pt idx="3923">0.113</cx:pt>
          <cx:pt idx="3924">0.113</cx:pt>
          <cx:pt idx="3925">0.113</cx:pt>
          <cx:pt idx="3926">0.113</cx:pt>
          <cx:pt idx="3927">0.113</cx:pt>
          <cx:pt idx="3928">0.113</cx:pt>
          <cx:pt idx="3929">0.113</cx:pt>
          <cx:pt idx="3930">0.113</cx:pt>
          <cx:pt idx="3931">0.113</cx:pt>
          <cx:pt idx="3932">0.113</cx:pt>
          <cx:pt idx="3933">0.113</cx:pt>
          <cx:pt idx="3934">0.113</cx:pt>
          <cx:pt idx="3935">0.113</cx:pt>
          <cx:pt idx="3936">0.113</cx:pt>
          <cx:pt idx="3937">0.113</cx:pt>
          <cx:pt idx="3938">0.113</cx:pt>
          <cx:pt idx="3939">0.113</cx:pt>
          <cx:pt idx="3940">0.113</cx:pt>
          <cx:pt idx="3941">0.113</cx:pt>
          <cx:pt idx="3942">0.113</cx:pt>
          <cx:pt idx="3943">0.113</cx:pt>
          <cx:pt idx="3944">0.113</cx:pt>
          <cx:pt idx="3945">0.113</cx:pt>
          <cx:pt idx="3946">0.113</cx:pt>
          <cx:pt idx="3947">0.113</cx:pt>
          <cx:pt idx="3948">0.113</cx:pt>
          <cx:pt idx="3949">0.113</cx:pt>
          <cx:pt idx="3950">0.113</cx:pt>
          <cx:pt idx="3951">0.113</cx:pt>
          <cx:pt idx="3952">0.113</cx:pt>
          <cx:pt idx="3953">0.113</cx:pt>
          <cx:pt idx="3954">0.113</cx:pt>
          <cx:pt idx="3955">0.113</cx:pt>
          <cx:pt idx="3956">0.113</cx:pt>
          <cx:pt idx="3957">0.113</cx:pt>
          <cx:pt idx="3958">0.113</cx:pt>
          <cx:pt idx="3959">0.113</cx:pt>
          <cx:pt idx="3960">0.113</cx:pt>
          <cx:pt idx="3961">0.113</cx:pt>
          <cx:pt idx="3962">0.113</cx:pt>
          <cx:pt idx="3963">0.113</cx:pt>
          <cx:pt idx="3964">0.113</cx:pt>
          <cx:pt idx="3965">0.113</cx:pt>
          <cx:pt idx="3966">0.113</cx:pt>
          <cx:pt idx="3967">0.113</cx:pt>
          <cx:pt idx="3968">0.113</cx:pt>
          <cx:pt idx="3969">0.113</cx:pt>
          <cx:pt idx="3970">0.113</cx:pt>
          <cx:pt idx="3971">0.113</cx:pt>
          <cx:pt idx="3972">0.113</cx:pt>
          <cx:pt idx="3973">0.113</cx:pt>
          <cx:pt idx="3974">0.113</cx:pt>
          <cx:pt idx="3975">0.113</cx:pt>
          <cx:pt idx="3976">0.113</cx:pt>
          <cx:pt idx="3977">0.113</cx:pt>
          <cx:pt idx="3978">0.113</cx:pt>
          <cx:pt idx="3979">0.113</cx:pt>
          <cx:pt idx="3980">0.113</cx:pt>
          <cx:pt idx="3981">0.113</cx:pt>
          <cx:pt idx="3982">0.113</cx:pt>
          <cx:pt idx="3983">0.113</cx:pt>
          <cx:pt idx="3984">0.113</cx:pt>
          <cx:pt idx="3985">0.113</cx:pt>
          <cx:pt idx="3986">0.113</cx:pt>
          <cx:pt idx="3987">0.113</cx:pt>
          <cx:pt idx="3988">0.113</cx:pt>
          <cx:pt idx="3989">0.113</cx:pt>
          <cx:pt idx="3990">0.113</cx:pt>
          <cx:pt idx="3991">0.113</cx:pt>
          <cx:pt idx="3992">0.113</cx:pt>
          <cx:pt idx="3993">0.113</cx:pt>
          <cx:pt idx="3994">0.113</cx:pt>
          <cx:pt idx="3995">0.113</cx:pt>
          <cx:pt idx="3996">0.113</cx:pt>
          <cx:pt idx="3997">0.113</cx:pt>
          <cx:pt idx="3998">0.113</cx:pt>
          <cx:pt idx="3999">0.113</cx:pt>
          <cx:pt idx="4000">0.113</cx:pt>
          <cx:pt idx="4001">0.113</cx:pt>
          <cx:pt idx="4002">0.113</cx:pt>
          <cx:pt idx="4003">0.113</cx:pt>
          <cx:pt idx="4004">0.113</cx:pt>
          <cx:pt idx="4005">0.113</cx:pt>
          <cx:pt idx="4006">0.113</cx:pt>
          <cx:pt idx="4007">0.113</cx:pt>
          <cx:pt idx="4008">0.113</cx:pt>
          <cx:pt idx="4009">0.113</cx:pt>
          <cx:pt idx="4010">0.113</cx:pt>
          <cx:pt idx="4011">0.113</cx:pt>
          <cx:pt idx="4012">0.113</cx:pt>
          <cx:pt idx="4013">0.113</cx:pt>
          <cx:pt idx="4014">0.113</cx:pt>
          <cx:pt idx="4015">0.113</cx:pt>
          <cx:pt idx="4016">0.113</cx:pt>
          <cx:pt idx="4017">0.113</cx:pt>
          <cx:pt idx="4018">0.113</cx:pt>
          <cx:pt idx="4019">0.113</cx:pt>
          <cx:pt idx="4020">0.113</cx:pt>
          <cx:pt idx="4021">0.113</cx:pt>
          <cx:pt idx="4022">0.113</cx:pt>
          <cx:pt idx="4023">0.113</cx:pt>
          <cx:pt idx="4024">0.113</cx:pt>
          <cx:pt idx="4025">0.113</cx:pt>
          <cx:pt idx="4026">0.113</cx:pt>
          <cx:pt idx="4027">0.113</cx:pt>
          <cx:pt idx="4028">0.113</cx:pt>
          <cx:pt idx="4029">0.113</cx:pt>
          <cx:pt idx="4030">0.113</cx:pt>
          <cx:pt idx="4031">0.113</cx:pt>
          <cx:pt idx="4032">0.113</cx:pt>
          <cx:pt idx="4033">0.113</cx:pt>
          <cx:pt idx="4034">0.113</cx:pt>
          <cx:pt idx="4035">0.113</cx:pt>
          <cx:pt idx="4036">0.113</cx:pt>
          <cx:pt idx="4037">0.113</cx:pt>
          <cx:pt idx="4038">0.113</cx:pt>
          <cx:pt idx="4039">0.113</cx:pt>
          <cx:pt idx="4040">0.113</cx:pt>
          <cx:pt idx="4041">0.113</cx:pt>
          <cx:pt idx="4042">0.113</cx:pt>
          <cx:pt idx="4043">0.113</cx:pt>
          <cx:pt idx="4044">0.113</cx:pt>
          <cx:pt idx="4045">0.113</cx:pt>
          <cx:pt idx="4046">0.113</cx:pt>
          <cx:pt idx="4047">0.113</cx:pt>
          <cx:pt idx="4048">0.113</cx:pt>
          <cx:pt idx="4049">0.113</cx:pt>
          <cx:pt idx="4050">0.113</cx:pt>
          <cx:pt idx="4051">0.113</cx:pt>
          <cx:pt idx="4052">0.113</cx:pt>
          <cx:pt idx="4053">0.113</cx:pt>
          <cx:pt idx="4054">0.113</cx:pt>
          <cx:pt idx="4055">0.113</cx:pt>
          <cx:pt idx="4056">0.113</cx:pt>
          <cx:pt idx="4057">0.113</cx:pt>
          <cx:pt idx="4058">0.113</cx:pt>
          <cx:pt idx="4059">0.113</cx:pt>
          <cx:pt idx="4060">0.113</cx:pt>
          <cx:pt idx="4061">0.113</cx:pt>
          <cx:pt idx="4062">0.113</cx:pt>
          <cx:pt idx="4063">0.113</cx:pt>
          <cx:pt idx="4064">0.113</cx:pt>
          <cx:pt idx="4065">0.113</cx:pt>
          <cx:pt idx="4066">0.113</cx:pt>
          <cx:pt idx="4067">0.113</cx:pt>
          <cx:pt idx="4068">0.113</cx:pt>
          <cx:pt idx="4069">0.113</cx:pt>
          <cx:pt idx="4070">0.113</cx:pt>
          <cx:pt idx="4071">0.113</cx:pt>
          <cx:pt idx="4072">0.113</cx:pt>
          <cx:pt idx="4073">0.113</cx:pt>
          <cx:pt idx="4074">0.113</cx:pt>
          <cx:pt idx="4075">0.113</cx:pt>
          <cx:pt idx="4076">0.113</cx:pt>
          <cx:pt idx="4077">0.113</cx:pt>
          <cx:pt idx="4078">0.113</cx:pt>
          <cx:pt idx="4079">0.113</cx:pt>
          <cx:pt idx="4080">0.113</cx:pt>
          <cx:pt idx="4081">0.113</cx:pt>
          <cx:pt idx="4082">0.113</cx:pt>
          <cx:pt idx="4083">0.113</cx:pt>
          <cx:pt idx="4084">0.113</cx:pt>
          <cx:pt idx="4085">0.113</cx:pt>
          <cx:pt idx="4086">0.113</cx:pt>
          <cx:pt idx="4087">0.113</cx:pt>
          <cx:pt idx="4088">0.113</cx:pt>
          <cx:pt idx="4089">0.113</cx:pt>
          <cx:pt idx="4090">0.113</cx:pt>
          <cx:pt idx="4091">0.113</cx:pt>
          <cx:pt idx="4092">0.113</cx:pt>
          <cx:pt idx="4093">0.113</cx:pt>
          <cx:pt idx="4094">0.113</cx:pt>
          <cx:pt idx="4095">0.113</cx:pt>
          <cx:pt idx="4096">0.113</cx:pt>
          <cx:pt idx="4097">0.113</cx:pt>
          <cx:pt idx="4098">0.113</cx:pt>
          <cx:pt idx="4099">0.113</cx:pt>
          <cx:pt idx="4100">0.113</cx:pt>
          <cx:pt idx="4101">0.113</cx:pt>
          <cx:pt idx="4102">0.113</cx:pt>
          <cx:pt idx="4103">0.113</cx:pt>
          <cx:pt idx="4104">0.113</cx:pt>
          <cx:pt idx="4105">0.113</cx:pt>
          <cx:pt idx="4106">0.113</cx:pt>
          <cx:pt idx="4107">0.113</cx:pt>
          <cx:pt idx="4108">0.113</cx:pt>
          <cx:pt idx="4109">0.113</cx:pt>
          <cx:pt idx="4110">0.113</cx:pt>
          <cx:pt idx="4111">0.113</cx:pt>
          <cx:pt idx="4112">0.113</cx:pt>
          <cx:pt idx="4113">0.113</cx:pt>
          <cx:pt idx="4114">0.113</cx:pt>
          <cx:pt idx="4115">0.113</cx:pt>
          <cx:pt idx="4116">0.113</cx:pt>
          <cx:pt idx="4117">0.113</cx:pt>
          <cx:pt idx="4118">0.113</cx:pt>
          <cx:pt idx="4119">0.113</cx:pt>
          <cx:pt idx="4120">0.113</cx:pt>
          <cx:pt idx="4121">0.113</cx:pt>
          <cx:pt idx="4122">0.113</cx:pt>
          <cx:pt idx="4123">0.113</cx:pt>
          <cx:pt idx="4124">0.113</cx:pt>
          <cx:pt idx="4125">0.113</cx:pt>
          <cx:pt idx="4126">0.113</cx:pt>
          <cx:pt idx="4127">0.113</cx:pt>
          <cx:pt idx="4128">0.113</cx:pt>
          <cx:pt idx="4129">0.113</cx:pt>
          <cx:pt idx="4130">0.113</cx:pt>
          <cx:pt idx="4131">0.113</cx:pt>
          <cx:pt idx="4132">0.113</cx:pt>
          <cx:pt idx="4133">0.113</cx:pt>
          <cx:pt idx="4134">0.113</cx:pt>
          <cx:pt idx="4135">0.113</cx:pt>
          <cx:pt idx="4136">0.113</cx:pt>
          <cx:pt idx="4137">0.113</cx:pt>
          <cx:pt idx="4138">0.113</cx:pt>
          <cx:pt idx="4139">0.113</cx:pt>
          <cx:pt idx="4140">0.113</cx:pt>
          <cx:pt idx="4141">0.113</cx:pt>
          <cx:pt idx="4142">0.113</cx:pt>
          <cx:pt idx="4143">0.113</cx:pt>
          <cx:pt idx="4144">0.113</cx:pt>
          <cx:pt idx="4145">0.113</cx:pt>
          <cx:pt idx="4146">0.113</cx:pt>
          <cx:pt idx="4147">0.113</cx:pt>
          <cx:pt idx="4148">0.113</cx:pt>
          <cx:pt idx="4149">0.113</cx:pt>
          <cx:pt idx="4150">0.113</cx:pt>
          <cx:pt idx="4151">0.113</cx:pt>
          <cx:pt idx="4152">0.113</cx:pt>
          <cx:pt idx="4153">0.113</cx:pt>
          <cx:pt idx="4154">0.113</cx:pt>
          <cx:pt idx="4155">0.113</cx:pt>
          <cx:pt idx="4156">0.113</cx:pt>
          <cx:pt idx="4157">0.113</cx:pt>
          <cx:pt idx="4158">0.113</cx:pt>
          <cx:pt idx="4159">0.113</cx:pt>
          <cx:pt idx="4160">0.113</cx:pt>
          <cx:pt idx="4161">0.113</cx:pt>
          <cx:pt idx="4162">0.113</cx:pt>
          <cx:pt idx="4163">0.113</cx:pt>
          <cx:pt idx="4164">0.113</cx:pt>
          <cx:pt idx="4165">0.113</cx:pt>
          <cx:pt idx="4166">0.113</cx:pt>
          <cx:pt idx="4167">0.113</cx:pt>
          <cx:pt idx="4168">0.113</cx:pt>
          <cx:pt idx="4169">0.113</cx:pt>
          <cx:pt idx="4170">0.113</cx:pt>
          <cx:pt idx="4171">0.113</cx:pt>
          <cx:pt idx="4172">0.113</cx:pt>
          <cx:pt idx="4173">0.113</cx:pt>
          <cx:pt idx="4174">0.113</cx:pt>
          <cx:pt idx="4175">0.113</cx:pt>
          <cx:pt idx="4176">0.113</cx:pt>
          <cx:pt idx="4177">0.113</cx:pt>
          <cx:pt idx="4178">0.113</cx:pt>
          <cx:pt idx="4179">0.113</cx:pt>
          <cx:pt idx="4180">0.113</cx:pt>
          <cx:pt idx="4181">0.113</cx:pt>
          <cx:pt idx="4182">0.113</cx:pt>
          <cx:pt idx="4183">0.113</cx:pt>
          <cx:pt idx="4184">0.113</cx:pt>
          <cx:pt idx="4185">0.113</cx:pt>
          <cx:pt idx="4186">0.113</cx:pt>
          <cx:pt idx="4187">0.113</cx:pt>
          <cx:pt idx="4188">0.113</cx:pt>
          <cx:pt idx="4189">0.113</cx:pt>
          <cx:pt idx="4190">0.113</cx:pt>
          <cx:pt idx="4191">0.113</cx:pt>
          <cx:pt idx="4192">0.113</cx:pt>
          <cx:pt idx="4193">0.113</cx:pt>
          <cx:pt idx="4194">0.113</cx:pt>
          <cx:pt idx="4195">0.113</cx:pt>
          <cx:pt idx="4196">0.113</cx:pt>
          <cx:pt idx="4197">0.113</cx:pt>
          <cx:pt idx="4198">0.113</cx:pt>
          <cx:pt idx="4199">0.113</cx:pt>
          <cx:pt idx="4200">0.113</cx:pt>
          <cx:pt idx="4201">0.113</cx:pt>
          <cx:pt idx="4202">0.113</cx:pt>
          <cx:pt idx="4203">0.113</cx:pt>
          <cx:pt idx="4204">0.113</cx:pt>
          <cx:pt idx="4205">0.113</cx:pt>
          <cx:pt idx="4206">0.113</cx:pt>
          <cx:pt idx="4207">0.113</cx:pt>
          <cx:pt idx="4208">0.113</cx:pt>
          <cx:pt idx="4209">0.113</cx:pt>
          <cx:pt idx="4210">0.113</cx:pt>
          <cx:pt idx="4211">0.113</cx:pt>
          <cx:pt idx="4212">0.113</cx:pt>
          <cx:pt idx="4213">0.113</cx:pt>
          <cx:pt idx="4214">0.113</cx:pt>
          <cx:pt idx="4215">0.113</cx:pt>
          <cx:pt idx="4216">0.113</cx:pt>
          <cx:pt idx="4217">0.113</cx:pt>
          <cx:pt idx="4218">0.113</cx:pt>
          <cx:pt idx="4219">0.113</cx:pt>
          <cx:pt idx="4220">0.113</cx:pt>
          <cx:pt idx="4221">0.113</cx:pt>
          <cx:pt idx="4222">0.113</cx:pt>
          <cx:pt idx="4223">0.113</cx:pt>
          <cx:pt idx="4224">0.113</cx:pt>
          <cx:pt idx="4225">0.113</cx:pt>
          <cx:pt idx="4226">0.113</cx:pt>
          <cx:pt idx="4227">0.113</cx:pt>
          <cx:pt idx="4228">0.113</cx:pt>
          <cx:pt idx="4229">0.113</cx:pt>
          <cx:pt idx="4230">0.113</cx:pt>
          <cx:pt idx="4231">0.113</cx:pt>
          <cx:pt idx="4232">0.113</cx:pt>
          <cx:pt idx="4233">0.113</cx:pt>
          <cx:pt idx="4234">0.113</cx:pt>
          <cx:pt idx="4235">0.113</cx:pt>
          <cx:pt idx="4236">0.113</cx:pt>
          <cx:pt idx="4237">0.113</cx:pt>
          <cx:pt idx="4238">0.113</cx:pt>
          <cx:pt idx="4239">0.113</cx:pt>
          <cx:pt idx="4240">0.113</cx:pt>
          <cx:pt idx="4241">0.113</cx:pt>
          <cx:pt idx="4242">0.113</cx:pt>
          <cx:pt idx="4243">0.113</cx:pt>
          <cx:pt idx="4244">0.113</cx:pt>
          <cx:pt idx="4245">0.113</cx:pt>
          <cx:pt idx="4246">0.113</cx:pt>
          <cx:pt idx="4247">0.113</cx:pt>
          <cx:pt idx="4248">0.113</cx:pt>
          <cx:pt idx="4249">0.113</cx:pt>
          <cx:pt idx="4250">0.113</cx:pt>
          <cx:pt idx="4251">0.113</cx:pt>
          <cx:pt idx="4252">0.113</cx:pt>
          <cx:pt idx="4253">0.113</cx:pt>
          <cx:pt idx="4254">0.113</cx:pt>
          <cx:pt idx="4255">0.113</cx:pt>
          <cx:pt idx="4256">0.113</cx:pt>
          <cx:pt idx="4257">0.113</cx:pt>
          <cx:pt idx="4258">0.113</cx:pt>
          <cx:pt idx="4259">0.113</cx:pt>
          <cx:pt idx="4260">0.113</cx:pt>
          <cx:pt idx="4261">0.113</cx:pt>
          <cx:pt idx="4262">0.113</cx:pt>
          <cx:pt idx="4263">0.113</cx:pt>
          <cx:pt idx="4264">0.113</cx:pt>
          <cx:pt idx="4265">0.113</cx:pt>
          <cx:pt idx="4266">0.113</cx:pt>
          <cx:pt idx="4267">0.113</cx:pt>
          <cx:pt idx="4268">0.113</cx:pt>
          <cx:pt idx="4269">0.113</cx:pt>
          <cx:pt idx="4270">0.113</cx:pt>
          <cx:pt idx="4271">0.113</cx:pt>
          <cx:pt idx="4272">0.113</cx:pt>
          <cx:pt idx="4273">0.113</cx:pt>
          <cx:pt idx="4274">0.113</cx:pt>
          <cx:pt idx="4275">0.113</cx:pt>
          <cx:pt idx="4276">0.113</cx:pt>
          <cx:pt idx="4277">0.113</cx:pt>
          <cx:pt idx="4278">0.113</cx:pt>
          <cx:pt idx="4279">0.113</cx:pt>
          <cx:pt idx="4280">0.113</cx:pt>
          <cx:pt idx="4281">0.113</cx:pt>
          <cx:pt idx="4282">0.113</cx:pt>
          <cx:pt idx="4283">0.113</cx:pt>
          <cx:pt idx="4284">0.113</cx:pt>
          <cx:pt idx="4285">0.113</cx:pt>
          <cx:pt idx="4286">0.113</cx:pt>
          <cx:pt idx="4287">0.113</cx:pt>
          <cx:pt idx="4288">0.113</cx:pt>
          <cx:pt idx="4289">0.113</cx:pt>
          <cx:pt idx="4290">0.113</cx:pt>
          <cx:pt idx="4291">0.113</cx:pt>
          <cx:pt idx="4292">0.113</cx:pt>
          <cx:pt idx="4293">0.113</cx:pt>
          <cx:pt idx="4294">0.113</cx:pt>
          <cx:pt idx="4295">0.113</cx:pt>
          <cx:pt idx="4296">0.113</cx:pt>
          <cx:pt idx="4297">0.113</cx:pt>
          <cx:pt idx="4298">0.113</cx:pt>
          <cx:pt idx="4299">0.113</cx:pt>
          <cx:pt idx="4300">0.113</cx:pt>
          <cx:pt idx="4301">0.113</cx:pt>
          <cx:pt idx="4302">0.113</cx:pt>
          <cx:pt idx="4303">0.113</cx:pt>
          <cx:pt idx="4304">0.113</cx:pt>
          <cx:pt idx="4305">0.113</cx:pt>
          <cx:pt idx="4306">0.113</cx:pt>
          <cx:pt idx="4307">0.113</cx:pt>
          <cx:pt idx="4308">0.113</cx:pt>
          <cx:pt idx="4309">0.113</cx:pt>
          <cx:pt idx="4310">0.113</cx:pt>
          <cx:pt idx="4311">0.113</cx:pt>
          <cx:pt idx="4312">0.113</cx:pt>
          <cx:pt idx="4313">0.113</cx:pt>
          <cx:pt idx="4314">0.113</cx:pt>
          <cx:pt idx="4315">0.113</cx:pt>
          <cx:pt idx="4316">0.113</cx:pt>
          <cx:pt idx="4317">0.113</cx:pt>
          <cx:pt idx="4318">0.113</cx:pt>
          <cx:pt idx="4319">0.113</cx:pt>
          <cx:pt idx="4320">0.113</cx:pt>
          <cx:pt idx="4321">0.113</cx:pt>
          <cx:pt idx="4322">0.113</cx:pt>
          <cx:pt idx="4323">0.113</cx:pt>
          <cx:pt idx="4324">0.113</cx:pt>
          <cx:pt idx="4325">0.113</cx:pt>
          <cx:pt idx="4326">0.113</cx:pt>
          <cx:pt idx="4327">0.113</cx:pt>
          <cx:pt idx="4328">0.113</cx:pt>
          <cx:pt idx="4329">0.113</cx:pt>
          <cx:pt idx="4330">0.113</cx:pt>
          <cx:pt idx="4331">0.113</cx:pt>
          <cx:pt idx="4332">0.113</cx:pt>
          <cx:pt idx="4333">0.113</cx:pt>
          <cx:pt idx="4334">0.113</cx:pt>
          <cx:pt idx="4335">0.113</cx:pt>
          <cx:pt idx="4336">0.113</cx:pt>
          <cx:pt idx="4337">0.113</cx:pt>
          <cx:pt idx="4338">0.113</cx:pt>
          <cx:pt idx="4339">0.113</cx:pt>
          <cx:pt idx="4340">0.113</cx:pt>
          <cx:pt idx="4341">0.113</cx:pt>
          <cx:pt idx="4342">0.113</cx:pt>
          <cx:pt idx="4343">0.113</cx:pt>
          <cx:pt idx="4344">0.113</cx:pt>
          <cx:pt idx="4345">0.113</cx:pt>
          <cx:pt idx="4346">0.113</cx:pt>
          <cx:pt idx="4347">0.113</cx:pt>
          <cx:pt idx="4348">0.113</cx:pt>
          <cx:pt idx="4349">0.113</cx:pt>
          <cx:pt idx="4350">0.113</cx:pt>
          <cx:pt idx="4351">0.113</cx:pt>
          <cx:pt idx="4352">0.113</cx:pt>
          <cx:pt idx="4353">0.113</cx:pt>
          <cx:pt idx="4354">0.113</cx:pt>
          <cx:pt idx="4355">0.113</cx:pt>
          <cx:pt idx="4356">0.113</cx:pt>
          <cx:pt idx="4357">0.113</cx:pt>
          <cx:pt idx="4358">0.113</cx:pt>
          <cx:pt idx="4359">0.113</cx:pt>
          <cx:pt idx="4360">0.113</cx:pt>
          <cx:pt idx="4361">0.113</cx:pt>
          <cx:pt idx="4362">0.113</cx:pt>
          <cx:pt idx="4363">0.113</cx:pt>
          <cx:pt idx="4364">0.113</cx:pt>
          <cx:pt idx="4365">0.113</cx:pt>
          <cx:pt idx="4366">0.113</cx:pt>
          <cx:pt idx="4367">0.113</cx:pt>
          <cx:pt idx="4368">0.113</cx:pt>
          <cx:pt idx="4369">0.113</cx:pt>
          <cx:pt idx="4370">0.113</cx:pt>
          <cx:pt idx="4371">0.113</cx:pt>
          <cx:pt idx="4372">0.113</cx:pt>
          <cx:pt idx="4373">0.113</cx:pt>
          <cx:pt idx="4374">0.113</cx:pt>
          <cx:pt idx="4375">0.113</cx:pt>
          <cx:pt idx="4376">0.113</cx:pt>
          <cx:pt idx="4377">0.113</cx:pt>
          <cx:pt idx="4378">0.113</cx:pt>
          <cx:pt idx="4379">0.113</cx:pt>
          <cx:pt idx="4380">0.113</cx:pt>
          <cx:pt idx="4381">0.113</cx:pt>
          <cx:pt idx="4382">0.113</cx:pt>
          <cx:pt idx="4383">0.113</cx:pt>
          <cx:pt idx="4384">0.113</cx:pt>
          <cx:pt idx="4385">0.113</cx:pt>
          <cx:pt idx="4386">0.113</cx:pt>
          <cx:pt idx="4387">0.113</cx:pt>
          <cx:pt idx="4388">0.113</cx:pt>
          <cx:pt idx="4389">0.113</cx:pt>
          <cx:pt idx="4390">0.113</cx:pt>
          <cx:pt idx="4391">0.113</cx:pt>
          <cx:pt idx="4392">0.113</cx:pt>
          <cx:pt idx="4393">0.113</cx:pt>
          <cx:pt idx="4394">0.113</cx:pt>
          <cx:pt idx="4395">0.113</cx:pt>
          <cx:pt idx="4396">0.113</cx:pt>
          <cx:pt idx="4397">0.113</cx:pt>
          <cx:pt idx="4398">0.113</cx:pt>
          <cx:pt idx="4399">0.113</cx:pt>
          <cx:pt idx="4400">0.113</cx:pt>
          <cx:pt idx="4401">0.113</cx:pt>
          <cx:pt idx="4402">0.113</cx:pt>
          <cx:pt idx="4403">0.113</cx:pt>
          <cx:pt idx="4404">0.113</cx:pt>
          <cx:pt idx="4405">0.113</cx:pt>
          <cx:pt idx="4406">0.113</cx:pt>
          <cx:pt idx="4407">0.113</cx:pt>
          <cx:pt idx="4408">0.113</cx:pt>
          <cx:pt idx="4409">0.113</cx:pt>
          <cx:pt idx="4410">0.113</cx:pt>
          <cx:pt idx="4411">0.113</cx:pt>
          <cx:pt idx="4412">0.113</cx:pt>
          <cx:pt idx="4413">0.113</cx:pt>
          <cx:pt idx="4414">0.113</cx:pt>
          <cx:pt idx="4415">0.113</cx:pt>
          <cx:pt idx="4416">0.113</cx:pt>
          <cx:pt idx="4417">0.113</cx:pt>
          <cx:pt idx="4418">0.113</cx:pt>
          <cx:pt idx="4419">0.113</cx:pt>
          <cx:pt idx="4420">0.113</cx:pt>
          <cx:pt idx="4421">0.113</cx:pt>
          <cx:pt idx="4422">0.113</cx:pt>
          <cx:pt idx="4423">0.113</cx:pt>
          <cx:pt idx="4424">0.113</cx:pt>
          <cx:pt idx="4425">0.113</cx:pt>
          <cx:pt idx="4426">0.113</cx:pt>
          <cx:pt idx="4427">0.113</cx:pt>
          <cx:pt idx="4428">0.113</cx:pt>
          <cx:pt idx="4429">0.113</cx:pt>
          <cx:pt idx="4430">0.113</cx:pt>
          <cx:pt idx="4431">0.113</cx:pt>
          <cx:pt idx="4432">0.113</cx:pt>
          <cx:pt idx="4433">0.113</cx:pt>
          <cx:pt idx="4434">0.113</cx:pt>
          <cx:pt idx="4435">0.113</cx:pt>
          <cx:pt idx="4436">0.113</cx:pt>
          <cx:pt idx="4437">0.113</cx:pt>
          <cx:pt idx="4438">0.113</cx:pt>
          <cx:pt idx="4439">0.113</cx:pt>
          <cx:pt idx="4440">0.113</cx:pt>
          <cx:pt idx="4441">0.113</cx:pt>
          <cx:pt idx="4442">0.113</cx:pt>
          <cx:pt idx="4443">0.113</cx:pt>
          <cx:pt idx="4444">0.113</cx:pt>
          <cx:pt idx="4445">0.113</cx:pt>
          <cx:pt idx="4446">0.113</cx:pt>
          <cx:pt idx="4447">0.113</cx:pt>
          <cx:pt idx="4448">0.113</cx:pt>
          <cx:pt idx="4449">0.113</cx:pt>
          <cx:pt idx="4450">0.113</cx:pt>
          <cx:pt idx="4451">0.113</cx:pt>
          <cx:pt idx="4452">0.113</cx:pt>
          <cx:pt idx="4453">0.113</cx:pt>
          <cx:pt idx="4454">0.113</cx:pt>
          <cx:pt idx="4455">0.113</cx:pt>
          <cx:pt idx="4456">0.113</cx:pt>
          <cx:pt idx="4457">0.113</cx:pt>
          <cx:pt idx="4458">0.113</cx:pt>
          <cx:pt idx="4459">0.113</cx:pt>
          <cx:pt idx="4460">0.113</cx:pt>
          <cx:pt idx="4461">0.113</cx:pt>
          <cx:pt idx="4462">0.113</cx:pt>
          <cx:pt idx="4463">0.113</cx:pt>
          <cx:pt idx="4464">0.113</cx:pt>
          <cx:pt idx="4465">0.113</cx:pt>
          <cx:pt idx="4466">0.113</cx:pt>
          <cx:pt idx="4467">0.113</cx:pt>
          <cx:pt idx="4468">0.113</cx:pt>
          <cx:pt idx="4469">0.113</cx:pt>
          <cx:pt idx="4470">0.113</cx:pt>
          <cx:pt idx="4471">0.113</cx:pt>
          <cx:pt idx="4472">0.113</cx:pt>
          <cx:pt idx="4473">0.113</cx:pt>
          <cx:pt idx="4474">0.113</cx:pt>
          <cx:pt idx="4475">0.113</cx:pt>
          <cx:pt idx="4476">0.113</cx:pt>
          <cx:pt idx="4477">0.113</cx:pt>
          <cx:pt idx="4478">0.113</cx:pt>
          <cx:pt idx="4479">0.113</cx:pt>
          <cx:pt idx="4480">0.113</cx:pt>
          <cx:pt idx="4481">0.113</cx:pt>
          <cx:pt idx="4482">0.113</cx:pt>
          <cx:pt idx="4483">0.113</cx:pt>
          <cx:pt idx="4484">0.113</cx:pt>
          <cx:pt idx="4485">0.113</cx:pt>
          <cx:pt idx="4486">0.113</cx:pt>
        </cx:lvl>
      </cx:numDim>
    </cx:data>
    <cx:data id="4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aq10pct_stats!$F$2:$F$4488</cx:f>
        <cx:lvl ptCount="4487" formatCode="General">
          <cx:pt idx="0">0.0097859999999999996</cx:pt>
          <cx:pt idx="1">0.010048</cx:pt>
          <cx:pt idx="2">0.010258</cx:pt>
          <cx:pt idx="3">0.010302</cx:pt>
          <cx:pt idx="4">0.010499</cx:pt>
          <cx:pt idx="5">0.010685</cx:pt>
          <cx:pt idx="6">0.010562</cx:pt>
          <cx:pt idx="7">0.010669</cx:pt>
          <cx:pt idx="8">0.010853</cx:pt>
          <cx:pt idx="9">0.011023</cx:pt>
          <cx:pt idx="10">0.011507</cx:pt>
          <cx:pt idx="11">0.011301</cx:pt>
          <cx:pt idx="12">0.011538</cx:pt>
          <cx:pt idx="13">0.011050000000000001</cx:pt>
          <cx:pt idx="14">0.010654</cx:pt>
          <cx:pt idx="15">0.010484</cx:pt>
          <cx:pt idx="16">0.010163999999999999</cx:pt>
          <cx:pt idx="17">0.0098899999999999995</cx:pt>
          <cx:pt idx="18">0.0099609999999999994</cx:pt>
          <cx:pt idx="19">0.010181000000000001</cx:pt>
          <cx:pt idx="20">0.011127</cx:pt>
          <cx:pt idx="21">0.011429</cx:pt>
          <cx:pt idx="22">0.011710999999999999</cx:pt>
          <cx:pt idx="23">0.011679999999999999</cx:pt>
          <cx:pt idx="24">0.011846000000000001</cx:pt>
          <cx:pt idx="25">0.011254</cx:pt>
          <cx:pt idx="26">0.011095000000000001</cx:pt>
          <cx:pt idx="27">0.011091999999999999</cx:pt>
          <cx:pt idx="28">0.010949</cx:pt>
          <cx:pt idx="29">0.010873000000000001</cx:pt>
          <cx:pt idx="30">0.011034</cx:pt>
          <cx:pt idx="31">0.011254999999999999</cx:pt>
          <cx:pt idx="32">0.01159</cx:pt>
          <cx:pt idx="33">0.011642</cx:pt>
          <cx:pt idx="34">0.011904</cx:pt>
          <cx:pt idx="35">0.011863</cx:pt>
          <cx:pt idx="36">0.011823999999999999</cx:pt>
          <cx:pt idx="37">0.012119</cx:pt>
          <cx:pt idx="38">0.01235</cx:pt>
          <cx:pt idx="39">0.013231</cx:pt>
          <cx:pt idx="40">0.013679</cx:pt>
          <cx:pt idx="41">0.014043</cx:pt>
          <cx:pt idx="42">0.014271000000000001</cx:pt>
          <cx:pt idx="43">0.014347</cx:pt>
          <cx:pt idx="44">0.014584</cx:pt>
          <cx:pt idx="45">0.014971999999999999</cx:pt>
          <cx:pt idx="46">0.015383000000000001</cx:pt>
          <cx:pt idx="47">0.015461000000000001</cx:pt>
          <cx:pt idx="48">0.016160999999999998</cx:pt>
          <cx:pt idx="49">0.016830000000000001</cx:pt>
          <cx:pt idx="50">0.017826999999999999</cx:pt>
          <cx:pt idx="51">0.018997</cx:pt>
          <cx:pt idx="52">0.019484999999999999</cx:pt>
          <cx:pt idx="53">0.019663</cx:pt>
          <cx:pt idx="54">0.019807000000000002</cx:pt>
          <cx:pt idx="55">0.019657000000000001</cx:pt>
          <cx:pt idx="56">0.019564999999999999</cx:pt>
          <cx:pt idx="57">0.019605000000000001</cx:pt>
          <cx:pt idx="58">0.019789000000000001</cx:pt>
          <cx:pt idx="59">0.020205000000000001</cx:pt>
          <cx:pt idx="60">0.020857000000000001</cx:pt>
          <cx:pt idx="61">0.021360000000000001</cx:pt>
          <cx:pt idx="62">0.020823000000000001</cx:pt>
          <cx:pt idx="63">0.020379000000000001</cx:pt>
          <cx:pt idx="64">0.02027</cx:pt>
          <cx:pt idx="65">0.020042999999999998</cx:pt>
          <cx:pt idx="66">0.020074999999999999</cx:pt>
          <cx:pt idx="67">0.020219000000000001</cx:pt>
          <cx:pt idx="68">0.020431999999999999</cx:pt>
          <cx:pt idx="69">0.020863</cx:pt>
          <cx:pt idx="70">0.020511999999999999</cx:pt>
          <cx:pt idx="71">0.021045000000000001</cx:pt>
          <cx:pt idx="72">0.020410000000000001</cx:pt>
          <cx:pt idx="73">0.020295000000000001</cx:pt>
          <cx:pt idx="74">0.019248000000000001</cx:pt>
          <cx:pt idx="75">0.018634999999999999</cx:pt>
          <cx:pt idx="76">0.017498</cx:pt>
          <cx:pt idx="77">0.017236000000000001</cx:pt>
          <cx:pt idx="78">0.016795000000000001</cx:pt>
          <cx:pt idx="79">0.015897999999999999</cx:pt>
          <cx:pt idx="80">0.015428000000000001</cx:pt>
          <cx:pt idx="81">0.015702000000000001</cx:pt>
          <cx:pt idx="82">0.014754</cx:pt>
          <cx:pt idx="83">0.014635</cx:pt>
          <cx:pt idx="84">0.014357</cx:pt>
          <cx:pt idx="85">0.014293</cx:pt>
          <cx:pt idx="86">0.014626999999999999</cx:pt>
          <cx:pt idx="87">0.014789999999999999</cx:pt>
          <cx:pt idx="88">0.014912</cx:pt>
          <cx:pt idx="89">0.015207</cx:pt>
          <cx:pt idx="90">0.015324000000000001</cx:pt>
          <cx:pt idx="91">0.015169999999999999</cx:pt>
          <cx:pt idx="92">0.014551</cx:pt>
          <cx:pt idx="93">0.0144</cx:pt>
          <cx:pt idx="94">0.014265</cx:pt>
          <cx:pt idx="95">0.014015</cx:pt>
          <cx:pt idx="96">0.013990000000000001</cx:pt>
          <cx:pt idx="97">0.014045</cx:pt>
          <cx:pt idx="98">0.014079</cx:pt>
          <cx:pt idx="99">0.013476999999999999</cx:pt>
          <cx:pt idx="100">0.013658</cx:pt>
          <cx:pt idx="101">0.013278999999999999</cx:pt>
          <cx:pt idx="102">0.013351</cx:pt>
          <cx:pt idx="103">0.013427</cx:pt>
          <cx:pt idx="104">0.013358999999999999</cx:pt>
          <cx:pt idx="105">0.013370999999999999</cx:pt>
          <cx:pt idx="106">0.013396999999999999</cx:pt>
          <cx:pt idx="107">0.013672</cx:pt>
          <cx:pt idx="108">0.014711</cx:pt>
          <cx:pt idx="109">0.013662000000000001</cx:pt>
          <cx:pt idx="110">0.013473000000000001</cx:pt>
          <cx:pt idx="111">0.013611</cx:pt>
          <cx:pt idx="112">0.01333</cx:pt>
          <cx:pt idx="113">0.013315</cx:pt>
          <cx:pt idx="114">0.012963000000000001</cx:pt>
          <cx:pt idx="115">0.012936</cx:pt>
          <cx:pt idx="116">0.012866000000000001</cx:pt>
          <cx:pt idx="117">0.012585000000000001</cx:pt>
          <cx:pt idx="118">0.012319999999999999</cx:pt>
          <cx:pt idx="119">0.012336</cx:pt>
          <cx:pt idx="120">0.012128999999999999</cx:pt>
          <cx:pt idx="121">0.012374</cx:pt>
          <cx:pt idx="122">0.012658000000000001</cx:pt>
          <cx:pt idx="123">0.012048</cx:pt>
          <cx:pt idx="124">0.011113</cx:pt>
          <cx:pt idx="125">0.011356</cx:pt>
          <cx:pt idx="126">0.011403999999999999</cx:pt>
          <cx:pt idx="127">0.0112</cx:pt>
          <cx:pt idx="128">0.011407</cx:pt>
          <cx:pt idx="129">0.012043</cx:pt>
          <cx:pt idx="130">0.01192</cx:pt>
          <cx:pt idx="131">0.012277</cx:pt>
          <cx:pt idx="132">0.011993</cx:pt>
          <cx:pt idx="133">0.011842</cx:pt>
          <cx:pt idx="134">0.011516</cx:pt>
          <cx:pt idx="135">0.011644</cx:pt>
          <cx:pt idx="136">0.011878</cx:pt>
          <cx:pt idx="137">0.011712999999999999</cx:pt>
          <cx:pt idx="138">0.011986999999999999</cx:pt>
          <cx:pt idx="139">0.012075000000000001</cx:pt>
          <cx:pt idx="140">0.012128999999999999</cx:pt>
          <cx:pt idx="141">0.012238000000000001</cx:pt>
          <cx:pt idx="142">0.012351000000000001</cx:pt>
          <cx:pt idx="143">0.011969</cx:pt>
          <cx:pt idx="144">0.011519</cx:pt>
          <cx:pt idx="145">0.011069000000000001</cx:pt>
          <cx:pt idx="146">0.010893999999999999</cx:pt>
          <cx:pt idx="147">0.010791</cx:pt>
          <cx:pt idx="148">0.010581</cx:pt>
          <cx:pt idx="149">0.010621</cx:pt>
          <cx:pt idx="150">0.010794</cx:pt>
          <cx:pt idx="151">0.010774000000000001</cx:pt>
          <cx:pt idx="152">0.010912</cx:pt>
          <cx:pt idx="153">0.010817999999999999</cx:pt>
          <cx:pt idx="154">0.010845</cx:pt>
          <cx:pt idx="155">0.010987</cx:pt>
          <cx:pt idx="156">0.011148</cx:pt>
          <cx:pt idx="157">0.011311</cx:pt>
          <cx:pt idx="158">0.011408</cx:pt>
          <cx:pt idx="159">0.011472</cx:pt>
          <cx:pt idx="160">0.011571</cx:pt>
          <cx:pt idx="161">0.011512</cx:pt>
          <cx:pt idx="162">0.011727</cx:pt>
          <cx:pt idx="163">0.011560000000000001</cx:pt>
          <cx:pt idx="164">0.011721000000000001</cx:pt>
          <cx:pt idx="165">0.011566999999999999</cx:pt>
          <cx:pt idx="166">0.011695000000000001</cx:pt>
          <cx:pt idx="167">0.011672</cx:pt>
          <cx:pt idx="168">0.011922</cx:pt>
          <cx:pt idx="169">0.011965999999999999</cx:pt>
          <cx:pt idx="170">0.011993</cx:pt>
          <cx:pt idx="171">0.012331999999999999</cx:pt>
          <cx:pt idx="172">0.012434000000000001</cx:pt>
          <cx:pt idx="173">0.013213000000000001</cx:pt>
          <cx:pt idx="174">0.012630000000000001</cx:pt>
          <cx:pt idx="175">0.012544</cx:pt>
          <cx:pt idx="176">0.012770999999999999</cx:pt>
          <cx:pt idx="177">0.012755000000000001</cx:pt>
          <cx:pt idx="178">0.012827</cx:pt>
          <cx:pt idx="179">0.013252999999999999</cx:pt>
          <cx:pt idx="180">0.013349</cx:pt>
          <cx:pt idx="181">0.013391</cx:pt>
          <cx:pt idx="182">0.013448999999999999</cx:pt>
          <cx:pt idx="183">0.013856</cx:pt>
          <cx:pt idx="184">0.014197</cx:pt>
          <cx:pt idx="185">0.01502</cx:pt>
          <cx:pt idx="186">0.015169999999999999</cx:pt>
          <cx:pt idx="187">0.015768000000000001</cx:pt>
          <cx:pt idx="188">0.015630000000000002</cx:pt>
          <cx:pt idx="189">0.015443</cx:pt>
          <cx:pt idx="190">0.015155999999999999</cx:pt>
          <cx:pt idx="191">0.015499000000000001</cx:pt>
          <cx:pt idx="192">0.015089999999999999</cx:pt>
          <cx:pt idx="193">0.015758000000000001</cx:pt>
          <cx:pt idx="194">0.015396</cx:pt>
          <cx:pt idx="195">0.015526</cx:pt>
          <cx:pt idx="196">0.016331999999999999</cx:pt>
          <cx:pt idx="197">0.016118</cx:pt>
          <cx:pt idx="198">0.016855999999999999</cx:pt>
          <cx:pt idx="199">0.017576000000000001</cx:pt>
          <cx:pt idx="200">0.017642000000000001</cx:pt>
          <cx:pt idx="201">0.018585999999999998</cx:pt>
          <cx:pt idx="202">0.019529000000000001</cx:pt>
          <cx:pt idx="203">0.020781000000000001</cx:pt>
          <cx:pt idx="204">0.021867999999999999</cx:pt>
          <cx:pt idx="205">0.022704999999999999</cx:pt>
          <cx:pt idx="206">0.023195</cx:pt>
          <cx:pt idx="207">0.023687</cx:pt>
          <cx:pt idx="208">0.023578999999999999</cx:pt>
          <cx:pt idx="209">0.023192999999999998</cx:pt>
          <cx:pt idx="210">0.023376000000000001</cx:pt>
          <cx:pt idx="211">0.022800000000000001</cx:pt>
          <cx:pt idx="212">0.022866000000000001</cx:pt>
          <cx:pt idx="213">0.022644999999999998</cx:pt>
          <cx:pt idx="214">0.022747</cx:pt>
          <cx:pt idx="215">0.022867999999999999</cx:pt>
          <cx:pt idx="216">0.022755999999999998</cx:pt>
          <cx:pt idx="217">0.022207000000000001</cx:pt>
          <cx:pt idx="218">0.022342999999999998</cx:pt>
          <cx:pt idx="219">0.022669999999999999</cx:pt>
          <cx:pt idx="220">0.022721000000000002</cx:pt>
          <cx:pt idx="221">0.022723</cx:pt>
          <cx:pt idx="222">0.023296999999999998</cx:pt>
          <cx:pt idx="223">0.023921000000000001</cx:pt>
          <cx:pt idx="224">0.023993</cx:pt>
          <cx:pt idx="225">0.024289000000000002</cx:pt>
          <cx:pt idx="226">0.025208000000000001</cx:pt>
          <cx:pt idx="227">0.024125000000000001</cx:pt>
          <cx:pt idx="228">0.023859999999999999</cx:pt>
          <cx:pt idx="229">0.024466000000000002</cx:pt>
          <cx:pt idx="230">0.023556000000000001</cx:pt>
          <cx:pt idx="231">0.023661000000000001</cx:pt>
          <cx:pt idx="232">0.023210000000000001</cx:pt>
          <cx:pt idx="233">0.023358</cx:pt>
          <cx:pt idx="234">0.023671999999999999</cx:pt>
          <cx:pt idx="235">0.023472</cx:pt>
          <cx:pt idx="236">0.023092999999999999</cx:pt>
          <cx:pt idx="237">0.022985999999999999</cx:pt>
          <cx:pt idx="238">0.022681</cx:pt>
          <cx:pt idx="239">0.022615</cx:pt>
          <cx:pt idx="240">0.02222</cx:pt>
          <cx:pt idx="241">0.021829999999999999</cx:pt>
          <cx:pt idx="242">0.021389999999999999</cx:pt>
          <cx:pt idx="243">0.021198000000000002</cx:pt>
          <cx:pt idx="244">0.020295000000000001</cx:pt>
          <cx:pt idx="245">0.020004999999999998</cx:pt>
          <cx:pt idx="246">0.019716000000000001</cx:pt>
          <cx:pt idx="247">0.019002999999999999</cx:pt>
          <cx:pt idx="248">0.018914</cx:pt>
          <cx:pt idx="249">0.018615</cx:pt>
          <cx:pt idx="250">0.018265</cx:pt>
          <cx:pt idx="251">0.017777999999999999</cx:pt>
          <cx:pt idx="252">0.017698999999999999</cx:pt>
          <cx:pt idx="253">0.017193</cx:pt>
          <cx:pt idx="254">0.017219999999999999</cx:pt>
          <cx:pt idx="255">0.017049999999999999</cx:pt>
          <cx:pt idx="256">0.017104999999999999</cx:pt>
          <cx:pt idx="257">0.017108999999999999</cx:pt>
          <cx:pt idx="258">0.017257999999999999</cx:pt>
          <cx:pt idx="259">0.017444000000000001</cx:pt>
          <cx:pt idx="260">0.017583000000000001</cx:pt>
          <cx:pt idx="261">0.017342</cx:pt>
          <cx:pt idx="262">0.017798999999999999</cx:pt>
          <cx:pt idx="263">0.017673000000000001</cx:pt>
          <cx:pt idx="264">0.017701999999999999</cx:pt>
          <cx:pt idx="265">0.01737</cx:pt>
          <cx:pt idx="266">0.017371000000000001</cx:pt>
          <cx:pt idx="267">0.017717</cx:pt>
          <cx:pt idx="268">0.017950000000000001</cx:pt>
          <cx:pt idx="269">0.017708999999999999</cx:pt>
          <cx:pt idx="270">0.017757999999999999</cx:pt>
          <cx:pt idx="271">0.017873</cx:pt>
          <cx:pt idx="272">0.017503999999999999</cx:pt>
          <cx:pt idx="273">0.017590000000000001</cx:pt>
          <cx:pt idx="274">0.017760000000000001</cx:pt>
          <cx:pt idx="275">0.017836000000000001</cx:pt>
          <cx:pt idx="276">0.017750999999999999</cx:pt>
          <cx:pt idx="277">0.017645000000000001</cx:pt>
          <cx:pt idx="278">0.017857999999999999</cx:pt>
          <cx:pt idx="279">0.018092</cx:pt>
          <cx:pt idx="280">0.018336999999999999</cx:pt>
          <cx:pt idx="281">0.018134000000000001</cx:pt>
          <cx:pt idx="282">0.018319999999999999</cx:pt>
          <cx:pt idx="283">0.018644999999999998</cx:pt>
          <cx:pt idx="284">0.017811</cx:pt>
          <cx:pt idx="285">0.018037000000000001</cx:pt>
          <cx:pt idx="286">0.018315999999999999</cx:pt>
          <cx:pt idx="287">0.018846999999999999</cx:pt>
          <cx:pt idx="288">0.019102999999999998</cx:pt>
          <cx:pt idx="289">0.019352000000000001</cx:pt>
          <cx:pt idx="290">0.019757</cx:pt>
          <cx:pt idx="291">0.019554999999999999</cx:pt>
          <cx:pt idx="292">0.019902</cx:pt>
          <cx:pt idx="293">0.019411000000000001</cx:pt>
          <cx:pt idx="294">0.019709999999999998</cx:pt>
          <cx:pt idx="295">0.020062</cx:pt>
          <cx:pt idx="296">0.020174999999999998</cx:pt>
          <cx:pt idx="297">0.020525999999999999</cx:pt>
          <cx:pt idx="298">0.020804</cx:pt>
          <cx:pt idx="299">0.021572999999999998</cx:pt>
          <cx:pt idx="300">0.021519</cx:pt>
          <cx:pt idx="301">0.021857000000000001</cx:pt>
          <cx:pt idx="302">0.021975999999999999</cx:pt>
          <cx:pt idx="303">0.022001</cx:pt>
          <cx:pt idx="304">0.022279</cx:pt>
          <cx:pt idx="305">0.022190999999999999</cx:pt>
          <cx:pt idx="306">0.022464000000000001</cx:pt>
          <cx:pt idx="307">0.021743999999999999</cx:pt>
          <cx:pt idx="308">0.021769</cx:pt>
          <cx:pt idx="309">0.021707000000000001</cx:pt>
          <cx:pt idx="310">0.021839999999999998</cx:pt>
          <cx:pt idx="311">0.021631999999999998</cx:pt>
          <cx:pt idx="312">0.021701999999999999</cx:pt>
          <cx:pt idx="313">0.021363</cx:pt>
          <cx:pt idx="314">0.021527999999999999</cx:pt>
          <cx:pt idx="315">0.021517999999999999</cx:pt>
          <cx:pt idx="316">0.021658</cx:pt>
          <cx:pt idx="317">0.021569999999999999</cx:pt>
          <cx:pt idx="318">0.021090999999999999</cx:pt>
          <cx:pt idx="319">0.021221</cx:pt>
          <cx:pt idx="320">0.021472000000000002</cx:pt>
          <cx:pt idx="321">0.02102</cx:pt>
          <cx:pt idx="322">0.020766</cx:pt>
          <cx:pt idx="323">0.020788999999999998</cx:pt>
          <cx:pt idx="324">0.020483000000000001</cx:pt>
          <cx:pt idx="325">0.020822</cx:pt>
          <cx:pt idx="326">0.020920999999999999</cx:pt>
          <cx:pt idx="327">0.021097999999999999</cx:pt>
          <cx:pt idx="328">0.020205000000000001</cx:pt>
          <cx:pt idx="329">0.020223000000000001</cx:pt>
          <cx:pt idx="330">0.019795</cx:pt>
          <cx:pt idx="331">0.019446000000000001</cx:pt>
          <cx:pt idx="332">0.019591999999999998</cx:pt>
          <cx:pt idx="333">0.018851</cx:pt>
          <cx:pt idx="334">0.018884000000000001</cx:pt>
          <cx:pt idx="335">0.017801999999999998</cx:pt>
          <cx:pt idx="336">0.017135000000000001</cx:pt>
          <cx:pt idx="337">0.016907999999999999</cx:pt>
          <cx:pt idx="338">0.016978</cx:pt>
          <cx:pt idx="339">0.016782999999999999</cx:pt>
          <cx:pt idx="340">0.017101999999999999</cx:pt>
          <cx:pt idx="341">0.017011999999999999</cx:pt>
          <cx:pt idx="342">0.017212000000000002</cx:pt>
          <cx:pt idx="343">0.017145000000000001</cx:pt>
          <cx:pt idx="344">0.017479999999999999</cx:pt>
          <cx:pt idx="345">0.016882000000000001</cx:pt>
          <cx:pt idx="346">0.017239999999999998</cx:pt>
          <cx:pt idx="347">0.017798000000000001</cx:pt>
          <cx:pt idx="348">0.017964000000000001</cx:pt>
          <cx:pt idx="349">0.018216</cx:pt>
          <cx:pt idx="350">0.018214000000000001</cx:pt>
          <cx:pt idx="351">0.018298999999999999</cx:pt>
          <cx:pt idx="352">0.018599000000000001</cx:pt>
          <cx:pt idx="353">0.018246999999999999</cx:pt>
          <cx:pt idx="354">0.018096000000000001</cx:pt>
          <cx:pt idx="355">0.018277000000000002</cx:pt>
          <cx:pt idx="356">0.018474000000000001</cx:pt>
          <cx:pt idx="357">0.018252999999999998</cx:pt>
          <cx:pt idx="358">0.018432</cx:pt>
          <cx:pt idx="359">0.018452</cx:pt>
          <cx:pt idx="360">0.018456</cx:pt>
          <cx:pt idx="361">0.018515</cx:pt>
          <cx:pt idx="362">0.018363000000000001</cx:pt>
          <cx:pt idx="363">0.018232000000000002</cx:pt>
          <cx:pt idx="364">0.017606</cx:pt>
          <cx:pt idx="365">0.017330000000000002</cx:pt>
          <cx:pt idx="366">0.017500000000000002</cx:pt>
          <cx:pt idx="367">0.017284000000000001</cx:pt>
          <cx:pt idx="368">0.017011999999999999</cx:pt>
          <cx:pt idx="369">0.016702000000000002</cx:pt>
          <cx:pt idx="370">0.016357</cx:pt>
          <cx:pt idx="371">0.016410000000000001</cx:pt>
          <cx:pt idx="372">0.016841999999999999</cx:pt>
          <cx:pt idx="373">0.017586000000000001</cx:pt>
          <cx:pt idx="374">0.018203</cx:pt>
          <cx:pt idx="375">0.018859000000000001</cx:pt>
          <cx:pt idx="376">0.019071999999999999</cx:pt>
          <cx:pt idx="377">0.019192000000000001</cx:pt>
          <cx:pt idx="378">0.019224999999999999</cx:pt>
          <cx:pt idx="379">0.019765999999999999</cx:pt>
          <cx:pt idx="380">0.019639</cx:pt>
          <cx:pt idx="381">0.019588999999999999</cx:pt>
          <cx:pt idx="382">0.020164000000000001</cx:pt>
          <cx:pt idx="383">0.019418000000000001</cx:pt>
          <cx:pt idx="384">0.017669000000000001</cx:pt>
          <cx:pt idx="385">0.016768999999999999</cx:pt>
          <cx:pt idx="386">0.015147000000000001</cx:pt>
          <cx:pt idx="387">0.01388</cx:pt>
          <cx:pt idx="388">0.013027</cx:pt>
          <cx:pt idx="389">0.013656</cx:pt>
          <cx:pt idx="390">0.012971</cx:pt>
          <cx:pt idx="391">0.013188999999999999</cx:pt>
          <cx:pt idx="392">0.013396</cx:pt>
          <cx:pt idx="393">0.013887999999999999</cx:pt>
          <cx:pt idx="394">0.013998999999999999</cx:pt>
          <cx:pt idx="395">0.014036</cx:pt>
          <cx:pt idx="396">0.014133</cx:pt>
          <cx:pt idx="397">0.014009000000000001</cx:pt>
          <cx:pt idx="398">0.014163</cx:pt>
          <cx:pt idx="399">0.014369</cx:pt>
          <cx:pt idx="400">0.014591</cx:pt>
          <cx:pt idx="401">0.014839</cx:pt>
          <cx:pt idx="402">0.01495</cx:pt>
          <cx:pt idx="403">0.015383000000000001</cx:pt>
          <cx:pt idx="404">0.015309</cx:pt>
          <cx:pt idx="405">0.015630000000000002</cx:pt>
          <cx:pt idx="406">0.015661999999999999</cx:pt>
          <cx:pt idx="407">0.015486</cx:pt>
          <cx:pt idx="408">0.015291000000000001</cx:pt>
          <cx:pt idx="409">0.015646</cx:pt>
          <cx:pt idx="410">0.015747000000000001</cx:pt>
          <cx:pt idx="411">0.016025999999999999</cx:pt>
          <cx:pt idx="412">0.016142</cx:pt>
          <cx:pt idx="413">0.016719000000000001</cx:pt>
          <cx:pt idx="414">0.017495</cx:pt>
          <cx:pt idx="415">0.018162999999999999</cx:pt>
          <cx:pt idx="416">0.018842999999999999</cx:pt>
          <cx:pt idx="417">0.019302</cx:pt>
          <cx:pt idx="418">0.019202</cx:pt>
          <cx:pt idx="419">0.019248000000000001</cx:pt>
          <cx:pt idx="420">0.019508000000000001</cx:pt>
          <cx:pt idx="421">0.019740000000000001</cx:pt>
          <cx:pt idx="422">0.020431000000000001</cx:pt>
          <cx:pt idx="423">0.020656999999999998</cx:pt>
          <cx:pt idx="424">0.021099</cx:pt>
          <cx:pt idx="425">0.020908</cx:pt>
          <cx:pt idx="426">0.020927000000000001</cx:pt>
          <cx:pt idx="427">0.020933</cx:pt>
          <cx:pt idx="428">0.020344999999999999</cx:pt>
          <cx:pt idx="429">0.02043</cx:pt>
          <cx:pt idx="430">0.020102999999999999</cx:pt>
          <cx:pt idx="431">0.020476999999999999</cx:pt>
          <cx:pt idx="432">0.020174999999999998</cx:pt>
          <cx:pt idx="433">0.019909</cx:pt>
          <cx:pt idx="434">0.020707</cx:pt>
          <cx:pt idx="435">0.021589000000000001</cx:pt>
          <cx:pt idx="436">0.021982999999999999</cx:pt>
          <cx:pt idx="437">0.022501</cx:pt>
          <cx:pt idx="438">0.022360999999999999</cx:pt>
          <cx:pt idx="439">0.022231999999999998</cx:pt>
          <cx:pt idx="440">0.022086000000000001</cx:pt>
          <cx:pt idx="441">0.021651</cx:pt>
          <cx:pt idx="442">0.021475999999999999</cx:pt>
          <cx:pt idx="443">0.020820999999999999</cx:pt>
          <cx:pt idx="444">0.021252</cx:pt>
          <cx:pt idx="445">0.02068</cx:pt>
          <cx:pt idx="446">0.020743000000000001</cx:pt>
          <cx:pt idx="447">0.020641</cx:pt>
          <cx:pt idx="448">0.020544</cx:pt>
          <cx:pt idx="449">0.020733000000000001</cx:pt>
          <cx:pt idx="450">0.021100000000000001</cx:pt>
          <cx:pt idx="451">0.021596000000000001</cx:pt>
          <cx:pt idx="452">0.021904</cx:pt>
          <cx:pt idx="453">0.022414</cx:pt>
          <cx:pt idx="454">0.022841</cx:pt>
          <cx:pt idx="455">0.023084</cx:pt>
          <cx:pt idx="456">0.022759999999999999</cx:pt>
          <cx:pt idx="457">0.023154000000000001</cx:pt>
          <cx:pt idx="458">0.023196000000000001</cx:pt>
          <cx:pt idx="459">0.023820999999999998</cx:pt>
          <cx:pt idx="460">0.023959999999999999</cx:pt>
          <cx:pt idx="461">0.023952999999999999</cx:pt>
          <cx:pt idx="462">0.023383000000000001</cx:pt>
          <cx:pt idx="463">0.023099000000000001</cx:pt>
          <cx:pt idx="464">0.023540999999999999</cx:pt>
          <cx:pt idx="465">0.023497000000000001</cx:pt>
          <cx:pt idx="466">0.023366999999999999</cx:pt>
          <cx:pt idx="467">0.023986</cx:pt>
          <cx:pt idx="468">0.023843</cx:pt>
          <cx:pt idx="469">0.024080000000000001</cx:pt>
          <cx:pt idx="470">0.023599999999999999</cx:pt>
          <cx:pt idx="471">0.023476</cx:pt>
          <cx:pt idx="472">0.023511000000000001</cx:pt>
          <cx:pt idx="473">0.022932999999999999</cx:pt>
          <cx:pt idx="474">0.022719</cx:pt>
          <cx:pt idx="475">0.022645999999999999</cx:pt>
          <cx:pt idx="476">0.022565999999999999</cx:pt>
          <cx:pt idx="477">0.022695</cx:pt>
          <cx:pt idx="478">0.022370999999999999</cx:pt>
          <cx:pt idx="479">0.022225000000000002</cx:pt>
          <cx:pt idx="480">0.022266999999999999</cx:pt>
          <cx:pt idx="481">0.021873</cx:pt>
          <cx:pt idx="482">0.021794999999999998</cx:pt>
          <cx:pt idx="483">0.021464</cx:pt>
          <cx:pt idx="484">0.021422</cx:pt>
          <cx:pt idx="485">0.021368000000000002</cx:pt>
          <cx:pt idx="486">0.021670999999999999</cx:pt>
          <cx:pt idx="487">0.021361000000000002</cx:pt>
          <cx:pt idx="488">0.021173000000000001</cx:pt>
          <cx:pt idx="489">0.021160000000000002</cx:pt>
          <cx:pt idx="490">0.02102</cx:pt>
          <cx:pt idx="491">0.020419</cx:pt>
          <cx:pt idx="492">0.019970000000000002</cx:pt>
          <cx:pt idx="493">0.019716000000000001</cx:pt>
          <cx:pt idx="494">0.019254</cx:pt>
          <cx:pt idx="495">0.018776999999999999</cx:pt>
          <cx:pt idx="496">0.018966</cx:pt>
          <cx:pt idx="497">0.018450000000000001</cx:pt>
          <cx:pt idx="498">0.018690999999999999</cx:pt>
          <cx:pt idx="499">0.018394000000000001</cx:pt>
          <cx:pt idx="500">0.018315999999999999</cx:pt>
          <cx:pt idx="501">0.018797000000000001</cx:pt>
          <cx:pt idx="502">0.018423999999999999</cx:pt>
          <cx:pt idx="503">0.018676000000000002</cx:pt>
          <cx:pt idx="504">0.018846999999999999</cx:pt>
          <cx:pt idx="505">0.018966</cx:pt>
          <cx:pt idx="506">0.019009000000000002</cx:pt>
          <cx:pt idx="507">0.019255999999999999</cx:pt>
          <cx:pt idx="508">0.019351</cx:pt>
          <cx:pt idx="509">0.018985999999999999</cx:pt>
          <cx:pt idx="510">0.018735999999999999</cx:pt>
          <cx:pt idx="511">0.018121000000000002</cx:pt>
          <cx:pt idx="512">0.017676999999999998</cx:pt>
          <cx:pt idx="513">0.017925</cx:pt>
          <cx:pt idx="514">0.018481000000000001</cx:pt>
          <cx:pt idx="515">0.018584</cx:pt>
          <cx:pt idx="516">0.019071999999999999</cx:pt>
          <cx:pt idx="517">0.019911000000000002</cx:pt>
          <cx:pt idx="518">0.019910000000000001</cx:pt>
          <cx:pt idx="519">0.020004000000000001</cx:pt>
          <cx:pt idx="520">0.019373000000000001</cx:pt>
          <cx:pt idx="521">0.019275</cx:pt>
          <cx:pt idx="522">0.019005000000000001</cx:pt>
          <cx:pt idx="523">0.018686000000000001</cx:pt>
          <cx:pt idx="524">0.018675000000000001</cx:pt>
          <cx:pt idx="525">0.019105</cx:pt>
          <cx:pt idx="526">0.019088999999999998</cx:pt>
          <cx:pt idx="527">0.019452000000000001</cx:pt>
          <cx:pt idx="528">0.019479</cx:pt>
          <cx:pt idx="529">0.01966</cx:pt>
          <cx:pt idx="530">0.019643999999999998</cx:pt>
          <cx:pt idx="531">0.019932999999999999</cx:pt>
          <cx:pt idx="532">0.019835999999999999</cx:pt>
          <cx:pt idx="533">0.019775999999999998</cx:pt>
          <cx:pt idx="534">0.019977999999999999</cx:pt>
          <cx:pt idx="535">0.020163</cx:pt>
          <cx:pt idx="536">0.020563999999999999</cx:pt>
          <cx:pt idx="537">0.020573999999999999</cx:pt>
          <cx:pt idx="538">0.021014000000000001</cx:pt>
          <cx:pt idx="539">0.020979000000000001</cx:pt>
          <cx:pt idx="540">0.021233999999999999</cx:pt>
          <cx:pt idx="541">0.020861999999999999</cx:pt>
          <cx:pt idx="542">0.020670000000000001</cx:pt>
          <cx:pt idx="543">0.020271000000000001</cx:pt>
          <cx:pt idx="544">0.019809</cx:pt>
          <cx:pt idx="545">0.019512999999999999</cx:pt>
          <cx:pt idx="546">0.019488999999999999</cx:pt>
          <cx:pt idx="547">0.019094</cx:pt>
          <cx:pt idx="548">0.018938</cx:pt>
          <cx:pt idx="549">0.018724000000000001</cx:pt>
          <cx:pt idx="550">0.018409999999999999</cx:pt>
          <cx:pt idx="551">0.017902999999999999</cx:pt>
          <cx:pt idx="552">0.017491</cx:pt>
          <cx:pt idx="553">0.016757000000000001</cx:pt>
          <cx:pt idx="554">0.016739</cx:pt>
          <cx:pt idx="555">0.016677999999999998</cx:pt>
          <cx:pt idx="556">0.016511999999999999</cx:pt>
          <cx:pt idx="557">0.016518000000000001</cx:pt>
          <cx:pt idx="558">0.016605999999999999</cx:pt>
          <cx:pt idx="559">0.016670999999999998</cx:pt>
          <cx:pt idx="560">0.016851000000000001</cx:pt>
          <cx:pt idx="561">0.016945000000000002</cx:pt>
          <cx:pt idx="562">0.016982000000000001</cx:pt>
          <cx:pt idx="563">0.016612999999999999</cx:pt>
          <cx:pt idx="564">0.016041</cx:pt>
          <cx:pt idx="565">0.014886999999999999</cx:pt>
          <cx:pt idx="566">0.014147</cx:pt>
          <cx:pt idx="567">0.013573</cx:pt>
          <cx:pt idx="568">0.012703000000000001</cx:pt>
          <cx:pt idx="569">0.012507000000000001</cx:pt>
          <cx:pt idx="570">0.013152</cx:pt>
          <cx:pt idx="571">0.013297</cx:pt>
          <cx:pt idx="572">0.013585</cx:pt>
          <cx:pt idx="573">0.013764999999999999</cx:pt>
          <cx:pt idx="574">0.013867000000000001</cx:pt>
          <cx:pt idx="575">0.013849999999999999</cx:pt>
          <cx:pt idx="576">0.013608</cx:pt>
          <cx:pt idx="577">0.013715</cx:pt>
          <cx:pt idx="578">0.013558000000000001</cx:pt>
          <cx:pt idx="579">0.013421000000000001</cx:pt>
          <cx:pt idx="580">0.013483</cx:pt>
          <cx:pt idx="581">0.013618999999999999</cx:pt>
          <cx:pt idx="582">0.013431999999999999</cx:pt>
          <cx:pt idx="583">0.013644</cx:pt>
          <cx:pt idx="584">0.013146</cx:pt>
          <cx:pt idx="585">0.012709</cx:pt>
          <cx:pt idx="586">0.012527</cx:pt>
          <cx:pt idx="587">0.011957000000000001</cx:pt>
          <cx:pt idx="588">0.011875999999999999</cx:pt>
          <cx:pt idx="589">0.012565</cx:pt>
          <cx:pt idx="590">0.013524</cx:pt>
          <cx:pt idx="591">0.014385999999999999</cx:pt>
          <cx:pt idx="592">0.014770999999999999</cx:pt>
          <cx:pt idx="593">0.014900999999999999</cx:pt>
          <cx:pt idx="594">0.014419</cx:pt>
          <cx:pt idx="595">0.013684</cx:pt>
          <cx:pt idx="596">0.013542999999999999</cx:pt>
          <cx:pt idx="597">0.013552</cx:pt>
          <cx:pt idx="598">0.013568</cx:pt>
          <cx:pt idx="599">0.013965</cx:pt>
          <cx:pt idx="600">0.014567999999999999</cx:pt>
          <cx:pt idx="601">0.014636</cx:pt>
          <cx:pt idx="602">0.015138</cx:pt>
          <cx:pt idx="603">0.015637999999999999</cx:pt>
          <cx:pt idx="604">0.015789999999999998</cx:pt>
          <cx:pt idx="605">0.015899</cx:pt>
          <cx:pt idx="606">0.015802</cx:pt>
          <cx:pt idx="607">0.015658999999999999</cx:pt>
          <cx:pt idx="608">0.015598000000000001</cx:pt>
          <cx:pt idx="609">0.01549</cx:pt>
          <cx:pt idx="610">0.015350000000000001</cx:pt>
          <cx:pt idx="611">0.015277000000000001</cx:pt>
          <cx:pt idx="612">0.015321</cx:pt>
          <cx:pt idx="613">0.015245</cx:pt>
          <cx:pt idx="614">0.015147000000000001</cx:pt>
          <cx:pt idx="615">0.015153</cx:pt>
          <cx:pt idx="616">0.01516</cx:pt>
          <cx:pt idx="617">0.015049999999999999</cx:pt>
          <cx:pt idx="618">0.014760000000000001</cx:pt>
          <cx:pt idx="619">0.015132</cx:pt>
          <cx:pt idx="620">0.015469999999999999</cx:pt>
          <cx:pt idx="621">0.015643000000000001</cx:pt>
          <cx:pt idx="622">0.016518999999999999</cx:pt>
          <cx:pt idx="623">0.016889999999999999</cx:pt>
          <cx:pt idx="624">0.016974</cx:pt>
          <cx:pt idx="625">0.016503</cx:pt>
          <cx:pt idx="626">0.016305</cx:pt>
          <cx:pt idx="627">0.016322</cx:pt>
          <cx:pt idx="628">0.016057999999999999</cx:pt>
          <cx:pt idx="629">0.016097</cx:pt>
          <cx:pt idx="630">0.016424999999999999</cx:pt>
          <cx:pt idx="631">0.016168999999999999</cx:pt>
          <cx:pt idx="632">0.015847</cx:pt>
          <cx:pt idx="633">0.016393999999999999</cx:pt>
          <cx:pt idx="634">0.016317999999999999</cx:pt>
          <cx:pt idx="635">0.016660999999999999</cx:pt>
          <cx:pt idx="636">0.016840000000000001</cx:pt>
          <cx:pt idx="637">0.017256000000000001</cx:pt>
          <cx:pt idx="638">0.017363</cx:pt>
          <cx:pt idx="639">0.017600999999999999</cx:pt>
          <cx:pt idx="640">0.017554</cx:pt>
          <cx:pt idx="641">0.017756000000000001</cx:pt>
          <cx:pt idx="642">0.017743999999999999</cx:pt>
          <cx:pt idx="643">0.017645000000000001</cx:pt>
          <cx:pt idx="644">0.018017999999999999</cx:pt>
          <cx:pt idx="645">0.018196</cx:pt>
          <cx:pt idx="646">0.018328000000000001</cx:pt>
          <cx:pt idx="647">0.018280999999999999</cx:pt>
          <cx:pt idx="648">0.018298999999999999</cx:pt>
          <cx:pt idx="649">0.018534999999999999</cx:pt>
          <cx:pt idx="650">0.018749999999999999</cx:pt>
          <cx:pt idx="651">0.018876</cx:pt>
          <cx:pt idx="652">0.018770999999999999</cx:pt>
          <cx:pt idx="653">0.018623000000000001</cx:pt>
          <cx:pt idx="654">0.018433999999999999</cx:pt>
          <cx:pt idx="655">0.018450999999999999</cx:pt>
          <cx:pt idx="656">0.018627000000000001</cx:pt>
          <cx:pt idx="657">0.018761</cx:pt>
          <cx:pt idx="658">0.018742000000000002</cx:pt>
          <cx:pt idx="659">0.018773000000000001</cx:pt>
          <cx:pt idx="660">0.018526000000000001</cx:pt>
          <cx:pt idx="661">0.01864</cx:pt>
          <cx:pt idx="662">0.019369000000000001</cx:pt>
          <cx:pt idx="663">0.018325000000000001</cx:pt>
          <cx:pt idx="664">0.018603000000000001</cx:pt>
          <cx:pt idx="665">0.018671</cx:pt>
          <cx:pt idx="666">0.018981000000000001</cx:pt>
          <cx:pt idx="667">0.018956000000000001</cx:pt>
          <cx:pt idx="668">0.018637000000000001</cx:pt>
          <cx:pt idx="669">0.018917</cx:pt>
          <cx:pt idx="670">0.019036999999999998</cx:pt>
          <cx:pt idx="671">0.018896</cx:pt>
          <cx:pt idx="672">0.019101</cx:pt>
          <cx:pt idx="673">0.018985999999999999</cx:pt>
          <cx:pt idx="674">0.018595</cx:pt>
          <cx:pt idx="675">0.018499999999999999</cx:pt>
          <cx:pt idx="676">0.018387000000000001</cx:pt>
          <cx:pt idx="677">0.017571</cx:pt>
          <cx:pt idx="678">0.017128999999999998</cx:pt>
          <cx:pt idx="679">0.016767000000000001</cx:pt>
          <cx:pt idx="680">0.016500999999999998</cx:pt>
          <cx:pt idx="681">0.016719999999999999</cx:pt>
          <cx:pt idx="682">0.016861999999999999</cx:pt>
          <cx:pt idx="683">0.017949</cx:pt>
          <cx:pt idx="684">0.017422</cx:pt>
          <cx:pt idx="685">0.017485000000000001</cx:pt>
          <cx:pt idx="686">0.016848999999999999</cx:pt>
          <cx:pt idx="687">0.015906</cx:pt>
          <cx:pt idx="688">0.014263</cx:pt>
          <cx:pt idx="689">0.012800000000000001</cx:pt>
          <cx:pt idx="690">0.011601999999999999</cx:pt>
          <cx:pt idx="691">0.011176999999999999</cx:pt>
          <cx:pt idx="692">0.011299</cx:pt>
          <cx:pt idx="693">0.010640999999999999</cx:pt>
          <cx:pt idx="694">0.010567999999999999</cx:pt>
          <cx:pt idx="695">0.010897</cx:pt>
          <cx:pt idx="696">0.010208</cx:pt>
          <cx:pt idx="697">0.01023</cx:pt>
          <cx:pt idx="698">0.010307</cx:pt>
          <cx:pt idx="699">0.010348</cx:pt>
          <cx:pt idx="700">0.010356000000000001</cx:pt>
          <cx:pt idx="701">0.010182</cx:pt>
          <cx:pt idx="702">0.010673</cx:pt>
          <cx:pt idx="703">0.010517</cx:pt>
          <cx:pt idx="704">0.010444999999999999</cx:pt>
          <cx:pt idx="705">0.010436000000000001</cx:pt>
          <cx:pt idx="706">0.010718999999999999</cx:pt>
          <cx:pt idx="707">0.011150999999999999</cx:pt>
          <cx:pt idx="708">0.011139</cx:pt>
          <cx:pt idx="709">0.011103</cx:pt>
          <cx:pt idx="710">0.01119</cx:pt>
          <cx:pt idx="711">0.011375</cx:pt>
          <cx:pt idx="712">0.011423000000000001</cx:pt>
          <cx:pt idx="713">0.011486</cx:pt>
          <cx:pt idx="714">0.011613</cx:pt>
          <cx:pt idx="715">0.012093</cx:pt>
          <cx:pt idx="716">0.012311000000000001</cx:pt>
          <cx:pt idx="717">0.012586999999999999</cx:pt>
          <cx:pt idx="718">0.01337</cx:pt>
          <cx:pt idx="719">0.014426</cx:pt>
          <cx:pt idx="720">0.014942</cx:pt>
          <cx:pt idx="721">0.015357000000000001</cx:pt>
          <cx:pt idx="722">0.015443999999999999</cx:pt>
          <cx:pt idx="723">0.015396999999999999</cx:pt>
          <cx:pt idx="724">0.015455999999999999</cx:pt>
          <cx:pt idx="725">0.015295</cx:pt>
          <cx:pt idx="726">0.015762000000000002</cx:pt>
          <cx:pt idx="727">0.016022000000000002</cx:pt>
          <cx:pt idx="728">0.016140000000000002</cx:pt>
          <cx:pt idx="729">0.0167</cx:pt>
          <cx:pt idx="730">0.016542000000000001</cx:pt>
          <cx:pt idx="731">0.016683</cx:pt>
          <cx:pt idx="732">0.017056999999999999</cx:pt>
          <cx:pt idx="733">0.017128000000000001</cx:pt>
          <cx:pt idx="734">0.017368000000000001</cx:pt>
          <cx:pt idx="735">0.017534000000000001</cx:pt>
          <cx:pt idx="736">0.017663999999999999</cx:pt>
          <cx:pt idx="737">0.017818000000000001</cx:pt>
          <cx:pt idx="738">0.018128999999999999</cx:pt>
          <cx:pt idx="739">0.018159000000000002</cx:pt>
          <cx:pt idx="740">0.018051999999999999</cx:pt>
          <cx:pt idx="741">0.017777000000000001</cx:pt>
          <cx:pt idx="742">0.017985000000000001</cx:pt>
          <cx:pt idx="743">0.017767999999999999</cx:pt>
          <cx:pt idx="744">0.017798000000000001</cx:pt>
          <cx:pt idx="745">0.018428</cx:pt>
          <cx:pt idx="746">0.018082999999999998</cx:pt>
          <cx:pt idx="747">0.018158000000000001</cx:pt>
          <cx:pt idx="748">0.018606000000000001</cx:pt>
          <cx:pt idx="749">0.018697999999999999</cx:pt>
          <cx:pt idx="750">0.018719</cx:pt>
          <cx:pt idx="751">0.018741000000000001</cx:pt>
          <cx:pt idx="752">0.019060000000000001</cx:pt>
          <cx:pt idx="753">0.019043000000000001</cx:pt>
          <cx:pt idx="754">0.019040999999999999</cx:pt>
          <cx:pt idx="755">0.01924</cx:pt>
          <cx:pt idx="756">0.019775999999999998</cx:pt>
          <cx:pt idx="757">0.019153</cx:pt>
          <cx:pt idx="758">0.019629000000000001</cx:pt>
          <cx:pt idx="759">0.019989</cx:pt>
          <cx:pt idx="760">0.019435000000000001</cx:pt>
          <cx:pt idx="761">0.019741000000000002</cx:pt>
          <cx:pt idx="762">0.019383000000000001</cx:pt>
          <cx:pt idx="763">0.019179000000000002</cx:pt>
          <cx:pt idx="764">0.019199999999999998</cx:pt>
          <cx:pt idx="765">0.018651000000000001</cx:pt>
          <cx:pt idx="766">0.018259999999999998</cx:pt>
          <cx:pt idx="767">0.018242999999999999</cx:pt>
          <cx:pt idx="768">0.018447999999999999</cx:pt>
          <cx:pt idx="769">0.018305999999999999</cx:pt>
          <cx:pt idx="770">0.018449</cx:pt>
          <cx:pt idx="771">0.017999999999999999</cx:pt>
          <cx:pt idx="772">0.017399999999999999</cx:pt>
          <cx:pt idx="773">0.016736000000000001</cx:pt>
          <cx:pt idx="774">0.016650999999999999</cx:pt>
          <cx:pt idx="775">0.016046000000000001</cx:pt>
          <cx:pt idx="776">0.015983000000000001</cx:pt>
          <cx:pt idx="777">0.015921999999999999</cx:pt>
          <cx:pt idx="778">0.016129999999999999</cx:pt>
          <cx:pt idx="779">0.016795000000000001</cx:pt>
          <cx:pt idx="780">0.016667999999999999</cx:pt>
          <cx:pt idx="781">0.016891</cx:pt>
          <cx:pt idx="782">0.017047</cx:pt>
          <cx:pt idx="783">0.016920999999999999</cx:pt>
          <cx:pt idx="784">0.017308</cx:pt>
          <cx:pt idx="785">0.017278000000000002</cx:pt>
          <cx:pt idx="786">0.017527999999999998</cx:pt>
          <cx:pt idx="787">0.017510000000000001</cx:pt>
          <cx:pt idx="788">0.017484</cx:pt>
          <cx:pt idx="789">0.017482000000000001</cx:pt>
          <cx:pt idx="790">0.017173000000000001</cx:pt>
          <cx:pt idx="791">0.016854999999999998</cx:pt>
          <cx:pt idx="792">0.016372000000000001</cx:pt>
          <cx:pt idx="793">0.016649000000000001</cx:pt>
          <cx:pt idx="794">0.016633999999999999</cx:pt>
          <cx:pt idx="795">0.017041000000000001</cx:pt>
          <cx:pt idx="796">0.016906999999999998</cx:pt>
          <cx:pt idx="797">0.017090999999999999</cx:pt>
          <cx:pt idx="798">0.017035000000000002</cx:pt>
          <cx:pt idx="799">0.017211000000000001</cx:pt>
          <cx:pt idx="800">0.017106</cx:pt>
          <cx:pt idx="801">0.017219999999999999</cx:pt>
          <cx:pt idx="802">0.017073999999999999</cx:pt>
          <cx:pt idx="803">0.016833000000000001</cx:pt>
          <cx:pt idx="804">0.017174999999999999</cx:pt>
          <cx:pt idx="805">0.016893999999999999</cx:pt>
          <cx:pt idx="806">0.017052000000000001</cx:pt>
          <cx:pt idx="807">0.017330999999999999</cx:pt>
          <cx:pt idx="808">0.017586000000000001</cx:pt>
          <cx:pt idx="809">0.017569000000000001</cx:pt>
          <cx:pt idx="810">0.017368999999999999</cx:pt>
          <cx:pt idx="811">0.017165</cx:pt>
          <cx:pt idx="812">0.017510000000000001</cx:pt>
          <cx:pt idx="813">0.017045000000000001</cx:pt>
          <cx:pt idx="814">0.016903000000000001</cx:pt>
          <cx:pt idx="815">0.016414000000000002</cx:pt>
          <cx:pt idx="816">0.016034</cx:pt>
          <cx:pt idx="817">0.015235</cx:pt>
          <cx:pt idx="818">0.015155</cx:pt>
          <cx:pt idx="819">0.015403999999999999</cx:pt>
          <cx:pt idx="820">0.015661000000000001</cx:pt>
          <cx:pt idx="821">0.016209000000000001</cx:pt>
          <cx:pt idx="822">0.016603</cx:pt>
          <cx:pt idx="823">0.016310000000000002</cx:pt>
          <cx:pt idx="824">0.016514999999999998</cx:pt>
          <cx:pt idx="825">0.016206999999999999</cx:pt>
          <cx:pt idx="826">0.016077999999999999</cx:pt>
          <cx:pt idx="827">0.016036999999999999</cx:pt>
          <cx:pt idx="828">0.016409</cx:pt>
          <cx:pt idx="829">0.016756</cx:pt>
          <cx:pt idx="830">0.017427000000000002</cx:pt>
          <cx:pt idx="831">0.01711</cx:pt>
          <cx:pt idx="832">0.017559000000000002</cx:pt>
          <cx:pt idx="833">0.017867000000000001</cx:pt>
          <cx:pt idx="834">0.017285999999999999</cx:pt>
          <cx:pt idx="835">0.016853</cx:pt>
          <cx:pt idx="836">0.015408</cx:pt>
          <cx:pt idx="837">0.01375</cx:pt>
          <cx:pt idx="838">0.012232</cx:pt>
          <cx:pt idx="839">0.010312999999999999</cx:pt>
          <cx:pt idx="840">0.0095309999999999995</cx:pt>
          <cx:pt idx="841">0.0090109999999999999</cx:pt>
          <cx:pt idx="842">0.0083239999999999998</cx:pt>
          <cx:pt idx="843">0.0078770000000000003</cx:pt>
          <cx:pt idx="844">0.0077409999999999996</cx:pt>
          <cx:pt idx="845">0.0076299999999999996</cx:pt>
          <cx:pt idx="846">0.0078230000000000001</cx:pt>
          <cx:pt idx="847">0.0078480000000000008</cx:pt>
          <cx:pt idx="848">0.0082660000000000008</cx:pt>
          <cx:pt idx="849">0.0094800000000000006</cx:pt>
          <cx:pt idx="850">0.0098840000000000004</cx:pt>
          <cx:pt idx="851">0.0098879999999999992</cx:pt>
          <cx:pt idx="852">0.0099620000000000004</cx:pt>
          <cx:pt idx="853">0.0096679999999999995</cx:pt>
          <cx:pt idx="854">0.0087290000000000006</cx:pt>
          <cx:pt idx="855">0.0079450000000000007</cx:pt>
          <cx:pt idx="856">0.0078810000000000009</cx:pt>
          <cx:pt idx="857">0.0075620000000000001</cx:pt>
          <cx:pt idx="858">0.0075599999999999999</cx:pt>
          <cx:pt idx="859">0.0073949999999999997</cx:pt>
          <cx:pt idx="860">0.0072379999999999996</cx:pt>
          <cx:pt idx="861">0.0072680000000000002</cx:pt>
          <cx:pt idx="862">0.0072430000000000003</cx:pt>
          <cx:pt idx="863">0.0072430000000000003</cx:pt>
          <cx:pt idx="864">0.0073509999999999999</cx:pt>
          <cx:pt idx="865">0.007424</cx:pt>
          <cx:pt idx="866">0.0076660000000000001</cx:pt>
          <cx:pt idx="867">0.0079609999999999993</cx:pt>
          <cx:pt idx="868">0.0082979999999999998</cx:pt>
          <cx:pt idx="869">0.008567</cx:pt>
          <cx:pt idx="870">0.0091339999999999998</cx:pt>
          <cx:pt idx="871">0.009639</cx:pt>
          <cx:pt idx="872">0.010175</cx:pt>
          <cx:pt idx="873">0.010263</cx:pt>
          <cx:pt idx="874">0.010251</cx:pt>
          <cx:pt idx="875">0.010501999999999999</cx:pt>
          <cx:pt idx="876">0.010407</cx:pt>
          <cx:pt idx="877">0.010336</cx:pt>
          <cx:pt idx="878">0.010377000000000001</cx:pt>
          <cx:pt idx="879">0.010814000000000001</cx:pt>
          <cx:pt idx="880">0.010614999999999999</cx:pt>
          <cx:pt idx="881">0.010836</cx:pt>
          <cx:pt idx="882">0.011296</cx:pt>
          <cx:pt idx="883">0.011356</cx:pt>
          <cx:pt idx="884">0.011990000000000001</cx:pt>
          <cx:pt idx="885">0.012481000000000001</cx:pt>
          <cx:pt idx="886">0.012168999999999999</cx:pt>
          <cx:pt idx="887">0.012331</cx:pt>
          <cx:pt idx="888">0.012579</cx:pt>
          <cx:pt idx="889">0.012166</cx:pt>
          <cx:pt idx="890">0.011924000000000001</cx:pt>
          <cx:pt idx="891">0.012338999999999999</cx:pt>
          <cx:pt idx="892">0.012238000000000001</cx:pt>
          <cx:pt idx="893">0.012598</cx:pt>
          <cx:pt idx="894">0.012966999999999999</cx:pt>
          <cx:pt idx="895">0.013285</cx:pt>
          <cx:pt idx="896">0.013587</cx:pt>
          <cx:pt idx="897">0.013677</cx:pt>
          <cx:pt idx="898">0.013393</cx:pt>
          <cx:pt idx="899">0.013486</cx:pt>
          <cx:pt idx="900">0.013612000000000001</cx:pt>
          <cx:pt idx="901">0.01332</cx:pt>
          <cx:pt idx="902">0.013305000000000001</cx:pt>
          <cx:pt idx="903">0.013394</cx:pt>
          <cx:pt idx="904">0.013603000000000001</cx:pt>
          <cx:pt idx="905">0.013367</cx:pt>
          <cx:pt idx="906">0.013337</cx:pt>
          <cx:pt idx="907">0.013207999999999999</cx:pt>
          <cx:pt idx="908">0.013140000000000001</cx:pt>
          <cx:pt idx="909">0.012736000000000001</cx:pt>
          <cx:pt idx="910">0.012203</cx:pt>
          <cx:pt idx="911">0.012179000000000001</cx:pt>
          <cx:pt idx="912">0.012071999999999999</cx:pt>
          <cx:pt idx="913">0.012623000000000001</cx:pt>
          <cx:pt idx="914">0.012651000000000001</cx:pt>
          <cx:pt idx="915">0.012879</cx:pt>
          <cx:pt idx="916">0.013436</cx:pt>
          <cx:pt idx="917">0.013488999999999999</cx:pt>
          <cx:pt idx="918">0.013808000000000001</cx:pt>
          <cx:pt idx="919">0.013871</cx:pt>
          <cx:pt idx="920">0.014097999999999999</cx:pt>
          <cx:pt idx="921">0.014406</cx:pt>
          <cx:pt idx="922">0.014685</cx:pt>
          <cx:pt idx="923">0.014886</cx:pt>
          <cx:pt idx="924">0.015122</cx:pt>
          <cx:pt idx="925">0.015235</cx:pt>
          <cx:pt idx="926">0.015339</cx:pt>
          <cx:pt idx="927">0.015551000000000001</cx:pt>
          <cx:pt idx="928">0.015483</cx:pt>
          <cx:pt idx="929">0.015507</cx:pt>
          <cx:pt idx="930">0.015306</cx:pt>
          <cx:pt idx="931">0.015376000000000001</cx:pt>
          <cx:pt idx="932">0.015439</cx:pt>
          <cx:pt idx="933">0.015765000000000001</cx:pt>
          <cx:pt idx="934">0.016088999999999999</cx:pt>
          <cx:pt idx="935">0.016182999999999999</cx:pt>
          <cx:pt idx="936">0.015955</cx:pt>
          <cx:pt idx="937">0.016317000000000002</cx:pt>
          <cx:pt idx="938">0.016419</cx:pt>
          <cx:pt idx="939">0.016483000000000001</cx:pt>
          <cx:pt idx="940">0.016910000000000001</cx:pt>
          <cx:pt idx="941">0.016882000000000001</cx:pt>
          <cx:pt idx="942">0.017114999999999998</cx:pt>
          <cx:pt idx="943">0.01704</cx:pt>
          <cx:pt idx="944">0.01719</cx:pt>
          <cx:pt idx="945">0.017257999999999999</cx:pt>
          <cx:pt idx="946">0.017217</cx:pt>
          <cx:pt idx="947">0.017468999999999998</cx:pt>
          <cx:pt idx="948">0.017278000000000002</cx:pt>
          <cx:pt idx="949">0.017422</cx:pt>
          <cx:pt idx="950">0.017746999999999999</cx:pt>
          <cx:pt idx="951">0.017464</cx:pt>
          <cx:pt idx="952">0.017742000000000001</cx:pt>
          <cx:pt idx="953">0.017679</cx:pt>
          <cx:pt idx="954">0.017708999999999999</cx:pt>
          <cx:pt idx="955">0.018467000000000001</cx:pt>
          <cx:pt idx="956">0.018203</cx:pt>
          <cx:pt idx="957">0.018371999999999999</cx:pt>
          <cx:pt idx="958">0.018291000000000002</cx:pt>
          <cx:pt idx="959">0.018336000000000002</cx:pt>
          <cx:pt idx="960">0.018082999999999998</cx:pt>
          <cx:pt idx="961">0.018485999999999999</cx:pt>
          <cx:pt idx="962">0.01839</cx:pt>
          <cx:pt idx="963">0.018681</cx:pt>
          <cx:pt idx="964">0.018440999999999999</cx:pt>
          <cx:pt idx="965">0.018518</cx:pt>
          <cx:pt idx="966">0.018592000000000001</cx:pt>
          <cx:pt idx="967">0.018577</cx:pt>
          <cx:pt idx="968">0.018379</cx:pt>
          <cx:pt idx="969">0.018539</cx:pt>
          <cx:pt idx="970">0.01831</cx:pt>
          <cx:pt idx="971">0.018717999999999999</cx:pt>
          <cx:pt idx="972">0.018837</cx:pt>
          <cx:pt idx="973">0.018384000000000001</cx:pt>
          <cx:pt idx="974">0.018554000000000001</cx:pt>
          <cx:pt idx="975">0.018867999999999999</cx:pt>
          <cx:pt idx="976">0.018658000000000001</cx:pt>
          <cx:pt idx="977">0.018726</cx:pt>
          <cx:pt idx="978">0.018744</cx:pt>
          <cx:pt idx="979">0.018969</cx:pt>
          <cx:pt idx="980">0.018950999999999999</cx:pt>
          <cx:pt idx="981">0.018832999999999999</cx:pt>
          <cx:pt idx="982">0.019042</cx:pt>
          <cx:pt idx="983">0.019115</cx:pt>
          <cx:pt idx="984">0.018870999999999999</cx:pt>
          <cx:pt idx="985">0.018702</cx:pt>
          <cx:pt idx="986">0.018869</cx:pt>
          <cx:pt idx="987">0.018603000000000001</cx:pt>
          <cx:pt idx="988">0.018591</cx:pt>
          <cx:pt idx="989">0.018530999999999999</cx:pt>
          <cx:pt idx="990">0.018648999999999999</cx:pt>
          <cx:pt idx="991">0.018932999999999998</cx:pt>
          <cx:pt idx="992">0.018631999999999999</cx:pt>
          <cx:pt idx="993">0.018494</cx:pt>
          <cx:pt idx="994">0.018506999999999999</cx:pt>
          <cx:pt idx="995">0.018273999999999999</cx:pt>
          <cx:pt idx="996">0.018038999999999999</cx:pt>
          <cx:pt idx="997">0.018459</cx:pt>
          <cx:pt idx="998">0.018474999999999998</cx:pt>
          <cx:pt idx="999">0.01865</cx:pt>
          <cx:pt idx="1000">0.01874</cx:pt>
          <cx:pt idx="1001">0.018536</cx:pt>
          <cx:pt idx="1002">0.01865</cx:pt>
          <cx:pt idx="1003">0.018504</cx:pt>
          <cx:pt idx="1004">0.018482999999999999</cx:pt>
          <cx:pt idx="1005">0.018579999999999999</cx:pt>
          <cx:pt idx="1006">0.018291000000000002</cx:pt>
          <cx:pt idx="1007">0.018571000000000001</cx:pt>
          <cx:pt idx="1008">0.01883</cx:pt>
          <cx:pt idx="1009">0.018634999999999999</cx:pt>
          <cx:pt idx="1010">0.018901000000000001</cx:pt>
          <cx:pt idx="1011">0.018907</cx:pt>
          <cx:pt idx="1012">0.019116000000000001</cx:pt>
          <cx:pt idx="1013">0.019133000000000001</cx:pt>
          <cx:pt idx="1014">0.019054999999999999</cx:pt>
          <cx:pt idx="1015">0.019064000000000001</cx:pt>
          <cx:pt idx="1016">0.018887000000000001</cx:pt>
          <cx:pt idx="1017">0.018932999999999998</cx:pt>
          <cx:pt idx="1018">0.018797000000000001</cx:pt>
          <cx:pt idx="1019">0.018565999999999999</cx:pt>
          <cx:pt idx="1020">0.018651000000000001</cx:pt>
          <cx:pt idx="1021">0.018546</cx:pt>
          <cx:pt idx="1022">0.019018</cx:pt>
          <cx:pt idx="1023">0.018671</cx:pt>
          <cx:pt idx="1024">0.018783000000000001</cx:pt>
          <cx:pt idx="1025">0.018711999999999999</cx:pt>
          <cx:pt idx="1026">0.018763999999999999</cx:pt>
          <cx:pt idx="1027">0.018668000000000001</cx:pt>
          <cx:pt idx="1028">0.018631999999999999</cx:pt>
          <cx:pt idx="1029">0.018887000000000001</cx:pt>
          <cx:pt idx="1030">0.018997</cx:pt>
          <cx:pt idx="1031">0.018189</cx:pt>
          <cx:pt idx="1032">0.018821999999999998</cx:pt>
          <cx:pt idx="1033">0.018735999999999999</cx:pt>
          <cx:pt idx="1034">0.018044999999999999</cx:pt>
          <cx:pt idx="1035">0.017826999999999999</cx:pt>
          <cx:pt idx="1036">0.017458999999999999</cx:pt>
          <cx:pt idx="1037">0.016913000000000001</cx:pt>
          <cx:pt idx="1038">0.016482</cx:pt>
          <cx:pt idx="1039">0.016246</cx:pt>
          <cx:pt idx="1040">0.016825</cx:pt>
          <cx:pt idx="1041">0.017042999999999999</cx:pt>
          <cx:pt idx="1042">0.017318</cx:pt>
          <cx:pt idx="1043">0.016957</cx:pt>
          <cx:pt idx="1044">0.016697</cx:pt>
          <cx:pt idx="1045">0.016528999999999999</cx:pt>
          <cx:pt idx="1046">0.016466999999999999</cx:pt>
          <cx:pt idx="1047">0.017654</cx:pt>
          <cx:pt idx="1048">0.018266999999999999</cx:pt>
          <cx:pt idx="1049">0.018981000000000001</cx:pt>
          <cx:pt idx="1050">0.020022000000000002</cx:pt>
          <cx:pt idx="1051">0.020296999999999999</cx:pt>
          <cx:pt idx="1052">0.020473999999999999</cx:pt>
          <cx:pt idx="1053">0.020598999999999999</cx:pt>
          <cx:pt idx="1054">0.020305</cx:pt>
          <cx:pt idx="1055">0.020253</cx:pt>
          <cx:pt idx="1056">0.019768000000000001</cx:pt>
          <cx:pt idx="1057">0.019736</cx:pt>
          <cx:pt idx="1058">0.019650000000000001</cx:pt>
          <cx:pt idx="1059">0.019833</cx:pt>
          <cx:pt idx="1060">0.019838999999999999</cx:pt>
          <cx:pt idx="1061">0.019880999999999999</cx:pt>
          <cx:pt idx="1062">0.019994999999999999</cx:pt>
          <cx:pt idx="1063">0.020102999999999999</cx:pt>
          <cx:pt idx="1064">0.020076</cx:pt>
          <cx:pt idx="1065">0.020094000000000001</cx:pt>
          <cx:pt idx="1066">0.019925999999999999</cx:pt>
          <cx:pt idx="1067">0.019894999999999999</cx:pt>
          <cx:pt idx="1068">0.020043999999999999</cx:pt>
          <cx:pt idx="1069">0.019965</cx:pt>
          <cx:pt idx="1070">0.019698</cx:pt>
          <cx:pt idx="1071">0.019768000000000001</cx:pt>
          <cx:pt idx="1072">0.019566</cx:pt>
          <cx:pt idx="1073">0.019605000000000001</cx:pt>
          <cx:pt idx="1074">0.019635</cx:pt>
          <cx:pt idx="1075">0.019812</cx:pt>
          <cx:pt idx="1076">0.019271</cx:pt>
          <cx:pt idx="1077">0.018658000000000001</cx:pt>
          <cx:pt idx="1078">0.018287000000000001</cx:pt>
          <cx:pt idx="1079">0.017846000000000001</cx:pt>
          <cx:pt idx="1080">0.017318</cx:pt>
          <cx:pt idx="1081">0.017506000000000001</cx:pt>
          <cx:pt idx="1082">0.017381000000000001</cx:pt>
          <cx:pt idx="1083">0.017944000000000002</cx:pt>
          <cx:pt idx="1084">0.018165000000000001</cx:pt>
          <cx:pt idx="1085">0.018291999999999999</cx:pt>
          <cx:pt idx="1086">0.018508</cx:pt>
          <cx:pt idx="1087">0.018485000000000001</cx:pt>
          <cx:pt idx="1088">0.018568000000000001</cx:pt>
          <cx:pt idx="1089">0.018499000000000002</cx:pt>
          <cx:pt idx="1090">0.018565999999999999</cx:pt>
          <cx:pt idx="1091">0.018371999999999999</cx:pt>
          <cx:pt idx="1092">0.018259999999999998</cx:pt>
          <cx:pt idx="1093">0.018249000000000001</cx:pt>
          <cx:pt idx="1094">0.018148999999999998</cx:pt>
          <cx:pt idx="1095">0.017892999999999999</cx:pt>
          <cx:pt idx="1096">0.017763999999999999</cx:pt>
          <cx:pt idx="1097">0.017485000000000001</cx:pt>
          <cx:pt idx="1098">0.017252</cx:pt>
          <cx:pt idx="1099">0.017166000000000001</cx:pt>
          <cx:pt idx="1100">0.017069999999999998</cx:pt>
          <cx:pt idx="1101">0.016784</cx:pt>
          <cx:pt idx="1102">0.017083999999999998</cx:pt>
          <cx:pt idx="1103">0.016761000000000002</cx:pt>
          <cx:pt idx="1104">0.016395</cx:pt>
          <cx:pt idx="1105">0.016732</cx:pt>
          <cx:pt idx="1106">0.016448999999999998</cx:pt>
          <cx:pt idx="1107">0.016365999999999999</cx:pt>
          <cx:pt idx="1108">0.016107</cx:pt>
          <cx:pt idx="1109">0.015980000000000001</cx:pt>
          <cx:pt idx="1110">0.015678000000000001</cx:pt>
          <cx:pt idx="1111">0.015514</cx:pt>
          <cx:pt idx="1112">0.014997999999999999</cx:pt>
          <cx:pt idx="1113">0.014793000000000001</cx:pt>
          <cx:pt idx="1114">0.014451</cx:pt>
          <cx:pt idx="1115">0.014071999999999999</cx:pt>
          <cx:pt idx="1116">0.013481</cx:pt>
          <cx:pt idx="1117">0.013244000000000001</cx:pt>
          <cx:pt idx="1118">0.013228999999999999</cx:pt>
          <cx:pt idx="1119">0.012969</cx:pt>
          <cx:pt idx="1120">0.013372</cx:pt>
          <cx:pt idx="1121">0.013845</cx:pt>
          <cx:pt idx="1122">0.014197</cx:pt>
          <cx:pt idx="1123">0.014623000000000001</cx:pt>
          <cx:pt idx="1124">0.014943</cx:pt>
          <cx:pt idx="1125">0.0149</cx:pt>
          <cx:pt idx="1126">0.014966</cx:pt>
          <cx:pt idx="1127">0.014987</cx:pt>
          <cx:pt idx="1128">0.015466000000000001</cx:pt>
          <cx:pt idx="1129">0.015573</cx:pt>
          <cx:pt idx="1130">0.015266999999999999</cx:pt>
          <cx:pt idx="1131">0.014873000000000001</cx:pt>
          <cx:pt idx="1132">0.014376</cx:pt>
          <cx:pt idx="1133">0.013703999999999999</cx:pt>
          <cx:pt idx="1134">0.012935</cx:pt>
          <cx:pt idx="1135">0.012088</cx:pt>
          <cx:pt idx="1136">0.011479</cx:pt>
          <cx:pt idx="1137">0.010493000000000001</cx:pt>
          <cx:pt idx="1138">0.01044</cx:pt>
          <cx:pt idx="1139">0.010088</cx:pt>
          <cx:pt idx="1140">0.010364</cx:pt>
          <cx:pt idx="1141">0.011289</cx:pt>
          <cx:pt idx="1142">0.012137999999999999</cx:pt>
          <cx:pt idx="1143">0.012692999999999999</cx:pt>
          <cx:pt idx="1144">0.013251000000000001</cx:pt>
          <cx:pt idx="1145">0.012873000000000001</cx:pt>
          <cx:pt idx="1146">0.012503</cx:pt>
          <cx:pt idx="1147">0.011729</cx:pt>
          <cx:pt idx="1148">0.010706</cx:pt>
          <cx:pt idx="1149">0.010048</cx:pt>
          <cx:pt idx="1150">0.010281999999999999</cx:pt>
          <cx:pt idx="1151">0.010031</cx:pt>
          <cx:pt idx="1152">0.010214000000000001</cx:pt>
          <cx:pt idx="1153">0.010885000000000001</cx:pt>
          <cx:pt idx="1154">0.011722</cx:pt>
          <cx:pt idx="1155">0.012844</cx:pt>
          <cx:pt idx="1156">0.013384999999999999</cx:pt>
          <cx:pt idx="1157">0.013586000000000001</cx:pt>
          <cx:pt idx="1158">0.014012999999999999</cx:pt>
          <cx:pt idx="1159">0.013984999999999999</cx:pt>
          <cx:pt idx="1160">0.014420000000000001</cx:pt>
          <cx:pt idx="1161">0.014536</cx:pt>
          <cx:pt idx="1162">0.015695000000000001</cx:pt>
          <cx:pt idx="1163">0.015886999999999998</cx:pt>
          <cx:pt idx="1164">0.016007</cx:pt>
          <cx:pt idx="1165">0.016043999999999999</cx:pt>
          <cx:pt idx="1166">0.015819</cx:pt>
          <cx:pt idx="1167">0.015406</cx:pt>
          <cx:pt idx="1168">0.015427</cx:pt>
          <cx:pt idx="1169">0.01558</cx:pt>
          <cx:pt idx="1170">0.015793000000000001</cx:pt>
          <cx:pt idx="1171">0.01636</cx:pt>
          <cx:pt idx="1172">0.016034</cx:pt>
          <cx:pt idx="1173">0.016593</cx:pt>
          <cx:pt idx="1174">0.016979000000000001</cx:pt>
          <cx:pt idx="1175">0.017163000000000001</cx:pt>
          <cx:pt idx="1176">0.017777000000000001</cx:pt>
          <cx:pt idx="1177">0.017631000000000001</cx:pt>
          <cx:pt idx="1178">0.018027999999999999</cx:pt>
          <cx:pt idx="1179">0.017811</cx:pt>
          <cx:pt idx="1180">0.017843000000000001</cx:pt>
          <cx:pt idx="1181">0.017822000000000001</cx:pt>
          <cx:pt idx="1182">0.017343000000000001</cx:pt>
          <cx:pt idx="1183">0.017543</cx:pt>
          <cx:pt idx="1184">0.017988000000000001</cx:pt>
          <cx:pt idx="1185">0.017826999999999999</cx:pt>
          <cx:pt idx="1186">0.018252999999999998</cx:pt>
          <cx:pt idx="1187">0.018484</cx:pt>
          <cx:pt idx="1188">0.018557000000000001</cx:pt>
          <cx:pt idx="1189">0.018955</cx:pt>
          <cx:pt idx="1190">0.019023000000000002</cx:pt>
          <cx:pt idx="1191">0.019668999999999999</cx:pt>
          <cx:pt idx="1192">0.019265000000000001</cx:pt>
          <cx:pt idx="1193">0.019916</cx:pt>
          <cx:pt idx="1194">0.019126000000000001</cx:pt>
          <cx:pt idx="1195">0.019570000000000001</cx:pt>
          <cx:pt idx="1196">0.019396</cx:pt>
          <cx:pt idx="1197">0.019785000000000001</cx:pt>
          <cx:pt idx="1198">0.019345000000000001</cx:pt>
          <cx:pt idx="1199">0.019286999999999999</cx:pt>
          <cx:pt idx="1200">0.019467999999999999</cx:pt>
          <cx:pt idx="1201">0.019139</cx:pt>
          <cx:pt idx="1202">0.019650999999999998</cx:pt>
          <cx:pt idx="1203">0.019446999999999999</cx:pt>
          <cx:pt idx="1204">0.01983</cx:pt>
          <cx:pt idx="1205">0.019615</cx:pt>
          <cx:pt idx="1206">0.019828999999999999</cx:pt>
          <cx:pt idx="1207">0.019359000000000001</cx:pt>
          <cx:pt idx="1208">0.019425999999999999</cx:pt>
          <cx:pt idx="1209">0.019302</cx:pt>
          <cx:pt idx="1210">0.018959</cx:pt>
          <cx:pt idx="1211">0.018949000000000001</cx:pt>
          <cx:pt idx="1212">0.018186999999999998</cx:pt>
          <cx:pt idx="1213">0.017687000000000001</cx:pt>
          <cx:pt idx="1214">0.017059000000000001</cx:pt>
          <cx:pt idx="1215">0.016413000000000001</cx:pt>
          <cx:pt idx="1216">0.016046999999999999</cx:pt>
          <cx:pt idx="1217">0.015734999999999999</cx:pt>
          <cx:pt idx="1218">0.015186</cx:pt>
          <cx:pt idx="1219">0.015087</cx:pt>
          <cx:pt idx="1220">0.014874999999999999</cx:pt>
          <cx:pt idx="1221">0.015428000000000001</cx:pt>
          <cx:pt idx="1222">0.015540999999999999</cx:pt>
          <cx:pt idx="1223">0.016434000000000001</cx:pt>
          <cx:pt idx="1224">0.017287</cx:pt>
          <cx:pt idx="1225">0.017912999999999998</cx:pt>
          <cx:pt idx="1226">0.017985999999999999</cx:pt>
          <cx:pt idx="1227">0.018346999999999999</cx:pt>
          <cx:pt idx="1228">0.018596999999999999</cx:pt>
          <cx:pt idx="1229">0.018931</cx:pt>
          <cx:pt idx="1230">0.019248999999999999</cx:pt>
          <cx:pt idx="1231">0.019529999999999999</cx:pt>
          <cx:pt idx="1232">0.019292</cx:pt>
          <cx:pt idx="1233">0.018804000000000001</cx:pt>
          <cx:pt idx="1234">0.018440999999999999</cx:pt>
          <cx:pt idx="1235">0.020018000000000001</cx:pt>
          <cx:pt idx="1236">0.018023999999999998</cx:pt>
          <cx:pt idx="1237">0.018128999999999999</cx:pt>
          <cx:pt idx="1238">0.017933000000000001</cx:pt>
          <cx:pt idx="1239">0.018357999999999999</cx:pt>
          <cx:pt idx="1240">0.018249999999999999</cx:pt>
          <cx:pt idx="1241">0.018051000000000001</cx:pt>
          <cx:pt idx="1242">0.017759</cx:pt>
          <cx:pt idx="1243">0.017166000000000001</cx:pt>
          <cx:pt idx="1244">0.0167</cx:pt>
          <cx:pt idx="1245">0.015844</cx:pt>
          <cx:pt idx="1246">0.015195</cx:pt>
          <cx:pt idx="1247">0.014991000000000001</cx:pt>
          <cx:pt idx="1248">0.015235</cx:pt>
          <cx:pt idx="1249">0.014747</cx:pt>
          <cx:pt idx="1250">0.014938999999999999</cx:pt>
          <cx:pt idx="1251">0.015140000000000001</cx:pt>
          <cx:pt idx="1252">0.014773</cx:pt>
          <cx:pt idx="1253">0.013549</cx:pt>
          <cx:pt idx="1254">0.012231000000000001</cx:pt>
          <cx:pt idx="1255">0.010009000000000001</cx:pt>
          <cx:pt idx="1256">0.0079369999999999996</cx:pt>
          <cx:pt idx="1257">0.0058500000000000002</cx:pt>
          <cx:pt idx="1258">0.0048240000000000002</cx:pt>
          <cx:pt idx="1259">0.0045430000000000002</cx:pt>
          <cx:pt idx="1260">0.0042849999999999997</cx:pt>
          <cx:pt idx="1261">0.0042500000000000003</cx:pt>
          <cx:pt idx="1262">0.004248</cx:pt>
          <cx:pt idx="1263">0.0039789999999999999</cx:pt>
          <cx:pt idx="1264">0.0040090000000000004</cx:pt>
          <cx:pt idx="1265">0.003967</cx:pt>
          <cx:pt idx="1266">0.0038570000000000002</cx:pt>
          <cx:pt idx="1267">0.00398</cx:pt>
          <cx:pt idx="1268">0.003826</cx:pt>
          <cx:pt idx="1269">0.003839</cx:pt>
          <cx:pt idx="1270">0.0037859999999999999</cx:pt>
          <cx:pt idx="1271">0.0039280000000000001</cx:pt>
          <cx:pt idx="1272">0.0040200000000000001</cx:pt>
          <cx:pt idx="1273">0.0041130000000000003</cx:pt>
          <cx:pt idx="1274">0.0041770000000000002</cx:pt>
          <cx:pt idx="1275">0.004372</cx:pt>
          <cx:pt idx="1276">0.0042180000000000004</cx:pt>
          <cx:pt idx="1277">0.0043</cx:pt>
          <cx:pt idx="1278">0.0042909999999999997</cx:pt>
          <cx:pt idx="1279">0.0042529999999999998</cx:pt>
          <cx:pt idx="1280">0.0040639999999999999</cx:pt>
          <cx:pt idx="1281">0.0040169999999999997</cx:pt>
          <cx:pt idx="1282">0.0038999999999999998</cx:pt>
          <cx:pt idx="1283">0.0039309999999999996</cx:pt>
          <cx:pt idx="1284">0.0039849999999999998</cx:pt>
          <cx:pt idx="1285">0.0038990000000000001</cx:pt>
          <cx:pt idx="1286">0.0038999999999999998</cx:pt>
          <cx:pt idx="1287">0.0038319999999999999</cx:pt>
          <cx:pt idx="1288">0.0038170000000000001</cx:pt>
          <cx:pt idx="1289">0.0038809999999999999</cx:pt>
          <cx:pt idx="1290">0.0038449999999999999</cx:pt>
          <cx:pt idx="1291">0.0041019999999999997</cx:pt>
          <cx:pt idx="1292">0.0040730000000000002</cx:pt>
          <cx:pt idx="1293">0.0042040000000000003</cx:pt>
          <cx:pt idx="1294">0.0043829999999999997</cx:pt>
          <cx:pt idx="1295">0.0048019999999999998</cx:pt>
          <cx:pt idx="1296">0.0053889999999999997</cx:pt>
          <cx:pt idx="1297">0.0056940000000000003</cx:pt>
          <cx:pt idx="1298">0.0061549999999999999</cx:pt>
          <cx:pt idx="1299">0.0065579999999999996</cx:pt>
          <cx:pt idx="1300">0.0067320000000000001</cx:pt>
          <cx:pt idx="1301">0.006986</cx:pt>
          <cx:pt idx="1302">0.0074799999999999997</cx:pt>
          <cx:pt idx="1303">0.0078960000000000002</cx:pt>
          <cx:pt idx="1304">0.0083129999999999992</cx:pt>
          <cx:pt idx="1305">0.0085269999999999999</cx:pt>
          <cx:pt idx="1306">0.0089099999999999995</cx:pt>
          <cx:pt idx="1307">0.0091590000000000005</cx:pt>
          <cx:pt idx="1308">0.0097210000000000005</cx:pt>
          <cx:pt idx="1309">0.0099930000000000001</cx:pt>
          <cx:pt idx="1310">0.009835</cx:pt>
          <cx:pt idx="1311">0.0099059999999999999</cx:pt>
          <cx:pt idx="1312">0.010619999999999999</cx:pt>
          <cx:pt idx="1313">0.010097</cx:pt>
          <cx:pt idx="1314">0.010414</cx:pt>
          <cx:pt idx="1315">0.011081000000000001</cx:pt>
          <cx:pt idx="1316">0.011993</cx:pt>
          <cx:pt idx="1317">0.013332999999999999</cx:pt>
          <cx:pt idx="1318">0.013984</cx:pt>
          <cx:pt idx="1319">0.014631</cx:pt>
          <cx:pt idx="1320">0.015015000000000001</cx:pt>
          <cx:pt idx="1321">0.015384999999999999</cx:pt>
          <cx:pt idx="1322">0.015122999999999999</cx:pt>
          <cx:pt idx="1323">0.014748000000000001</cx:pt>
          <cx:pt idx="1324">0.014468</cx:pt>
          <cx:pt idx="1325">0.014109999999999999</cx:pt>
          <cx:pt idx="1326">0.013605000000000001</cx:pt>
          <cx:pt idx="1327">0.012987</cx:pt>
          <cx:pt idx="1328">0.012917</cx:pt>
          <cx:pt idx="1329">0.012448000000000001</cx:pt>
          <cx:pt idx="1330">0.012544</cx:pt>
          <cx:pt idx="1331">0.012729000000000001</cx:pt>
          <cx:pt idx="1332">0.013062000000000001</cx:pt>
          <cx:pt idx="1333">0.013001</cx:pt>
          <cx:pt idx="1334">0.013152</cx:pt>
          <cx:pt idx="1335">0.013361</cx:pt>
          <cx:pt idx="1336">0.013790999999999999</cx:pt>
          <cx:pt idx="1337">0.013995</cx:pt>
          <cx:pt idx="1338">0.014888999999999999</cx:pt>
          <cx:pt idx="1339">0.015298000000000001</cx:pt>
          <cx:pt idx="1340">0.016241999999999999</cx:pt>
          <cx:pt idx="1341">0.016924999999999999</cx:pt>
          <cx:pt idx="1342">0.01711</cx:pt>
          <cx:pt idx="1343">0.017766000000000001</cx:pt>
          <cx:pt idx="1344">0.017270000000000001</cx:pt>
          <cx:pt idx="1345">0.017422</cx:pt>
          <cx:pt idx="1346">0.017135000000000001</cx:pt>
          <cx:pt idx="1347">0.016497000000000001</cx:pt>
          <cx:pt idx="1348">0.016451</cx:pt>
          <cx:pt idx="1349">0.01695</cx:pt>
          <cx:pt idx="1350">0.015894999999999999</cx:pt>
          <cx:pt idx="1351">0.015946999999999999</cx:pt>
          <cx:pt idx="1352">0.015636000000000001</cx:pt>
          <cx:pt idx="1353">0.015374000000000001</cx:pt>
          <cx:pt idx="1354">0.015373</cx:pt>
          <cx:pt idx="1355">0.015184</cx:pt>
          <cx:pt idx="1356">0.014926999999999999</cx:pt>
          <cx:pt idx="1357">0.014997</cx:pt>
          <cx:pt idx="1358">0.01498</cx:pt>
          <cx:pt idx="1359">0.014914999999999999</cx:pt>
          <cx:pt idx="1360">0.014949</cx:pt>
          <cx:pt idx="1361">0.015212</cx:pt>
          <cx:pt idx="1362">0.014515</cx:pt>
          <cx:pt idx="1363">0.014701000000000001</cx:pt>
          <cx:pt idx="1364">0.014791</cx:pt>
          <cx:pt idx="1365">0.013819</cx:pt>
          <cx:pt idx="1366">0.013155999999999999</cx:pt>
          <cx:pt idx="1367">0.012277</cx:pt>
          <cx:pt idx="1368">0.011017000000000001</cx:pt>
          <cx:pt idx="1369">0.010426</cx:pt>
          <cx:pt idx="1370">0.010148000000000001</cx:pt>
          <cx:pt idx="1371">0.0096340000000000002</cx:pt>
          <cx:pt idx="1372">0.0095589999999999998</cx:pt>
          <cx:pt idx="1373">0.0092320000000000006</cx:pt>
          <cx:pt idx="1374">0.0086479999999999994</cx:pt>
          <cx:pt idx="1375">0.0085260000000000006</cx:pt>
          <cx:pt idx="1376">0.0081860000000000006</cx:pt>
          <cx:pt idx="1377">0.0077279999999999996</cx:pt>
          <cx:pt idx="1378">0.0065669999999999999</cx:pt>
          <cx:pt idx="1379">0.0058640000000000003</cx:pt>
          <cx:pt idx="1380">0.0053179999999999998</cx:pt>
          <cx:pt idx="1381">0.0047650000000000001</cx:pt>
          <cx:pt idx="1382">0.0049109999999999996</cx:pt>
          <cx:pt idx="1383">0.0045030000000000001</cx:pt>
          <cx:pt idx="1384">0.0043270000000000001</cx:pt>
          <cx:pt idx="1385">0.0042890000000000003</cx:pt>
          <cx:pt idx="1386">0.0040369999999999998</cx:pt>
          <cx:pt idx="1387">0.0033760000000000001</cx:pt>
          <cx:pt idx="1388">0.0034069999999999999</cx:pt>
          <cx:pt idx="1389">0.0036120000000000002</cx:pt>
          <cx:pt idx="1390">0.0036210000000000001</cx:pt>
          <cx:pt idx="1391">0.0036319999999999998</cx:pt>
          <cx:pt idx="1392">0.0036540000000000001</cx:pt>
          <cx:pt idx="1393">0.0036649999999999999</cx:pt>
          <cx:pt idx="1394">0.0037369999999999999</cx:pt>
          <cx:pt idx="1395">0.0037750000000000001</cx:pt>
          <cx:pt idx="1396">0.0038830000000000002</cx:pt>
          <cx:pt idx="1397">0.003617</cx:pt>
          <cx:pt idx="1398">0.0037260000000000001</cx:pt>
          <cx:pt idx="1399">0.0038790000000000001</cx:pt>
          <cx:pt idx="1400">0.0039150000000000001</cx:pt>
          <cx:pt idx="1401">0.0040439999999999999</cx:pt>
          <cx:pt idx="1402">0.0041009999999999996</cx:pt>
          <cx:pt idx="1403">0.0039459999999999999</cx:pt>
          <cx:pt idx="1404">0.004248</cx:pt>
          <cx:pt idx="1405">0.0046299999999999996</cx:pt>
          <cx:pt idx="1406">0.0049249999999999997</cx:pt>
          <cx:pt idx="1407">0.0053930000000000002</cx:pt>
          <cx:pt idx="1408">0.005803</cx:pt>
          <cx:pt idx="1409">0.0058869999999999999</cx:pt>
          <cx:pt idx="1410">0.0063660000000000001</cx:pt>
          <cx:pt idx="1411">0.0064479999999999997</cx:pt>
          <cx:pt idx="1412">0.0066860000000000001</cx:pt>
          <cx:pt idx="1413">0.0064019999999999997</cx:pt>
          <cx:pt idx="1414">0.0062110000000000004</cx:pt>
          <cx:pt idx="1415">0.0062550000000000001</cx:pt>
          <cx:pt idx="1416">0.0059870000000000001</cx:pt>
          <cx:pt idx="1417">0.0058869999999999999</cx:pt>
          <cx:pt idx="1418">0.005646</cx:pt>
          <cx:pt idx="1419">0.0057320000000000001</cx:pt>
          <cx:pt idx="1420">0.0049560000000000003</cx:pt>
          <cx:pt idx="1421">0.0047650000000000001</cx:pt>
          <cx:pt idx="1422">0.00415</cx:pt>
          <cx:pt idx="1423">0.003895</cx:pt>
          <cx:pt idx="1424">0.0038189999999999999</cx:pt>
          <cx:pt idx="1425">0.0038089999999999999</cx:pt>
          <cx:pt idx="1426">0.0037720000000000002</cx:pt>
          <cx:pt idx="1427">0.0037569999999999999</cx:pt>
          <cx:pt idx="1428">0.0033899999999999998</cx:pt>
          <cx:pt idx="1429">0.0034450000000000001</cx:pt>
          <cx:pt idx="1430">0.0034520000000000002</cx:pt>
          <cx:pt idx="1431">0.0038049999999999998</cx:pt>
          <cx:pt idx="1432">0.003666</cx:pt>
          <cx:pt idx="1433">0.0038969999999999999</cx:pt>
          <cx:pt idx="1434">0.0035820000000000001</cx:pt>
          <cx:pt idx="1435">0.0037569999999999999</cx:pt>
          <cx:pt idx="1436">0.0034399999999999999</cx:pt>
          <cx:pt idx="1437">0.0039909999999999998</cx:pt>
          <cx:pt idx="1438">0.0036960000000000001</cx:pt>
          <cx:pt idx="1439">0.0035790000000000001</cx:pt>
          <cx:pt idx="1440">0.0035959999999999998</cx:pt>
          <cx:pt idx="1441">0.0042079999999999999</cx:pt>
          <cx:pt idx="1442">0.0037590000000000002</cx:pt>
          <cx:pt idx="1443">0.0040109999999999998</cx:pt>
          <cx:pt idx="1444">0.0038349999999999999</cx:pt>
          <cx:pt idx="1445">0.0038930000000000002</cx:pt>
          <cx:pt idx="1446">0.0041539999999999997</cx:pt>
          <cx:pt idx="1447">0.0042579999999999996</cx:pt>
          <cx:pt idx="1448">0.0041640000000000002</cx:pt>
          <cx:pt idx="1449">0.004725</cx:pt>
          <cx:pt idx="1450">0.0045669999999999999</cx:pt>
          <cx:pt idx="1451">0.004725</cx:pt>
          <cx:pt idx="1452">0.0049389999999999998</cx:pt>
          <cx:pt idx="1453">0.0049049999999999996</cx:pt>
          <cx:pt idx="1454">0.00511</cx:pt>
          <cx:pt idx="1455">0.0051630000000000001</cx:pt>
          <cx:pt idx="1456">0.0053070000000000001</cx:pt>
          <cx:pt idx="1457">0.0052310000000000004</cx:pt>
          <cx:pt idx="1458">0.0052370000000000003</cx:pt>
          <cx:pt idx="1459">0.0054679999999999998</cx:pt>
          <cx:pt idx="1460">0.0052449999999999997</cx:pt>
          <cx:pt idx="1461">0.0057520000000000002</cx:pt>
          <cx:pt idx="1462">0.0056280000000000002</cx:pt>
          <cx:pt idx="1463">0.0058849999999999996</cx:pt>
          <cx:pt idx="1464">0.0058430000000000001</cx:pt>
          <cx:pt idx="1465">0.0058240000000000002</cx:pt>
          <cx:pt idx="1466">0.005849</cx:pt>
          <cx:pt idx="1467">0.006581</cx:pt>
          <cx:pt idx="1468">0.0059789999999999999</cx:pt>
          <cx:pt idx="1469">0.0063210000000000002</cx:pt>
          <cx:pt idx="1470">0.0067689999999999998</cx:pt>
          <cx:pt idx="1471">0.0060879999999999997</cx:pt>
          <cx:pt idx="1472">0.0063249999999999999</cx:pt>
          <cx:pt idx="1473">0.0061809999999999999</cx:pt>
          <cx:pt idx="1474">0.0059049999999999997</cx:pt>
          <cx:pt idx="1475">0.0062350000000000001</cx:pt>
          <cx:pt idx="1476">0.0054780000000000002</cx:pt>
          <cx:pt idx="1477">0.0053439999999999998</cx:pt>
          <cx:pt idx="1478">0.0053489999999999996</cx:pt>
          <cx:pt idx="1479">0.0047910000000000001</cx:pt>
          <cx:pt idx="1480">0.0047580000000000001</cx:pt>
          <cx:pt idx="1481">0.0046239999999999996</cx:pt>
          <cx:pt idx="1482">0.0043969999999999999</cx:pt>
          <cx:pt idx="1483">0.0042249999999999996</cx:pt>
          <cx:pt idx="1484">0.0040549999999999996</cx:pt>
          <cx:pt idx="1485">0.0041050000000000001</cx:pt>
          <cx:pt idx="1486">0.0041130000000000003</cx:pt>
          <cx:pt idx="1487">0.0041780000000000003</cx:pt>
          <cx:pt idx="1488">0.0041229999999999999</cx:pt>
          <cx:pt idx="1489">0.0041219999999999998</cx:pt>
          <cx:pt idx="1490">0.0042630000000000003</cx:pt>
          <cx:pt idx="1491">0.0042919999999999998</cx:pt>
          <cx:pt idx="1492">0.004607</cx:pt>
          <cx:pt idx="1493">0.0047330000000000002</cx:pt>
          <cx:pt idx="1494">0.0049370000000000004</cx:pt>
          <cx:pt idx="1495">0.0051780000000000003</cx:pt>
          <cx:pt idx="1496">0.0050000000000000001</cx:pt>
          <cx:pt idx="1497">0.0047419999999999997</cx:pt>
          <cx:pt idx="1498">0.0042900000000000004</cx:pt>
          <cx:pt idx="1499">0.0039630000000000004</cx:pt>
          <cx:pt idx="1500">0.003761</cx:pt>
          <cx:pt idx="1501">0.0037729999999999999</cx:pt>
          <cx:pt idx="1502">0.0035660000000000002</cx:pt>
          <cx:pt idx="1503">0.003604</cx:pt>
          <cx:pt idx="1504">0.0039379999999999997</cx:pt>
          <cx:pt idx="1505">0.003833</cx:pt>
          <cx:pt idx="1506">0.0038790000000000001</cx:pt>
          <cx:pt idx="1507">0.003908</cx:pt>
          <cx:pt idx="1508">0.0042719999999999998</cx:pt>
          <cx:pt idx="1509">0.0042459999999999998</cx:pt>
          <cx:pt idx="1510">0.004274</cx:pt>
          <cx:pt idx="1511">0.0044730000000000004</cx:pt>
          <cx:pt idx="1512">0.0047590000000000002</cx:pt>
          <cx:pt idx="1513">0.0046509999999999998</cx:pt>
          <cx:pt idx="1514">0.0049030000000000002</cx:pt>
          <cx:pt idx="1515">0.0055900000000000004</cx:pt>
          <cx:pt idx="1516">0.0060540000000000004</cx:pt>
          <cx:pt idx="1517">0.0062459999999999998</cx:pt>
          <cx:pt idx="1518">0.0062529999999999999</cx:pt>
          <cx:pt idx="1519">0.0061570000000000001</cx:pt>
          <cx:pt idx="1520">0.0060130000000000001</cx:pt>
          <cx:pt idx="1521">0.0057920000000000003</cx:pt>
          <cx:pt idx="1522">0.0055579999999999996</cx:pt>
          <cx:pt idx="1523">0.0053730000000000002</cx:pt>
          <cx:pt idx="1524">0.0052880000000000002</cx:pt>
          <cx:pt idx="1525">0.005607</cx:pt>
          <cx:pt idx="1526">0.005078</cx:pt>
          <cx:pt idx="1527">0.0052529999999999999</cx:pt>
          <cx:pt idx="1528">0.0052620000000000002</cx:pt>
          <cx:pt idx="1529">0.0049329999999999999</cx:pt>
          <cx:pt idx="1530">0.004816</cx:pt>
          <cx:pt idx="1531">0.0046109999999999996</cx:pt>
          <cx:pt idx="1532">0.0043070000000000001</cx:pt>
          <cx:pt idx="1533">0.0042269999999999999</cx:pt>
          <cx:pt idx="1534">0.0043750000000000004</cx:pt>
          <cx:pt idx="1535">0.0053010000000000002</cx:pt>
          <cx:pt idx="1536">0.0048089999999999999</cx:pt>
          <cx:pt idx="1537">0.0051409999999999997</cx:pt>
          <cx:pt idx="1538">0.0050730000000000003</cx:pt>
          <cx:pt idx="1539">0.005267</cx:pt>
          <cx:pt idx="1540">0.0050309999999999999</cx:pt>
          <cx:pt idx="1541">0.0047749999999999997</cx:pt>
          <cx:pt idx="1542">0.004836</cx:pt>
          <cx:pt idx="1543">0.0046969999999999998</cx:pt>
          <cx:pt idx="1544">0.0043480000000000003</cx:pt>
          <cx:pt idx="1545">0.0042370000000000003</cx:pt>
          <cx:pt idx="1546">0.0045909999999999996</cx:pt>
          <cx:pt idx="1547">0.0041920000000000004</cx:pt>
          <cx:pt idx="1548">0.00413</cx:pt>
          <cx:pt idx="1549">0.0042079999999999999</cx:pt>
          <cx:pt idx="1550">0.0040379999999999999</cx:pt>
          <cx:pt idx="1551">0.0041920000000000004</cx:pt>
          <cx:pt idx="1552">0.004202</cx:pt>
          <cx:pt idx="1553">0.0041619999999999999</cx:pt>
          <cx:pt idx="1554">0.003669</cx:pt>
          <cx:pt idx="1555">0.0040740000000000004</cx:pt>
          <cx:pt idx="1556">0.0038059999999999999</cx:pt>
          <cx:pt idx="1557">0.0037030000000000001</cx:pt>
          <cx:pt idx="1558">0.0037269999999999998</cx:pt>
          <cx:pt idx="1559">0.0039760000000000004</cx:pt>
          <cx:pt idx="1560">0.0040720000000000001</cx:pt>
          <cx:pt idx="1561">0.0041790000000000004</cx:pt>
          <cx:pt idx="1562">0.0046109999999999996</cx:pt>
          <cx:pt idx="1563">0.0047930000000000004</cx:pt>
          <cx:pt idx="1564">0.0048630000000000001</cx:pt>
          <cx:pt idx="1565">0.0047860000000000003</cx:pt>
          <cx:pt idx="1566">0.0049979999999999998</cx:pt>
          <cx:pt idx="1567">0.0049259999999999998</cx:pt>
          <cx:pt idx="1568">0.005267</cx:pt>
          <cx:pt idx="1569">0.0052360000000000002</cx:pt>
          <cx:pt idx="1570">0.0052610000000000001</cx:pt>
          <cx:pt idx="1571">0.00545</cx:pt>
          <cx:pt idx="1572">0.0052750000000000002</cx:pt>
          <cx:pt idx="1573">0.0052560000000000003</cx:pt>
          <cx:pt idx="1574">0.0054229999999999999</cx:pt>
          <cx:pt idx="1575">0.0050239999999999998</cx:pt>
          <cx:pt idx="1576">0.0049659999999999999</cx:pt>
          <cx:pt idx="1577">0.0050800000000000003</cx:pt>
          <cx:pt idx="1578">0.0052350000000000001</cx:pt>
          <cx:pt idx="1579">0.0055319999999999996</cx:pt>
          <cx:pt idx="1580">0.0055240000000000003</cx:pt>
          <cx:pt idx="1581">0.0057109999999999999</cx:pt>
          <cx:pt idx="1582">0.0057689999999999998</cx:pt>
          <cx:pt idx="1583">0.0059639999999999997</cx:pt>
          <cx:pt idx="1584">0.005986</cx:pt>
          <cx:pt idx="1585">0.0062370000000000004</cx:pt>
          <cx:pt idx="1586">0.0061650000000000003</cx:pt>
          <cx:pt idx="1587">0.0061500000000000001</cx:pt>
          <cx:pt idx="1588">0.0061390000000000004</cx:pt>
          <cx:pt idx="1589">0.0061510000000000002</cx:pt>
          <cx:pt idx="1590">0.0062639999999999996</cx:pt>
          <cx:pt idx="1591">0.0060029999999999997</cx:pt>
          <cx:pt idx="1592">0.0062100000000000002</cx:pt>
          <cx:pt idx="1593">0.0063150000000000003</cx:pt>
          <cx:pt idx="1594">0.0065570000000000003</cx:pt>
          <cx:pt idx="1595">0.0067080000000000004</cx:pt>
          <cx:pt idx="1596">0.0067340000000000004</cx:pt>
          <cx:pt idx="1597">0.0068279999999999999</cx:pt>
          <cx:pt idx="1598">0.0069100000000000003</cx:pt>
          <cx:pt idx="1599">0.0069189999999999998</cx:pt>
          <cx:pt idx="1600">0.0069300000000000004</cx:pt>
          <cx:pt idx="1601">0.0070320000000000001</cx:pt>
          <cx:pt idx="1602">0.0072290000000000002</cx:pt>
          <cx:pt idx="1603">0.0073740000000000003</cx:pt>
          <cx:pt idx="1604">0.0075209999999999999</cx:pt>
          <cx:pt idx="1605">0.0076410000000000002</cx:pt>
          <cx:pt idx="1606">0.0079399999999999991</cx:pt>
          <cx:pt idx="1607">0.0084960000000000001</cx:pt>
          <cx:pt idx="1608">0.0089429999999999996</cx:pt>
          <cx:pt idx="1609">0.0090650000000000001</cx:pt>
          <cx:pt idx="1610">0.0098650000000000005</cx:pt>
          <cx:pt idx="1611">0.010293</cx:pt>
          <cx:pt idx="1612">0.010482</cx:pt>
          <cx:pt idx="1613">0.010625000000000001</cx:pt>
          <cx:pt idx="1614">0.011027</cx:pt>
          <cx:pt idx="1615">0.011058</cx:pt>
          <cx:pt idx="1616">0.011343000000000001</cx:pt>
          <cx:pt idx="1617">0.011542999999999999</cx:pt>
          <cx:pt idx="1618">0.012055</cx:pt>
          <cx:pt idx="1619">0.012019999999999999</cx:pt>
          <cx:pt idx="1620">0.012484</cx:pt>
          <cx:pt idx="1621">0.012388</cx:pt>
          <cx:pt idx="1622">0.012702</cx:pt>
          <cx:pt idx="1623">0.013211000000000001</cx:pt>
          <cx:pt idx="1624">0.013528</cx:pt>
          <cx:pt idx="1625">0.013771</cx:pt>
          <cx:pt idx="1626">0.014141000000000001</cx:pt>
          <cx:pt idx="1627">0.014316000000000001</cx:pt>
          <cx:pt idx="1628">0.014399</cx:pt>
          <cx:pt idx="1629">0.014256</cx:pt>
          <cx:pt idx="1630">0.014496999999999999</cx:pt>
          <cx:pt idx="1631">0.014637000000000001</cx:pt>
          <cx:pt idx="1632">0.013802999999999999</cx:pt>
          <cx:pt idx="1633">0.013302</cx:pt>
          <cx:pt idx="1634">0.01273</cx:pt>
          <cx:pt idx="1635">0.011861</cx:pt>
          <cx:pt idx="1636">0.011479</cx:pt>
          <cx:pt idx="1637">0.01119</cx:pt>
          <cx:pt idx="1638">0.011136999999999999</cx:pt>
          <cx:pt idx="1639">0.011147000000000001</cx:pt>
          <cx:pt idx="1640">0.011142000000000001</cx:pt>
          <cx:pt idx="1641">0.010933999999999999</cx:pt>
          <cx:pt idx="1642">0.010864</cx:pt>
          <cx:pt idx="1643">0.010659</cx:pt>
          <cx:pt idx="1644">0.010591</cx:pt>
          <cx:pt idx="1645">0.010576</cx:pt>
          <cx:pt idx="1646">0.010664</cx:pt>
          <cx:pt idx="1647">0.01069</cx:pt>
          <cx:pt idx="1648">0.010637000000000001</cx:pt>
          <cx:pt idx="1649">0.010853</cx:pt>
          <cx:pt idx="1650">0.011051999999999999</cx:pt>
          <cx:pt idx="1651">0.011147000000000001</cx:pt>
          <cx:pt idx="1652">0.011421000000000001</cx:pt>
          <cx:pt idx="1653">0.011316</cx:pt>
          <cx:pt idx="1654">0.011379</cx:pt>
          <cx:pt idx="1655">0.011384999999999999</cx:pt>
          <cx:pt idx="1656">0.011722</cx:pt>
          <cx:pt idx="1657">0.011727</cx:pt>
          <cx:pt idx="1658">0.011899</cx:pt>
          <cx:pt idx="1659">0.011934999999999999</cx:pt>
          <cx:pt idx="1660">0.011946999999999999</cx:pt>
          <cx:pt idx="1661">0.012116999999999999</cx:pt>
          <cx:pt idx="1662">0.012090999999999999</cx:pt>
          <cx:pt idx="1663">0.012093</cx:pt>
          <cx:pt idx="1664">0.012019</cx:pt>
          <cx:pt idx="1665">0.012154</cx:pt>
          <cx:pt idx="1666">0.011998</cx:pt>
          <cx:pt idx="1667">0.012139</cx:pt>
          <cx:pt idx="1668">0.012238000000000001</cx:pt>
          <cx:pt idx="1669">0.012633999999999999</cx:pt>
          <cx:pt idx="1670">0.012569</cx:pt>
          <cx:pt idx="1671">0.012629</cx:pt>
          <cx:pt idx="1672">0.013310000000000001</cx:pt>
          <cx:pt idx="1673">0.012826000000000001</cx:pt>
          <cx:pt idx="1674">0.012876</cx:pt>
          <cx:pt idx="1675">0.013029000000000001</cx:pt>
          <cx:pt idx="1676">0.013077</cx:pt>
          <cx:pt idx="1677">0.013384</cx:pt>
          <cx:pt idx="1678">0.013696</cx:pt>
          <cx:pt idx="1679">0.013481999999999999</cx:pt>
          <cx:pt idx="1680">0.013388000000000001</cx:pt>
          <cx:pt idx="1681">0.016104</cx:pt>
          <cx:pt idx="1682">0.015636000000000001</cx:pt>
          <cx:pt idx="1683">0.015145</cx:pt>
          <cx:pt idx="1684">0.014333</cx:pt>
          <cx:pt idx="1685">0.013755</cx:pt>
          <cx:pt idx="1686">0.013787000000000001</cx:pt>
          <cx:pt idx="1687">0.013639</cx:pt>
          <cx:pt idx="1688">0.013495</cx:pt>
          <cx:pt idx="1689">0.013901999999999999</cx:pt>
          <cx:pt idx="1690">0.013906</cx:pt>
          <cx:pt idx="1691">0.013776</cx:pt>
          <cx:pt idx="1692">0.013949</cx:pt>
          <cx:pt idx="1693">0.013820000000000001</cx:pt>
          <cx:pt idx="1694">0.013941</cx:pt>
          <cx:pt idx="1695">0.014444</cx:pt>
          <cx:pt idx="1696">0.014363000000000001</cx:pt>
          <cx:pt idx="1697">0.014982000000000001</cx:pt>
          <cx:pt idx="1698">0.015487000000000001</cx:pt>
          <cx:pt idx="1699">0.015851000000000001</cx:pt>
          <cx:pt idx="1700">0.016983999999999999</cx:pt>
          <cx:pt idx="1701">0.017680999999999999</cx:pt>
          <cx:pt idx="1702">0.018075999999999998</cx:pt>
          <cx:pt idx="1703">0.024126999999999999</cx:pt>
          <cx:pt idx="1704">0.023137999999999999</cx:pt>
          <cx:pt idx="1705">0.022748999999999998</cx:pt>
          <cx:pt idx="1706">0.021513999999999998</cx:pt>
          <cx:pt idx="1707">0.020472000000000001</cx:pt>
          <cx:pt idx="1708">0.020192000000000002</cx:pt>
          <cx:pt idx="1709">0.020299000000000001</cx:pt>
          <cx:pt idx="1710">0.020004000000000001</cx:pt>
          <cx:pt idx="1711">0.020202999999999999</cx:pt>
          <cx:pt idx="1712">0.020322</cx:pt>
          <cx:pt idx="1713">0.020291</cx:pt>
          <cx:pt idx="1714">0.020996000000000001</cx:pt>
          <cx:pt idx="1715">0.020442999999999999</cx:pt>
          <cx:pt idx="1716">0.020605999999999999</cx:pt>
          <cx:pt idx="1717">0.020785999999999999</cx:pt>
          <cx:pt idx="1718">0.021017000000000001</cx:pt>
          <cx:pt idx="1719">0.021309000000000002</cx:pt>
          <cx:pt idx="1720">0.020981</cx:pt>
          <cx:pt idx="1721">0.021718999999999999</cx:pt>
          <cx:pt idx="1722">0.025217</cx:pt>
          <cx:pt idx="1723">0.024521999999999999</cx:pt>
          <cx:pt idx="1724">0.024434999999999998</cx:pt>
          <cx:pt idx="1725">0.023855999999999999</cx:pt>
          <cx:pt idx="1726">0.022988999999999999</cx:pt>
          <cx:pt idx="1727">0.022948</cx:pt>
          <cx:pt idx="1728">0.022918999999999998</cx:pt>
          <cx:pt idx="1729">0.022724000000000001</cx:pt>
          <cx:pt idx="1730">0.022838000000000001</cx:pt>
          <cx:pt idx="1731">0.022563</cx:pt>
          <cx:pt idx="1732">0.022608</cx:pt>
          <cx:pt idx="1733">0.022811999999999999</cx:pt>
          <cx:pt idx="1734">0.023036000000000001</cx:pt>
          <cx:pt idx="1735">0.023252999999999999</cx:pt>
          <cx:pt idx="1736">0.023493</cx:pt>
          <cx:pt idx="1737">0.023692999999999999</cx:pt>
          <cx:pt idx="1738">0.023494999999999999</cx:pt>
          <cx:pt idx="1739">0.023266999999999999</cx:pt>
          <cx:pt idx="1740">0.022761</cx:pt>
          <cx:pt idx="1741">0.022124999999999999</cx:pt>
          <cx:pt idx="1742">0.022027000000000001</cx:pt>
          <cx:pt idx="1743">0.025145000000000001</cx:pt>
          <cx:pt idx="1744">0.023786000000000002</cx:pt>
          <cx:pt idx="1745">0.022342999999999998</cx:pt>
          <cx:pt idx="1746">0.020990000000000002</cx:pt>
          <cx:pt idx="1747">0.019435000000000001</cx:pt>
          <cx:pt idx="1748">0.018880000000000001</cx:pt>
          <cx:pt idx="1749">0.019616999999999999</cx:pt>
          <cx:pt idx="1750">0.019354</cx:pt>
          <cx:pt idx="1751">0.019521</cx:pt>
          <cx:pt idx="1752">0.020038</cx:pt>
          <cx:pt idx="1753">0.019390999999999999</cx:pt>
          <cx:pt idx="1754">0.018773000000000001</cx:pt>
          <cx:pt idx="1755">0.018384000000000001</cx:pt>
          <cx:pt idx="1756">0.017987</cx:pt>
          <cx:pt idx="1757">0.017686</cx:pt>
          <cx:pt idx="1758">0.017388000000000001</cx:pt>
          <cx:pt idx="1759">0.017312000000000001</cx:pt>
          <cx:pt idx="1760">0.017315000000000001</cx:pt>
          <cx:pt idx="1761">0.017507999999999999</cx:pt>
          <cx:pt idx="1762">0.018190999999999999</cx:pt>
          <cx:pt idx="1763">0.017416999999999998</cx:pt>
          <cx:pt idx="1764">0.016716999999999999</cx:pt>
          <cx:pt idx="1765">0.016652</cx:pt>
          <cx:pt idx="1766">0.016212000000000001</cx:pt>
          <cx:pt idx="1767">0.015847</cx:pt>
          <cx:pt idx="1768">0.015497</cx:pt>
          <cx:pt idx="1769">0.015214999999999999</cx:pt>
          <cx:pt idx="1770">0.015191</cx:pt>
          <cx:pt idx="1771">0.015367</cx:pt>
          <cx:pt idx="1772">0.015626999999999999</cx:pt>
          <cx:pt idx="1773">0.015755999999999999</cx:pt>
          <cx:pt idx="1774">0.015889</cx:pt>
          <cx:pt idx="1775">0.016129999999999999</cx:pt>
          <cx:pt idx="1776">0.016386000000000001</cx:pt>
          <cx:pt idx="1777">0.016653000000000001</cx:pt>
          <cx:pt idx="1778">0.016632999999999998</cx:pt>
          <cx:pt idx="1779">0.016403000000000001</cx:pt>
          <cx:pt idx="1780">0.016295</cx:pt>
          <cx:pt idx="1781">0.016771000000000001</cx:pt>
          <cx:pt idx="1782">0.016528999999999999</cx:pt>
          <cx:pt idx="1783">0.016386999999999999</cx:pt>
          <cx:pt idx="1784">0.016676</cx:pt>
          <cx:pt idx="1785">0.016511999999999999</cx:pt>
          <cx:pt idx="1786">0.016490999999999999</cx:pt>
          <cx:pt idx="1787">0.016709000000000002</cx:pt>
          <cx:pt idx="1788">0.016851000000000001</cx:pt>
          <cx:pt idx="1789">0.016705999999999999</cx:pt>
          <cx:pt idx="1790">0.016695000000000002</cx:pt>
          <cx:pt idx="1791">0.016663000000000001</cx:pt>
          <cx:pt idx="1792">0.016567999999999999</cx:pt>
          <cx:pt idx="1793">0.016749</cx:pt>
          <cx:pt idx="1794">0.017118000000000001</cx:pt>
          <cx:pt idx="1795">0.017375000000000002</cx:pt>
          <cx:pt idx="1796">0.017350999999999998</cx:pt>
          <cx:pt idx="1797">0.017409999999999998</cx:pt>
          <cx:pt idx="1798">0.017666000000000001</cx:pt>
          <cx:pt idx="1799">0.017753000000000001</cx:pt>
          <cx:pt idx="1800">0.01789</cx:pt>
          <cx:pt idx="1801">0.018008</cx:pt>
          <cx:pt idx="1802">0.017853000000000001</cx:pt>
          <cx:pt idx="1803">0.018179000000000001</cx:pt>
          <cx:pt idx="1804">0.018631999999999999</cx:pt>
          <cx:pt idx="1805">0.018651000000000001</cx:pt>
          <cx:pt idx="1806">0.018440000000000002</cx:pt>
          <cx:pt idx="1807">0.018502999999999999</cx:pt>
          <cx:pt idx="1808">0.018457000000000001</cx:pt>
          <cx:pt idx="1809">0.018200000000000001</cx:pt>
          <cx:pt idx="1810">0.018135999999999999</cx:pt>
          <cx:pt idx="1811">0.018305999999999999</cx:pt>
          <cx:pt idx="1812">0.018183999999999999</cx:pt>
          <cx:pt idx="1813">0.018224000000000001</cx:pt>
          <cx:pt idx="1814">0.018446000000000001</cx:pt>
          <cx:pt idx="1815">0.018818999999999999</cx:pt>
          <cx:pt idx="1816">0.018801999999999999</cx:pt>
          <cx:pt idx="1817">0.019290999999999999</cx:pt>
          <cx:pt idx="1818">0.018896</cx:pt>
          <cx:pt idx="1819">0.019199999999999998</cx:pt>
          <cx:pt idx="1820">0.018591</cx:pt>
          <cx:pt idx="1821">0.018974999999999999</cx:pt>
          <cx:pt idx="1822">0.019111</cx:pt>
          <cx:pt idx="1823">0.018800000000000001</cx:pt>
          <cx:pt idx="1824">0.019275</cx:pt>
          <cx:pt idx="1825">0.018848</cx:pt>
          <cx:pt idx="1826">0.019376999999999998</cx:pt>
          <cx:pt idx="1827">0.018898999999999999</cx:pt>
          <cx:pt idx="1828">0.018563</cx:pt>
          <cx:pt idx="1829">0.018811999999999999</cx:pt>
          <cx:pt idx="1830">0.01754</cx:pt>
          <cx:pt idx="1831">0.017139000000000001</cx:pt>
          <cx:pt idx="1832">0.016244000000000001</cx:pt>
          <cx:pt idx="1833">0.015793999999999999</cx:pt>
          <cx:pt idx="1834">0.015968</cx:pt>
          <cx:pt idx="1835">0.015382</cx:pt>
          <cx:pt idx="1836">0.01515</cx:pt>
          <cx:pt idx="1837">0.014425</cx:pt>
          <cx:pt idx="1838">0.014305</cx:pt>
          <cx:pt idx="1839">0.014123</cx:pt>
          <cx:pt idx="1840">0.014057</cx:pt>
          <cx:pt idx="1841">0.013474</cx:pt>
          <cx:pt idx="1842">0.013226</cx:pt>
          <cx:pt idx="1843">0.012913000000000001</cx:pt>
          <cx:pt idx="1844">0.012578000000000001</cx:pt>
          <cx:pt idx="1845">0.013263</cx:pt>
          <cx:pt idx="1846">0.013577000000000001</cx:pt>
          <cx:pt idx="1847">0.013792</cx:pt>
          <cx:pt idx="1848">0.013998999999999999</cx:pt>
          <cx:pt idx="1849">0.014824</cx:pt>
          <cx:pt idx="1850">0.014819000000000001</cx:pt>
          <cx:pt idx="1851">0.015068</cx:pt>
          <cx:pt idx="1852">0.015277000000000001</cx:pt>
          <cx:pt idx="1853">0.015459000000000001</cx:pt>
          <cx:pt idx="1854">0.015585999999999999</cx:pt>
          <cx:pt idx="1855">0.015466000000000001</cx:pt>
          <cx:pt idx="1856">0.015952999999999998</cx:pt>
          <cx:pt idx="1857">0.016313000000000001</cx:pt>
          <cx:pt idx="1858">0.016551</cx:pt>
          <cx:pt idx="1859">0.016878000000000001</cx:pt>
          <cx:pt idx="1860">0.017273</cx:pt>
          <cx:pt idx="1861">0.017194999999999998</cx:pt>
          <cx:pt idx="1862">0.016639999999999999</cx:pt>
          <cx:pt idx="1863">0.016305</cx:pt>
          <cx:pt idx="1864">0.015869000000000001</cx:pt>
          <cx:pt idx="1865">0.015771</cx:pt>
          <cx:pt idx="1866">0.016098999999999999</cx:pt>
          <cx:pt idx="1867">0.015873000000000002</cx:pt>
          <cx:pt idx="1868">0.016062</cx:pt>
          <cx:pt idx="1869">0.016525999999999999</cx:pt>
          <cx:pt idx="1870">0.016704</cx:pt>
          <cx:pt idx="1871">0.016712000000000001</cx:pt>
          <cx:pt idx="1872">0.016833000000000001</cx:pt>
          <cx:pt idx="1873">0.016861999999999999</cx:pt>
          <cx:pt idx="1874">0.017159000000000001</cx:pt>
          <cx:pt idx="1875">0.017350999999999998</cx:pt>
          <cx:pt idx="1876">0.017146999999999999</cx:pt>
          <cx:pt idx="1877">0.017571</cx:pt>
          <cx:pt idx="1878">0.017939</cx:pt>
          <cx:pt idx="1879">0.018116</cx:pt>
          <cx:pt idx="1880">0.018238000000000001</cx:pt>
          <cx:pt idx="1881">0.018180000000000002</cx:pt>
          <cx:pt idx="1882">0.018223</cx:pt>
          <cx:pt idx="1883">0.017930999999999999</cx:pt>
          <cx:pt idx="1884">0.017176</cx:pt>
          <cx:pt idx="1885">0.016811</cx:pt>
          <cx:pt idx="1886">0.016500000000000001</cx:pt>
          <cx:pt idx="1887">0.016191000000000001</cx:pt>
          <cx:pt idx="1888">0.016129999999999999</cx:pt>
          <cx:pt idx="1889">0.016156</cx:pt>
          <cx:pt idx="1890">0.015807000000000002</cx:pt>
          <cx:pt idx="1891">0.0161</cx:pt>
          <cx:pt idx="1892">0.016102999999999999</cx:pt>
          <cx:pt idx="1893">0.016177</cx:pt>
          <cx:pt idx="1894">0.016419</cx:pt>
          <cx:pt idx="1895">0.016414999999999999</cx:pt>
          <cx:pt idx="1896">0.016310000000000002</cx:pt>
          <cx:pt idx="1897">0.016428000000000002</cx:pt>
          <cx:pt idx="1898">0.016624</cx:pt>
          <cx:pt idx="1899">0.016535000000000001</cx:pt>
          <cx:pt idx="1900">0.017262</cx:pt>
          <cx:pt idx="1901">0.018190000000000001</cx:pt>
          <cx:pt idx="1902">0.018881999999999999</cx:pt>
          <cx:pt idx="1903">0.019682000000000002</cx:pt>
          <cx:pt idx="1904">0.020625999999999999</cx:pt>
          <cx:pt idx="1905">0.020773</cx:pt>
          <cx:pt idx="1906">0.021073999999999999</cx:pt>
          <cx:pt idx="1907">0.020830999999999999</cx:pt>
          <cx:pt idx="1908">0.021207</cx:pt>
          <cx:pt idx="1909">0.021543</cx:pt>
          <cx:pt idx="1910">0.021637</cx:pt>
          <cx:pt idx="1911">0.021520999999999998</cx:pt>
          <cx:pt idx="1912">0.021401</cx:pt>
          <cx:pt idx="1913">0.021172</cx:pt>
          <cx:pt idx="1914">0.021059999999999999</cx:pt>
          <cx:pt idx="1915">0.021240999999999999</cx:pt>
          <cx:pt idx="1916">0.021382000000000002</cx:pt>
          <cx:pt idx="1917">0.021359</cx:pt>
          <cx:pt idx="1918">0.021534000000000001</cx:pt>
          <cx:pt idx="1919">0.021541999999999999</cx:pt>
          <cx:pt idx="1920">0.021677999999999999</cx:pt>
          <cx:pt idx="1921">0.021942</cx:pt>
          <cx:pt idx="1922">0.021992999999999999</cx:pt>
          <cx:pt idx="1923">0.022422999999999998</cx:pt>
          <cx:pt idx="1924">0.022128999999999999</cx:pt>
          <cx:pt idx="1925">0.022540000000000001</cx:pt>
          <cx:pt idx="1926">0.022315000000000002</cx:pt>
          <cx:pt idx="1927">0.022495999999999999</cx:pt>
          <cx:pt idx="1928">0.022423999999999999</cx:pt>
          <cx:pt idx="1929">0.022456</cx:pt>
          <cx:pt idx="1930">0.022681</cx:pt>
          <cx:pt idx="1931">0.022509000000000001</cx:pt>
          <cx:pt idx="1932">0.022876000000000001</cx:pt>
          <cx:pt idx="1933">0.022263000000000002</cx:pt>
          <cx:pt idx="1934">0.022261</cx:pt>
          <cx:pt idx="1935">0.022072999999999999</cx:pt>
          <cx:pt idx="1936">0.021607999999999999</cx:pt>
          <cx:pt idx="1937">0.021278999999999999</cx:pt>
          <cx:pt idx="1938">0.020837999999999999</cx:pt>
          <cx:pt idx="1939">0.020417999999999999</cx:pt>
          <cx:pt idx="1940">0.020487999999999999</cx:pt>
          <cx:pt idx="1941">0.020611999999999998</cx:pt>
          <cx:pt idx="1942">0.020558</cx:pt>
          <cx:pt idx="1943">0.021516</cx:pt>
          <cx:pt idx="1944">0.021499000000000001</cx:pt>
          <cx:pt idx="1945">0.022204000000000002</cx:pt>
          <cx:pt idx="1946">0.022096000000000001</cx:pt>
          <cx:pt idx="1947">0.022367000000000001</cx:pt>
          <cx:pt idx="1948">0.022242999999999999</cx:pt>
          <cx:pt idx="1949">0.022439000000000001</cx:pt>
          <cx:pt idx="1950">0.023029000000000001</cx:pt>
          <cx:pt idx="1951">0.023015000000000001</cx:pt>
          <cx:pt idx="1952">0.023408000000000002</cx:pt>
          <cx:pt idx="1953">0.023354</cx:pt>
          <cx:pt idx="1954">0.023786000000000002</cx:pt>
          <cx:pt idx="1955">0.023411999999999999</cx:pt>
          <cx:pt idx="1956">0.022911000000000001</cx:pt>
          <cx:pt idx="1957">0.022442</cx:pt>
          <cx:pt idx="1958">0.022428</cx:pt>
          <cx:pt idx="1959">0.022074</cx:pt>
          <cx:pt idx="1960">0.02155</cx:pt>
          <cx:pt idx="1961">0.022041000000000002</cx:pt>
          <cx:pt idx="1962">0.022078</cx:pt>
          <cx:pt idx="1963">0.022592999999999999</cx:pt>
          <cx:pt idx="1964">0.022814000000000001</cx:pt>
          <cx:pt idx="1965">0.022710999999999999</cx:pt>
          <cx:pt idx="1966">0.023064999999999999</cx:pt>
          <cx:pt idx="1967">0.022710000000000001</cx:pt>
          <cx:pt idx="1968">0.023397999999999999</cx:pt>
          <cx:pt idx="1969">0.023066</cx:pt>
          <cx:pt idx="1970">0.023231999999999999</cx:pt>
          <cx:pt idx="1971">0.023477999999999999</cx:pt>
          <cx:pt idx="1972">0.023074000000000001</cx:pt>
          <cx:pt idx="1973">0.023258999999999998</cx:pt>
          <cx:pt idx="1974">0.022773000000000002</cx:pt>
          <cx:pt idx="1975">0.022873999999999999</cx:pt>
          <cx:pt idx="1976">0.022783999999999999</cx:pt>
          <cx:pt idx="1977">0.022738999999999999</cx:pt>
          <cx:pt idx="1978">0.022790999999999999</cx:pt>
          <cx:pt idx="1979">0.022355</cx:pt>
          <cx:pt idx="1980">0.022086000000000001</cx:pt>
          <cx:pt idx="1981">0.021552000000000002</cx:pt>
          <cx:pt idx="1982">0.02164</cx:pt>
          <cx:pt idx="1983">0.021319999999999999</cx:pt>
          <cx:pt idx="1984">0.020736999999999998</cx:pt>
          <cx:pt idx="1985">0.020292000000000001</cx:pt>
          <cx:pt idx="1986">0.019606999999999999</cx:pt>
          <cx:pt idx="1987">0.018696999999999998</cx:pt>
          <cx:pt idx="1988">0.018072999999999999</cx:pt>
          <cx:pt idx="1989">0.017815999999999999</cx:pt>
          <cx:pt idx="1990">0.017840000000000002</cx:pt>
          <cx:pt idx="1991">0.017861999999999999</cx:pt>
          <cx:pt idx="1992">0.018096999999999999</cx:pt>
          <cx:pt idx="1993">0.018384000000000001</cx:pt>
          <cx:pt idx="1994">0.017703</cx:pt>
          <cx:pt idx="1995">0.017493999999999999</cx:pt>
          <cx:pt idx="1996">0.017239999999999998</cx:pt>
          <cx:pt idx="1997">0.017038999999999999</cx:pt>
          <cx:pt idx="1998">0.016993999999999999</cx:pt>
          <cx:pt idx="1999">0.016775999999999999</cx:pt>
          <cx:pt idx="2000">0.016962000000000001</cx:pt>
          <cx:pt idx="2001">0.016643000000000002</cx:pt>
          <cx:pt idx="2002">0.016723999999999999</cx:pt>
          <cx:pt idx="2003">0.016861999999999999</cx:pt>
          <cx:pt idx="2004">0.016501999999999999</cx:pt>
          <cx:pt idx="2005">0.016760000000000001</cx:pt>
          <cx:pt idx="2006">0.016917999999999999</cx:pt>
          <cx:pt idx="2007">0.017160000000000002</cx:pt>
          <cx:pt idx="2008">0.017167000000000002</cx:pt>
          <cx:pt idx="2009">0.017132999999999999</cx:pt>
          <cx:pt idx="2010">0.017378000000000001</cx:pt>
          <cx:pt idx="2011">0.017492000000000001</cx:pt>
          <cx:pt idx="2012">0.017496999999999999</cx:pt>
          <cx:pt idx="2013">0.017676999999999998</cx:pt>
          <cx:pt idx="2014">0.017065</cx:pt>
          <cx:pt idx="2015">0.017430999999999999</cx:pt>
          <cx:pt idx="2016">0.017295999999999999</cx:pt>
          <cx:pt idx="2017">0.017314</cx:pt>
          <cx:pt idx="2018">0.017788000000000002</cx:pt>
          <cx:pt idx="2019">0.017247999999999999</cx:pt>
          <cx:pt idx="2020">0.017350999999999998</cx:pt>
          <cx:pt idx="2021">0.017742999999999998</cx:pt>
          <cx:pt idx="2022">0.017492000000000001</cx:pt>
          <cx:pt idx="2023">0.017264999999999999</cx:pt>
          <cx:pt idx="2024">0.017464</cx:pt>
          <cx:pt idx="2025">0.017458000000000001</cx:pt>
          <cx:pt idx="2026">0.017561</cx:pt>
          <cx:pt idx="2027">0.017319000000000001</cx:pt>
          <cx:pt idx="2028">0.017614000000000001</cx:pt>
          <cx:pt idx="2029">0.017954999999999999</cx:pt>
          <cx:pt idx="2030">0.018270000000000002</cx:pt>
          <cx:pt idx="2031">0.018055999999999999</cx:pt>
          <cx:pt idx="2032">0.017809999999999999</cx:pt>
          <cx:pt idx="2033">0.017644</cx:pt>
          <cx:pt idx="2034">0.018290000000000001</cx:pt>
          <cx:pt idx="2035">0.018041999999999999</cx:pt>
          <cx:pt idx="2036">0.018293</cx:pt>
          <cx:pt idx="2037">0.019137999999999999</cx:pt>
          <cx:pt idx="2038">0.019009999999999999</cx:pt>
          <cx:pt idx="2039">0.018738000000000001</cx:pt>
          <cx:pt idx="2040">0.018891000000000002</cx:pt>
          <cx:pt idx="2041">0.018731000000000001</cx:pt>
          <cx:pt idx="2042">0.018870999999999999</cx:pt>
          <cx:pt idx="2043">0.018453000000000001</cx:pt>
          <cx:pt idx="2044">0.018603000000000001</cx:pt>
          <cx:pt idx="2045">0.018370999999999998</cx:pt>
          <cx:pt idx="2046">0.018411</cx:pt>
          <cx:pt idx="2047">0.018214999999999999</cx:pt>
          <cx:pt idx="2048">0.018251</cx:pt>
          <cx:pt idx="2049">0.018633</cx:pt>
          <cx:pt idx="2050">0.018429000000000001</cx:pt>
          <cx:pt idx="2051">0.018266999999999999</cx:pt>
          <cx:pt idx="2052">0.018449</cx:pt>
          <cx:pt idx="2053">0.018581</cx:pt>
          <cx:pt idx="2054">0.018925999999999998</cx:pt>
          <cx:pt idx="2055">0.019379</cx:pt>
          <cx:pt idx="2056">0.019259999999999999</cx:pt>
          <cx:pt idx="2057">0.019647999999999999</cx:pt>
          <cx:pt idx="2058">0.019543000000000001</cx:pt>
          <cx:pt idx="2059">0.019182999999999999</cx:pt>
          <cx:pt idx="2060">0.018870999999999999</cx:pt>
          <cx:pt idx="2061">0.018696000000000001</cx:pt>
          <cx:pt idx="2062">0.018428</cx:pt>
          <cx:pt idx="2063">0.018471999999999999</cx:pt>
          <cx:pt idx="2064">0.018169999999999999</cx:pt>
          <cx:pt idx="2065">0.018367999999999999</cx:pt>
          <cx:pt idx="2066">0.018092</cx:pt>
          <cx:pt idx="2067">0.018494</cx:pt>
          <cx:pt idx="2068">0.018543</cx:pt>
          <cx:pt idx="2069">0.018248</cx:pt>
          <cx:pt idx="2070">0.017874000000000001</cx:pt>
          <cx:pt idx="2071">0.017819000000000002</cx:pt>
          <cx:pt idx="2072">0.01779</cx:pt>
          <cx:pt idx="2073">0.017412</cx:pt>
          <cx:pt idx="2074">0.017604000000000002</cx:pt>
          <cx:pt idx="2075">0.017784999999999999</cx:pt>
          <cx:pt idx="2076">0.017583999999999999</cx:pt>
          <cx:pt idx="2077">0.017881000000000001</cx:pt>
          <cx:pt idx="2078">0.018157</cx:pt>
          <cx:pt idx="2079">0.018513000000000002</cx:pt>
          <cx:pt idx="2080">0.019161000000000001</cx:pt>
          <cx:pt idx="2081">0.019297000000000002</cx:pt>
          <cx:pt idx="2082">0.019390999999999999</cx:pt>
          <cx:pt idx="2083">0.020122000000000001</cx:pt>
          <cx:pt idx="2084">0.019954</cx:pt>
          <cx:pt idx="2085">0.019958</cx:pt>
          <cx:pt idx="2086">0.020389999999999998</cx:pt>
          <cx:pt idx="2087">0.020617</cx:pt>
          <cx:pt idx="2088">0.020593</cx:pt>
          <cx:pt idx="2089">0.020763</cx:pt>
          <cx:pt idx="2090">0.020823000000000001</cx:pt>
          <cx:pt idx="2091">0.020964</cx:pt>
          <cx:pt idx="2092">0.021854999999999999</cx:pt>
          <cx:pt idx="2093">0.021416000000000001</cx:pt>
          <cx:pt idx="2094">0.021679</cx:pt>
          <cx:pt idx="2095">0.021930000000000002</cx:pt>
          <cx:pt idx="2096">0.021614999999999999</cx:pt>
          <cx:pt idx="2097">0.021335</cx:pt>
          <cx:pt idx="2098">0.021072</cx:pt>
          <cx:pt idx="2099">0.02104</cx:pt>
          <cx:pt idx="2100">0.021163000000000001</cx:pt>
          <cx:pt idx="2101">0.021198999999999999</cx:pt>
          <cx:pt idx="2102">0.021399999999999999</cx:pt>
          <cx:pt idx="2103">0.02104</cx:pt>
          <cx:pt idx="2104">0.021187999999999999</cx:pt>
          <cx:pt idx="2105">0.021544000000000001</cx:pt>
          <cx:pt idx="2106">0.021173999999999998</cx:pt>
          <cx:pt idx="2107">0.021214</cx:pt>
          <cx:pt idx="2108">0.021101999999999999</cx:pt>
          <cx:pt idx="2109">0.021235</cx:pt>
          <cx:pt idx="2110">0.021316999999999999</cx:pt>
          <cx:pt idx="2111">0.021198000000000002</cx:pt>
          <cx:pt idx="2112">0.021804</cx:pt>
          <cx:pt idx="2113">0.021377</cx:pt>
          <cx:pt idx="2114">0.021590999999999999</cx:pt>
          <cx:pt idx="2115">0.021284999999999998</cx:pt>
          <cx:pt idx="2116">0.020961</cx:pt>
          <cx:pt idx="2117">0.021103</cx:pt>
          <cx:pt idx="2118">0.021307</cx:pt>
          <cx:pt idx="2119">0.021439</cx:pt>
          <cx:pt idx="2120">0.021363</cx:pt>
          <cx:pt idx="2121">0.021239999999999998</cx:pt>
          <cx:pt idx="2122">0.02179</cx:pt>
          <cx:pt idx="2123">0.021694000000000001</cx:pt>
          <cx:pt idx="2124">0.021495</cx:pt>
          <cx:pt idx="2125">0.021496999999999999</cx:pt>
          <cx:pt idx="2126">0.021401</cx:pt>
          <cx:pt idx="2127">0.021437999999999999</cx:pt>
          <cx:pt idx="2128">0.021118000000000001</cx:pt>
          <cx:pt idx="2129">0.021246999999999999</cx:pt>
          <cx:pt idx="2130">0.020996000000000001</cx:pt>
          <cx:pt idx="2131">0.021118999999999999</cx:pt>
          <cx:pt idx="2132">0.021385000000000001</cx:pt>
          <cx:pt idx="2133">0.021336000000000001</cx:pt>
          <cx:pt idx="2134">0.022213</cx:pt>
          <cx:pt idx="2135">0.021144</cx:pt>
          <cx:pt idx="2136">0.020750000000000001</cx:pt>
          <cx:pt idx="2137">0.020184000000000001</cx:pt>
          <cx:pt idx="2138">0.019605000000000001</cx:pt>
          <cx:pt idx="2139">0.018773000000000001</cx:pt>
          <cx:pt idx="2140">0.018755000000000001</cx:pt>
          <cx:pt idx="2141">0.017500999999999999</cx:pt>
          <cx:pt idx="2142">0.017316000000000002</cx:pt>
          <cx:pt idx="2143">0.016323000000000001</cx:pt>
          <cx:pt idx="2144">0.016226000000000001</cx:pt>
          <cx:pt idx="2145">0.015788</cx:pt>
          <cx:pt idx="2146">0.015602</cx:pt>
          <cx:pt idx="2147">0.01554</cx:pt>
          <cx:pt idx="2148">0.015580999999999999</cx:pt>
          <cx:pt idx="2149">0.015928999999999999</cx:pt>
          <cx:pt idx="2150">0.016049999999999998</cx:pt>
          <cx:pt idx="2151">0.016756</cx:pt>
          <cx:pt idx="2152">0.016482</cx:pt>
          <cx:pt idx="2153">0.016316000000000001</cx:pt>
          <cx:pt idx="2154">0.016317999999999999</cx:pt>
          <cx:pt idx="2155">0.015772999999999999</cx:pt>
          <cx:pt idx="2156">0.015521999999999999</cx:pt>
          <cx:pt idx="2157">0.015975</cx:pt>
          <cx:pt idx="2158">0.015890000000000001</cx:pt>
          <cx:pt idx="2159">0.016556999999999999</cx:pt>
          <cx:pt idx="2160">0.016178000000000001</cx:pt>
          <cx:pt idx="2161">0.016388</cx:pt>
          <cx:pt idx="2162">0.016683</cx:pt>
          <cx:pt idx="2163">0.017094000000000002</cx:pt>
          <cx:pt idx="2164">0.016676</cx:pt>
          <cx:pt idx="2165">0.016563000000000001</cx:pt>
          <cx:pt idx="2166">0.016574999999999999</cx:pt>
          <cx:pt idx="2167">0.016879000000000002</cx:pt>
          <cx:pt idx="2168">0.016324000000000002</cx:pt>
          <cx:pt idx="2169">0.016404999999999999</cx:pt>
          <cx:pt idx="2170">0.016188999999999999</cx:pt>
          <cx:pt idx="2171">0.016157999999999999</cx:pt>
          <cx:pt idx="2172">0.016806999999999999</cx:pt>
          <cx:pt idx="2173">0.016631</cx:pt>
          <cx:pt idx="2174">0.016851000000000001</cx:pt>
          <cx:pt idx="2175">0.017135999999999998</cx:pt>
          <cx:pt idx="2176">0.017124</cx:pt>
          <cx:pt idx="2177">0.017406000000000001</cx:pt>
          <cx:pt idx="2178">0.016874</cx:pt>
          <cx:pt idx="2179">0.016882000000000001</cx:pt>
          <cx:pt idx="2180">0.016801</cx:pt>
          <cx:pt idx="2181">0.016806999999999999</cx:pt>
          <cx:pt idx="2182">0.016376000000000002</cx:pt>
          <cx:pt idx="2183">0.016485</cx:pt>
          <cx:pt idx="2184">0.015973000000000001</cx:pt>
          <cx:pt idx="2185">0.015796000000000001</cx:pt>
          <cx:pt idx="2186">0.015724999999999999</cx:pt>
          <cx:pt idx="2187">0.015810000000000001</cx:pt>
          <cx:pt idx="2188">0.015989</cx:pt>
          <cx:pt idx="2189">0.015824000000000001</cx:pt>
          <cx:pt idx="2190">0.015973999999999999</cx:pt>
          <cx:pt idx="2191">0.015941</cx:pt>
          <cx:pt idx="2192">0.015984000000000002</cx:pt>
          <cx:pt idx="2193">0.016174999999999998</cx:pt>
          <cx:pt idx="2194">0.015899</cx:pt>
          <cx:pt idx="2195">0.016438999999999999</cx:pt>
          <cx:pt idx="2196">0.016448999999999998</cx:pt>
          <cx:pt idx="2197">0.016354</cx:pt>
          <cx:pt idx="2198">0.016306999999999999</cx:pt>
          <cx:pt idx="2199">0.016964</cx:pt>
          <cx:pt idx="2200">0.016660999999999999</cx:pt>
          <cx:pt idx="2201">0.016177</cx:pt>
          <cx:pt idx="2202">0.015269</cx:pt>
          <cx:pt idx="2203">0.014378</cx:pt>
          <cx:pt idx="2204">0.014482999999999999</cx:pt>
          <cx:pt idx="2205">0.014203</cx:pt>
          <cx:pt idx="2206">0.014369</cx:pt>
          <cx:pt idx="2207">0.015095000000000001</cx:pt>
          <cx:pt idx="2208">0.015563</cx:pt>
          <cx:pt idx="2209">0.01495</cx:pt>
          <cx:pt idx="2210">0.015748999999999999</cx:pt>
          <cx:pt idx="2211">0.016028000000000001</cx:pt>
          <cx:pt idx="2212">0.015701</cx:pt>
          <cx:pt idx="2213">0.015618</cx:pt>
          <cx:pt idx="2214">0.015199000000000001</cx:pt>
          <cx:pt idx="2215">0.014897000000000001</cx:pt>
          <cx:pt idx="2216">0.014782</cx:pt>
          <cx:pt idx="2217">0.014749</cx:pt>
          <cx:pt idx="2218">0.015089999999999999</cx:pt>
          <cx:pt idx="2219">0.015154000000000001</cx:pt>
          <cx:pt idx="2220">0.015554</cx:pt>
          <cx:pt idx="2221">0.015857</cx:pt>
          <cx:pt idx="2222">0.016362999999999999</cx:pt>
          <cx:pt idx="2223">0.016220999999999999</cx:pt>
          <cx:pt idx="2224">0.016469999999999999</cx:pt>
          <cx:pt idx="2225">0.016596</cx:pt>
          <cx:pt idx="2226">0.016268999999999999</cx:pt>
          <cx:pt idx="2227">0.015654999999999999</cx:pt>
          <cx:pt idx="2228">0.015243</cx:pt>
          <cx:pt idx="2229">0.015167999999999999</cx:pt>
          <cx:pt idx="2230">0.014992</cx:pt>
          <cx:pt idx="2231">0.015391999999999999</cx:pt>
          <cx:pt idx="2232">0.015684</cx:pt>
          <cx:pt idx="2233">0.016414000000000002</cx:pt>
          <cx:pt idx="2234">0.016562</cx:pt>
          <cx:pt idx="2235">0.016781999999999998</cx:pt>
          <cx:pt idx="2236">0.017193</cx:pt>
          <cx:pt idx="2237">0.017267000000000001</cx:pt>
          <cx:pt idx="2238">0.01745</cx:pt>
          <cx:pt idx="2239">0.017221</cx:pt>
          <cx:pt idx="2240">0.017365999999999999</cx:pt>
          <cx:pt idx="2241">0.017259</cx:pt>
          <cx:pt idx="2242">0.017367</cx:pt>
          <cx:pt idx="2243">0.016990999999999999</cx:pt>
          <cx:pt idx="2244">0.017361000000000001</cx:pt>
          <cx:pt idx="2245">0.016660000000000001</cx:pt>
          <cx:pt idx="2246">0.016286999999999999</cx:pt>
          <cx:pt idx="2247">0.015469999999999999</cx:pt>
          <cx:pt idx="2248">0.015082</cx:pt>
          <cx:pt idx="2249">0.014657999999999999</cx:pt>
          <cx:pt idx="2250">0.014485</cx:pt>
          <cx:pt idx="2251">0.014029</cx:pt>
          <cx:pt idx="2252">0.012605999999999999</cx:pt>
          <cx:pt idx="2253">0.011728000000000001</cx:pt>
          <cx:pt idx="2254">0.011050000000000001</cx:pt>
          <cx:pt idx="2255">0.010847000000000001</cx:pt>
          <cx:pt idx="2256">0.010782999999999999</cx:pt>
          <cx:pt idx="2257">0.011152</cx:pt>
          <cx:pt idx="2258">0.011284000000000001</cx:pt>
          <cx:pt idx="2259">0.01136</cx:pt>
          <cx:pt idx="2260">0.011334</cx:pt>
          <cx:pt idx="2261">0.011972</cx:pt>
          <cx:pt idx="2262">0.011939999999999999</cx:pt>
          <cx:pt idx="2263">0.012378</cx:pt>
          <cx:pt idx="2264">0.013058</cx:pt>
          <cx:pt idx="2265">0.013206000000000001</cx:pt>
          <cx:pt idx="2266">0.013309</cx:pt>
          <cx:pt idx="2267">0.013166000000000001</cx:pt>
          <cx:pt idx="2268">0.013235</cx:pt>
          <cx:pt idx="2269">0.012872</cx:pt>
          <cx:pt idx="2270">0.012815</cx:pt>
          <cx:pt idx="2271">0.012525</cx:pt>
          <cx:pt idx="2272">0.012848999999999999</cx:pt>
          <cx:pt idx="2273">0.013055000000000001</cx:pt>
          <cx:pt idx="2274">0.01321</cx:pt>
          <cx:pt idx="2275">0.013769999999999999</cx:pt>
          <cx:pt idx="2276">0.013998</cx:pt>
          <cx:pt idx="2277">0.014165000000000001</cx:pt>
          <cx:pt idx="2278">0.014563</cx:pt>
          <cx:pt idx="2279">0.014623000000000001</cx:pt>
          <cx:pt idx="2280">0.014947999999999999</cx:pt>
          <cx:pt idx="2281">0.015531</cx:pt>
          <cx:pt idx="2282">0.015656</cx:pt>
          <cx:pt idx="2283">0.015911000000000002</cx:pt>
          <cx:pt idx="2284">0.016635</cx:pt>
          <cx:pt idx="2285">0.016471</cx:pt>
          <cx:pt idx="2286">0.016771000000000001</cx:pt>
          <cx:pt idx="2287">0.017373</cx:pt>
          <cx:pt idx="2288">0.018450000000000001</cx:pt>
          <cx:pt idx="2289">0.019255000000000001</cx:pt>
          <cx:pt idx="2290">0.019886000000000001</cx:pt>
          <cx:pt idx="2291">0.02026</cx:pt>
          <cx:pt idx="2292">0.020406000000000001</cx:pt>
          <cx:pt idx="2293">0.019664999999999998</cx:pt>
          <cx:pt idx="2294">0.019130000000000001</cx:pt>
          <cx:pt idx="2295">0.018622</cx:pt>
          <cx:pt idx="2296">0.018207000000000001</cx:pt>
          <cx:pt idx="2297">0.017745</cx:pt>
          <cx:pt idx="2298">0.019266999999999999</cx:pt>
          <cx:pt idx="2299">0.017524999999999999</cx:pt>
          <cx:pt idx="2300">0.017949</cx:pt>
          <cx:pt idx="2301">0.018534999999999999</cx:pt>
          <cx:pt idx="2302">0.018735000000000002</cx:pt>
          <cx:pt idx="2303">0.018738000000000001</cx:pt>
          <cx:pt idx="2304">0.019389</cx:pt>
          <cx:pt idx="2305">0.020069</cx:pt>
          <cx:pt idx="2306">0.021099</cx:pt>
          <cx:pt idx="2307">0.021458000000000001</cx:pt>
          <cx:pt idx="2308">0.022263000000000002</cx:pt>
          <cx:pt idx="2309">0.023307999999999999</cx:pt>
          <cx:pt idx="2310">0.023522999999999999</cx:pt>
          <cx:pt idx="2311">0.023859999999999999</cx:pt>
          <cx:pt idx="2312">0.024494999999999999</cx:pt>
          <cx:pt idx="2313">0.024334000000000001</cx:pt>
          <cx:pt idx="2314">0.024382000000000001</cx:pt>
          <cx:pt idx="2315">0.024025000000000001</cx:pt>
          <cx:pt idx="2316">0.024126999999999999</cx:pt>
          <cx:pt idx="2317">0.024161999999999999</cx:pt>
          <cx:pt idx="2318">0.024288000000000001</cx:pt>
          <cx:pt idx="2319">0.024743000000000001</cx:pt>
          <cx:pt idx="2320">0.024294</cx:pt>
          <cx:pt idx="2321">0.024753000000000001</cx:pt>
          <cx:pt idx="2322">0.024878000000000001</cx:pt>
          <cx:pt idx="2323">0.024871000000000001</cx:pt>
          <cx:pt idx="2324">0.025075</cx:pt>
          <cx:pt idx="2325">0.024478</cx:pt>
          <cx:pt idx="2326">0.024663999999999998</cx:pt>
          <cx:pt idx="2327">0.024386000000000001</cx:pt>
          <cx:pt idx="2328">0.024294</cx:pt>
          <cx:pt idx="2329">0.02402</cx:pt>
          <cx:pt idx="2330">0.023903000000000001</cx:pt>
          <cx:pt idx="2331">0.023698</cx:pt>
          <cx:pt idx="2332">0.02332</cx:pt>
          <cx:pt idx="2333">0.023101</cx:pt>
          <cx:pt idx="2334">0.022685</cx:pt>
          <cx:pt idx="2335">0.022352</cx:pt>
          <cx:pt idx="2336">0.022363000000000001</cx:pt>
          <cx:pt idx="2337">0.022033000000000001</cx:pt>
          <cx:pt idx="2338">0.021500999999999999</cx:pt>
          <cx:pt idx="2339">0.021481</cx:pt>
          <cx:pt idx="2340">0.021350000000000001</cx:pt>
          <cx:pt idx="2341">0.021125999999999999</cx:pt>
          <cx:pt idx="2342">0.021559999999999999</cx:pt>
          <cx:pt idx="2343">0.021263000000000001</cx:pt>
          <cx:pt idx="2344">0.021146999999999999</cx:pt>
          <cx:pt idx="2345">0.021461000000000001</cx:pt>
          <cx:pt idx="2346">0.021572999999999998</cx:pt>
          <cx:pt idx="2347">0.021628000000000001</cx:pt>
          <cx:pt idx="2348">0.021457</cx:pt>
          <cx:pt idx="2349">0.021349</cx:pt>
          <cx:pt idx="2350">0.020833000000000001</cx:pt>
          <cx:pt idx="2351">0.020709000000000002</cx:pt>
          <cx:pt idx="2352">0.020794</cx:pt>
          <cx:pt idx="2353">0.021035999999999999</cx:pt>
          <cx:pt idx="2354">0.020912</cx:pt>
          <cx:pt idx="2355">0.021128999999999998</cx:pt>
          <cx:pt idx="2356">0.021079000000000001</cx:pt>
          <cx:pt idx="2357">0.021145000000000001</cx:pt>
          <cx:pt idx="2358">0.021363</cx:pt>
          <cx:pt idx="2359">0.021260000000000001</cx:pt>
          <cx:pt idx="2360">0.021104999999999999</cx:pt>
          <cx:pt idx="2361">0.02111</cx:pt>
          <cx:pt idx="2362">0.021073000000000001</cx:pt>
          <cx:pt idx="2363">0.02137</cx:pt>
          <cx:pt idx="2364">0.021593999999999999</cx:pt>
          <cx:pt idx="2365">0.021368999999999999</cx:pt>
          <cx:pt idx="2366">0.020771999999999999</cx:pt>
          <cx:pt idx="2367">0.020924999999999999</cx:pt>
          <cx:pt idx="2368">0.020986000000000001</cx:pt>
          <cx:pt idx="2369">0.021201999999999999</cx:pt>
          <cx:pt idx="2370">0.020985</cx:pt>
          <cx:pt idx="2371">0.021232000000000001</cx:pt>
          <cx:pt idx="2372">0.021538999999999999</cx:pt>
          <cx:pt idx="2373">0.021545000000000002</cx:pt>
          <cx:pt idx="2374">0.021631000000000001</cx:pt>
          <cx:pt idx="2375">0.02205</cx:pt>
          <cx:pt idx="2376">0.02162</cx:pt>
          <cx:pt idx="2377">0.021422</cx:pt>
          <cx:pt idx="2378">0.021632999999999999</cx:pt>
          <cx:pt idx="2379">0.021413999999999999</cx:pt>
          <cx:pt idx="2380">0.022471999999999999</cx:pt>
          <cx:pt idx="2381">0.021402000000000001</cx:pt>
          <cx:pt idx="2382">0.021366</cx:pt>
          <cx:pt idx="2383">0.021101999999999999</cx:pt>
          <cx:pt idx="2384">0.022012</cx:pt>
          <cx:pt idx="2385">0.021042999999999999</cx:pt>
          <cx:pt idx="2386">0.020941000000000001</cx:pt>
          <cx:pt idx="2387">0.020975000000000001</cx:pt>
          <cx:pt idx="2388">0.020632999999999999</cx:pt>
          <cx:pt idx="2389">0.020434000000000001</cx:pt>
          <cx:pt idx="2390">0.020215</cx:pt>
          <cx:pt idx="2391">0.019945000000000001</cx:pt>
          <cx:pt idx="2392">0.019913</cx:pt>
          <cx:pt idx="2393">0.019115</cx:pt>
          <cx:pt idx="2394">0.018572999999999999</cx:pt>
          <cx:pt idx="2395">0.017905999999999998</cx:pt>
          <cx:pt idx="2396">0.017038000000000001</cx:pt>
          <cx:pt idx="2397">0.016032999999999999</cx:pt>
          <cx:pt idx="2398">0.015205</cx:pt>
          <cx:pt idx="2399">0.014579999999999999</cx:pt>
          <cx:pt idx="2400">0.014364</cx:pt>
          <cx:pt idx="2401">0.014153000000000001</cx:pt>
          <cx:pt idx="2402">0.013958</cx:pt>
          <cx:pt idx="2403">0.013929</cx:pt>
          <cx:pt idx="2404">0.014090999999999999</cx:pt>
          <cx:pt idx="2405">0.013743999999999999</cx:pt>
          <cx:pt idx="2406">0.013875999999999999</cx:pt>
          <cx:pt idx="2407">0.013847</cx:pt>
          <cx:pt idx="2408">0.014010999999999999</cx:pt>
          <cx:pt idx="2409">0.014128999999999999</cx:pt>
          <cx:pt idx="2410">0.014121999999999999</cx:pt>
          <cx:pt idx="2411">0.014449</cx:pt>
          <cx:pt idx="2412">0.014596</cx:pt>
          <cx:pt idx="2413">0.014223</cx:pt>
          <cx:pt idx="2414">0.014361000000000001</cx:pt>
          <cx:pt idx="2415">0.014107</cx:pt>
          <cx:pt idx="2416">0.013717</cx:pt>
          <cx:pt idx="2417">0.013589</cx:pt>
          <cx:pt idx="2418">0.013476999999999999</cx:pt>
          <cx:pt idx="2419">0.013566999999999999</cx:pt>
          <cx:pt idx="2420">0.013376000000000001</cx:pt>
          <cx:pt idx="2421">0.013440000000000001</cx:pt>
          <cx:pt idx="2422">0.013677</cx:pt>
          <cx:pt idx="2423">0.013901</cx:pt>
          <cx:pt idx="2424">0.013977</cx:pt>
          <cx:pt idx="2425">0.014220999999999999</cx:pt>
          <cx:pt idx="2426">0.014470999999999999</cx:pt>
          <cx:pt idx="2427">0.014694</cx:pt>
          <cx:pt idx="2428">0.014834999999999999</cx:pt>
          <cx:pt idx="2429">0.015207</cx:pt>
          <cx:pt idx="2430">0.015228</cx:pt>
          <cx:pt idx="2431">0.015523</cx:pt>
          <cx:pt idx="2432">0.01562</cx:pt>
          <cx:pt idx="2433">0.016076</cx:pt>
          <cx:pt idx="2434">0.015949999999999999</cx:pt>
          <cx:pt idx="2435">0.016053999999999999</cx:pt>
          <cx:pt idx="2436">0.01602</cx:pt>
          <cx:pt idx="2437">0.015953999999999999</cx:pt>
          <cx:pt idx="2438">0.016119000000000001</cx:pt>
          <cx:pt idx="2439">0.016146000000000001</cx:pt>
          <cx:pt idx="2440">0.015972</cx:pt>
          <cx:pt idx="2441">0.016025000000000001</cx:pt>
          <cx:pt idx="2442">0.01602</cx:pt>
          <cx:pt idx="2443">0.016067999999999999</cx:pt>
          <cx:pt idx="2444">0.016066</cx:pt>
          <cx:pt idx="2445">0.015903</cx:pt>
          <cx:pt idx="2446">0.016473000000000002</cx:pt>
          <cx:pt idx="2447">0.016121</cx:pt>
          <cx:pt idx="2448">0.016237999999999999</cx:pt>
          <cx:pt idx="2449">0.015821000000000002</cx:pt>
          <cx:pt idx="2450">0.015764</cx:pt>
          <cx:pt idx="2451">0.015909</cx:pt>
          <cx:pt idx="2452">0.016022000000000002</cx:pt>
          <cx:pt idx="2453">0.016192000000000002</cx:pt>
          <cx:pt idx="2454">0.016195999999999999</cx:pt>
          <cx:pt idx="2455">0.015823</cx:pt>
          <cx:pt idx="2456">0.015332</cx:pt>
          <cx:pt idx="2457">0.014714</cx:pt>
          <cx:pt idx="2458">0.013709000000000001</cx:pt>
          <cx:pt idx="2459">0.013029000000000001</cx:pt>
          <cx:pt idx="2460">0.012569</cx:pt>
          <cx:pt idx="2461">0.011761000000000001</cx:pt>
          <cx:pt idx="2462">0.011424</cx:pt>
          <cx:pt idx="2463">0.011339</cx:pt>
          <cx:pt idx="2464">0.011237</cx:pt>
          <cx:pt idx="2465">0.011375</cx:pt>
          <cx:pt idx="2466">0.011311</cx:pt>
          <cx:pt idx="2467">0.011583</cx:pt>
          <cx:pt idx="2468">0.012718</cx:pt>
          <cx:pt idx="2469">0.012395</cx:pt>
          <cx:pt idx="2470">0.012688</cx:pt>
          <cx:pt idx="2471">0.012878000000000001</cx:pt>
          <cx:pt idx="2472">0.013109000000000001</cx:pt>
          <cx:pt idx="2473">0.013689</cx:pt>
          <cx:pt idx="2474">0.013716000000000001</cx:pt>
          <cx:pt idx="2475">0.01346</cx:pt>
          <cx:pt idx="2476">0.013195</cx:pt>
          <cx:pt idx="2477">0.013129999999999999</cx:pt>
          <cx:pt idx="2478">0.013395000000000001</cx:pt>
          <cx:pt idx="2479">0.013694</cx:pt>
          <cx:pt idx="2480">0.013925</cx:pt>
          <cx:pt idx="2481">0.014227999999999999</cx:pt>
          <cx:pt idx="2482">0.014071</cx:pt>
          <cx:pt idx="2483">0.013847</cx:pt>
          <cx:pt idx="2484">0.013688000000000001</cx:pt>
          <cx:pt idx="2485">0.013989</cx:pt>
          <cx:pt idx="2486">0.014201999999999999</cx:pt>
          <cx:pt idx="2487">0.014669</cx:pt>
          <cx:pt idx="2488">0.015298000000000001</cx:pt>
          <cx:pt idx="2489">0.015041000000000001</cx:pt>
          <cx:pt idx="2490">0.015202</cx:pt>
          <cx:pt idx="2491">0.015139</cx:pt>
          <cx:pt idx="2492">0.015076000000000001</cx:pt>
          <cx:pt idx="2493">0.014814000000000001</cx:pt>
          <cx:pt idx="2494">0.014489</cx:pt>
          <cx:pt idx="2495">0.014565</cx:pt>
          <cx:pt idx="2496">0.014796</cx:pt>
          <cx:pt idx="2497">0.014813</cx:pt>
          <cx:pt idx="2498">0.014656000000000001</cx:pt>
          <cx:pt idx="2499">0.014736000000000001</cx:pt>
          <cx:pt idx="2500">0.014929</cx:pt>
          <cx:pt idx="2501">0.014853999999999999</cx:pt>
          <cx:pt idx="2502">0.015173000000000001</cx:pt>
          <cx:pt idx="2503">0.015269</cx:pt>
          <cx:pt idx="2504">0.015544000000000001</cx:pt>
          <cx:pt idx="2505">0.015650000000000001</cx:pt>
          <cx:pt idx="2506">0.016046999999999999</cx:pt>
          <cx:pt idx="2507">0.016035000000000001</cx:pt>
          <cx:pt idx="2508">0.015955</cx:pt>
          <cx:pt idx="2509">0.016240000000000001</cx:pt>
          <cx:pt idx="2510">0.016055</cx:pt>
          <cx:pt idx="2511">0.016178999999999999</cx:pt>
          <cx:pt idx="2512">0.016351999999999998</cx:pt>
          <cx:pt idx="2513">0.016455999999999998</cx:pt>
          <cx:pt idx="2514">0.016674000000000001</cx:pt>
          <cx:pt idx="2515">0.016567999999999999</cx:pt>
          <cx:pt idx="2516">0.016608000000000001</cx:pt>
          <cx:pt idx="2517">0.016697</cx:pt>
          <cx:pt idx="2518">0.016639999999999999</cx:pt>
          <cx:pt idx="2519">0.016656000000000001</cx:pt>
          <cx:pt idx="2520">0.017051</cx:pt>
          <cx:pt idx="2521">0.01687</cx:pt>
          <cx:pt idx="2522">0.016969999999999999</cx:pt>
          <cx:pt idx="2523">0.017180000000000001</cx:pt>
          <cx:pt idx="2524">0.017263000000000001</cx:pt>
          <cx:pt idx="2525">0.017578</cx:pt>
          <cx:pt idx="2526">0.017933000000000001</cx:pt>
          <cx:pt idx="2527">0.017583000000000001</cx:pt>
          <cx:pt idx="2528">0.017784999999999999</cx:pt>
          <cx:pt idx="2529">0.017725999999999999</cx:pt>
          <cx:pt idx="2530">0.017392000000000001</cx:pt>
          <cx:pt idx="2531">0.017257999999999999</cx:pt>
          <cx:pt idx="2532">0.017500999999999999</cx:pt>
          <cx:pt idx="2533">0.017547</cx:pt>
          <cx:pt idx="2534">0.017645999999999998</cx:pt>
          <cx:pt idx="2535">0.017805000000000001</cx:pt>
          <cx:pt idx="2536">0.017817</cx:pt>
          <cx:pt idx="2537">0.017557</cx:pt>
          <cx:pt idx="2538">0.017493999999999999</cx:pt>
          <cx:pt idx="2539">0.017381000000000001</cx:pt>
          <cx:pt idx="2540">0.017186</cx:pt>
          <cx:pt idx="2541">0.017256000000000001</cx:pt>
          <cx:pt idx="2542">0.017333999999999999</cx:pt>
          <cx:pt idx="2543">0.017596000000000001</cx:pt>
          <cx:pt idx="2544">0.017904</cx:pt>
          <cx:pt idx="2545">0.017767000000000002</cx:pt>
          <cx:pt idx="2546">0.018265</cx:pt>
          <cx:pt idx="2547">0.018394000000000001</cx:pt>
          <cx:pt idx="2548">0.018852000000000001</cx:pt>
          <cx:pt idx="2549">0.019088000000000001</cx:pt>
          <cx:pt idx="2550">0.019205</cx:pt>
          <cx:pt idx="2551">0.019435000000000001</cx:pt>
          <cx:pt idx="2552">0.019186999999999999</cx:pt>
          <cx:pt idx="2553">0.019151999999999999</cx:pt>
          <cx:pt idx="2554">0.020008999999999999</cx:pt>
          <cx:pt idx="2555">0.019864</cx:pt>
          <cx:pt idx="2556">0.020171999999999999</cx:pt>
          <cx:pt idx="2557">0.019942999999999999</cx:pt>
          <cx:pt idx="2558">0.020011999999999999</cx:pt>
          <cx:pt idx="2559">0.019755999999999999</cx:pt>
          <cx:pt idx="2560">0.019442000000000001</cx:pt>
          <cx:pt idx="2561">0.019411999999999999</cx:pt>
          <cx:pt idx="2562">0.020109999999999999</cx:pt>
          <cx:pt idx="2563">0.020150000000000001</cx:pt>
          <cx:pt idx="2564">0.020403999999999999</cx:pt>
          <cx:pt idx="2565">0.021239000000000001</cx:pt>
          <cx:pt idx="2566">0.021461000000000001</cx:pt>
          <cx:pt idx="2567">0.021857999999999999</cx:pt>
          <cx:pt idx="2568">0.021332</cx:pt>
          <cx:pt idx="2569">0.022099000000000001</cx:pt>
          <cx:pt idx="2570">0.021222999999999999</cx:pt>
          <cx:pt idx="2571">0.020986000000000001</cx:pt>
          <cx:pt idx="2572">0.020639000000000001</cx:pt>
          <cx:pt idx="2573">0.020104</cx:pt>
          <cx:pt idx="2574">0.019484999999999999</cx:pt>
          <cx:pt idx="2575">0.019269000000000001</cx:pt>
          <cx:pt idx="2576">0.019050999999999998</cx:pt>
          <cx:pt idx="2577">0.019264</cx:pt>
          <cx:pt idx="2578">0.019347</cx:pt>
          <cx:pt idx="2579">0.019155999999999999</cx:pt>
          <cx:pt idx="2580">0.021153999999999999</cx:pt>
          <cx:pt idx="2581">0.018941</cx:pt>
          <cx:pt idx="2582">0.019206999999999998</cx:pt>
          <cx:pt idx="2583">0.018747</cx:pt>
          <cx:pt idx="2584">0.018296</cx:pt>
          <cx:pt idx="2585">0.018308000000000001</cx:pt>
          <cx:pt idx="2586">0.017746999999999999</cx:pt>
          <cx:pt idx="2587">0.017815999999999999</cx:pt>
          <cx:pt idx="2588">0.017350999999999998</cx:pt>
          <cx:pt idx="2589">0.017062999999999998</cx:pt>
          <cx:pt idx="2590">0.016917999999999999</cx:pt>
          <cx:pt idx="2591">0.016858000000000001</cx:pt>
          <cx:pt idx="2592">0.016185000000000001</cx:pt>
          <cx:pt idx="2593">0.016199000000000002</cx:pt>
          <cx:pt idx="2594">0.015435000000000001</cx:pt>
          <cx:pt idx="2595">0.015435000000000001</cx:pt>
          <cx:pt idx="2596">0.014371</cx:pt>
          <cx:pt idx="2597">0.013844</cx:pt>
          <cx:pt idx="2598">0.014154999999999999</cx:pt>
          <cx:pt idx="2599">0.013625</cx:pt>
          <cx:pt idx="2600">0.013383000000000001</cx:pt>
          <cx:pt idx="2601">0.013122</cx:pt>
          <cx:pt idx="2602">0.012973</cx:pt>
          <cx:pt idx="2603">0.013287999999999999</cx:pt>
          <cx:pt idx="2604">0.012848999999999999</cx:pt>
          <cx:pt idx="2605">0.012921</cx:pt>
          <cx:pt idx="2606">0.012853</cx:pt>
          <cx:pt idx="2607">0.012593999999999999</cx:pt>
          <cx:pt idx="2608">0.012404999999999999</cx:pt>
          <cx:pt idx="2609">0.012281</cx:pt>
          <cx:pt idx="2610">0.011816999999999999</cx:pt>
          <cx:pt idx="2611">0.011450999999999999</cx:pt>
          <cx:pt idx="2612">0.011011</cx:pt>
          <cx:pt idx="2613">0.010611000000000001</cx:pt>
          <cx:pt idx="2614">0.010541999999999999</cx:pt>
          <cx:pt idx="2615">0.010463999999999999</cx:pt>
          <cx:pt idx="2616">0.010394</cx:pt>
          <cx:pt idx="2617">0.010430999999999999</cx:pt>
          <cx:pt idx="2618">0.010467000000000001</cx:pt>
          <cx:pt idx="2619">0.010487</cx:pt>
          <cx:pt idx="2620">0.010574</cx:pt>
          <cx:pt idx="2621">0.010834</cx:pt>
          <cx:pt idx="2622">0.01086</cx:pt>
          <cx:pt idx="2623">0.010673</cx:pt>
          <cx:pt idx="2624">0.010612</cx:pt>
          <cx:pt idx="2625">0.010562</cx:pt>
          <cx:pt idx="2626">0.010657</cx:pt>
          <cx:pt idx="2627">0.010855</cx:pt>
          <cx:pt idx="2628">0.010954999999999999</cx:pt>
          <cx:pt idx="2629">0.011048000000000001</cx:pt>
          <cx:pt idx="2630">0.011004999999999999</cx:pt>
          <cx:pt idx="2631">0.011042</cx:pt>
          <cx:pt idx="2632">0.011209999999999999</cx:pt>
          <cx:pt idx="2633">0.011217</cx:pt>
          <cx:pt idx="2634">0.011339</cx:pt>
          <cx:pt idx="2635">0.011396</cx:pt>
          <cx:pt idx="2636">0.011871</cx:pt>
          <cx:pt idx="2637">0.011495</cx:pt>
          <cx:pt idx="2638">0.011619000000000001</cx:pt>
          <cx:pt idx="2639">0.011684</cx:pt>
          <cx:pt idx="2640">0.012038</cx:pt>
          <cx:pt idx="2641">0.012204</cx:pt>
          <cx:pt idx="2642">0.01206</cx:pt>
          <cx:pt idx="2643">0.012035000000000001</cx:pt>
          <cx:pt idx="2644">0.011993</cx:pt>
          <cx:pt idx="2645">0.011684</cx:pt>
          <cx:pt idx="2646">0.011495999999999999</cx:pt>
          <cx:pt idx="2647">0.011464999999999999</cx:pt>
          <cx:pt idx="2648">0.011495999999999999</cx:pt>
          <cx:pt idx="2649">0.011747</cx:pt>
          <cx:pt idx="2650">0.011759</cx:pt>
          <cx:pt idx="2651">0.012096000000000001</cx:pt>
          <cx:pt idx="2652">0.012513</cx:pt>
          <cx:pt idx="2653">0.012899000000000001</cx:pt>
          <cx:pt idx="2654">0.013178</cx:pt>
          <cx:pt idx="2655">0.013409000000000001</cx:pt>
          <cx:pt idx="2656">0.013767</cx:pt>
          <cx:pt idx="2657">0.013738999999999999</cx:pt>
          <cx:pt idx="2658">0.013861999999999999</cx:pt>
          <cx:pt idx="2659">0.014109</cx:pt>
          <cx:pt idx="2660">0.014187999999999999</cx:pt>
          <cx:pt idx="2661">0.014149</cx:pt>
          <cx:pt idx="2662">0.013906999999999999</cx:pt>
          <cx:pt idx="2663">0.014097</cx:pt>
          <cx:pt idx="2664">0.014258</cx:pt>
          <cx:pt idx="2665">0.013839000000000001</cx:pt>
          <cx:pt idx="2666">0.014175</cx:pt>
          <cx:pt idx="2667">0.014571000000000001</cx:pt>
          <cx:pt idx="2668">0.014827</cx:pt>
          <cx:pt idx="2669">0.015445</cx:pt>
          <cx:pt idx="2670">0.015095000000000001</cx:pt>
          <cx:pt idx="2671">0.015148</cx:pt>
          <cx:pt idx="2672">0.015474</cx:pt>
          <cx:pt idx="2673">0.015439</cx:pt>
          <cx:pt idx="2674">0.01542</cx:pt>
          <cx:pt idx="2675">0.015563</cx:pt>
          <cx:pt idx="2676">0.015509</cx:pt>
          <cx:pt idx="2677">0.015911000000000002</cx:pt>
          <cx:pt idx="2678">0.016222</cx:pt>
          <cx:pt idx="2679">0.016358999999999999</cx:pt>
          <cx:pt idx="2680">0.016548</cx:pt>
          <cx:pt idx="2681">0.016905</cx:pt>
          <cx:pt idx="2682">0.016723999999999999</cx:pt>
          <cx:pt idx="2683">0.016688000000000001</cx:pt>
          <cx:pt idx="2684">0.016216000000000001</cx:pt>
          <cx:pt idx="2685">0.015365999999999999</cx:pt>
          <cx:pt idx="2686">0.015375</cx:pt>
          <cx:pt idx="2687">0.015415</cx:pt>
          <cx:pt idx="2688">0.015454000000000001</cx:pt>
          <cx:pt idx="2689">0.016538000000000001</cx:pt>
          <cx:pt idx="2690">0.017627</cx:pt>
          <cx:pt idx="2691">0.017663000000000002</cx:pt>
          <cx:pt idx="2692">0.017547</cx:pt>
          <cx:pt idx="2693">0.017935</cx:pt>
          <cx:pt idx="2694">0.017521999999999999</cx:pt>
          <cx:pt idx="2695">0.017788999999999999</cx:pt>
          <cx:pt idx="2696">0.017956</cx:pt>
          <cx:pt idx="2697">0.017493000000000002</cx:pt>
          <cx:pt idx="2698">0.017634</cx:pt>
          <cx:pt idx="2699">0.017663000000000002</cx:pt>
          <cx:pt idx="2700">0.017916999999999999</cx:pt>
          <cx:pt idx="2701">0.018388999999999999</cx:pt>
          <cx:pt idx="2702">0.018703000000000001</cx:pt>
          <cx:pt idx="2703">0.018748000000000001</cx:pt>
          <cx:pt idx="2704">0.019001000000000001</cx:pt>
          <cx:pt idx="2705">0.019081000000000001</cx:pt>
          <cx:pt idx="2706">0.019560999999999999</cx:pt>
          <cx:pt idx="2707">0.019397999999999999</cx:pt>
          <cx:pt idx="2708">0.019369999999999998</cx:pt>
          <cx:pt idx="2709">0.019567999999999999</cx:pt>
          <cx:pt idx="2710">0.019602999999999999</cx:pt>
          <cx:pt idx="2711">0.019251999999999998</cx:pt>
          <cx:pt idx="2712">0.018964000000000002</cx:pt>
          <cx:pt idx="2713">0.019075000000000002</cx:pt>
          <cx:pt idx="2714">0.019033000000000001</cx:pt>
          <cx:pt idx="2715">0.019056</cx:pt>
          <cx:pt idx="2716">0.019303000000000001</cx:pt>
          <cx:pt idx="2717">0.018976</cx:pt>
          <cx:pt idx="2718">0.019119000000000001</cx:pt>
          <cx:pt idx="2719">0.019174</cx:pt>
          <cx:pt idx="2720">0.019116000000000001</cx:pt>
          <cx:pt idx="2721">0.019293000000000001</cx:pt>
          <cx:pt idx="2722">0.019491999999999999</cx:pt>
          <cx:pt idx="2723">0.020031</cx:pt>
          <cx:pt idx="2724">0.020115000000000001</cx:pt>
          <cx:pt idx="2725">0.020399</cx:pt>
          <cx:pt idx="2726">0.02053</cx:pt>
          <cx:pt idx="2727">0.020917000000000002</cx:pt>
          <cx:pt idx="2728">0.021788999999999999</cx:pt>
          <cx:pt idx="2729">0.022206</cx:pt>
          <cx:pt idx="2730">0.022544000000000002</cx:pt>
          <cx:pt idx="2731">0.022776999999999999</cx:pt>
          <cx:pt idx="2732">0.023571999999999999</cx:pt>
          <cx:pt idx="2733">0.022870000000000001</cx:pt>
          <cx:pt idx="2734">0.022734999999999998</cx:pt>
          <cx:pt idx="2735">0.021402000000000001</cx:pt>
          <cx:pt idx="2736">0.020974</cx:pt>
          <cx:pt idx="2737">0.020271999999999998</cx:pt>
          <cx:pt idx="2738">0.019621</cx:pt>
          <cx:pt idx="2739">0.019189999999999999</cx:pt>
          <cx:pt idx="2740">0.019525000000000001</cx:pt>
          <cx:pt idx="2741">0.019304999999999999</cx:pt>
          <cx:pt idx="2742">0.019435000000000001</cx:pt>
          <cx:pt idx="2743">0.020168999999999999</cx:pt>
          <cx:pt idx="2744">0.02027</cx:pt>
          <cx:pt idx="2745">0.020884</cx:pt>
          <cx:pt idx="2746">0.021585</cx:pt>
          <cx:pt idx="2747">0.021562999999999999</cx:pt>
          <cx:pt idx="2748">0.022454000000000002</cx:pt>
          <cx:pt idx="2749">0.022463</cx:pt>
          <cx:pt idx="2750">0.022993</cx:pt>
          <cx:pt idx="2751">0.022616000000000001</cx:pt>
          <cx:pt idx="2752">0.023116999999999999</cx:pt>
          <cx:pt idx="2753">0.019247</cx:pt>
          <cx:pt idx="2754">0.019004</cx:pt>
          <cx:pt idx="2755">0.019023000000000002</cx:pt>
          <cx:pt idx="2756">0.019309</cx:pt>
          <cx:pt idx="2757">0.018964999999999999</cx:pt>
          <cx:pt idx="2758">0.022096999999999999</cx:pt>
          <cx:pt idx="2759">0.021916999999999999</cx:pt>
          <cx:pt idx="2760">0.021427000000000002</cx:pt>
          <cx:pt idx="2761">0.020851999999999999</cx:pt>
          <cx:pt idx="2762">0.021458999999999999</cx:pt>
          <cx:pt idx="2763">0.020761000000000002</cx:pt>
          <cx:pt idx="2764">0.020586</cx:pt>
          <cx:pt idx="2765">0.020795000000000001</cx:pt>
          <cx:pt idx="2766">0.020421999999999999</cx:pt>
          <cx:pt idx="2767">0.020986000000000001</cx:pt>
          <cx:pt idx="2768">0.020992</cx:pt>
          <cx:pt idx="2769">0.021802999999999999</cx:pt>
          <cx:pt idx="2770">0.021774000000000002</cx:pt>
          <cx:pt idx="2771">0.021897</cx:pt>
          <cx:pt idx="2772">0.021711999999999999</cx:pt>
          <cx:pt idx="2773">0.022006000000000001</cx:pt>
          <cx:pt idx="2774">0.021968000000000001</cx:pt>
          <cx:pt idx="2775">0.021781999999999999</cx:pt>
          <cx:pt idx="2776">0.021684999999999999</cx:pt>
          <cx:pt idx="2777">0.021613</cx:pt>
          <cx:pt idx="2778">0.021673999999999999</cx:pt>
          <cx:pt idx="2779">0.021869</cx:pt>
          <cx:pt idx="2780">0.021544000000000001</cx:pt>
          <cx:pt idx="2781">0.021944999999999999</cx:pt>
          <cx:pt idx="2782">0.021422</cx:pt>
          <cx:pt idx="2783">0.021394</cx:pt>
          <cx:pt idx="2784">0.021503000000000001</cx:pt>
          <cx:pt idx="2785">0.021080000000000002</cx:pt>
          <cx:pt idx="2786">0.020782999999999999</cx:pt>
          <cx:pt idx="2787">0.020958999999999998</cx:pt>
          <cx:pt idx="2788">0.020825</cx:pt>
          <cx:pt idx="2789">0.021076999999999999</cx:pt>
          <cx:pt idx="2790">0.021114999999999998</cx:pt>
          <cx:pt idx="2791">0.021180000000000001</cx:pt>
          <cx:pt idx="2792">0.020693</cx:pt>
          <cx:pt idx="2793">0.020459999999999999</cx:pt>
          <cx:pt idx="2794">0.019709000000000001</cx:pt>
          <cx:pt idx="2795">0.018803</cx:pt>
          <cx:pt idx="2796">0.017447000000000001</cx:pt>
          <cx:pt idx="2797">0.016341000000000001</cx:pt>
          <cx:pt idx="2798">0.015651000000000002</cx:pt>
          <cx:pt idx="2799">0.014963000000000001</cx:pt>
          <cx:pt idx="2800">0.014656000000000001</cx:pt>
          <cx:pt idx="2801">0.014473</cx:pt>
          <cx:pt idx="2802">0.014322</cx:pt>
          <cx:pt idx="2803">0.014201</cx:pt>
          <cx:pt idx="2804">0.014071</cx:pt>
          <cx:pt idx="2805">0.014224000000000001</cx:pt>
          <cx:pt idx="2806">0.014334</cx:pt>
          <cx:pt idx="2807">0.014425</cx:pt>
          <cx:pt idx="2808">0.013853000000000001</cx:pt>
          <cx:pt idx="2809">0.013816999999999999</cx:pt>
          <cx:pt idx="2810">0.013857</cx:pt>
          <cx:pt idx="2811">0.014102999999999999</cx:pt>
          <cx:pt idx="2812">0.013988</cx:pt>
          <cx:pt idx="2813">0.013575</cx:pt>
          <cx:pt idx="2814">0.013608</cx:pt>
          <cx:pt idx="2815">0.013539000000000001</cx:pt>
          <cx:pt idx="2816">0.013415</cx:pt>
          <cx:pt idx="2817">0.013313999999999999</cx:pt>
          <cx:pt idx="2818">0.013407000000000001</cx:pt>
          <cx:pt idx="2819">0.013568999999999999</cx:pt>
          <cx:pt idx="2820">0.013528</cx:pt>
          <cx:pt idx="2821">0.013559999999999999</cx:pt>
          <cx:pt idx="2822">0.013665</cx:pt>
          <cx:pt idx="2823">0.013598000000000001</cx:pt>
          <cx:pt idx="2824">0.013677</cx:pt>
          <cx:pt idx="2825">0.013708</cx:pt>
          <cx:pt idx="2826">0.013927</cx:pt>
          <cx:pt idx="2827">0.013879000000000001</cx:pt>
          <cx:pt idx="2828">0.013913</cx:pt>
          <cx:pt idx="2829">0.014076</cx:pt>
          <cx:pt idx="2830">0.013776</cx:pt>
          <cx:pt idx="2831">0.013683000000000001</cx:pt>
          <cx:pt idx="2832">0.013665</cx:pt>
          <cx:pt idx="2833">0.013601</cx:pt>
          <cx:pt idx="2834">0.013429</cx:pt>
          <cx:pt idx="2835">0.013655</cx:pt>
          <cx:pt idx="2836">0.013656</cx:pt>
          <cx:pt idx="2837">0.013687</cx:pt>
          <cx:pt idx="2838">0.013819</cx:pt>
          <cx:pt idx="2839">0.014227</cx:pt>
          <cx:pt idx="2840">0.014003</cx:pt>
          <cx:pt idx="2841">0.014178</cx:pt>
          <cx:pt idx="2842">0.014297000000000001</cx:pt>
          <cx:pt idx="2843">0.014664999999999999</cx:pt>
          <cx:pt idx="2844">0.014629</cx:pt>
          <cx:pt idx="2845">0.015062000000000001</cx:pt>
          <cx:pt idx="2846">0.015381000000000001</cx:pt>
          <cx:pt idx="2847">0.015650000000000001</cx:pt>
          <cx:pt idx="2848">0.01434</cx:pt>
          <cx:pt idx="2849">0.014318000000000001</cx:pt>
          <cx:pt idx="2850">0.014187999999999999</cx:pt>
          <cx:pt idx="2851">0.014069999999999999</cx:pt>
          <cx:pt idx="2852">0.014147</cx:pt>
          <cx:pt idx="2853">0.015452</cx:pt>
          <cx:pt idx="2854">0.015762000000000002</cx:pt>
          <cx:pt idx="2855">0.016004000000000001</cx:pt>
          <cx:pt idx="2856">0.016059</cx:pt>
          <cx:pt idx="2857">0.016320999999999999</cx:pt>
          <cx:pt idx="2858">0.016310000000000002</cx:pt>
          <cx:pt idx="2859">0.016465</cx:pt>
          <cx:pt idx="2860">0.016652</cx:pt>
          <cx:pt idx="2861">0.016499</cx:pt>
          <cx:pt idx="2862">0.016808</cx:pt>
          <cx:pt idx="2863">0.016900999999999999</cx:pt>
          <cx:pt idx="2864">0.016865000000000002</cx:pt>
          <cx:pt idx="2865">0.016666</cx:pt>
          <cx:pt idx="2866">0.016818</cx:pt>
          <cx:pt idx="2867">0.016757999999999999</cx:pt>
          <cx:pt idx="2868">0.017132999999999999</cx:pt>
          <cx:pt idx="2869">0.017048000000000001</cx:pt>
          <cx:pt idx="2870">0.017257000000000002</cx:pt>
          <cx:pt idx="2871">0.017319999999999999</cx:pt>
          <cx:pt idx="2872">0.017315000000000001</cx:pt>
          <cx:pt idx="2873">0.017395999999999998</cx:pt>
          <cx:pt idx="2874">0.017253999999999999</cx:pt>
          <cx:pt idx="2875">0.017930000000000001</cx:pt>
          <cx:pt idx="2876">0.017713</cx:pt>
          <cx:pt idx="2877">0.017922</cx:pt>
          <cx:pt idx="2878">0.018065999999999999</cx:pt>
          <cx:pt idx="2879">0.018119</cx:pt>
          <cx:pt idx="2880">0.017922</cx:pt>
          <cx:pt idx="2881">0.018148000000000001</cx:pt>
          <cx:pt idx="2882">0.018092</cx:pt>
          <cx:pt idx="2883">0.018061000000000001</cx:pt>
          <cx:pt idx="2884">0.01805</cx:pt>
          <cx:pt idx="2885">0.018223</cx:pt>
          <cx:pt idx="2886">0.018232999999999999</cx:pt>
          <cx:pt idx="2887">0.017856</cx:pt>
          <cx:pt idx="2888">0.017776</cx:pt>
          <cx:pt idx="2889">0.017638999999999998</cx:pt>
          <cx:pt idx="2890">0.017899000000000002</cx:pt>
          <cx:pt idx="2891">0.017711000000000001</cx:pt>
          <cx:pt idx="2892">0.017680000000000001</cx:pt>
          <cx:pt idx="2893">0.018013000000000001</cx:pt>
          <cx:pt idx="2894">0.018443000000000001</cx:pt>
          <cx:pt idx="2895">0.018387000000000001</cx:pt>
          <cx:pt idx="2896">0.018735999999999999</cx:pt>
          <cx:pt idx="2897">0.018676000000000002</cx:pt>
          <cx:pt idx="2898">0.018644000000000001</cx:pt>
          <cx:pt idx="2899">0.018509999999999999</cx:pt>
          <cx:pt idx="2900">0.018523000000000001</cx:pt>
          <cx:pt idx="2901">0.018822999999999999</cx:pt>
          <cx:pt idx="2902">0.018482999999999999</cx:pt>
          <cx:pt idx="2903">0.018613000000000001</cx:pt>
          <cx:pt idx="2904">0.018665999999999999</cx:pt>
          <cx:pt idx="2905">0.018800999999999998</cx:pt>
          <cx:pt idx="2906">0.018582000000000001</cx:pt>
          <cx:pt idx="2907">0.018793000000000001</cx:pt>
          <cx:pt idx="2908">0.01881</cx:pt>
          <cx:pt idx="2909">0.018939999999999999</cx:pt>
          <cx:pt idx="2910">0.018735999999999999</cx:pt>
          <cx:pt idx="2911">0.018789</cx:pt>
          <cx:pt idx="2912">0.019040000000000001</cx:pt>
          <cx:pt idx="2913">0.019258999999999998</cx:pt>
          <cx:pt idx="2914">0.019272000000000001</cx:pt>
          <cx:pt idx="2915">0.019453000000000002</cx:pt>
          <cx:pt idx="2916">0.019743</cx:pt>
          <cx:pt idx="2917">0.019557000000000001</cx:pt>
          <cx:pt idx="2918">0.019664000000000001</cx:pt>
          <cx:pt idx="2919">0.019488999999999999</cx:pt>
          <cx:pt idx="2920">0.019488999999999999</cx:pt>
          <cx:pt idx="2921">0.019633999999999999</cx:pt>
          <cx:pt idx="2922">0.019793000000000002</cx:pt>
          <cx:pt idx="2923">0.019514</cx:pt>
          <cx:pt idx="2924">0.019716999999999998</cx:pt>
          <cx:pt idx="2925">0.019852999999999999</cx:pt>
          <cx:pt idx="2926">0.019831999999999999</cx:pt>
          <cx:pt idx="2927">0.019977000000000002</cx:pt>
          <cx:pt idx="2928">0.019892</cx:pt>
          <cx:pt idx="2929">0.020227999999999999</cx:pt>
          <cx:pt idx="2930">0.019628</cx:pt>
          <cx:pt idx="2931">0.019295</cx:pt>
          <cx:pt idx="2932">0.019310000000000001</cx:pt>
          <cx:pt idx="2933">0.019002999999999999</cx:pt>
          <cx:pt idx="2934">0.019206999999999998</cx:pt>
          <cx:pt idx="2935">0.018117000000000001</cx:pt>
          <cx:pt idx="2936">0.017214</cx:pt>
          <cx:pt idx="2937">0.016302000000000001</cx:pt>
          <cx:pt idx="2938">0.014666</cx:pt>
          <cx:pt idx="2939">0.013977</cx:pt>
          <cx:pt idx="2940">0.013391</cx:pt>
          <cx:pt idx="2941">0.013354</cx:pt>
          <cx:pt idx="2942">0.013566999999999999</cx:pt>
          <cx:pt idx="2943">0.014383</cx:pt>
          <cx:pt idx="2944">0.01533</cx:pt>
          <cx:pt idx="2945">0.015899</cx:pt>
          <cx:pt idx="2946">0.016310999999999999</cx:pt>
          <cx:pt idx="2947">0.016664000000000002</cx:pt>
          <cx:pt idx="2948">0.017287</cx:pt>
          <cx:pt idx="2949">0.017427000000000002</cx:pt>
          <cx:pt idx="2950">0.017513000000000001</cx:pt>
          <cx:pt idx="2951">0.018447999999999999</cx:pt>
          <cx:pt idx="2952">0.018442</cx:pt>
          <cx:pt idx="2953">0.018297999999999998</cx:pt>
          <cx:pt idx="2954">0.018273999999999999</cx:pt>
          <cx:pt idx="2955">0.018332000000000001</cx:pt>
          <cx:pt idx="2956">0.018186000000000001</cx:pt>
          <cx:pt idx="2957">0.018297999999999998</cx:pt>
          <cx:pt idx="2958">0.018103999999999999</cx:pt>
          <cx:pt idx="2959">0.017812999999999999</cx:pt>
          <cx:pt idx="2960">0.017991</cx:pt>
          <cx:pt idx="2961">0.017954000000000001</cx:pt>
          <cx:pt idx="2962">0.017902000000000001</cx:pt>
          <cx:pt idx="2963">0.017933000000000001</cx:pt>
          <cx:pt idx="2964">0.018092</cx:pt>
          <cx:pt idx="2965">0.018100000000000002</cx:pt>
          <cx:pt idx="2966">0.018234</cx:pt>
          <cx:pt idx="2967">0.018235000000000001</cx:pt>
          <cx:pt idx="2968">0.018373</cx:pt>
          <cx:pt idx="2969">0.017538999999999999</cx:pt>
          <cx:pt idx="2970">0.017395000000000001</cx:pt>
          <cx:pt idx="2971">0.017187000000000001</cx:pt>
          <cx:pt idx="2972">0.016992</cx:pt>
          <cx:pt idx="2973">0.016761999999999999</cx:pt>
          <cx:pt idx="2974">0.016843</cx:pt>
          <cx:pt idx="2975">0.016827999999999999</cx:pt>
          <cx:pt idx="2976">0.017018999999999999</cx:pt>
          <cx:pt idx="2977">0.016917000000000001</cx:pt>
          <cx:pt idx="2978">0.016916</cx:pt>
          <cx:pt idx="2979">0.016657000000000002</cx:pt>
          <cx:pt idx="2980">0.016861999999999999</cx:pt>
          <cx:pt idx="2981">0.017004999999999999</cx:pt>
          <cx:pt idx="2982">0.016504999999999999</cx:pt>
          <cx:pt idx="2983">0.016376999999999999</cx:pt>
          <cx:pt idx="2984">0.016257000000000001</cx:pt>
          <cx:pt idx="2985">0.016263</cx:pt>
          <cx:pt idx="2986">0.016032999999999999</cx:pt>
          <cx:pt idx="2987">0.015805</cx:pt>
          <cx:pt idx="2988">0.015775000000000001</cx:pt>
          <cx:pt idx="2989">0.015790999999999999</cx:pt>
          <cx:pt idx="2990">0.016171000000000001</cx:pt>
          <cx:pt idx="2991">0.015661999999999999</cx:pt>
          <cx:pt idx="2992">0.015743</cx:pt>
          <cx:pt idx="2993">0.015869000000000001</cx:pt>
          <cx:pt idx="2994">0.015561999999999999</cx:pt>
          <cx:pt idx="2995">0.015587</cx:pt>
          <cx:pt idx="2996">0.015585</cx:pt>
          <cx:pt idx="2997">0.015723999999999998</cx:pt>
          <cx:pt idx="2998">0.015740000000000001</cx:pt>
          <cx:pt idx="2999">0.015758000000000001</cx:pt>
          <cx:pt idx="3000">0.015879000000000001</cx:pt>
          <cx:pt idx="3001">0.015876999999999999</cx:pt>
          <cx:pt idx="3002">0.016122999999999998</cx:pt>
          <cx:pt idx="3003">0.016171000000000001</cx:pt>
          <cx:pt idx="3004">0.016421999999999999</cx:pt>
          <cx:pt idx="3005">0.016476000000000001</cx:pt>
          <cx:pt idx="3006">0.016437</cx:pt>
          <cx:pt idx="3007">0.016584000000000002</cx:pt>
          <cx:pt idx="3008">0.016560999999999999</cx:pt>
          <cx:pt idx="3009">0.016729999999999998</cx:pt>
          <cx:pt idx="3010">0.016788999999999998</cx:pt>
          <cx:pt idx="3011">0.016508999999999999</cx:pt>
          <cx:pt idx="3012">0.016320000000000001</cx:pt>
          <cx:pt idx="3013">0.015753</cx:pt>
          <cx:pt idx="3014">0.015242</cx:pt>
          <cx:pt idx="3015">0.015077</cx:pt>
          <cx:pt idx="3016">0.015028</cx:pt>
          <cx:pt idx="3017">0.014877</cx:pt>
          <cx:pt idx="3018">0.014572</cx:pt>
          <cx:pt idx="3019">0.014663000000000001</cx:pt>
          <cx:pt idx="3020">0.014819000000000001</cx:pt>
          <cx:pt idx="3021">0.014978</cx:pt>
          <cx:pt idx="3022">0.015454000000000001</cx:pt>
          <cx:pt idx="3023">0.015775000000000001</cx:pt>
          <cx:pt idx="3024">0.016292000000000001</cx:pt>
          <cx:pt idx="3025">0.016678999999999999</cx:pt>
          <cx:pt idx="3026">0.017044</cx:pt>
          <cx:pt idx="3027">0.017097000000000001</cx:pt>
          <cx:pt idx="3028">0.017256000000000001</cx:pt>
          <cx:pt idx="3029">0.017430999999999999</cx:pt>
          <cx:pt idx="3030">0.017533</cx:pt>
          <cx:pt idx="3031">0.017729999999999999</cx:pt>
          <cx:pt idx="3032">0.017357999999999998</cx:pt>
          <cx:pt idx="3033">0.018044000000000001</cx:pt>
          <cx:pt idx="3034">0.017743999999999999</cx:pt>
          <cx:pt idx="3035">0.017840999999999999</cx:pt>
          <cx:pt idx="3036">0.017988000000000001</cx:pt>
          <cx:pt idx="3037">0.018030999999999998</cx:pt>
          <cx:pt idx="3038">0.018426000000000001</cx:pt>
          <cx:pt idx="3039">0.018110000000000001</cx:pt>
          <cx:pt idx="3040">0.018218999999999999</cx:pt>
          <cx:pt idx="3041">0.017776</cx:pt>
          <cx:pt idx="3042">0.017725999999999999</cx:pt>
          <cx:pt idx="3043">0.017528999999999999</cx:pt>
          <cx:pt idx="3044">0.017427000000000002</cx:pt>
          <cx:pt idx="3045">0.017253999999999999</cx:pt>
          <cx:pt idx="3046">0.017673000000000001</cx:pt>
          <cx:pt idx="3047">0.017724</cx:pt>
          <cx:pt idx="3048">0.017308</cx:pt>
          <cx:pt idx="3049">0.017031000000000001</cx:pt>
          <cx:pt idx="3050">0.016964</cx:pt>
          <cx:pt idx="3051">0.016515999999999999</cx:pt>
          <cx:pt idx="3052">0.016456999999999999</cx:pt>
          <cx:pt idx="3053">0.016388</cx:pt>
          <cx:pt idx="3054">0.016485</cx:pt>
          <cx:pt idx="3055">0.016369999999999999</cx:pt>
          <cx:pt idx="3056">0.016428999999999999</cx:pt>
          <cx:pt idx="3057">0.016358999999999999</cx:pt>
          <cx:pt idx="3058">0.016277</cx:pt>
          <cx:pt idx="3059">0.016018999999999999</cx:pt>
          <cx:pt idx="3060">0.015774</cx:pt>
          <cx:pt idx="3061">0.015506000000000001</cx:pt>
          <cx:pt idx="3062">0.015481999999999999</cx:pt>
          <cx:pt idx="3063">0.015205</cx:pt>
          <cx:pt idx="3064">0.015188</cx:pt>
          <cx:pt idx="3065">0.014994</cx:pt>
          <cx:pt idx="3066">0.015037999999999999</cx:pt>
          <cx:pt idx="3067">0.015139</cx:pt>
          <cx:pt idx="3068">0.015350000000000001</cx:pt>
          <cx:pt idx="3069">0.015093000000000001</cx:pt>
          <cx:pt idx="3070">0.015221999999999999</cx:pt>
          <cx:pt idx="3071">0.015008000000000001</cx:pt>
          <cx:pt idx="3072">0.014446000000000001</cx:pt>
          <cx:pt idx="3073">0.014022</cx:pt>
          <cx:pt idx="3074">0.014168999999999999</cx:pt>
          <cx:pt idx="3075">0.013977</cx:pt>
          <cx:pt idx="3076">0.014218</cx:pt>
          <cx:pt idx="3077">0.014019</cx:pt>
          <cx:pt idx="3078">0.013906</cx:pt>
          <cx:pt idx="3079">0.013653999999999999</cx:pt>
          <cx:pt idx="3080">0.013736999999999999</cx:pt>
          <cx:pt idx="3081">0.013802</cx:pt>
          <cx:pt idx="3082">0.013835999999999999</cx:pt>
          <cx:pt idx="3083">0.013925999999999999</cx:pt>
          <cx:pt idx="3084">0.014019999999999999</cx:pt>
          <cx:pt idx="3085">0.014166</cx:pt>
          <cx:pt idx="3086">0.014357</cx:pt>
          <cx:pt idx="3087">0.014588</cx:pt>
          <cx:pt idx="3088">0.014659999999999999</cx:pt>
          <cx:pt idx="3089">0.014949</cx:pt>
          <cx:pt idx="3090">0.015610000000000001</cx:pt>
          <cx:pt idx="3091">0.015739</cx:pt>
          <cx:pt idx="3092">0.015996</cx:pt>
          <cx:pt idx="3093">0.016161999999999999</cx:pt>
          <cx:pt idx="3094">0.016145</cx:pt>
          <cx:pt idx="3095">0.015969000000000001</cx:pt>
          <cx:pt idx="3096">0.015067000000000001</cx:pt>
          <cx:pt idx="3097">0.014402</cx:pt>
          <cx:pt idx="3098">0.013988</cx:pt>
          <cx:pt idx="3099">0.013549</cx:pt>
          <cx:pt idx="3100">0.013169</cx:pt>
          <cx:pt idx="3101">0.013488</cx:pt>
          <cx:pt idx="3102">0.013521</cx:pt>
          <cx:pt idx="3103">0.0132</cx:pt>
          <cx:pt idx="3104">0.012714</cx:pt>
          <cx:pt idx="3105">0.012673</cx:pt>
          <cx:pt idx="3106">0.013017000000000001</cx:pt>
          <cx:pt idx="3107">0.013893000000000001</cx:pt>
          <cx:pt idx="3108">0.014906000000000001</cx:pt>
          <cx:pt idx="3109">0.015994999999999999</cx:pt>
          <cx:pt idx="3110">0.016372999999999999</cx:pt>
          <cx:pt idx="3111">0.016368000000000001</cx:pt>
          <cx:pt idx="3112">0.016095999999999999</cx:pt>
          <cx:pt idx="3113">0.015779999999999999</cx:pt>
          <cx:pt idx="3114">0.015538</cx:pt>
          <cx:pt idx="3115">0.015374000000000001</cx:pt>
          <cx:pt idx="3116">0.01498</cx:pt>
          <cx:pt idx="3117">0.014982000000000001</cx:pt>
          <cx:pt idx="3118">0.014821000000000001</cx:pt>
          <cx:pt idx="3119">0.015023999999999999</cx:pt>
          <cx:pt idx="3120">0.014968</cx:pt>
          <cx:pt idx="3121">0.015252999999999999</cx:pt>
          <cx:pt idx="3122">0.014836</cx:pt>
          <cx:pt idx="3123">0.014867999999999999</cx:pt>
          <cx:pt idx="3124">0.016788000000000001</cx:pt>
          <cx:pt idx="3125">0.015500999999999999</cx:pt>
          <cx:pt idx="3126">0.015304999999999999</cx:pt>
          <cx:pt idx="3127">0.016129000000000001</cx:pt>
          <cx:pt idx="3128">0.016012999999999999</cx:pt>
          <cx:pt idx="3129">0.016236</cx:pt>
          <cx:pt idx="3130">0.015737999999999999</cx:pt>
          <cx:pt idx="3131">0.015348000000000001</cx:pt>
          <cx:pt idx="3132">0.015362000000000001</cx:pt>
          <cx:pt idx="3133">0.015650000000000001</cx:pt>
          <cx:pt idx="3134">0.016046999999999999</cx:pt>
          <cx:pt idx="3135">0.016256</cx:pt>
          <cx:pt idx="3136">0.016563000000000001</cx:pt>
          <cx:pt idx="3137">0.016750999999999999</cx:pt>
          <cx:pt idx="3138">0.016995</cx:pt>
          <cx:pt idx="3139">0.016983000000000002</cx:pt>
          <cx:pt idx="3140">0.016500999999999998</cx:pt>
          <cx:pt idx="3141">0.016958000000000001</cx:pt>
          <cx:pt idx="3142">0.016833000000000001</cx:pt>
          <cx:pt idx="3143">0.016809999999999999</cx:pt>
          <cx:pt idx="3144">0.016431999999999999</cx:pt>
          <cx:pt idx="3145">0.016492</cx:pt>
          <cx:pt idx="3146">0.016220999999999999</cx:pt>
          <cx:pt idx="3147">0.016392</cx:pt>
          <cx:pt idx="3148">0.016031</cx:pt>
          <cx:pt idx="3149">0.016018000000000001</cx:pt>
          <cx:pt idx="3150">0.015491</cx:pt>
          <cx:pt idx="3151">0.014765</cx:pt>
          <cx:pt idx="3152">0.014498</cx:pt>
          <cx:pt idx="3153">0.013557</cx:pt>
          <cx:pt idx="3154">0.013165</cx:pt>
          <cx:pt idx="3155">0.01345</cx:pt>
          <cx:pt idx="3156">0.013613</cx:pt>
          <cx:pt idx="3157">0.014012999999999999</cx:pt>
          <cx:pt idx="3158">0.013736999999999999</cx:pt>
          <cx:pt idx="3159">0.013473000000000001</cx:pt>
          <cx:pt idx="3160">0.013219</cx:pt>
          <cx:pt idx="3161">0.012751999999999999</cx:pt>
          <cx:pt idx="3162">0.012949</cx:pt>
          <cx:pt idx="3163">0.013115</cx:pt>
          <cx:pt idx="3164">0.01291</cx:pt>
          <cx:pt idx="3165">0.012978999999999999</cx:pt>
          <cx:pt idx="3166">0.012782999999999999</cx:pt>
          <cx:pt idx="3167">0.013263</cx:pt>
          <cx:pt idx="3168">0.013049</cx:pt>
          <cx:pt idx="3169">0.013273</cx:pt>
          <cx:pt idx="3170">0.013384999999999999</cx:pt>
          <cx:pt idx="3171">0.013528</cx:pt>
          <cx:pt idx="3172">0.013608</cx:pt>
          <cx:pt idx="3173">0.013492000000000001</cx:pt>
          <cx:pt idx="3174">0.013486</cx:pt>
          <cx:pt idx="3175">0.012991000000000001</cx:pt>
          <cx:pt idx="3176">0.012911000000000001</cx:pt>
          <cx:pt idx="3177">0.012390999999999999</cx:pt>
          <cx:pt idx="3178">0.013037999999999999</cx:pt>
          <cx:pt idx="3179">0.012777</cx:pt>
          <cx:pt idx="3180">0.012681</cx:pt>
          <cx:pt idx="3181">0.012798</cx:pt>
          <cx:pt idx="3182">0.012579</cx:pt>
          <cx:pt idx="3183">0.012286</cx:pt>
          <cx:pt idx="3184">0.011757</cx:pt>
          <cx:pt idx="3185">0.011285</cx:pt>
          <cx:pt idx="3186">0.011121000000000001</cx:pt>
          <cx:pt idx="3187">0.011084</cx:pt>
          <cx:pt idx="3188">0.010933999999999999</cx:pt>
          <cx:pt idx="3189">0.011278</cx:pt>
          <cx:pt idx="3190">0.011407</cx:pt>
          <cx:pt idx="3191">0.011805</cx:pt>
          <cx:pt idx="3192">0.012638</cx:pt>
          <cx:pt idx="3193">0.013109000000000001</cx:pt>
          <cx:pt idx="3194">0.013276</cx:pt>
          <cx:pt idx="3195">0.013577000000000001</cx:pt>
          <cx:pt idx="3196">0.013877</cx:pt>
          <cx:pt idx="3197">0.013953</cx:pt>
          <cx:pt idx="3198">0.014116</cx:pt>
          <cx:pt idx="3199">0.014197</cx:pt>
          <cx:pt idx="3200">0.014355</cx:pt>
          <cx:pt idx="3201">0.014252000000000001</cx:pt>
          <cx:pt idx="3202">0.014236</cx:pt>
          <cx:pt idx="3203">0.01371</cx:pt>
          <cx:pt idx="3204">0.013409000000000001</cx:pt>
          <cx:pt idx="3205">0.013074000000000001</cx:pt>
          <cx:pt idx="3206">0.013025999999999999</cx:pt>
          <cx:pt idx="3207">0.012919999999999999</cx:pt>
          <cx:pt idx="3208">0.012796</cx:pt>
          <cx:pt idx="3209">0.012789</cx:pt>
          <cx:pt idx="3210">0.012912</cx:pt>
          <cx:pt idx="3211">0.013221</cx:pt>
          <cx:pt idx="3212">0.013014</cx:pt>
          <cx:pt idx="3213">0.013467</cx:pt>
          <cx:pt idx="3214">0.013726</cx:pt>
          <cx:pt idx="3215">0.013840999999999999</cx:pt>
          <cx:pt idx="3216">0.014062</cx:pt>
          <cx:pt idx="3217">0.014315</cx:pt>
          <cx:pt idx="3218">0.014759</cx:pt>
          <cx:pt idx="3219">0.014721</cx:pt>
          <cx:pt idx="3220">0.014801</cx:pt>
          <cx:pt idx="3221">0.015377</cx:pt>
          <cx:pt idx="3222">0.015495999999999999</cx:pt>
          <cx:pt idx="3223">0.015480000000000001</cx:pt>
          <cx:pt idx="3224">0.01511</cx:pt>
          <cx:pt idx="3225">0.014971999999999999</cx:pt>
          <cx:pt idx="3226">0.014852000000000001</cx:pt>
          <cx:pt idx="3227">0.014701000000000001</cx:pt>
          <cx:pt idx="3228">0.014047</cx:pt>
          <cx:pt idx="3229">0.014355</cx:pt>
          <cx:pt idx="3230">0.014652</cx:pt>
          <cx:pt idx="3231">0.014651000000000001</cx:pt>
          <cx:pt idx="3232">0.015063</cx:pt>
          <cx:pt idx="3233">0.015422999999999999</cx:pt>
          <cx:pt idx="3234">0.015476</cx:pt>
          <cx:pt idx="3235">0.015526999999999999</cx:pt>
          <cx:pt idx="3236">0.015845000000000001</cx:pt>
          <cx:pt idx="3237">0.016225</cx:pt>
          <cx:pt idx="3238">0.016458</cx:pt>
          <cx:pt idx="3239">0.016576</cx:pt>
          <cx:pt idx="3240">0.016947</cx:pt>
          <cx:pt idx="3241">0.016413000000000001</cx:pt>
          <cx:pt idx="3242">0.015538</cx:pt>
          <cx:pt idx="3243">0.014751</cx:pt>
          <cx:pt idx="3244">0.014193000000000001</cx:pt>
          <cx:pt idx="3245">0.013818</cx:pt>
          <cx:pt idx="3246">0.012935</cx:pt>
          <cx:pt idx="3247">0.012742</cx:pt>
          <cx:pt idx="3248">0.012333999999999999</cx:pt>
          <cx:pt idx="3249">0.0121</cx:pt>
          <cx:pt idx="3250">0.012026999999999999</cx:pt>
          <cx:pt idx="3251">0.011195999999999999</cx:pt>
          <cx:pt idx="3252">0.011401</cx:pt>
          <cx:pt idx="3253">0.011155999999999999</cx:pt>
          <cx:pt idx="3254">0.011258000000000001</cx:pt>
          <cx:pt idx="3255">0.011535999999999999</cx:pt>
          <cx:pt idx="3256">0.011532000000000001</cx:pt>
          <cx:pt idx="3257">0.011806000000000001</cx:pt>
          <cx:pt idx="3258">0.011808000000000001</cx:pt>
          <cx:pt idx="3259">0.012607</cx:pt>
          <cx:pt idx="3260">0.012238000000000001</cx:pt>
          <cx:pt idx="3261">0.012421</cx:pt>
          <cx:pt idx="3262">0.011771</cx:pt>
          <cx:pt idx="3263">0.01057</cx:pt>
          <cx:pt idx="3264">0.0088699999999999994</cx:pt>
          <cx:pt idx="3265">0.0075300000000000002</cx:pt>
          <cx:pt idx="3266">0.006581</cx:pt>
          <cx:pt idx="3267">0.0059890000000000004</cx:pt>
          <cx:pt idx="3268">0.0060980000000000001</cx:pt>
          <cx:pt idx="3269">0.0063270000000000002</cx:pt>
          <cx:pt idx="3270">0.0064330000000000003</cx:pt>
          <cx:pt idx="3271">0.006535</cx:pt>
          <cx:pt idx="3272">0.0066730000000000001</cx:pt>
          <cx:pt idx="3273">0.007208</cx:pt>
          <cx:pt idx="3274">0.00726</cx:pt>
          <cx:pt idx="3275">0.0077210000000000004</cx:pt>
          <cx:pt idx="3276">0.0079190000000000007</cx:pt>
          <cx:pt idx="3277">0.0081019999999999998</cx:pt>
          <cx:pt idx="3278">0.0077819999999999999</cx:pt>
          <cx:pt idx="3279">0.0090580000000000001</cx:pt>
          <cx:pt idx="3280">0.0095809999999999992</cx:pt>
          <cx:pt idx="3281">0.0098829999999999994</cx:pt>
          <cx:pt idx="3282">0.010586</cx:pt>
          <cx:pt idx="3283">0.011616</cx:pt>
          <cx:pt idx="3284">0.011743</cx:pt>
          <cx:pt idx="3285">0.011889</cx:pt>
          <cx:pt idx="3286">0.011844</cx:pt>
          <cx:pt idx="3287">0.011787000000000001</cx:pt>
          <cx:pt idx="3288">0.011809999999999999</cx:pt>
          <cx:pt idx="3289">0.011975</cx:pt>
          <cx:pt idx="3290">0.011917000000000001</cx:pt>
          <cx:pt idx="3291">0.012099</cx:pt>
          <cx:pt idx="3292">0.012076</cx:pt>
          <cx:pt idx="3293">0.012234999999999999</cx:pt>
          <cx:pt idx="3294">0.012286</cx:pt>
          <cx:pt idx="3295">0.012399</cx:pt>
          <cx:pt idx="3296">0.012442999999999999</cx:pt>
          <cx:pt idx="3297">0.012651000000000001</cx:pt>
          <cx:pt idx="3298">0.012638</cx:pt>
          <cx:pt idx="3299">0.012759</cx:pt>
          <cx:pt idx="3300">0.012925000000000001</cx:pt>
          <cx:pt idx="3301">0.012579999999999999</cx:pt>
          <cx:pt idx="3302">0.012637000000000001</cx:pt>
          <cx:pt idx="3303">0.01324</cx:pt>
          <cx:pt idx="3304">0.013348</cx:pt>
          <cx:pt idx="3305">0.013772</cx:pt>
          <cx:pt idx="3306">0.014052</cx:pt>
          <cx:pt idx="3307">0.014311000000000001</cx:pt>
          <cx:pt idx="3308">0.01431</cx:pt>
          <cx:pt idx="3309">0.014282</cx:pt>
          <cx:pt idx="3310">0.014418</cx:pt>
          <cx:pt idx="3311">0.014670000000000001</cx:pt>
          <cx:pt idx="3312">0.014638999999999999</cx:pt>
          <cx:pt idx="3313">0.014836</cx:pt>
          <cx:pt idx="3314">0.014747</cx:pt>
          <cx:pt idx="3315">0.014994</cx:pt>
          <cx:pt idx="3316">0.014963000000000001</cx:pt>
          <cx:pt idx="3317">0.015044999999999999</cx:pt>
          <cx:pt idx="3318">0.015048000000000001</cx:pt>
          <cx:pt idx="3319">0.014978999999999999</cx:pt>
          <cx:pt idx="3320">0.015072</cx:pt>
          <cx:pt idx="3321">0.015398</cx:pt>
          <cx:pt idx="3322">0.014912999999999999</cx:pt>
          <cx:pt idx="3323">0.015172</cx:pt>
          <cx:pt idx="3324">0.015365999999999999</cx:pt>
          <cx:pt idx="3325">0.015644999999999999</cx:pt>
          <cx:pt idx="3326">0.015994999999999999</cx:pt>
          <cx:pt idx="3327">0.016284</cx:pt>
          <cx:pt idx="3328">0.016223000000000001</cx:pt>
          <cx:pt idx="3329">0.016549999999999999</cx:pt>
          <cx:pt idx="3330">0.016677999999999998</cx:pt>
          <cx:pt idx="3331">0.016993000000000001</cx:pt>
          <cx:pt idx="3332">0.017002</cx:pt>
          <cx:pt idx="3333">0.017158</cx:pt>
          <cx:pt idx="3334">0.017344999999999999</cx:pt>
          <cx:pt idx="3335">0.017512</cx:pt>
          <cx:pt idx="3336">0.017191000000000001</cx:pt>
          <cx:pt idx="3337">0.017375999999999999</cx:pt>
          <cx:pt idx="3338">0.017295999999999999</cx:pt>
          <cx:pt idx="3339">0.017212999999999999</cx:pt>
          <cx:pt idx="3340">0.017309000000000001</cx:pt>
          <cx:pt idx="3341">0.01728</cx:pt>
          <cx:pt idx="3342">0.017368999999999999</cx:pt>
          <cx:pt idx="3343">0.017406000000000001</cx:pt>
          <cx:pt idx="3344">0.017665</cx:pt>
          <cx:pt idx="3345">0.017727</cx:pt>
          <cx:pt idx="3346">0.018092</cx:pt>
          <cx:pt idx="3347">0.018450000000000001</cx:pt>
          <cx:pt idx="3348">0.018408000000000001</cx:pt>
          <cx:pt idx="3349">0.018335000000000001</cx:pt>
          <cx:pt idx="3350">0.018461999999999999</cx:pt>
          <cx:pt idx="3351">0.018634999999999999</cx:pt>
          <cx:pt idx="3352">0.018672999999999999</cx:pt>
          <cx:pt idx="3353">0.018935</cx:pt>
          <cx:pt idx="3354">0.018610000000000002</cx:pt>
          <cx:pt idx="3355">0.019139</cx:pt>
          <cx:pt idx="3356">0.018950999999999999</cx:pt>
          <cx:pt idx="3357">0.018884000000000001</cx:pt>
          <cx:pt idx="3358">0.019226</cx:pt>
          <cx:pt idx="3359">0.018721999999999999</cx:pt>
          <cx:pt idx="3360">0.019210999999999999</cx:pt>
          <cx:pt idx="3361">0.019293000000000001</cx:pt>
          <cx:pt idx="3362">0.019685000000000001</cx:pt>
          <cx:pt idx="3363">0.019369000000000001</cx:pt>
          <cx:pt idx="3364">0.019001000000000001</cx:pt>
          <cx:pt idx="3365">0.018745999999999999</cx:pt>
          <cx:pt idx="3366">0.018832999999999999</cx:pt>
          <cx:pt idx="3367">0.018498000000000001</cx:pt>
          <cx:pt idx="3368">0.019087</cx:pt>
          <cx:pt idx="3369">0.01882</cx:pt>
          <cx:pt idx="3370">0.018808999999999999</cx:pt>
          <cx:pt idx="3371">0.018474000000000001</cx:pt>
          <cx:pt idx="3372">0.018141000000000001</cx:pt>
          <cx:pt idx="3373">0.017836999999999999</cx:pt>
          <cx:pt idx="3374">0.017905999999999998</cx:pt>
          <cx:pt idx="3375">0.018051000000000001</cx:pt>
          <cx:pt idx="3376">0.018582000000000001</cx:pt>
          <cx:pt idx="3377">0.019057999999999999</cx:pt>
          <cx:pt idx="3378">0.019300999999999999</cx:pt>
          <cx:pt idx="3379">0.019122</cx:pt>
          <cx:pt idx="3380">0.019101</cx:pt>
          <cx:pt idx="3381">0.019359000000000001</cx:pt>
          <cx:pt idx="3382">0.019583</cx:pt>
          <cx:pt idx="3383">0.019219</cx:pt>
          <cx:pt idx="3384">0.019146</cx:pt>
          <cx:pt idx="3385">0.018804000000000001</cx:pt>
          <cx:pt idx="3386">0.018904000000000001</cx:pt>
          <cx:pt idx="3387">0.019214999999999999</cx:pt>
          <cx:pt idx="3388">0.019394000000000002</cx:pt>
          <cx:pt idx="3389">0.019314000000000001</cx:pt>
          <cx:pt idx="3390">0.018863999999999999</cx:pt>
          <cx:pt idx="3391">0.018374000000000001</cx:pt>
          <cx:pt idx="3392">0.018360000000000001</cx:pt>
          <cx:pt idx="3393">0.018082000000000001</cx:pt>
          <cx:pt idx="3394">0.018178</cx:pt>
          <cx:pt idx="3395">0.018235000000000001</cx:pt>
          <cx:pt idx="3396">0.018634999999999999</cx:pt>
          <cx:pt idx="3397">0.018185</cx:pt>
          <cx:pt idx="3398">0.018106000000000001</cx:pt>
          <cx:pt idx="3399">0.017773000000000001</cx:pt>
          <cx:pt idx="3400">0.017760000000000001</cx:pt>
          <cx:pt idx="3401">0.017725999999999999</cx:pt>
          <cx:pt idx="3402">0.017908</cx:pt>
          <cx:pt idx="3403">0.017965999999999999</cx:pt>
          <cx:pt idx="3404">0.018423999999999999</cx:pt>
          <cx:pt idx="3405">0.018058999999999999</cx:pt>
          <cx:pt idx="3406">0.018126</cx:pt>
          <cx:pt idx="3407">0.018185</cx:pt>
          <cx:pt idx="3408">0.018529</cx:pt>
          <cx:pt idx="3409">0.018436999999999999</cx:pt>
          <cx:pt idx="3410">0.018383</cx:pt>
          <cx:pt idx="3411">0.018346999999999999</cx:pt>
          <cx:pt idx="3412">0.017680000000000001</cx:pt>
          <cx:pt idx="3413">0.017505</cx:pt>
          <cx:pt idx="3414">0.016371</cx:pt>
          <cx:pt idx="3415">0.015771</cx:pt>
          <cx:pt idx="3416">0.015167999999999999</cx:pt>
          <cx:pt idx="3417">0.014572999999999999</cx:pt>
          <cx:pt idx="3418">0.014827</cx:pt>
          <cx:pt idx="3419">0.014649000000000001</cx:pt>
          <cx:pt idx="3420">0.015165</cx:pt>
          <cx:pt idx="3421">0.015065</cx:pt>
          <cx:pt idx="3422">0.015512</cx:pt>
          <cx:pt idx="3423">0.015615</cx:pt>
          <cx:pt idx="3424">0.015813000000000001</cx:pt>
          <cx:pt idx="3425">0.016286999999999999</cx:pt>
          <cx:pt idx="3426">0.016730999999999999</cx:pt>
          <cx:pt idx="3427">0.016944000000000001</cx:pt>
          <cx:pt idx="3428">0.01702</cx:pt>
          <cx:pt idx="3429">0.017054</cx:pt>
          <cx:pt idx="3430">0.015938999999999998</cx:pt>
          <cx:pt idx="3431">0.014683</cx:pt>
          <cx:pt idx="3432">0.013679999999999999</cx:pt>
          <cx:pt idx="3433">0.012352</cx:pt>
          <cx:pt idx="3434">0.011756000000000001</cx:pt>
          <cx:pt idx="3435">0.011893000000000001</cx:pt>
          <cx:pt idx="3436">0.011596</cx:pt>
          <cx:pt idx="3437">0.011344999999999999</cx:pt>
          <cx:pt idx="3438">0.011362000000000001</cx:pt>
          <cx:pt idx="3439">0.011306999999999999</cx:pt>
          <cx:pt idx="3440">0.011207</cx:pt>
          <cx:pt idx="3441">0.011427</cx:pt>
          <cx:pt idx="3442">0.011476999999999999</cx:pt>
          <cx:pt idx="3443">0.011636000000000001</cx:pt>
          <cx:pt idx="3444">0.011672999999999999</cx:pt>
          <cx:pt idx="3445">0.012204</cx:pt>
          <cx:pt idx="3446">0.012286999999999999</cx:pt>
          <cx:pt idx="3447">0.011882999999999999</cx:pt>
          <cx:pt idx="3448">0.011409000000000001</cx:pt>
          <cx:pt idx="3449">0.010492</cx:pt>
          <cx:pt idx="3450">0.0099319999999999999</cx:pt>
          <cx:pt idx="3451">0.0088760000000000002</cx:pt>
          <cx:pt idx="3452">0.0084239999999999992</cx:pt>
          <cx:pt idx="3453">0.0083630000000000006</cx:pt>
          <cx:pt idx="3454">0.0085120000000000005</cx:pt>
          <cx:pt idx="3455">0.0092040000000000004</cx:pt>
          <cx:pt idx="3456">0.0098209999999999999</cx:pt>
          <cx:pt idx="3457">0.01098</cx:pt>
          <cx:pt idx="3458">0.010959999999999999</cx:pt>
          <cx:pt idx="3459">0.011150999999999999</cx:pt>
          <cx:pt idx="3460">0.011332</cx:pt>
          <cx:pt idx="3461">0.011263</cx:pt>
          <cx:pt idx="3462">0.011690000000000001</cx:pt>
          <cx:pt idx="3463">0.012193000000000001</cx:pt>
          <cx:pt idx="3464">0.013339999999999999</cx:pt>
          <cx:pt idx="3465">0.014182999999999999</cx:pt>
          <cx:pt idx="3466">0.015564</cx:pt>
          <cx:pt idx="3467">0.01651</cx:pt>
          <cx:pt idx="3468">0.016916</cx:pt>
          <cx:pt idx="3469">0.016983000000000002</cx:pt>
          <cx:pt idx="3470">0.017321</cx:pt>
          <cx:pt idx="3471">0.01661</cx:pt>
          <cx:pt idx="3472">0.016331999999999999</cx:pt>
          <cx:pt idx="3473">0.016213000000000002</cx:pt>
          <cx:pt idx="3474">0.016043000000000002</cx:pt>
          <cx:pt idx="3475">0.016653999999999999</cx:pt>
          <cx:pt idx="3476">0.017141</cx:pt>
          <cx:pt idx="3477">0.017141</cx:pt>
          <cx:pt idx="3478">0.017208999999999999</cx:pt>
          <cx:pt idx="3479">0.017135000000000001</cx:pt>
          <cx:pt idx="3480">0.017024999999999998</cx:pt>
          <cx:pt idx="3481">0.017219000000000002</cx:pt>
          <cx:pt idx="3482">0.017198999999999999</cx:pt>
          <cx:pt idx="3483">0.017274999999999999</cx:pt>
          <cx:pt idx="3484">0.017269</cx:pt>
          <cx:pt idx="3485">0.017648</cx:pt>
          <cx:pt idx="3486">0.017696</cx:pt>
          <cx:pt idx="3487">0.017396999999999999</cx:pt>
          <cx:pt idx="3488">0.018561999999999999</cx:pt>
          <cx:pt idx="3489">0.01753</cx:pt>
          <cx:pt idx="3490">0.017814</cx:pt>
          <cx:pt idx="3491">0.018571000000000001</cx:pt>
          <cx:pt idx="3492">0.018127999999999998</cx:pt>
          <cx:pt idx="3493">0.018314</cx:pt>
          <cx:pt idx="3494">0.018332999999999999</cx:pt>
          <cx:pt idx="3495">0.018312999999999999</cx:pt>
          <cx:pt idx="3496">0.018429999999999998</cx:pt>
          <cx:pt idx="3497">0.018506999999999999</cx:pt>
          <cx:pt idx="3498">0.018567</cx:pt>
          <cx:pt idx="3499">0.018509000000000001</cx:pt>
          <cx:pt idx="3500">0.018602</cx:pt>
          <cx:pt idx="3501">0.018620999999999999</cx:pt>
          <cx:pt idx="3502">0.018668000000000001</cx:pt>
          <cx:pt idx="3503">0.018610000000000002</cx:pt>
          <cx:pt idx="3504">0.018942000000000001</cx:pt>
          <cx:pt idx="3505">0.018770999999999999</cx:pt>
          <cx:pt idx="3506">0.018658999999999999</cx:pt>
          <cx:pt idx="3507">0.018849999999999999</cx:pt>
          <cx:pt idx="3508">0.018678</cx:pt>
          <cx:pt idx="3509">0.019605999999999998</cx:pt>
          <cx:pt idx="3510">0.019983999999999998</cx:pt>
          <cx:pt idx="3511">0.020531000000000001</cx:pt>
          <cx:pt idx="3512">0.020937999999999998</cx:pt>
          <cx:pt idx="3513">0.021176</cx:pt>
          <cx:pt idx="3514">0.021153000000000002</cx:pt>
          <cx:pt idx="3515">0.021142000000000001</cx:pt>
          <cx:pt idx="3516">0.020983000000000002</cx:pt>
          <cx:pt idx="3517">0.021013</cx:pt>
          <cx:pt idx="3518">0.020913000000000001</cx:pt>
          <cx:pt idx="3519">0.020990000000000002</cx:pt>
          <cx:pt idx="3520">0.021250999999999999</cx:pt>
          <cx:pt idx="3521">0.021297</cx:pt>
          <cx:pt idx="3522">0.021326000000000001</cx:pt>
          <cx:pt idx="3523">0.021415</cx:pt>
          <cx:pt idx="3524">0.021125000000000001</cx:pt>
          <cx:pt idx="3525">0.020965000000000001</cx:pt>
          <cx:pt idx="3526">0.021246000000000001</cx:pt>
          <cx:pt idx="3527">0.021017999999999998</cx:pt>
          <cx:pt idx="3528">0.021323999999999999</cx:pt>
          <cx:pt idx="3529">0.022126</cx:pt>
          <cx:pt idx="3530">0.021992000000000001</cx:pt>
          <cx:pt idx="3531">0.022747</cx:pt>
          <cx:pt idx="3532">0.023444</cx:pt>
          <cx:pt idx="3533">0.023432999999999999</cx:pt>
          <cx:pt idx="3534">0.023217999999999999</cx:pt>
          <cx:pt idx="3535">0.023351</cx:pt>
          <cx:pt idx="3536">0.023355999999999998</cx:pt>
          <cx:pt idx="3537">0.023379</cx:pt>
          <cx:pt idx="3538">0.023685999999999999</cx:pt>
          <cx:pt idx="3539">0.024198999999999998</cx:pt>
          <cx:pt idx="3540">0.024237999999999999</cx:pt>
          <cx:pt idx="3541">0.024726999999999999</cx:pt>
          <cx:pt idx="3542">0.024715000000000001</cx:pt>
          <cx:pt idx="3543">0.024723999999999999</cx:pt>
          <cx:pt idx="3544">0.025021000000000002</cx:pt>
          <cx:pt idx="3545">0.024871999999999998</cx:pt>
          <cx:pt idx="3546">0.025042999999999999</cx:pt>
          <cx:pt idx="3547">0.025149999999999999</cx:pt>
          <cx:pt idx="3548">0.025229000000000001</cx:pt>
          <cx:pt idx="3549">0.025236000000000001</cx:pt>
          <cx:pt idx="3550">0.025606</cx:pt>
          <cx:pt idx="3551">0.025853999999999999</cx:pt>
          <cx:pt idx="3552">0.026137000000000001</cx:pt>
          <cx:pt idx="3553">0.025420000000000002</cx:pt>
          <cx:pt idx="3554">0.025766000000000001</cx:pt>
          <cx:pt idx="3555">0.025520000000000001</cx:pt>
          <cx:pt idx="3556">0.025707000000000001</cx:pt>
          <cx:pt idx="3557">0.025583000000000002</cx:pt>
          <cx:pt idx="3558">0.025815000000000001</cx:pt>
          <cx:pt idx="3559">0.025836999999999999</cx:pt>
          <cx:pt idx="3560">0.025603000000000001</cx:pt>
          <cx:pt idx="3561">0.025739999999999999</cx:pt>
          <cx:pt idx="3562">0.025371000000000001</cx:pt>
          <cx:pt idx="3563">0.024905</cx:pt>
          <cx:pt idx="3564">0.024941000000000001</cx:pt>
          <cx:pt idx="3565">0.025045000000000001</cx:pt>
          <cx:pt idx="3566">0.025204000000000001</cx:pt>
          <cx:pt idx="3567">0.025086000000000001</cx:pt>
          <cx:pt idx="3568">0.025139999999999999</cx:pt>
          <cx:pt idx="3569">0.025805000000000002</cx:pt>
          <cx:pt idx="3570">0.026062999999999999</cx:pt>
          <cx:pt idx="3571">0.026322000000000002</cx:pt>
          <cx:pt idx="3572">0.025531999999999999</cx:pt>
          <cx:pt idx="3573">0.025725999999999999</cx:pt>
          <cx:pt idx="3574">0.025902999999999999</cx:pt>
          <cx:pt idx="3575">0.025794000000000001</cx:pt>
          <cx:pt idx="3576">0.025843999999999999</cx:pt>
          <cx:pt idx="3577">0.025600000000000001</cx:pt>
          <cx:pt idx="3578">0.026433000000000002</cx:pt>
          <cx:pt idx="3579">0.026019</cx:pt>
          <cx:pt idx="3580">0.025734</cx:pt>
          <cx:pt idx="3581">0.025676999999999998</cx:pt>
          <cx:pt idx="3582">0.025589000000000001</cx:pt>
          <cx:pt idx="3583">0.025228</cx:pt>
          <cx:pt idx="3584">0.025447000000000001</cx:pt>
          <cx:pt idx="3585">0.025033</cx:pt>
          <cx:pt idx="3586">0.025097999999999999</cx:pt>
          <cx:pt idx="3587">0.024811</cx:pt>
          <cx:pt idx="3588">0.024958000000000001</cx:pt>
          <cx:pt idx="3589">0.025284000000000001</cx:pt>
          <cx:pt idx="3590">0.025360000000000001</cx:pt>
          <cx:pt idx="3591">0.025170000000000001</cx:pt>
          <cx:pt idx="3592">0.025243000000000002</cx:pt>
          <cx:pt idx="3593">0.025085</cx:pt>
          <cx:pt idx="3594">0.025017999999999999</cx:pt>
          <cx:pt idx="3595">0.025359</cx:pt>
          <cx:pt idx="3596">0.02547</cx:pt>
          <cx:pt idx="3597">0.025937999999999999</cx:pt>
          <cx:pt idx="3598">0.026200999999999999</cx:pt>
          <cx:pt idx="3599">0.025492000000000001</cx:pt>
          <cx:pt idx="3600">0.025592</cx:pt>
          <cx:pt idx="3601">0.025832999999999998</cx:pt>
          <cx:pt idx="3602">0.025229000000000001</cx:pt>
          <cx:pt idx="3603">0.024851000000000002</cx:pt>
          <cx:pt idx="3604">0.024549000000000001</cx:pt>
          <cx:pt idx="3605">0.024423</cx:pt>
          <cx:pt idx="3606">0.024258999999999999</cx:pt>
          <cx:pt idx="3607">0.024112000000000001</cx:pt>
          <cx:pt idx="3608">0.023654999999999999</cx:pt>
          <cx:pt idx="3609">0.023436999999999999</cx:pt>
          <cx:pt idx="3610">0.023394000000000002</cx:pt>
          <cx:pt idx="3611">0.022939000000000001</cx:pt>
          <cx:pt idx="3612">0.023274</cx:pt>
          <cx:pt idx="3613">0.022803</cx:pt>
          <cx:pt idx="3614">0.02333</cx:pt>
          <cx:pt idx="3615">0.023</cx:pt>
          <cx:pt idx="3616">0.022638999999999999</cx:pt>
          <cx:pt idx="3617">0.022287000000000001</cx:pt>
          <cx:pt idx="3618">0.021760000000000002</cx:pt>
          <cx:pt idx="3619">0.021329000000000001</cx:pt>
          <cx:pt idx="3620">0.021079000000000001</cx:pt>
          <cx:pt idx="3621">0.020211</cx:pt>
          <cx:pt idx="3622">0.020733999999999999</cx:pt>
          <cx:pt idx="3623">0.020893999999999999</cx:pt>
          <cx:pt idx="3624">0.021141</cx:pt>
          <cx:pt idx="3625">0.021486999999999999</cx:pt>
          <cx:pt idx="3626">0.02163</cx:pt>
          <cx:pt idx="3627">0.021797</cx:pt>
          <cx:pt idx="3628">0.021495</cx:pt>
          <cx:pt idx="3629">0.021717</cx:pt>
          <cx:pt idx="3630">0.021753000000000002</cx:pt>
          <cx:pt idx="3631">0.021831</cx:pt>
          <cx:pt idx="3632">0.021517000000000001</cx:pt>
          <cx:pt idx="3633">0.021309000000000002</cx:pt>
          <cx:pt idx="3634">0.020983999999999999</cx:pt>
          <cx:pt idx="3635">0.020788999999999998</cx:pt>
          <cx:pt idx="3636">0.020743999999999999</cx:pt>
          <cx:pt idx="3637">0.021007999999999999</cx:pt>
          <cx:pt idx="3638">0.021350999999999998</cx:pt>
          <cx:pt idx="3639">0.021503999999999999</cx:pt>
          <cx:pt idx="3640">0.021908</cx:pt>
          <cx:pt idx="3641">0.022003000000000002</cx:pt>
          <cx:pt idx="3642">0.021354999999999999</cx:pt>
          <cx:pt idx="3643">0.021742999999999998</cx:pt>
          <cx:pt idx="3644">0.021429</cx:pt>
          <cx:pt idx="3645">0.021017999999999998</cx:pt>
          <cx:pt idx="3646">0.020601999999999999</cx:pt>
          <cx:pt idx="3647">0.020760000000000001</cx:pt>
          <cx:pt idx="3648">0.019460999999999999</cx:pt>
          <cx:pt idx="3649">0.017718000000000001</cx:pt>
          <cx:pt idx="3650">0.016840000000000001</cx:pt>
          <cx:pt idx="3651">0.015900999999999998</cx:pt>
          <cx:pt idx="3652">0.016066</cx:pt>
          <cx:pt idx="3653">0.01685</cx:pt>
          <cx:pt idx="3654">0.017478</cx:pt>
          <cx:pt idx="3655">0.017000999999999999</cx:pt>
          <cx:pt idx="3656">0.01678</cx:pt>
          <cx:pt idx="3657">0.017398</cx:pt>
          <cx:pt idx="3658">0.017899000000000002</cx:pt>
          <cx:pt idx="3659">0.018518</cx:pt>
          <cx:pt idx="3660">0.019484000000000001</cx:pt>
          <cx:pt idx="3661">0.020043999999999999</cx:pt>
          <cx:pt idx="3662">0.018891999999999999</cx:pt>
          <cx:pt idx="3663">0.018925999999999998</cx:pt>
          <cx:pt idx="3664">0.019602000000000001</cx:pt>
          <cx:pt idx="3665">0.019515000000000001</cx:pt>
          <cx:pt idx="3666">0.019789999999999999</cx:pt>
          <cx:pt idx="3667">0.020452000000000001</cx:pt>
          <cx:pt idx="3668">0.019729</cx:pt>
          <cx:pt idx="3669">0.019439999999999999</cx:pt>
          <cx:pt idx="3670">0.019251999999999998</cx:pt>
          <cx:pt idx="3671">0.019179000000000002</cx:pt>
          <cx:pt idx="3672">0.018876</cx:pt>
          <cx:pt idx="3673">0.018768</cx:pt>
          <cx:pt idx="3674">0.018731999999999999</cx:pt>
          <cx:pt idx="3675">0.018877999999999999</cx:pt>
          <cx:pt idx="3676">0.019476</cx:pt>
          <cx:pt idx="3677">0.019602999999999999</cx:pt>
          <cx:pt idx="3678">0.019664000000000001</cx:pt>
          <cx:pt idx="3679">0.019661000000000001</cx:pt>
          <cx:pt idx="3680">0.019640000000000001</cx:pt>
          <cx:pt idx="3681">0.018891999999999999</cx:pt>
          <cx:pt idx="3682">0.018859000000000001</cx:pt>
          <cx:pt idx="3683">0.019411000000000001</cx:pt>
          <cx:pt idx="3684">0.019606999999999999</cx:pt>
          <cx:pt idx="3685">0.020034</cx:pt>
          <cx:pt idx="3686">0.021014000000000001</cx:pt>
          <cx:pt idx="3687">0.021134</cx:pt>
          <cx:pt idx="3688">0.020961</cx:pt>
          <cx:pt idx="3689">0.021151</cx:pt>
          <cx:pt idx="3690">0.020972000000000001</cx:pt>
          <cx:pt idx="3691">0.021059000000000001</cx:pt>
          <cx:pt idx="3692">0.021146999999999999</cx:pt>
          <cx:pt idx="3693">0.021326000000000001</cx:pt>
          <cx:pt idx="3694">0.021295000000000001</cx:pt>
          <cx:pt idx="3695">0.021753999999999999</cx:pt>
          <cx:pt idx="3696">0.022279</cx:pt>
          <cx:pt idx="3697">0.02189</cx:pt>
          <cx:pt idx="3698">0.022196</cx:pt>
          <cx:pt idx="3699">0.022234</cx:pt>
          <cx:pt idx="3700">0.022558000000000002</cx:pt>
          <cx:pt idx="3701">0.022407</cx:pt>
          <cx:pt idx="3702">0.022457999999999999</cx:pt>
          <cx:pt idx="3703">0.022588</cx:pt>
          <cx:pt idx="3704">0.022630000000000001</cx:pt>
          <cx:pt idx="3705">0.022353999999999999</cx:pt>
          <cx:pt idx="3706">0.022379</cx:pt>
          <cx:pt idx="3707">0.022171</cx:pt>
          <cx:pt idx="3708">0.021892999999999999</cx:pt>
          <cx:pt idx="3709">0.021375000000000002</cx:pt>
          <cx:pt idx="3710">0.021420999999999999</cx:pt>
          <cx:pt idx="3711">0.020986999999999999</cx:pt>
          <cx:pt idx="3712">0.021169</cx:pt>
          <cx:pt idx="3713">0.021368000000000002</cx:pt>
          <cx:pt idx="3714">0.021089</cx:pt>
          <cx:pt idx="3715">0.020958000000000001</cx:pt>
          <cx:pt idx="3716">0.021170999999999999</cx:pt>
          <cx:pt idx="3717">0.020399</cx:pt>
          <cx:pt idx="3718">0.020275999999999999</cx:pt>
          <cx:pt idx="3719">0.019470000000000001</cx:pt>
          <cx:pt idx="3720">0.019178000000000001</cx:pt>
          <cx:pt idx="3721">0.018859999999999998</cx:pt>
          <cx:pt idx="3722">0.018948</cx:pt>
          <cx:pt idx="3723">0.019179999999999999</cx:pt>
          <cx:pt idx="3724">0.019470000000000001</cx:pt>
          <cx:pt idx="3725">0.019359000000000001</cx:pt>
          <cx:pt idx="3726">0.019281</cx:pt>
          <cx:pt idx="3727">0.019369000000000001</cx:pt>
          <cx:pt idx="3728">0.019021</cx:pt>
          <cx:pt idx="3729">0.019310999999999998</cx:pt>
          <cx:pt idx="3730">0.019043999999999998</cx:pt>
          <cx:pt idx="3731">0.018647</cx:pt>
          <cx:pt idx="3732">0.018728999999999999</cx:pt>
          <cx:pt idx="3733">0.018780000000000002</cx:pt>
          <cx:pt idx="3734">0.018904000000000001</cx:pt>
          <cx:pt idx="3735">0.018908000000000001</cx:pt>
          <cx:pt idx="3736">0.018790999999999999</cx:pt>
          <cx:pt idx="3737">0.018710999999999998</cx:pt>
          <cx:pt idx="3738">0.018585999999999998</cx:pt>
          <cx:pt idx="3739">0.018745000000000001</cx:pt>
          <cx:pt idx="3740">0.018696999999999998</cx:pt>
          <cx:pt idx="3741">0.018567</cx:pt>
          <cx:pt idx="3742">0.018818000000000001</cx:pt>
          <cx:pt idx="3743">0.018714999999999999</cx:pt>
          <cx:pt idx="3744">0.018675000000000001</cx:pt>
          <cx:pt idx="3745">0.018706</cx:pt>
          <cx:pt idx="3746">0.018654</cx:pt>
          <cx:pt idx="3747">0.018783999999999999</cx:pt>
          <cx:pt idx="3748">0.018658999999999999</cx:pt>
          <cx:pt idx="3749">0.019116999999999999</cx:pt>
          <cx:pt idx="3750">0.018623000000000001</cx:pt>
          <cx:pt idx="3751">0.018745000000000001</cx:pt>
          <cx:pt idx="3752">0.018762999999999998</cx:pt>
          <cx:pt idx="3753">0.018790000000000001</cx:pt>
          <cx:pt idx="3754">0.019073</cx:pt>
          <cx:pt idx="3755">0.018911000000000001</cx:pt>
          <cx:pt idx="3756">0.018905999999999999</cx:pt>
          <cx:pt idx="3757">0.01865</cx:pt>
          <cx:pt idx="3758">0.018676999999999999</cx:pt>
          <cx:pt idx="3759">0.018818000000000001</cx:pt>
          <cx:pt idx="3760">0.018585000000000001</cx:pt>
          <cx:pt idx="3761">0.018530999999999999</cx:pt>
          <cx:pt idx="3762">0.018425</cx:pt>
          <cx:pt idx="3763">0.019175999999999999</cx:pt>
          <cx:pt idx="3764">0.018447000000000002</cx:pt>
          <cx:pt idx="3765">0.016587999999999999</cx:pt>
          <cx:pt idx="3766">0.016251000000000002</cx:pt>
          <cx:pt idx="3767">0.014553</cx:pt>
          <cx:pt idx="3768">0.013232000000000001</cx:pt>
          <cx:pt idx="3769">0.013112</cx:pt>
          <cx:pt idx="3770">0.013051</cx:pt>
          <cx:pt idx="3771">0.013186</cx:pt>
          <cx:pt idx="3772">0.013276</cx:pt>
          <cx:pt idx="3773">0.013502999999999999</cx:pt>
          <cx:pt idx="3774">0.013586000000000001</cx:pt>
          <cx:pt idx="3775">0.014061000000000001</cx:pt>
          <cx:pt idx="3776">0.013818</cx:pt>
          <cx:pt idx="3777">0.013682</cx:pt>
          <cx:pt idx="3778">0.013871</cx:pt>
          <cx:pt idx="3779">0.014255</cx:pt>
          <cx:pt idx="3780">0.014984000000000001</cx:pt>
          <cx:pt idx="3781">0.014848999999999999</cx:pt>
          <cx:pt idx="3782">0.014625000000000001</cx:pt>
          <cx:pt idx="3783">0.014378</cx:pt>
          <cx:pt idx="3784">0.013972999999999999</cx:pt>
          <cx:pt idx="3785">0.014073</cx:pt>
          <cx:pt idx="3786">0.014154</cx:pt>
          <cx:pt idx="3787">0.014282</cx:pt>
          <cx:pt idx="3788">0.014635</cx:pt>
          <cx:pt idx="3789">0.014977000000000001</cx:pt>
          <cx:pt idx="3790">0.014937000000000001</cx:pt>
          <cx:pt idx="3791">0.015066</cx:pt>
          <cx:pt idx="3792">0.015492000000000001</cx:pt>
          <cx:pt idx="3793">0.015381000000000001</cx:pt>
          <cx:pt idx="3794">0.015421000000000001</cx:pt>
          <cx:pt idx="3795">0.015110999999999999</cx:pt>
          <cx:pt idx="3796">0.015702000000000001</cx:pt>
          <cx:pt idx="3797">0.014635</cx:pt>
          <cx:pt idx="3798">0.014595</cx:pt>
          <cx:pt idx="3799">0.014637000000000001</cx:pt>
          <cx:pt idx="3800">0.014319999999999999</cx:pt>
          <cx:pt idx="3801">0.014184</cx:pt>
          <cx:pt idx="3802">0.014123999999999999</cx:pt>
          <cx:pt idx="3803">0.014279999999999999</cx:pt>
          <cx:pt idx="3804">0.014630000000000001</cx:pt>
          <cx:pt idx="3805">0.015102000000000001</cx:pt>
          <cx:pt idx="3806">0.015833</cx:pt>
          <cx:pt idx="3807">0.016114</cx:pt>
          <cx:pt idx="3808">0.016211</cx:pt>
          <cx:pt idx="3809">0.015913</cx:pt>
          <cx:pt idx="3810">0.015810999999999999</cx:pt>
          <cx:pt idx="3811">0.015665999999999999</cx:pt>
          <cx:pt idx="3812">0.015569</cx:pt>
          <cx:pt idx="3813">0.015949000000000001</cx:pt>
          <cx:pt idx="3814">0.016258999999999999</cx:pt>
          <cx:pt idx="3815">0.016057999999999999</cx:pt>
          <cx:pt idx="3816">0.015692000000000001</cx:pt>
          <cx:pt idx="3817">0.014671</cx:pt>
          <cx:pt idx="3818">0.013625</cx:pt>
          <cx:pt idx="3819">0.012834</cx:pt>
          <cx:pt idx="3820">0.012118</cx:pt>
          <cx:pt idx="3821">0.01225</cx:pt>
          <cx:pt idx="3822">0.012381</cx:pt>
          <cx:pt idx="3823">0.012973999999999999</cx:pt>
          <cx:pt idx="3824">0.012368000000000001</cx:pt>
          <cx:pt idx="3825">0.012411999999999999</cx:pt>
          <cx:pt idx="3826">0.012540000000000001</cx:pt>
          <cx:pt idx="3827">0.012479000000000001</cx:pt>
          <cx:pt idx="3828">0.012768</cx:pt>
          <cx:pt idx="3829">0.013514999999999999</cx:pt>
          <cx:pt idx="3830">0.013903</cx:pt>
          <cx:pt idx="3831">0.014118</cx:pt>
          <cx:pt idx="3832">0.01409</cx:pt>
          <cx:pt idx="3833">0.013717999999999999</cx:pt>
          <cx:pt idx="3834">0.013162999999999999</cx:pt>
          <cx:pt idx="3835">0.012640999999999999</cx:pt>
          <cx:pt idx="3836">0.011977</cx:pt>
          <cx:pt idx="3837">0.011875</cx:pt>
          <cx:pt idx="3838">0.011988</cx:pt>
          <cx:pt idx="3839">0.012175</cx:pt>
          <cx:pt idx="3840">0.012478</cx:pt>
          <cx:pt idx="3841">0.013316</cx:pt>
          <cx:pt idx="3842">0.013782000000000001</cx:pt>
          <cx:pt idx="3843">0.014513</cx:pt>
          <cx:pt idx="3844">0.014784</cx:pt>
          <cx:pt idx="3845">0.015178000000000001</cx:pt>
          <cx:pt idx="3846">0.015374000000000001</cx:pt>
          <cx:pt idx="3847">0.015584000000000001</cx:pt>
          <cx:pt idx="3848">0.015176</cx:pt>
          <cx:pt idx="3849">0.014616000000000001</cx:pt>
          <cx:pt idx="3850">0.014272</cx:pt>
          <cx:pt idx="3851">0.014243</cx:pt>
          <cx:pt idx="3852">0.013991</cx:pt>
          <cx:pt idx="3853">0.014031999999999999</cx:pt>
          <cx:pt idx="3854">0.014083</cx:pt>
          <cx:pt idx="3855">0.014212000000000001</cx:pt>
          <cx:pt idx="3856">0.014128</cx:pt>
          <cx:pt idx="3857">0.014321</cx:pt>
          <cx:pt idx="3858">0.014619</cx:pt>
          <cx:pt idx="3859">0.014701000000000001</cx:pt>
          <cx:pt idx="3860">0.015152000000000001</cx:pt>
          <cx:pt idx="3861">0.015376000000000001</cx:pt>
          <cx:pt idx="3862">0.015713000000000001</cx:pt>
          <cx:pt idx="3863">0.015866999999999999</cx:pt>
          <cx:pt idx="3864">0.016098999999999999</cx:pt>
          <cx:pt idx="3865">0.016022000000000002</cx:pt>
          <cx:pt idx="3866">0.016164999999999999</cx:pt>
          <cx:pt idx="3867">0.016233000000000001</cx:pt>
          <cx:pt idx="3868">0.016143000000000001</cx:pt>
          <cx:pt idx="3869">0.016109999999999999</cx:pt>
          <cx:pt idx="3870">0.016218</cx:pt>
          <cx:pt idx="3871">0.016159</cx:pt>
          <cx:pt idx="3872">0.01618</cx:pt>
          <cx:pt idx="3873">0.016788000000000001</cx:pt>
          <cx:pt idx="3874">0.016905</cx:pt>
          <cx:pt idx="3875">0.017013</cx:pt>
          <cx:pt idx="3876">0.017176</cx:pt>
          <cx:pt idx="3877">0.017475999999999998</cx:pt>
          <cx:pt idx="3878">0.01771</cx:pt>
          <cx:pt idx="3879">0.018100000000000002</cx:pt>
          <cx:pt idx="3880">0.018054000000000001</cx:pt>
          <cx:pt idx="3881">0.017975000000000001</cx:pt>
          <cx:pt idx="3882">0.017836000000000001</cx:pt>
          <cx:pt idx="3883">0.018526000000000001</cx:pt>
          <cx:pt idx="3884">0.018098</cx:pt>
          <cx:pt idx="3885">0.018270000000000002</cx:pt>
          <cx:pt idx="3886">0.018263999999999999</cx:pt>
          <cx:pt idx="3887">0.018308000000000001</cx:pt>
          <cx:pt idx="3888">0.018282</cx:pt>
          <cx:pt idx="3889">0.018450000000000001</cx:pt>
          <cx:pt idx="3890">0.018738999999999999</cx:pt>
          <cx:pt idx="3891">0.018844</cx:pt>
          <cx:pt idx="3892">0.019184</cx:pt>
          <cx:pt idx="3893">0.019938999999999998</cx:pt>
          <cx:pt idx="3894">0.020060999999999999</cx:pt>
          <cx:pt idx="3895">0.020161999999999999</cx:pt>
          <cx:pt idx="3896">0.020323999999999998</cx:pt>
          <cx:pt idx="3897">0.020538000000000001</cx:pt>
          <cx:pt idx="3898">0.020263</cx:pt>
          <cx:pt idx="3899">0.020261000000000001</cx:pt>
          <cx:pt idx="3900">0.020129000000000001</cx:pt>
          <cx:pt idx="3901">0.020712000000000001</cx:pt>
          <cx:pt idx="3902">0.020431000000000001</cx:pt>
          <cx:pt idx="3903">0.020480000000000002</cx:pt>
          <cx:pt idx="3904">0.020479000000000001</cx:pt>
          <cx:pt idx="3905">0.020147000000000002</cx:pt>
          <cx:pt idx="3906">0.020306999999999999</cx:pt>
          <cx:pt idx="3907">0.020688999999999999</cx:pt>
          <cx:pt idx="3908">0.020486999999999998</cx:pt>
          <cx:pt idx="3909">0.02129</cx:pt>
          <cx:pt idx="3910">0.021631000000000001</cx:pt>
          <cx:pt idx="3911">0.022051999999999999</cx:pt>
          <cx:pt idx="3912">0.022221999999999999</cx:pt>
          <cx:pt idx="3913">0.022242000000000001</cx:pt>
          <cx:pt idx="3914">0.022024999999999999</cx:pt>
          <cx:pt idx="3915">0.021717</cx:pt>
          <cx:pt idx="3916">0.021304</cx:pt>
          <cx:pt idx="3917">0.021732999999999999</cx:pt>
          <cx:pt idx="3918">0.020884</cx:pt>
          <cx:pt idx="3919">0.020781999999999998</cx:pt>
          <cx:pt idx="3920">0.020374</cx:pt>
          <cx:pt idx="3921">0.019996</cx:pt>
          <cx:pt idx="3922">0.019997999999999998</cx:pt>
          <cx:pt idx="3923">0.020199999999999999</cx:pt>
          <cx:pt idx="3924">0.020485</cx:pt>
          <cx:pt idx="3925">0.020874</cx:pt>
          <cx:pt idx="3926">0.02112</cx:pt>
          <cx:pt idx="3927">0.020936</cx:pt>
          <cx:pt idx="3928">0.021328</cx:pt>
          <cx:pt idx="3929">0.021548999999999999</cx:pt>
          <cx:pt idx="3930">0.022585999999999998</cx:pt>
          <cx:pt idx="3931">0.022714999999999999</cx:pt>
          <cx:pt idx="3932">0.022282</cx:pt>
          <cx:pt idx="3933">0.021662000000000001</cx:pt>
          <cx:pt idx="3934">0.019341000000000001</cx:pt>
          <cx:pt idx="3935">0.017152000000000001</cx:pt>
          <cx:pt idx="3936">0.016041</cx:pt>
          <cx:pt idx="3937">0.012491</cx:pt>
          <cx:pt idx="3938">0.0093769999999999999</cx:pt>
          <cx:pt idx="3939">0.010234999999999999</cx:pt>
          <cx:pt idx="3940">0.010994</cx:pt>
          <cx:pt idx="3941">0.011583</cx:pt>
          <cx:pt idx="3942">0.012593999999999999</cx:pt>
          <cx:pt idx="3943">0.011226</cx:pt>
          <cx:pt idx="3944">0.010021</cx:pt>
          <cx:pt idx="3945">0.0097300000000000008</cx:pt>
          <cx:pt idx="3946">0.0085030000000000001</cx:pt>
          <cx:pt idx="3947">0.0076360000000000004</cx:pt>
          <cx:pt idx="3948">0.0064489999999999999</cx:pt>
          <cx:pt idx="3949">0.0062290000000000002</cx:pt>
          <cx:pt idx="3950">0.0060769999999999999</cx:pt>
          <cx:pt idx="3951">0.0058690000000000001</cx:pt>
          <cx:pt idx="3952">0.0057279999999999996</cx:pt>
          <cx:pt idx="3953">0.00613</cx:pt>
          <cx:pt idx="3954">0.0069049999999999997</cx:pt>
          <cx:pt idx="3955">0.0074949999999999999</cx:pt>
          <cx:pt idx="3956">0.0080479999999999996</cx:pt>
          <cx:pt idx="3957">0.0081379999999999994</cx:pt>
          <cx:pt idx="3958">0.008012</cx:pt>
          <cx:pt idx="3959">0.0071089999999999999</cx:pt>
          <cx:pt idx="3960">0.0066569999999999997</cx:pt>
          <cx:pt idx="3961">0.0060219999999999996</cx:pt>
          <cx:pt idx="3962">0.0061149999999999998</cx:pt>
          <cx:pt idx="3963">0.0057809999999999997</cx:pt>
          <cx:pt idx="3964">0.005646</cx:pt>
          <cx:pt idx="3965">0.0054780000000000002</cx:pt>
          <cx:pt idx="3966">0.0054299999999999999</cx:pt>
          <cx:pt idx="3967">0.0054730000000000004</cx:pt>
          <cx:pt idx="3968">0.0055909999999999996</cx:pt>
          <cx:pt idx="3969">0.0059490000000000003</cx:pt>
          <cx:pt idx="3970">0.0064469999999999996</cx:pt>
          <cx:pt idx="3971">0.0068320000000000004</cx:pt>
          <cx:pt idx="3972">0.0067320000000000001</cx:pt>
          <cx:pt idx="3973">0.0070520000000000001</cx:pt>
          <cx:pt idx="3974">0.0072719999999999998</cx:pt>
          <cx:pt idx="3975">0.0076090000000000003</cx:pt>
          <cx:pt idx="3976">0.0084770000000000002</cx:pt>
          <cx:pt idx="3977">0.0090589999999999993</cx:pt>
          <cx:pt idx="3978">0.0093270000000000002</cx:pt>
          <cx:pt idx="3979">0.0089090000000000003</cx:pt>
          <cx:pt idx="3980">0.0087299999999999999</cx:pt>
          <cx:pt idx="3981">0.0081919999999999996</cx:pt>
          <cx:pt idx="3982">0.0074440000000000001</cx:pt>
          <cx:pt idx="3983">0.0074000000000000003</cx:pt>
          <cx:pt idx="3984">0.0073159999999999996</cx:pt>
          <cx:pt idx="3985">0.0074520000000000003</cx:pt>
          <cx:pt idx="3986">0.0080289999999999997</cx:pt>
          <cx:pt idx="3987">0.0085290000000000001</cx:pt>
          <cx:pt idx="3988">0.0088529999999999998</cx:pt>
          <cx:pt idx="3989">0.0084290000000000007</cx:pt>
          <cx:pt idx="3990">0.0074520000000000003</cx:pt>
          <cx:pt idx="3991">0.0065750000000000001</cx:pt>
          <cx:pt idx="3992">0.0054730000000000004</cx:pt>
          <cx:pt idx="3993">0.0053369999999999997</cx:pt>
          <cx:pt idx="3994">0.0056750000000000004</cx:pt>
          <cx:pt idx="3995">0.0057800000000000004</cx:pt>
          <cx:pt idx="3996">0.0059420000000000002</cx:pt>
          <cx:pt idx="3997">0.0064970000000000002</cx:pt>
          <cx:pt idx="3998">0.0072979999999999998</cx:pt>
          <cx:pt idx="3999">0.0078849999999999996</cx:pt>
          <cx:pt idx="4000">0.0087670000000000005</cx:pt>
          <cx:pt idx="4001">0.0096489999999999996</cx:pt>
          <cx:pt idx="4002">0.010463999999999999</cx:pt>
          <cx:pt idx="4003">0.010796</cx:pt>
          <cx:pt idx="4004">0.011122</cx:pt>
          <cx:pt idx="4005">0.011138</cx:pt>
          <cx:pt idx="4006">0.010829999999999999</cx:pt>
          <cx:pt idx="4007">0.010732999999999999</cx:pt>
          <cx:pt idx="4008">0.010913000000000001</cx:pt>
          <cx:pt idx="4009">0.011986</cx:pt>
          <cx:pt idx="4010">0.012485</cx:pt>
          <cx:pt idx="4011">0.013816</cx:pt>
          <cx:pt idx="4012">0.014614</cx:pt>
          <cx:pt idx="4013">0.014963000000000001</cx:pt>
          <cx:pt idx="4014">0.015765000000000001</cx:pt>
          <cx:pt idx="4015">0.016584999999999999</cx:pt>
          <cx:pt idx="4016">0.016716999999999999</cx:pt>
          <cx:pt idx="4017">0.016837000000000001</cx:pt>
          <cx:pt idx="4018">0.017124</cx:pt>
          <cx:pt idx="4019">0.016813000000000002</cx:pt>
          <cx:pt idx="4020">0.016750000000000001</cx:pt>
          <cx:pt idx="4021">0.016442999999999999</cx:pt>
          <cx:pt idx="4022">0.01668</cx:pt>
          <cx:pt idx="4023">0.016598000000000002</cx:pt>
          <cx:pt idx="4024">0.016969999999999999</cx:pt>
          <cx:pt idx="4025">0.017569000000000001</cx:pt>
          <cx:pt idx="4026">0.018106000000000001</cx:pt>
          <cx:pt idx="4027">0.018474999999999998</cx:pt>
          <cx:pt idx="4028">0.018509000000000001</cx:pt>
          <cx:pt idx="4029">0.018703000000000001</cx:pt>
          <cx:pt idx="4030">0.018770999999999999</cx:pt>
          <cx:pt idx="4031">0.019009000000000002</cx:pt>
          <cx:pt idx="4032">0.01934</cx:pt>
          <cx:pt idx="4033">0.019727999999999999</cx:pt>
          <cx:pt idx="4034">0.019699999999999999</cx:pt>
          <cx:pt idx="4035">0.020074000000000002</cx:pt>
          <cx:pt idx="4036">0.020014000000000001</cx:pt>
          <cx:pt idx="4037">0.020209000000000001</cx:pt>
          <cx:pt idx="4038">0.020102999999999999</cx:pt>
          <cx:pt idx="4039">0.020081000000000002</cx:pt>
          <cx:pt idx="4040">0.020069</cx:pt>
          <cx:pt idx="4041">0.019890000000000001</cx:pt>
          <cx:pt idx="4042">0.019299</cx:pt>
          <cx:pt idx="4043">0.019299</cx:pt>
          <cx:pt idx="4044">0.019403</cx:pt>
          <cx:pt idx="4045">0.019675999999999999</cx:pt>
          <cx:pt idx="4046">0.020199000000000002</cx:pt>
          <cx:pt idx="4047">0.020893999999999999</cx:pt>
          <cx:pt idx="4048">0.021170000000000001</cx:pt>
          <cx:pt idx="4049">0.021069000000000001</cx:pt>
          <cx:pt idx="4050">0.021236000000000001</cx:pt>
          <cx:pt idx="4051">0.021427000000000002</cx:pt>
          <cx:pt idx="4052">0.021579000000000001</cx:pt>
          <cx:pt idx="4053">0.021284000000000001</cx:pt>
          <cx:pt idx="4054">0.021104999999999999</cx:pt>
          <cx:pt idx="4055">0.020958000000000001</cx:pt>
          <cx:pt idx="4056">0.020583000000000001</cx:pt>
          <cx:pt idx="4057">0.020556999999999999</cx:pt>
          <cx:pt idx="4058">0.020705000000000001</cx:pt>
          <cx:pt idx="4059">0.020663999999999998</cx:pt>
          <cx:pt idx="4060">0.020171000000000001</cx:pt>
          <cx:pt idx="4061">0.019907999999999999</cx:pt>
          <cx:pt idx="4062">0.019297999999999999</cx:pt>
          <cx:pt idx="4063">0.019358</cx:pt>
          <cx:pt idx="4064">0.019213000000000001</cx:pt>
          <cx:pt idx="4065">0.019532000000000001</cx:pt>
          <cx:pt idx="4066">0.020285000000000001</cx:pt>
          <cx:pt idx="4067">0.020871000000000001</cx:pt>
          <cx:pt idx="4068">0.021304</cx:pt>
          <cx:pt idx="4069">0.021403999999999999</cx:pt>
          <cx:pt idx="4070">0.02179</cx:pt>
          <cx:pt idx="4071">0.022003999999999999</cx:pt>
          <cx:pt idx="4072">0.02179</cx:pt>
          <cx:pt idx="4073">0.021638000000000001</cx:pt>
          <cx:pt idx="4074">0.02206</cx:pt>
          <cx:pt idx="4075">0.022048000000000002</cx:pt>
          <cx:pt idx="4076">0.022106000000000001</cx:pt>
          <cx:pt idx="4077">0.021878000000000002</cx:pt>
          <cx:pt idx="4078">0.021999000000000001</cx:pt>
          <cx:pt idx="4079">0.021746000000000001</cx:pt>
          <cx:pt idx="4080">0.021697000000000001</cx:pt>
          <cx:pt idx="4081">0.021434999999999999</cx:pt>
          <cx:pt idx="4082">0.021364000000000001</cx:pt>
          <cx:pt idx="4083">0.021437999999999999</cx:pt>
          <cx:pt idx="4084">0.021791999999999999</cx:pt>
          <cx:pt idx="4085">0.021541999999999999</cx:pt>
          <cx:pt idx="4086">0.021821</cx:pt>
          <cx:pt idx="4087">0.021658</cx:pt>
          <cx:pt idx="4088">0.021521999999999999</cx:pt>
          <cx:pt idx="4089">0.021255</cx:pt>
          <cx:pt idx="4090">0.020462000000000001</cx:pt>
          <cx:pt idx="4091">0.020032999999999999</cx:pt>
          <cx:pt idx="4092">0.019977000000000002</cx:pt>
          <cx:pt idx="4093">0.020879999999999999</cx:pt>
          <cx:pt idx="4094">0.021146000000000002</cx:pt>
          <cx:pt idx="4095">0.021406999999999999</cx:pt>
          <cx:pt idx="4096">0.021388000000000001</cx:pt>
          <cx:pt idx="4097">0.021281000000000001</cx:pt>
          <cx:pt idx="4098">0.021250000000000002</cx:pt>
          <cx:pt idx="4099">0.020787</cx:pt>
          <cx:pt idx="4100">0.021026</cx:pt>
          <cx:pt idx="4101">0.020740000000000001</cx:pt>
          <cx:pt idx="4102">0.021066000000000001</cx:pt>
          <cx:pt idx="4103">0.021474</cx:pt>
          <cx:pt idx="4104">0.021589000000000001</cx:pt>
          <cx:pt idx="4105">0.021756000000000001</cx:pt>
          <cx:pt idx="4106">0.021801000000000001</cx:pt>
          <cx:pt idx="4107">0.021617999999999998</cx:pt>
          <cx:pt idx="4108">0.021628999999999999</cx:pt>
          <cx:pt idx="4109">0.021935</cx:pt>
          <cx:pt idx="4110">0.02137</cx:pt>
          <cx:pt idx="4111">0.020891</cx:pt>
          <cx:pt idx="4112">0.020451</cx:pt>
          <cx:pt idx="4113">0.019987000000000001</cx:pt>
          <cx:pt idx="4114">0.019886999999999998</cx:pt>
          <cx:pt idx="4115">0.020036999999999999</cx:pt>
          <cx:pt idx="4116">0.020101000000000001</cx:pt>
          <cx:pt idx="4117">0.020105000000000001</cx:pt>
          <cx:pt idx="4118">0.019990999999999998</cx:pt>
          <cx:pt idx="4119">0.019869999999999999</cx:pt>
          <cx:pt idx="4120">0.019956999999999999</cx:pt>
          <cx:pt idx="4121">0.020292999999999999</cx:pt>
          <cx:pt idx="4122">0.02053</cx:pt>
          <cx:pt idx="4123">0.020281</cx:pt>
          <cx:pt idx="4124">0.020636000000000002</cx:pt>
          <cx:pt idx="4125">0.020709999999999999</cx:pt>
          <cx:pt idx="4126">0.020428999999999999</cx:pt>
          <cx:pt idx="4127">0.020635000000000001</cx:pt>
          <cx:pt idx="4128">0.020268000000000001</cx:pt>
          <cx:pt idx="4129">0.019949000000000001</cx:pt>
          <cx:pt idx="4130">0.019675999999999999</cx:pt>
          <cx:pt idx="4131">0.019845000000000002</cx:pt>
          <cx:pt idx="4132">0.020164999999999999</cx:pt>
          <cx:pt idx="4133">0.019741999999999999</cx:pt>
          <cx:pt idx="4134">0.019435000000000001</cx:pt>
          <cx:pt idx="4135">0.019275</cx:pt>
          <cx:pt idx="4136">0.019061000000000002</cx:pt>
          <cx:pt idx="4137">0.019266999999999999</cx:pt>
          <cx:pt idx="4138">0.019396</cx:pt>
          <cx:pt idx="4139">0.019210000000000001</cx:pt>
          <cx:pt idx="4140">0.020254999999999999</cx:pt>
          <cx:pt idx="4141">0.020202000000000001</cx:pt>
          <cx:pt idx="4142">0.020202000000000001</cx:pt>
          <cx:pt idx="4143">0.019425999999999999</cx:pt>
          <cx:pt idx="4144">0.019292</cx:pt>
          <cx:pt idx="4145">0.019212</cx:pt>
          <cx:pt idx="4146">0.019057999999999999</cx:pt>
          <cx:pt idx="4147">0.019480999999999998</cx:pt>
          <cx:pt idx="4148">0.01992</cx:pt>
          <cx:pt idx="4149">0.020223999999999999</cx:pt>
          <cx:pt idx="4150">0.020496</cx:pt>
          <cx:pt idx="4151">0.020376999999999999</cx:pt>
          <cx:pt idx="4152">0.020492</cx:pt>
          <cx:pt idx="4153">0.020407000000000002</cx:pt>
          <cx:pt idx="4154">0.021021000000000001</cx:pt>
          <cx:pt idx="4155">0.020667000000000001</cx:pt>
          <cx:pt idx="4156">0.020832</cx:pt>
          <cx:pt idx="4157">0.021496000000000001</cx:pt>
          <cx:pt idx="4158">0.021236000000000001</cx:pt>
          <cx:pt idx="4159">0.020805000000000001</cx:pt>
          <cx:pt idx="4160">0.019311999999999999</cx:pt>
          <cx:pt idx="4161">0.018003999999999999</cx:pt>
          <cx:pt idx="4162">0.016281</cx:pt>
          <cx:pt idx="4163">0.014541</cx:pt>
          <cx:pt idx="4164">0.014272</cx:pt>
          <cx:pt idx="4165">0.014671</cx:pt>
          <cx:pt idx="4166">0.015007</cx:pt>
          <cx:pt idx="4167">0.015132</cx:pt>
          <cx:pt idx="4168">0.015275</cx:pt>
          <cx:pt idx="4169">0.015367</cx:pt>
          <cx:pt idx="4170">0.015004</cx:pt>
          <cx:pt idx="4171">0.014834</cx:pt>
          <cx:pt idx="4172">0.014522</cx:pt>
          <cx:pt idx="4173">0.014485</cx:pt>
          <cx:pt idx="4174">0.014489</cx:pt>
          <cx:pt idx="4175">0.014409</cx:pt>
          <cx:pt idx="4176">0.013671000000000001</cx:pt>
          <cx:pt idx="4177">0.012496999999999999</cx:pt>
          <cx:pt idx="4178">0.012096000000000001</cx:pt>
          <cx:pt idx="4179">0.011679</cx:pt>
          <cx:pt idx="4180">0.010779</cx:pt>
          <cx:pt idx="4181">0.011155999999999999</cx:pt>
          <cx:pt idx="4182">0.011804</cx:pt>
          <cx:pt idx="4183">0.01183</cx:pt>
          <cx:pt idx="4184">0.011664000000000001</cx:pt>
          <cx:pt idx="4185">0.012632000000000001</cx:pt>
          <cx:pt idx="4186">0.012878000000000001</cx:pt>
          <cx:pt idx="4187">0.013121000000000001</cx:pt>
          <cx:pt idx="4188">0.013377</cx:pt>
          <cx:pt idx="4189">0.01388</cx:pt>
          <cx:pt idx="4190">0.014056000000000001</cx:pt>
          <cx:pt idx="4191">0.014158</cx:pt>
          <cx:pt idx="4192">0.014267999999999999</cx:pt>
          <cx:pt idx="4193">0.014393</cx:pt>
          <cx:pt idx="4194">0.014314</cx:pt>
          <cx:pt idx="4195">0.014916</cx:pt>
          <cx:pt idx="4196">0.015034</cx:pt>
          <cx:pt idx="4197">0.015192000000000001</cx:pt>
          <cx:pt idx="4198">0.015037999999999999</cx:pt>
          <cx:pt idx="4199">0.015292999999999999</cx:pt>
          <cx:pt idx="4200">0.015148</cx:pt>
          <cx:pt idx="4201">0.014777999999999999</cx:pt>
          <cx:pt idx="4202">0.01436</cx:pt>
          <cx:pt idx="4203">0.014251</cx:pt>
          <cx:pt idx="4204">0.014318000000000001</cx:pt>
          <cx:pt idx="4205">0.014664</cx:pt>
          <cx:pt idx="4206">0.014808</cx:pt>
          <cx:pt idx="4207">0.015296000000000001</cx:pt>
          <cx:pt idx="4208">0.015668000000000001</cx:pt>
          <cx:pt idx="4209">0.016067999999999999</cx:pt>
          <cx:pt idx="4210">0.016407000000000001</cx:pt>
          <cx:pt idx="4211">0.016674000000000001</cx:pt>
          <cx:pt idx="4212">0.017028999999999999</cx:pt>
          <cx:pt idx="4213">0.017108000000000002</cx:pt>
          <cx:pt idx="4214">0.017232000000000001</cx:pt>
          <cx:pt idx="4215">0.017214</cx:pt>
          <cx:pt idx="4216">0.017044</cx:pt>
          <cx:pt idx="4217">0.017658</cx:pt>
          <cx:pt idx="4218">0.017861999999999999</cx:pt>
          <cx:pt idx="4219">0.017864999999999999</cx:pt>
          <cx:pt idx="4220">0.018093999999999999</cx:pt>
          <cx:pt idx="4221">0.018062000000000002</cx:pt>
          <cx:pt idx="4222">0.018206</cx:pt>
          <cx:pt idx="4223">0.018467000000000001</cx:pt>
          <cx:pt idx="4224">0.018447000000000002</cx:pt>
          <cx:pt idx="4225">0.018516999999999999</cx:pt>
          <cx:pt idx="4226">0.018721000000000002</cx:pt>
          <cx:pt idx="4227">0.018447999999999999</cx:pt>
          <cx:pt idx="4228">0.018534999999999999</cx:pt>
          <cx:pt idx="4229">0.018643</cx:pt>
          <cx:pt idx="4230">0.018707999999999999</cx:pt>
          <cx:pt idx="4231">0.018481000000000001</cx:pt>
          <cx:pt idx="4232">0.018526999999999998</cx:pt>
          <cx:pt idx="4233">0.018539</cx:pt>
          <cx:pt idx="4234">0.018377000000000001</cx:pt>
          <cx:pt idx="4235">0.018567</cx:pt>
          <cx:pt idx="4236">0.018416999999999999</cx:pt>
          <cx:pt idx="4237">0.018350000000000002</cx:pt>
          <cx:pt idx="4238">0.018332000000000001</cx:pt>
          <cx:pt idx="4239">0.018494</cx:pt>
          <cx:pt idx="4240">0.019023999999999999</cx:pt>
          <cx:pt idx="4241">0.019132</cx:pt>
          <cx:pt idx="4242">0.019266999999999999</cx:pt>
          <cx:pt idx="4243">0.019552</cx:pt>
          <cx:pt idx="4244">0.019494999999999998</cx:pt>
          <cx:pt idx="4245">0.019425000000000001</cx:pt>
          <cx:pt idx="4246">0.019321999999999999</cx:pt>
          <cx:pt idx="4247">0.019094</cx:pt>
          <cx:pt idx="4248">0.018988000000000001</cx:pt>
          <cx:pt idx="4249">0.018804000000000001</cx:pt>
          <cx:pt idx="4250">0.018700000000000001</cx:pt>
          <cx:pt idx="4251">0.018676000000000002</cx:pt>
          <cx:pt idx="4252">0.018648000000000001</cx:pt>
          <cx:pt idx="4253">0.019637000000000002</cx:pt>
          <cx:pt idx="4254">0.019824000000000001</cx:pt>
          <cx:pt idx="4255">0.020514000000000001</cx:pt>
          <cx:pt idx="4256">0.020405</cx:pt>
          <cx:pt idx="4257">0.021294</cx:pt>
          <cx:pt idx="4258">0.021732999999999999</cx:pt>
          <cx:pt idx="4259">0.022036</cx:pt>
          <cx:pt idx="4260">0.022301999999999999</cx:pt>
          <cx:pt idx="4261">0.022218999999999999</cx:pt>
          <cx:pt idx="4262">0.022754</cx:pt>
          <cx:pt idx="4263">0.022577</cx:pt>
          <cx:pt idx="4264">0.022509000000000001</cx:pt>
          <cx:pt idx="4265">0.022648999999999999</cx:pt>
          <cx:pt idx="4266">0.022674</cx:pt>
          <cx:pt idx="4267">0.022454000000000002</cx:pt>
          <cx:pt idx="4268">0.022446000000000001</cx:pt>
          <cx:pt idx="4269">0.022520999999999999</cx:pt>
          <cx:pt idx="4270">0.022495000000000001</cx:pt>
          <cx:pt idx="4271">0.021923000000000002</cx:pt>
          <cx:pt idx="4272">0.022093000000000002</cx:pt>
          <cx:pt idx="4273">0.022388999999999999</cx:pt>
          <cx:pt idx="4274">0.021041000000000001</cx:pt>
          <cx:pt idx="4275">0.019205</cx:pt>
          <cx:pt idx="4276">0.018388000000000002</cx:pt>
          <cx:pt idx="4277">0.014985999999999999</cx:pt>
          <cx:pt idx="4278">0.013663</cx:pt>
          <cx:pt idx="4279">0.012160000000000001</cx:pt>
          <cx:pt idx="4280">0.012272</cx:pt>
          <cx:pt idx="4281">0.013086</cx:pt>
          <cx:pt idx="4282">0.012583</cx:pt>
          <cx:pt idx="4283">0.011998999999999999</cx:pt>
          <cx:pt idx="4284">0.010961</cx:pt>
          <cx:pt idx="4285">0.010662</cx:pt>
          <cx:pt idx="4286">0.0088520000000000005</cx:pt>
          <cx:pt idx="4287">0.0094319999999999994</cx:pt>
          <cx:pt idx="4288">0.0086119999999999999</cx:pt>
          <cx:pt idx="4289">0.0083239999999999998</cx:pt>
          <cx:pt idx="4290">0.0073289999999999996</cx:pt>
          <cx:pt idx="4291">0.0063850000000000001</cx:pt>
          <cx:pt idx="4292">0.0062979999999999998</cx:pt>
          <cx:pt idx="4293">0.0059290000000000002</cx:pt>
          <cx:pt idx="4294">0.005927</cx:pt>
          <cx:pt idx="4295">0.0060949999999999997</cx:pt>
          <cx:pt idx="4296">0.0065960000000000003</cx:pt>
          <cx:pt idx="4297">0.0068089999999999999</cx:pt>
          <cx:pt idx="4298">0.0071060000000000003</cx:pt>
          <cx:pt idx="4299">0.0072389999999999998</cx:pt>
          <cx:pt idx="4300">0.0070819999999999998</cx:pt>
          <cx:pt idx="4301">0.0069690000000000004</cx:pt>
          <cx:pt idx="4302">0.0065830000000000003</cx:pt>
          <cx:pt idx="4303">0.0069959999999999996</cx:pt>
          <cx:pt idx="4304">0.0068060000000000004</cx:pt>
          <cx:pt idx="4305">0.0069100000000000003</cx:pt>
          <cx:pt idx="4306">0.0070609999999999996</cx:pt>
          <cx:pt idx="4307">0.007058</cx:pt>
          <cx:pt idx="4308">0.0071250000000000003</cx:pt>
          <cx:pt idx="4309">0.0071069999999999996</cx:pt>
          <cx:pt idx="4310">0.0070340000000000003</cx:pt>
          <cx:pt idx="4311">0.0070809999999999996</cx:pt>
          <cx:pt idx="4312">0.0070980000000000001</cx:pt>
          <cx:pt idx="4313">0.0069280000000000001</cx:pt>
          <cx:pt idx="4314">0.0070159999999999997</cx:pt>
          <cx:pt idx="4315">0.0069899999999999997</cx:pt>
          <cx:pt idx="4316">0.0068690000000000001</cx:pt>
          <cx:pt idx="4317">0.006894</cx:pt>
          <cx:pt idx="4318">0.006685</cx:pt>
          <cx:pt idx="4319">0.0065519999999999997</cx:pt>
          <cx:pt idx="4320">0.0063429999999999997</cx:pt>
          <cx:pt idx="4321">0.0061209999999999997</cx:pt>
          <cx:pt idx="4322">0.0060309999999999999</cx:pt>
          <cx:pt idx="4323">0.0063160000000000004</cx:pt>
          <cx:pt idx="4324">0.0063530000000000001</cx:pt>
          <cx:pt idx="4325">0.0065859999999999998</cx:pt>
          <cx:pt idx="4326">0.0065209999999999999</cx:pt>
          <cx:pt idx="4327">0.0064790000000000004</cx:pt>
          <cx:pt idx="4328">0.006522</cx:pt>
          <cx:pt idx="4329">0.0064510000000000001</cx:pt>
          <cx:pt idx="4330">0.0063959999999999998</cx:pt>
          <cx:pt idx="4331">0.0063039999999999997</cx:pt>
          <cx:pt idx="4332">0.006411</cx:pt>
          <cx:pt idx="4333">0.0065310000000000003</cx:pt>
          <cx:pt idx="4334">0.0067619999999999998</cx:pt>
          <cx:pt idx="4335">0.006829</cx:pt>
          <cx:pt idx="4336">0.0069230000000000003</cx:pt>
          <cx:pt idx="4337">0.006711</cx:pt>
          <cx:pt idx="4338">0.0066680000000000003</cx:pt>
          <cx:pt idx="4339">0.0063639999999999999</cx:pt>
          <cx:pt idx="4340">0.0061310000000000002</cx:pt>
          <cx:pt idx="4341">0.0062550000000000001</cx:pt>
          <cx:pt idx="4342">0.0062810000000000001</cx:pt>
          <cx:pt idx="4343">0.0064479999999999997</cx:pt>
          <cx:pt idx="4344">0.0062240000000000004</cx:pt>
          <cx:pt idx="4345">0.0060610000000000004</cx:pt>
          <cx:pt idx="4346">0.0059090000000000002</cx:pt>
          <cx:pt idx="4347">0.005653</cx:pt>
          <cx:pt idx="4348">0.0057679999999999997</cx:pt>
          <cx:pt idx="4349">0.0057460000000000002</cx:pt>
          <cx:pt idx="4350">0.0057130000000000002</cx:pt>
          <cx:pt idx="4351">0.0057540000000000004</cx:pt>
          <cx:pt idx="4352">0.0058609999999999999</cx:pt>
          <cx:pt idx="4353">0.0062370000000000004</cx:pt>
          <cx:pt idx="4354">0.0065040000000000002</cx:pt>
          <cx:pt idx="4355">0.006777</cx:pt>
          <cx:pt idx="4356">0.0070289999999999997</cx:pt>
          <cx:pt idx="4357">0.0073610000000000004</cx:pt>
          <cx:pt idx="4358">0.0074689999999999999</cx:pt>
          <cx:pt idx="4359">0.0073350000000000004</cx:pt>
          <cx:pt idx="4360">0.0073239999999999998</cx:pt>
          <cx:pt idx="4361">0.0074009999999999996</cx:pt>
          <cx:pt idx="4362">0.0071520000000000004</cx:pt>
          <cx:pt idx="4363">0.0072230000000000003</cx:pt>
          <cx:pt idx="4364">0.0077689999999999999</cx:pt>
          <cx:pt idx="4365">0.0075659999999999998</cx:pt>
          <cx:pt idx="4366">0.0075919999999999998</cx:pt>
          <cx:pt idx="4367">0.0076239999999999997</cx:pt>
          <cx:pt idx="4368">0.0074689999999999999</cx:pt>
          <cx:pt idx="4369">0.0075339999999999999</cx:pt>
          <cx:pt idx="4370">0.0074910000000000003</cx:pt>
          <cx:pt idx="4371">0.0073749999999999996</cx:pt>
          <cx:pt idx="4372">0.0074339999999999996</cx:pt>
          <cx:pt idx="4373">0.0076020000000000003</cx:pt>
          <cx:pt idx="4374">0.0077060000000000002</cx:pt>
          <cx:pt idx="4375">0.0079139999999999992</cx:pt>
          <cx:pt idx="4376">0.0080839999999999992</cx:pt>
          <cx:pt idx="4377">0.0083560000000000006</cx:pt>
          <cx:pt idx="4378">0.0085769999999999996</cx:pt>
          <cx:pt idx="4379">0.0086199999999999992</cx:pt>
          <cx:pt idx="4380">0.0088030000000000001</cx:pt>
          <cx:pt idx="4381">0.0088629999999999994</cx:pt>
          <cx:pt idx="4382">0.0089379999999999998</cx:pt>
          <cx:pt idx="4383">0.0092280000000000001</cx:pt>
          <cx:pt idx="4384">0.0093259999999999992</cx:pt>
          <cx:pt idx="4385">0.0094940000000000007</cx:pt>
          <cx:pt idx="4386">0.0097579999999999993</cx:pt>
          <cx:pt idx="4387">0.0096799999999999994</cx:pt>
          <cx:pt idx="4388">0.0095119999999999996</cx:pt>
          <cx:pt idx="4389">0.0093050000000000008</cx:pt>
          <cx:pt idx="4390">0.0094570000000000001</cx:pt>
          <cx:pt idx="4391">0.0092800000000000001</cx:pt>
          <cx:pt idx="4392">0.0092560000000000003</cx:pt>
          <cx:pt idx="4393">0.0093970000000000008</cx:pt>
          <cx:pt idx="4394">0.0094660000000000005</cx:pt>
          <cx:pt idx="4395">0.0095320000000000005</cx:pt>
          <cx:pt idx="4396">0.0098499999999999994</cx:pt>
          <cx:pt idx="4397">0.010170999999999999</cx:pt>
          <cx:pt idx="4398">0.010429000000000001</cx:pt>
          <cx:pt idx="4399">0.010631</cx:pt>
          <cx:pt idx="4400">0.010966</cx:pt>
          <cx:pt idx="4401">0.011235</cx:pt>
          <cx:pt idx="4402">0.011152</cx:pt>
          <cx:pt idx="4403">0.011419</cx:pt>
          <cx:pt idx="4404">0.011495</cx:pt>
          <cx:pt idx="4405">0.011797</cx:pt>
          <cx:pt idx="4406">0.011466</cx:pt>
          <cx:pt idx="4407">0.011582</cx:pt>
          <cx:pt idx="4408">0.011132</cx:pt>
          <cx:pt idx="4409">0.011167</cx:pt>
          <cx:pt idx="4410">0.010697999999999999</cx:pt>
          <cx:pt idx="4411">0.010678</cx:pt>
          <cx:pt idx="4412">0.010776000000000001</cx:pt>
          <cx:pt idx="4413">0.010933999999999999</cx:pt>
          <cx:pt idx="4414">0.010913000000000001</cx:pt>
          <cx:pt idx="4415">0.010817</cx:pt>
          <cx:pt idx="4416">0.010949</cx:pt>
          <cx:pt idx="4417">0.011077</cx:pt>
          <cx:pt idx="4418">0.011024000000000001</cx:pt>
          <cx:pt idx="4419">0.010662</cx:pt>
          <cx:pt idx="4420">0.010547000000000001</cx:pt>
          <cx:pt idx="4421">0.010293</cx:pt>
          <cx:pt idx="4422">0.010222</cx:pt>
          <cx:pt idx="4423">0.010460000000000001</cx:pt>
          <cx:pt idx="4424">0.010357</cx:pt>
          <cx:pt idx="4425">0.010647999999999999</cx:pt>
          <cx:pt idx="4426">0.010652999999999999</cx:pt>
          <cx:pt idx="4427">0.010669</cx:pt>
          <cx:pt idx="4428">0.010628</cx:pt>
          <cx:pt idx="4429">0.011036000000000001</cx:pt>
          <cx:pt idx="4430">0.011429</cx:pt>
          <cx:pt idx="4431">0.011804</cx:pt>
          <cx:pt idx="4432">0.012284</cx:pt>
          <cx:pt idx="4433">0.012503999999999999</cx:pt>
          <cx:pt idx="4434">0.012540000000000001</cx:pt>
          <cx:pt idx="4435">0.012591</cx:pt>
          <cx:pt idx="4436">0.012581</cx:pt>
          <cx:pt idx="4437">0.012283000000000001</cx:pt>
          <cx:pt idx="4438">0.012462000000000001</cx:pt>
          <cx:pt idx="4439">0.012376</cx:pt>
          <cx:pt idx="4440">0.012338999999999999</cx:pt>
          <cx:pt idx="4441">0.012402</cx:pt>
          <cx:pt idx="4442">0.012163999999999999</cx:pt>
          <cx:pt idx="4443">0.011592999999999999</cx:pt>
          <cx:pt idx="4444">0.010952999999999999</cx:pt>
          <cx:pt idx="4445">0.01021</cx:pt>
          <cx:pt idx="4446">0.0094350000000000007</cx:pt>
          <cx:pt idx="4447">0.0088520000000000005</cx:pt>
          <cx:pt idx="4448">0.0090659999999999994</cx:pt>
          <cx:pt idx="4449">0.0094439999999999993</cx:pt>
          <cx:pt idx="4450">0.010227</cx:pt>
          <cx:pt idx="4451">0.011110999999999999</cx:pt>
          <cx:pt idx="4452">0.011639</cx:pt>
          <cx:pt idx="4453">0.011912000000000001</cx:pt>
          <cx:pt idx="4454">0.011498</cx:pt>
          <cx:pt idx="4455">0.010584</cx:pt>
          <cx:pt idx="4456">0.010109</cx:pt>
          <cx:pt idx="4457">0.0093279999999999995</cx:pt>
          <cx:pt idx="4458">0.0093030000000000005</cx:pt>
          <cx:pt idx="4459">0.0092160000000000002</cx:pt>
          <cx:pt idx="4460">0.0093620000000000005</cx:pt>
          <cx:pt idx="4461">0.0093600000000000003</cx:pt>
          <cx:pt idx="4462">0.0093480000000000004</cx:pt>
          <cx:pt idx="4463">0.0093760000000000007</cx:pt>
          <cx:pt idx="4464">0.0094699999999999993</cx:pt>
          <cx:pt idx="4465">0.0094859999999999996</cx:pt>
          <cx:pt idx="4466">0.0094889999999999992</cx:pt>
          <cx:pt idx="4467">0.0092820000000000003</cx:pt>
          <cx:pt idx="4468">0.0092770000000000005</cx:pt>
          <cx:pt idx="4469">0.0094160000000000008</cx:pt>
          <cx:pt idx="4470">0.0096450000000000008</cx:pt>
          <cx:pt idx="4471">0.0094830000000000001</cx:pt>
          <cx:pt idx="4472">0.0095119999999999996</cx:pt>
          <cx:pt idx="4473">0.0096089999999999995</cx:pt>
          <cx:pt idx="4474">0.0095790000000000007</cx:pt>
          <cx:pt idx="4475">0.0095899999999999996</cx:pt>
          <cx:pt idx="4476">0.0096790000000000001</cx:pt>
          <cx:pt idx="4477">0.0097380000000000001</cx:pt>
          <cx:pt idx="4478">0.0098130000000000005</cx:pt>
          <cx:pt idx="4479">0.0098689999999999993</cx:pt>
          <cx:pt idx="4480">0.0097959999999999992</cx:pt>
          <cx:pt idx="4481">0.0098230000000000001</cx:pt>
          <cx:pt idx="4482">0.0097330000000000003</cx:pt>
          <cx:pt idx="4483">0.0097730000000000004</cx:pt>
          <cx:pt idx="4484">0.0097689999999999999</cx:pt>
          <cx:pt idx="4485">0.0098420000000000001</cx:pt>
          <cx:pt idx="4486">0.010142</cx:pt>
        </cx:lvl>
      </cx:numDim>
    </cx:data>
    <cx:data id="5">
      <cx:strDim type="cat">
        <cx:f>aq10pct_stats!$A$2:$A$4488</cx:f>
        <cx:lvl ptCount="4487">
          <cx:pt idx="0">02/01/2003</cx:pt>
          <cx:pt idx="1">03/01/2003</cx:pt>
          <cx:pt idx="2">06/01/2003</cx:pt>
          <cx:pt idx="3">07/01/2003</cx:pt>
          <cx:pt idx="4">08/01/2003</cx:pt>
          <cx:pt idx="5">09/01/2003</cx:pt>
          <cx:pt idx="6">10/01/2003</cx:pt>
          <cx:pt idx="7">13/01/2003</cx:pt>
          <cx:pt idx="8">14/01/2003</cx:pt>
          <cx:pt idx="9">15/01/2003</cx:pt>
          <cx:pt idx="10">16/01/2003</cx:pt>
          <cx:pt idx="11">22/01/2003</cx:pt>
          <cx:pt idx="12">23/01/2003</cx:pt>
          <cx:pt idx="13">24/01/2003</cx:pt>
          <cx:pt idx="14">27/01/2003</cx:pt>
          <cx:pt idx="15">28/01/2003</cx:pt>
          <cx:pt idx="16">29/01/2003</cx:pt>
          <cx:pt idx="17">30/01/2003</cx:pt>
          <cx:pt idx="18">31/01/2003</cx:pt>
          <cx:pt idx="19">03/02/2003</cx:pt>
          <cx:pt idx="20">04/02/2003</cx:pt>
          <cx:pt idx="21">05/02/2003</cx:pt>
          <cx:pt idx="22">06/02/2003</cx:pt>
          <cx:pt idx="23">07/02/2003</cx:pt>
          <cx:pt idx="24">10/02/2003</cx:pt>
          <cx:pt idx="25">11/02/2003</cx:pt>
          <cx:pt idx="26">12/02/2003</cx:pt>
          <cx:pt idx="27">13/02/2003</cx:pt>
          <cx:pt idx="28">14/02/2003</cx:pt>
          <cx:pt idx="29">18/02/2003</cx:pt>
          <cx:pt idx="30">19/02/2003</cx:pt>
          <cx:pt idx="31">20/02/2003</cx:pt>
          <cx:pt idx="32">21/02/2003</cx:pt>
          <cx:pt idx="33">24/02/2003</cx:pt>
          <cx:pt idx="34">25/02/2003</cx:pt>
          <cx:pt idx="35">26/02/2003</cx:pt>
          <cx:pt idx="36">27/02/2003</cx:pt>
          <cx:pt idx="37">28/02/2003</cx:pt>
          <cx:pt idx="38">03/03/2003</cx:pt>
          <cx:pt idx="39">04/03/2003</cx:pt>
          <cx:pt idx="40">05/03/2003</cx:pt>
          <cx:pt idx="41">06/03/2003</cx:pt>
          <cx:pt idx="42">07/03/2003</cx:pt>
          <cx:pt idx="43">10/03/2003</cx:pt>
          <cx:pt idx="44">11/03/2003</cx:pt>
          <cx:pt idx="45">12/03/2003</cx:pt>
          <cx:pt idx="46">13/03/2003</cx:pt>
          <cx:pt idx="47">14/03/2003</cx:pt>
          <cx:pt idx="48">17/03/2003</cx:pt>
          <cx:pt idx="49">18/03/2003</cx:pt>
          <cx:pt idx="50">19/03/2003</cx:pt>
          <cx:pt idx="51">20/03/2003</cx:pt>
          <cx:pt idx="52">21/03/2003</cx:pt>
          <cx:pt idx="53">24/03/2003</cx:pt>
          <cx:pt idx="54">25/03/2003</cx:pt>
          <cx:pt idx="55">26/03/2003</cx:pt>
          <cx:pt idx="56">27/03/2003</cx:pt>
          <cx:pt idx="57">28/03/2003</cx:pt>
          <cx:pt idx="58">31/03/2003</cx:pt>
          <cx:pt idx="59">01/04/2003</cx:pt>
          <cx:pt idx="60">02/04/2003</cx:pt>
          <cx:pt idx="61">03/04/2003</cx:pt>
          <cx:pt idx="62">04/04/2003</cx:pt>
          <cx:pt idx="63">07/04/2003</cx:pt>
          <cx:pt idx="64">08/04/2003</cx:pt>
          <cx:pt idx="65">09/04/2003</cx:pt>
          <cx:pt idx="66">10/04/2003</cx:pt>
          <cx:pt idx="67">11/04/2003</cx:pt>
          <cx:pt idx="68">14/04/2003</cx:pt>
          <cx:pt idx="69">15/04/2003</cx:pt>
          <cx:pt idx="70">16/04/2003</cx:pt>
          <cx:pt idx="71">17/04/2003</cx:pt>
          <cx:pt idx="72">21/04/2003</cx:pt>
          <cx:pt idx="73">22/04/2003</cx:pt>
          <cx:pt idx="74">23/04/2003</cx:pt>
          <cx:pt idx="75">24/04/2003</cx:pt>
          <cx:pt idx="76">25/04/2003</cx:pt>
          <cx:pt idx="77">28/04/2003</cx:pt>
          <cx:pt idx="78">29/04/2003</cx:pt>
          <cx:pt idx="79">30/04/2003</cx:pt>
          <cx:pt idx="80">01/05/2003</cx:pt>
          <cx:pt idx="81">02/05/2003</cx:pt>
          <cx:pt idx="82">05/05/2003</cx:pt>
          <cx:pt idx="83">06/05/2003</cx:pt>
          <cx:pt idx="84">07/05/2003</cx:pt>
          <cx:pt idx="85">08/05/2003</cx:pt>
          <cx:pt idx="86">09/05/2003</cx:pt>
          <cx:pt idx="87">12/05/2003</cx:pt>
          <cx:pt idx="88">13/05/2003</cx:pt>
          <cx:pt idx="89">14/05/2003</cx:pt>
          <cx:pt idx="90">15/05/2003</cx:pt>
          <cx:pt idx="91">16/05/2003</cx:pt>
          <cx:pt idx="92">19/05/2003</cx:pt>
          <cx:pt idx="93">20/05/2003</cx:pt>
          <cx:pt idx="94">21/05/2003</cx:pt>
          <cx:pt idx="95">22/05/2003</cx:pt>
          <cx:pt idx="96">23/05/2003</cx:pt>
          <cx:pt idx="97">27/05/2003</cx:pt>
          <cx:pt idx="98">28/05/2003</cx:pt>
          <cx:pt idx="99">29/05/2003</cx:pt>
          <cx:pt idx="100">30/05/2003</cx:pt>
          <cx:pt idx="101">02/06/2003</cx:pt>
          <cx:pt idx="102">03/06/2003</cx:pt>
          <cx:pt idx="103">04/06/2003</cx:pt>
          <cx:pt idx="104">05/06/2003</cx:pt>
          <cx:pt idx="105">06/06/2003</cx:pt>
          <cx:pt idx="106">09/06/2003</cx:pt>
          <cx:pt idx="107">10/06/2003</cx:pt>
          <cx:pt idx="108">11/06/2003</cx:pt>
          <cx:pt idx="109">12/06/2003</cx:pt>
          <cx:pt idx="110">13/06/2003</cx:pt>
          <cx:pt idx="111">16/06/2003</cx:pt>
          <cx:pt idx="112">17/06/2003</cx:pt>
          <cx:pt idx="113">18/06/2003</cx:pt>
          <cx:pt idx="114">19/06/2003</cx:pt>
          <cx:pt idx="115">20/06/2003</cx:pt>
          <cx:pt idx="116">23/06/2003</cx:pt>
          <cx:pt idx="117">24/06/2003</cx:pt>
          <cx:pt idx="118">25/06/2003</cx:pt>
          <cx:pt idx="119">26/06/2003</cx:pt>
          <cx:pt idx="120">27/06/2003</cx:pt>
          <cx:pt idx="121">30/06/2003</cx:pt>
          <cx:pt idx="122">01/07/2003</cx:pt>
          <cx:pt idx="123">02/07/2003</cx:pt>
          <cx:pt idx="124">07/07/2003</cx:pt>
          <cx:pt idx="125">08/07/2003</cx:pt>
          <cx:pt idx="126">09/07/2003</cx:pt>
          <cx:pt idx="127">10/07/2003</cx:pt>
          <cx:pt idx="128">11/07/2003</cx:pt>
          <cx:pt idx="129">14/07/2003</cx:pt>
          <cx:pt idx="130">15/07/2003</cx:pt>
          <cx:pt idx="131">16/07/2003</cx:pt>
          <cx:pt idx="132">17/07/2003</cx:pt>
          <cx:pt idx="133">18/07/2003</cx:pt>
          <cx:pt idx="134">21/07/2003</cx:pt>
          <cx:pt idx="135">22/07/2003</cx:pt>
          <cx:pt idx="136">23/07/2003</cx:pt>
          <cx:pt idx="137">24/07/2003</cx:pt>
          <cx:pt idx="138">25/07/2003</cx:pt>
          <cx:pt idx="139">28/07/2003</cx:pt>
          <cx:pt idx="140">29/07/2003</cx:pt>
          <cx:pt idx="141">30/07/2003</cx:pt>
          <cx:pt idx="142">31/07/2003</cx:pt>
          <cx:pt idx="143">01/08/2003</cx:pt>
          <cx:pt idx="144">04/08/2003</cx:pt>
          <cx:pt idx="145">05/08/2003</cx:pt>
          <cx:pt idx="146">06/08/2003</cx:pt>
          <cx:pt idx="147">07/08/2003</cx:pt>
          <cx:pt idx="148">08/08/2003</cx:pt>
          <cx:pt idx="149">11/08/2003</cx:pt>
          <cx:pt idx="150">12/08/2003</cx:pt>
          <cx:pt idx="151">13/08/2003</cx:pt>
          <cx:pt idx="152">14/08/2003</cx:pt>
          <cx:pt idx="153">15/08/2003</cx:pt>
          <cx:pt idx="154">18/08/2003</cx:pt>
          <cx:pt idx="155">19/08/2003</cx:pt>
          <cx:pt idx="156">20/08/2003</cx:pt>
          <cx:pt idx="157">21/08/2003</cx:pt>
          <cx:pt idx="158">22/08/2003</cx:pt>
          <cx:pt idx="159">25/08/2003</cx:pt>
          <cx:pt idx="160">26/08/2003</cx:pt>
          <cx:pt idx="161">27/08/2003</cx:pt>
          <cx:pt idx="162">28/08/2003</cx:pt>
          <cx:pt idx="163">29/08/2003</cx:pt>
          <cx:pt idx="164">02/09/2003</cx:pt>
          <cx:pt idx="165">03/09/2003</cx:pt>
          <cx:pt idx="166">04/09/2003</cx:pt>
          <cx:pt idx="167">05/09/2003</cx:pt>
          <cx:pt idx="168">08/09/2003</cx:pt>
          <cx:pt idx="169">09/09/2003</cx:pt>
          <cx:pt idx="170">10/09/2003</cx:pt>
          <cx:pt idx="171">11/09/2003</cx:pt>
          <cx:pt idx="172">12/09/2003</cx:pt>
          <cx:pt idx="173">15/09/2003</cx:pt>
          <cx:pt idx="174">16/09/2003</cx:pt>
          <cx:pt idx="175">17/09/2003</cx:pt>
          <cx:pt idx="176">18/09/2003</cx:pt>
          <cx:pt idx="177">19/09/2003</cx:pt>
          <cx:pt idx="178">22/09/2003</cx:pt>
          <cx:pt idx="179">23/09/2003</cx:pt>
          <cx:pt idx="180">24/09/2003</cx:pt>
          <cx:pt idx="181">25/09/2003</cx:pt>
          <cx:pt idx="182">26/09/2003</cx:pt>
          <cx:pt idx="183">29/09/2003</cx:pt>
          <cx:pt idx="184">30/09/2003</cx:pt>
          <cx:pt idx="185">01/10/2003</cx:pt>
          <cx:pt idx="186">02/10/2003</cx:pt>
          <cx:pt idx="187">03/10/2003</cx:pt>
          <cx:pt idx="188">06/10/2003</cx:pt>
          <cx:pt idx="189">07/10/2003</cx:pt>
          <cx:pt idx="190">08/10/2003</cx:pt>
          <cx:pt idx="191">09/10/2003</cx:pt>
          <cx:pt idx="192">10/10/2003</cx:pt>
          <cx:pt idx="193">13/10/2003</cx:pt>
          <cx:pt idx="194">14/10/2003</cx:pt>
          <cx:pt idx="195">15/10/2003</cx:pt>
          <cx:pt idx="196">16/10/2003</cx:pt>
          <cx:pt idx="197">17/10/2003</cx:pt>
          <cx:pt idx="198">20/10/2003</cx:pt>
          <cx:pt idx="199">21/10/2003</cx:pt>
          <cx:pt idx="200">22/10/2003</cx:pt>
          <cx:pt idx="201">23/10/2003</cx:pt>
          <cx:pt idx="202">24/10/2003</cx:pt>
          <cx:pt idx="203">27/10/2003</cx:pt>
          <cx:pt idx="204">28/10/2003</cx:pt>
          <cx:pt idx="205">29/10/2003</cx:pt>
          <cx:pt idx="206">30/10/2003</cx:pt>
          <cx:pt idx="207">31/10/2003</cx:pt>
          <cx:pt idx="208">03/11/2003</cx:pt>
          <cx:pt idx="209">04/11/2003</cx:pt>
          <cx:pt idx="210">05/11/2003</cx:pt>
          <cx:pt idx="211">06/11/2003</cx:pt>
          <cx:pt idx="212">07/11/2003</cx:pt>
          <cx:pt idx="213">10/11/2003</cx:pt>
          <cx:pt idx="214">11/11/2003</cx:pt>
          <cx:pt idx="215">12/11/2003</cx:pt>
          <cx:pt idx="216">13/11/2003</cx:pt>
          <cx:pt idx="217">14/11/2003</cx:pt>
          <cx:pt idx="218">17/11/2003</cx:pt>
          <cx:pt idx="219">18/11/2003</cx:pt>
          <cx:pt idx="220">19/11/2003</cx:pt>
          <cx:pt idx="221">20/11/2003</cx:pt>
          <cx:pt idx="222">21/11/2003</cx:pt>
          <cx:pt idx="223">24/11/2003</cx:pt>
          <cx:pt idx="224">25/11/2003</cx:pt>
          <cx:pt idx="225">26/11/2003</cx:pt>
          <cx:pt idx="226">01/12/2003</cx:pt>
          <cx:pt idx="227">02/12/2003</cx:pt>
          <cx:pt idx="228">03/12/2003</cx:pt>
          <cx:pt idx="229">04/12/2003</cx:pt>
          <cx:pt idx="230">05/12/2003</cx:pt>
          <cx:pt idx="231">08/12/2003</cx:pt>
          <cx:pt idx="232">09/12/2003</cx:pt>
          <cx:pt idx="233">10/12/2003</cx:pt>
          <cx:pt idx="234">11/12/2003</cx:pt>
          <cx:pt idx="235">12/12/2003</cx:pt>
          <cx:pt idx="236">15/12/2003</cx:pt>
          <cx:pt idx="237">16/12/2003</cx:pt>
          <cx:pt idx="238">17/12/2003</cx:pt>
          <cx:pt idx="239">18/12/2003</cx:pt>
          <cx:pt idx="240">19/12/2003</cx:pt>
          <cx:pt idx="241">22/12/2003</cx:pt>
          <cx:pt idx="242">23/12/2003</cx:pt>
          <cx:pt idx="243">29/12/2003</cx:pt>
          <cx:pt idx="244">30/12/2003</cx:pt>
          <cx:pt idx="245">31/12/2003</cx:pt>
          <cx:pt idx="246">02/01/2004</cx:pt>
          <cx:pt idx="247">05/01/2004</cx:pt>
          <cx:pt idx="248">06/01/2004</cx:pt>
          <cx:pt idx="249">07/01/2004</cx:pt>
          <cx:pt idx="250">08/01/2004</cx:pt>
          <cx:pt idx="251">09/01/2004</cx:pt>
          <cx:pt idx="252">14/01/2004</cx:pt>
          <cx:pt idx="253">15/01/2004</cx:pt>
          <cx:pt idx="254">16/01/2004</cx:pt>
          <cx:pt idx="255">20/01/2004</cx:pt>
          <cx:pt idx="256">21/01/2004</cx:pt>
          <cx:pt idx="257">22/01/2004</cx:pt>
          <cx:pt idx="258">23/01/2004</cx:pt>
          <cx:pt idx="259">26/01/2004</cx:pt>
          <cx:pt idx="260">27/01/2004</cx:pt>
          <cx:pt idx="261">28/01/2004</cx:pt>
          <cx:pt idx="262">29/01/2004</cx:pt>
          <cx:pt idx="263">30/01/2004</cx:pt>
          <cx:pt idx="264">02/02/2004</cx:pt>
          <cx:pt idx="265">03/02/2004</cx:pt>
          <cx:pt idx="266">04/02/2004</cx:pt>
          <cx:pt idx="267">05/02/2004</cx:pt>
          <cx:pt idx="268">06/02/2004</cx:pt>
          <cx:pt idx="269">09/02/2004</cx:pt>
          <cx:pt idx="270">10/02/2004</cx:pt>
          <cx:pt idx="271">11/02/2004</cx:pt>
          <cx:pt idx="272">12/02/2004</cx:pt>
          <cx:pt idx="273">13/02/2004</cx:pt>
          <cx:pt idx="274">17/02/2004</cx:pt>
          <cx:pt idx="275">18/02/2004</cx:pt>
          <cx:pt idx="276">19/02/2004</cx:pt>
          <cx:pt idx="277">20/02/2004</cx:pt>
          <cx:pt idx="278">23/02/2004</cx:pt>
          <cx:pt idx="279">24/02/2004</cx:pt>
          <cx:pt idx="280">25/02/2004</cx:pt>
          <cx:pt idx="281">26/02/2004</cx:pt>
          <cx:pt idx="282">27/02/2004</cx:pt>
          <cx:pt idx="283">01/03/2004</cx:pt>
          <cx:pt idx="284">02/03/2004</cx:pt>
          <cx:pt idx="285">03/03/2004</cx:pt>
          <cx:pt idx="286">04/03/2004</cx:pt>
          <cx:pt idx="287">05/03/2004</cx:pt>
          <cx:pt idx="288">08/03/2004</cx:pt>
          <cx:pt idx="289">09/03/2004</cx:pt>
          <cx:pt idx="290">10/03/2004</cx:pt>
          <cx:pt idx="291">11/03/2004</cx:pt>
          <cx:pt idx="292">12/03/2004</cx:pt>
          <cx:pt idx="293">15/03/2004</cx:pt>
          <cx:pt idx="294">16/03/2004</cx:pt>
          <cx:pt idx="295">17/03/2004</cx:pt>
          <cx:pt idx="296">18/03/2004</cx:pt>
          <cx:pt idx="297">19/03/2004</cx:pt>
          <cx:pt idx="298">22/03/2004</cx:pt>
          <cx:pt idx="299">23/03/2004</cx:pt>
          <cx:pt idx="300">24/03/2004</cx:pt>
          <cx:pt idx="301">25/03/2004</cx:pt>
          <cx:pt idx="302">26/03/2004</cx:pt>
          <cx:pt idx="303">29/03/2004</cx:pt>
          <cx:pt idx="304">30/03/2004</cx:pt>
          <cx:pt idx="305">31/03/2004</cx:pt>
          <cx:pt idx="306">01/04/2004</cx:pt>
          <cx:pt idx="307">02/04/2004</cx:pt>
          <cx:pt idx="308">05/04/2004</cx:pt>
          <cx:pt idx="309">06/04/2004</cx:pt>
          <cx:pt idx="310">07/04/2004</cx:pt>
          <cx:pt idx="311">08/04/2004</cx:pt>
          <cx:pt idx="312">12/04/2004</cx:pt>
          <cx:pt idx="313">13/04/2004</cx:pt>
          <cx:pt idx="314">14/04/2004</cx:pt>
          <cx:pt idx="315">15/04/2004</cx:pt>
          <cx:pt idx="316">16/04/2004</cx:pt>
          <cx:pt idx="317">19/04/2004</cx:pt>
          <cx:pt idx="318">20/04/2004</cx:pt>
          <cx:pt idx="319">21/04/2004</cx:pt>
          <cx:pt idx="320">22/04/2004</cx:pt>
          <cx:pt idx="321">23/04/2004</cx:pt>
          <cx:pt idx="322">26/04/2004</cx:pt>
          <cx:pt idx="323">27/04/2004</cx:pt>
          <cx:pt idx="324">28/04/2004</cx:pt>
          <cx:pt idx="325">29/04/2004</cx:pt>
          <cx:pt idx="326">30/04/2004</cx:pt>
          <cx:pt idx="327">03/05/2004</cx:pt>
          <cx:pt idx="328">04/05/2004</cx:pt>
          <cx:pt idx="329">05/05/2004</cx:pt>
          <cx:pt idx="330">06/05/2004</cx:pt>
          <cx:pt idx="331">07/05/2004</cx:pt>
          <cx:pt idx="332">10/05/2004</cx:pt>
          <cx:pt idx="333">11/05/2004</cx:pt>
          <cx:pt idx="334">12/05/2004</cx:pt>
          <cx:pt idx="335">13/05/2004</cx:pt>
          <cx:pt idx="336">14/05/2004</cx:pt>
          <cx:pt idx="337">17/05/2004</cx:pt>
          <cx:pt idx="338">18/05/2004</cx:pt>
          <cx:pt idx="339">19/05/2004</cx:pt>
          <cx:pt idx="340">20/05/2004</cx:pt>
          <cx:pt idx="341">21/05/2004</cx:pt>
          <cx:pt idx="342">24/05/2004</cx:pt>
          <cx:pt idx="343">25/05/2004</cx:pt>
          <cx:pt idx="344">26/05/2004</cx:pt>
          <cx:pt idx="345">27/05/2004</cx:pt>
          <cx:pt idx="346">28/05/2004</cx:pt>
          <cx:pt idx="347">01/06/2004</cx:pt>
          <cx:pt idx="348">02/06/2004</cx:pt>
          <cx:pt idx="349">03/06/2004</cx:pt>
          <cx:pt idx="350">04/06/2004</cx:pt>
          <cx:pt idx="351">07/06/2004</cx:pt>
          <cx:pt idx="352">08/06/2004</cx:pt>
          <cx:pt idx="353">09/06/2004</cx:pt>
          <cx:pt idx="354">10/06/2004</cx:pt>
          <cx:pt idx="355">14/06/2004</cx:pt>
          <cx:pt idx="356">15/06/2004</cx:pt>
          <cx:pt idx="357">16/06/2004</cx:pt>
          <cx:pt idx="358">17/06/2004</cx:pt>
          <cx:pt idx="359">18/06/2004</cx:pt>
          <cx:pt idx="360">21/06/2004</cx:pt>
          <cx:pt idx="361">22/06/2004</cx:pt>
          <cx:pt idx="362">23/06/2004</cx:pt>
          <cx:pt idx="363">24/06/2004</cx:pt>
          <cx:pt idx="364">25/06/2004</cx:pt>
          <cx:pt idx="365">28/06/2004</cx:pt>
          <cx:pt idx="366">29/06/2004</cx:pt>
          <cx:pt idx="367">30/06/2004</cx:pt>
          <cx:pt idx="368">01/07/2004</cx:pt>
          <cx:pt idx="369">02/07/2004</cx:pt>
          <cx:pt idx="370">06/07/2004</cx:pt>
          <cx:pt idx="371">07/07/2004</cx:pt>
          <cx:pt idx="372">08/07/2004</cx:pt>
          <cx:pt idx="373">09/07/2004</cx:pt>
          <cx:pt idx="374">12/07/2004</cx:pt>
          <cx:pt idx="375">13/07/2004</cx:pt>
          <cx:pt idx="376">14/07/2004</cx:pt>
          <cx:pt idx="377">15/07/2004</cx:pt>
          <cx:pt idx="378">16/07/2004</cx:pt>
          <cx:pt idx="379">19/07/2004</cx:pt>
          <cx:pt idx="380">20/07/2004</cx:pt>
          <cx:pt idx="381">21/07/2004</cx:pt>
          <cx:pt idx="382">22/07/2004</cx:pt>
          <cx:pt idx="383">23/07/2004</cx:pt>
          <cx:pt idx="384">26/07/2004</cx:pt>
          <cx:pt idx="385">27/07/2004</cx:pt>
          <cx:pt idx="386">28/07/2004</cx:pt>
          <cx:pt idx="387">29/07/2004</cx:pt>
          <cx:pt idx="388">30/07/2004</cx:pt>
          <cx:pt idx="389">02/08/2004</cx:pt>
          <cx:pt idx="390">03/08/2004</cx:pt>
          <cx:pt idx="391">04/08/2004</cx:pt>
          <cx:pt idx="392">05/08/2004</cx:pt>
          <cx:pt idx="393">06/08/2004</cx:pt>
          <cx:pt idx="394">09/08/2004</cx:pt>
          <cx:pt idx="395">10/08/2004</cx:pt>
          <cx:pt idx="396">11/08/2004</cx:pt>
          <cx:pt idx="397">12/08/2004</cx:pt>
          <cx:pt idx="398">13/08/2004</cx:pt>
          <cx:pt idx="399">16/08/2004</cx:pt>
          <cx:pt idx="400">17/08/2004</cx:pt>
          <cx:pt idx="401">18/08/2004</cx:pt>
          <cx:pt idx="402">19/08/2004</cx:pt>
          <cx:pt idx="403">20/08/2004</cx:pt>
          <cx:pt idx="404">23/08/2004</cx:pt>
          <cx:pt idx="405">24/08/2004</cx:pt>
          <cx:pt idx="406">25/08/2004</cx:pt>
          <cx:pt idx="407">26/08/2004</cx:pt>
          <cx:pt idx="408">27/08/2004</cx:pt>
          <cx:pt idx="409">30/08/2004</cx:pt>
          <cx:pt idx="410">31/08/2004</cx:pt>
          <cx:pt idx="411">01/09/2004</cx:pt>
          <cx:pt idx="412">02/09/2004</cx:pt>
          <cx:pt idx="413">03/09/2004</cx:pt>
          <cx:pt idx="414">07/09/2004</cx:pt>
          <cx:pt idx="415">08/09/2004</cx:pt>
          <cx:pt idx="416">09/09/2004</cx:pt>
          <cx:pt idx="417">10/09/2004</cx:pt>
          <cx:pt idx="418">13/09/2004</cx:pt>
          <cx:pt idx="419">14/09/2004</cx:pt>
          <cx:pt idx="420">15/09/2004</cx:pt>
          <cx:pt idx="421">16/09/2004</cx:pt>
          <cx:pt idx="422">17/09/2004</cx:pt>
          <cx:pt idx="423">20/09/2004</cx:pt>
          <cx:pt idx="424">21/09/2004</cx:pt>
          <cx:pt idx="425">22/09/2004</cx:pt>
          <cx:pt idx="426">23/09/2004</cx:pt>
          <cx:pt idx="427">24/09/2004</cx:pt>
          <cx:pt idx="428">27/09/2004</cx:pt>
          <cx:pt idx="429">28/09/2004</cx:pt>
          <cx:pt idx="430">29/09/2004</cx:pt>
          <cx:pt idx="431">30/09/2004</cx:pt>
          <cx:pt idx="432">01/10/2004</cx:pt>
          <cx:pt idx="433">04/10/2004</cx:pt>
          <cx:pt idx="434">05/10/2004</cx:pt>
          <cx:pt idx="435">06/10/2004</cx:pt>
          <cx:pt idx="436">07/10/2004</cx:pt>
          <cx:pt idx="437">08/10/2004</cx:pt>
          <cx:pt idx="438">11/10/2004</cx:pt>
          <cx:pt idx="439">13/10/2004</cx:pt>
          <cx:pt idx="440">14/10/2004</cx:pt>
          <cx:pt idx="441">15/10/2004</cx:pt>
          <cx:pt idx="442">18/10/2004</cx:pt>
          <cx:pt idx="443">19/10/2004</cx:pt>
          <cx:pt idx="444">20/10/2004</cx:pt>
          <cx:pt idx="445">21/10/2004</cx:pt>
          <cx:pt idx="446">22/10/2004</cx:pt>
          <cx:pt idx="447">25/10/2004</cx:pt>
          <cx:pt idx="448">26/10/2004</cx:pt>
          <cx:pt idx="449">27/10/2004</cx:pt>
          <cx:pt idx="450">28/10/2004</cx:pt>
          <cx:pt idx="451">29/10/2004</cx:pt>
          <cx:pt idx="452">01/11/2004</cx:pt>
          <cx:pt idx="453">02/11/2004</cx:pt>
          <cx:pt idx="454">03/11/2004</cx:pt>
          <cx:pt idx="455">04/11/2004</cx:pt>
          <cx:pt idx="456">05/11/2004</cx:pt>
          <cx:pt idx="457">08/11/2004</cx:pt>
          <cx:pt idx="458">09/11/2004</cx:pt>
          <cx:pt idx="459">10/11/2004</cx:pt>
          <cx:pt idx="460">11/11/2004</cx:pt>
          <cx:pt idx="461">12/11/2004</cx:pt>
          <cx:pt idx="462">15/11/2004</cx:pt>
          <cx:pt idx="463">16/11/2004</cx:pt>
          <cx:pt idx="464">17/11/2004</cx:pt>
          <cx:pt idx="465">18/11/2004</cx:pt>
          <cx:pt idx="466">19/11/2004</cx:pt>
          <cx:pt idx="467">22/11/2004</cx:pt>
          <cx:pt idx="468">23/11/2004</cx:pt>
          <cx:pt idx="469">24/11/2004</cx:pt>
          <cx:pt idx="470">29/11/2004</cx:pt>
          <cx:pt idx="471">30/11/2004</cx:pt>
          <cx:pt idx="472">01/12/2004</cx:pt>
          <cx:pt idx="473">02/12/2004</cx:pt>
          <cx:pt idx="474">03/12/2004</cx:pt>
          <cx:pt idx="475">06/12/2004</cx:pt>
          <cx:pt idx="476">07/12/2004</cx:pt>
          <cx:pt idx="477">08/12/2004</cx:pt>
          <cx:pt idx="478">09/12/2004</cx:pt>
          <cx:pt idx="479">10/12/2004</cx:pt>
          <cx:pt idx="480">13/12/2004</cx:pt>
          <cx:pt idx="481">14/12/2004</cx:pt>
          <cx:pt idx="482">15/12/2004</cx:pt>
          <cx:pt idx="483">16/12/2004</cx:pt>
          <cx:pt idx="484">17/12/2004</cx:pt>
          <cx:pt idx="485">20/12/2004</cx:pt>
          <cx:pt idx="486">21/12/2004</cx:pt>
          <cx:pt idx="487">22/12/2004</cx:pt>
          <cx:pt idx="488">23/12/2004</cx:pt>
          <cx:pt idx="489">27/12/2004</cx:pt>
          <cx:pt idx="490">28/12/2004</cx:pt>
          <cx:pt idx="491">29/12/2004</cx:pt>
          <cx:pt idx="492">30/12/2004</cx:pt>
          <cx:pt idx="493">31/12/2004</cx:pt>
          <cx:pt idx="494">03/01/2005</cx:pt>
          <cx:pt idx="495">04/01/2005</cx:pt>
          <cx:pt idx="496">05/01/2005</cx:pt>
          <cx:pt idx="497">06/01/2005</cx:pt>
          <cx:pt idx="498">07/01/2005</cx:pt>
          <cx:pt idx="499">10/01/2005</cx:pt>
          <cx:pt idx="500">11/01/2005</cx:pt>
          <cx:pt idx="501">12/01/2005</cx:pt>
          <cx:pt idx="502">13/01/2005</cx:pt>
          <cx:pt idx="503">14/01/2005</cx:pt>
          <cx:pt idx="504">18/01/2005</cx:pt>
          <cx:pt idx="505">19/01/2005</cx:pt>
          <cx:pt idx="506">20/01/2005</cx:pt>
          <cx:pt idx="507">21/01/2005</cx:pt>
          <cx:pt idx="508">24/01/2005</cx:pt>
          <cx:pt idx="509">25/01/2005</cx:pt>
          <cx:pt idx="510">26/01/2005</cx:pt>
          <cx:pt idx="511">27/01/2005</cx:pt>
          <cx:pt idx="512">28/01/2005</cx:pt>
          <cx:pt idx="513">31/01/2005</cx:pt>
          <cx:pt idx="514">01/02/2005</cx:pt>
          <cx:pt idx="515">02/02/2005</cx:pt>
          <cx:pt idx="516">03/02/2005</cx:pt>
          <cx:pt idx="517">04/02/2005</cx:pt>
          <cx:pt idx="518">07/02/2005</cx:pt>
          <cx:pt idx="519">08/02/2005</cx:pt>
          <cx:pt idx="520">09/02/2005</cx:pt>
          <cx:pt idx="521">10/02/2005</cx:pt>
          <cx:pt idx="522">11/02/2005</cx:pt>
          <cx:pt idx="523">14/02/2005</cx:pt>
          <cx:pt idx="524">15/02/2005</cx:pt>
          <cx:pt idx="525">16/02/2005</cx:pt>
          <cx:pt idx="526">17/02/2005</cx:pt>
          <cx:pt idx="527">18/02/2005</cx:pt>
          <cx:pt idx="528">22/02/2005</cx:pt>
          <cx:pt idx="529">23/02/2005</cx:pt>
          <cx:pt idx="530">24/02/2005</cx:pt>
          <cx:pt idx="531">25/02/2005</cx:pt>
          <cx:pt idx="532">28/02/2005</cx:pt>
          <cx:pt idx="533">01/03/2005</cx:pt>
          <cx:pt idx="534">02/03/2005</cx:pt>
          <cx:pt idx="535">03/03/2005</cx:pt>
          <cx:pt idx="536">04/03/2005</cx:pt>
          <cx:pt idx="537">07/03/2005</cx:pt>
          <cx:pt idx="538">08/03/2005</cx:pt>
          <cx:pt idx="539">09/03/2005</cx:pt>
          <cx:pt idx="540">10/03/2005</cx:pt>
          <cx:pt idx="541">11/03/2005</cx:pt>
          <cx:pt idx="542">14/03/2005</cx:pt>
          <cx:pt idx="543">15/03/2005</cx:pt>
          <cx:pt idx="544">16/03/2005</cx:pt>
          <cx:pt idx="545">17/03/2005</cx:pt>
          <cx:pt idx="546">18/03/2005</cx:pt>
          <cx:pt idx="547">21/03/2005</cx:pt>
          <cx:pt idx="548">22/03/2005</cx:pt>
          <cx:pt idx="549">23/03/2005</cx:pt>
          <cx:pt idx="550">24/03/2005</cx:pt>
          <cx:pt idx="551">28/03/2005</cx:pt>
          <cx:pt idx="552">29/03/2005</cx:pt>
          <cx:pt idx="553">30/03/2005</cx:pt>
          <cx:pt idx="554">31/03/2005</cx:pt>
          <cx:pt idx="555">01/04/2005</cx:pt>
          <cx:pt idx="556">04/04/2005</cx:pt>
          <cx:pt idx="557">05/04/2005</cx:pt>
          <cx:pt idx="558">06/04/2005</cx:pt>
          <cx:pt idx="559">07/04/2005</cx:pt>
          <cx:pt idx="560">08/04/2005</cx:pt>
          <cx:pt idx="561">11/04/2005</cx:pt>
          <cx:pt idx="562">12/04/2005</cx:pt>
          <cx:pt idx="563">13/04/2005</cx:pt>
          <cx:pt idx="564">14/04/2005</cx:pt>
          <cx:pt idx="565">15/04/2005</cx:pt>
          <cx:pt idx="566">18/04/2005</cx:pt>
          <cx:pt idx="567">19/04/2005</cx:pt>
          <cx:pt idx="568">20/04/2005</cx:pt>
          <cx:pt idx="569">21/04/2005</cx:pt>
          <cx:pt idx="570">22/04/2005</cx:pt>
          <cx:pt idx="571">25/04/2005</cx:pt>
          <cx:pt idx="572">26/04/2005</cx:pt>
          <cx:pt idx="573">27/04/2005</cx:pt>
          <cx:pt idx="574">28/04/2005</cx:pt>
          <cx:pt idx="575">29/04/2005</cx:pt>
          <cx:pt idx="576">02/05/2005</cx:pt>
          <cx:pt idx="577">03/05/2005</cx:pt>
          <cx:pt idx="578">04/05/2005</cx:pt>
          <cx:pt idx="579">05/05/2005</cx:pt>
          <cx:pt idx="580">06/05/2005</cx:pt>
          <cx:pt idx="581">09/05/2005</cx:pt>
          <cx:pt idx="582">10/05/2005</cx:pt>
          <cx:pt idx="583">11/05/2005</cx:pt>
          <cx:pt idx="584">12/05/2005</cx:pt>
          <cx:pt idx="585">13/05/2005</cx:pt>
          <cx:pt idx="586">16/05/2005</cx:pt>
          <cx:pt idx="587">17/05/2005</cx:pt>
          <cx:pt idx="588">18/05/2005</cx:pt>
          <cx:pt idx="589">19/05/2005</cx:pt>
          <cx:pt idx="590">20/05/2005</cx:pt>
          <cx:pt idx="591">23/05/2005</cx:pt>
          <cx:pt idx="592">24/05/2005</cx:pt>
          <cx:pt idx="593">25/05/2005</cx:pt>
          <cx:pt idx="594">26/05/2005</cx:pt>
          <cx:pt idx="595">27/05/2005</cx:pt>
          <cx:pt idx="596">31/05/2005</cx:pt>
          <cx:pt idx="597">01/06/2005</cx:pt>
          <cx:pt idx="598">02/06/2005</cx:pt>
          <cx:pt idx="599">03/06/2005</cx:pt>
          <cx:pt idx="600">06/06/2005</cx:pt>
          <cx:pt idx="601">07/06/2005</cx:pt>
          <cx:pt idx="602">08/06/2005</cx:pt>
          <cx:pt idx="603">09/06/2005</cx:pt>
          <cx:pt idx="604">10/06/2005</cx:pt>
          <cx:pt idx="605">13/06/2005</cx:pt>
          <cx:pt idx="606">14/06/2005</cx:pt>
          <cx:pt idx="607">15/06/2005</cx:pt>
          <cx:pt idx="608">16/06/2005</cx:pt>
          <cx:pt idx="609">17/06/2005</cx:pt>
          <cx:pt idx="610">20/06/2005</cx:pt>
          <cx:pt idx="611">21/06/2005</cx:pt>
          <cx:pt idx="612">22/06/2005</cx:pt>
          <cx:pt idx="613">23/06/2005</cx:pt>
          <cx:pt idx="614">24/06/2005</cx:pt>
          <cx:pt idx="615">27/06/2005</cx:pt>
          <cx:pt idx="616">28/06/2005</cx:pt>
          <cx:pt idx="617">29/06/2005</cx:pt>
          <cx:pt idx="618">30/06/2005</cx:pt>
          <cx:pt idx="619">01/07/2005</cx:pt>
          <cx:pt idx="620">05/07/2005</cx:pt>
          <cx:pt idx="621">06/07/2005</cx:pt>
          <cx:pt idx="622">07/07/2005</cx:pt>
          <cx:pt idx="623">08/07/2005</cx:pt>
          <cx:pt idx="624">11/07/2005</cx:pt>
          <cx:pt idx="625">12/07/2005</cx:pt>
          <cx:pt idx="626">13/07/2005</cx:pt>
          <cx:pt idx="627">14/07/2005</cx:pt>
          <cx:pt idx="628">15/07/2005</cx:pt>
          <cx:pt idx="629">18/07/2005</cx:pt>
          <cx:pt idx="630">19/07/2005</cx:pt>
          <cx:pt idx="631">20/07/2005</cx:pt>
          <cx:pt idx="632">21/07/2005</cx:pt>
          <cx:pt idx="633">22/07/2005</cx:pt>
          <cx:pt idx="634">25/07/2005</cx:pt>
          <cx:pt idx="635">26/07/2005</cx:pt>
          <cx:pt idx="636">27/07/2005</cx:pt>
          <cx:pt idx="637">28/07/2005</cx:pt>
          <cx:pt idx="638">29/07/2005</cx:pt>
          <cx:pt idx="639">01/08/2005</cx:pt>
          <cx:pt idx="640">02/08/2005</cx:pt>
          <cx:pt idx="641">03/08/2005</cx:pt>
          <cx:pt idx="642">04/08/2005</cx:pt>
          <cx:pt idx="643">05/08/2005</cx:pt>
          <cx:pt idx="644">08/08/2005</cx:pt>
          <cx:pt idx="645">09/08/2005</cx:pt>
          <cx:pt idx="646">10/08/2005</cx:pt>
          <cx:pt idx="647">11/08/2005</cx:pt>
          <cx:pt idx="648">12/08/2005</cx:pt>
          <cx:pt idx="649">15/08/2005</cx:pt>
          <cx:pt idx="650">16/08/2005</cx:pt>
          <cx:pt idx="651">17/08/2005</cx:pt>
          <cx:pt idx="652">18/08/2005</cx:pt>
          <cx:pt idx="653">19/08/2005</cx:pt>
          <cx:pt idx="654">22/08/2005</cx:pt>
          <cx:pt idx="655">23/08/2005</cx:pt>
          <cx:pt idx="656">24/08/2005</cx:pt>
          <cx:pt idx="657">25/08/2005</cx:pt>
          <cx:pt idx="658">26/08/2005</cx:pt>
          <cx:pt idx="659">29/08/2005</cx:pt>
          <cx:pt idx="660">30/08/2005</cx:pt>
          <cx:pt idx="661">31/08/2005</cx:pt>
          <cx:pt idx="662">01/09/2005</cx:pt>
          <cx:pt idx="663">02/09/2005</cx:pt>
          <cx:pt idx="664">06/09/2005</cx:pt>
          <cx:pt idx="665">07/09/2005</cx:pt>
          <cx:pt idx="666">08/09/2005</cx:pt>
          <cx:pt idx="667">09/09/2005</cx:pt>
          <cx:pt idx="668">12/09/2005</cx:pt>
          <cx:pt idx="669">13/09/2005</cx:pt>
          <cx:pt idx="670">14/09/2005</cx:pt>
          <cx:pt idx="671">15/09/2005</cx:pt>
          <cx:pt idx="672">16/09/2005</cx:pt>
          <cx:pt idx="673">19/09/2005</cx:pt>
          <cx:pt idx="674">20/09/2005</cx:pt>
          <cx:pt idx="675">21/09/2005</cx:pt>
          <cx:pt idx="676">22/09/2005</cx:pt>
          <cx:pt idx="677">23/09/2005</cx:pt>
          <cx:pt idx="678">26/09/2005</cx:pt>
          <cx:pt idx="679">27/09/2005</cx:pt>
          <cx:pt idx="680">28/09/2005</cx:pt>
          <cx:pt idx="681">29/09/2005</cx:pt>
          <cx:pt idx="682">30/09/2005</cx:pt>
          <cx:pt idx="683">03/10/2005</cx:pt>
          <cx:pt idx="684">04/10/2005</cx:pt>
          <cx:pt idx="685">05/10/2005</cx:pt>
          <cx:pt idx="686">06/10/2005</cx:pt>
          <cx:pt idx="687">07/10/2005</cx:pt>
          <cx:pt idx="688">10/10/2005</cx:pt>
          <cx:pt idx="689">11/10/2005</cx:pt>
          <cx:pt idx="690">12/10/2005</cx:pt>
          <cx:pt idx="691">13/10/2005</cx:pt>
          <cx:pt idx="692">14/10/2005</cx:pt>
          <cx:pt idx="693">17/10/2005</cx:pt>
          <cx:pt idx="694">18/10/2005</cx:pt>
          <cx:pt idx="695">19/10/2005</cx:pt>
          <cx:pt idx="696">20/10/2005</cx:pt>
          <cx:pt idx="697">21/10/2005</cx:pt>
          <cx:pt idx="698">24/10/2005</cx:pt>
          <cx:pt idx="699">25/10/2005</cx:pt>
          <cx:pt idx="700">26/10/2005</cx:pt>
          <cx:pt idx="701">27/10/2005</cx:pt>
          <cx:pt idx="702">28/10/2005</cx:pt>
          <cx:pt idx="703">31/10/2005</cx:pt>
          <cx:pt idx="704">01/11/2005</cx:pt>
          <cx:pt idx="705">02/11/2005</cx:pt>
          <cx:pt idx="706">03/11/2005</cx:pt>
          <cx:pt idx="707">04/11/2005</cx:pt>
          <cx:pt idx="708">07/11/2005</cx:pt>
          <cx:pt idx="709">08/11/2005</cx:pt>
          <cx:pt idx="710">09/11/2005</cx:pt>
          <cx:pt idx="711">10/11/2005</cx:pt>
          <cx:pt idx="712">11/11/2005</cx:pt>
          <cx:pt idx="713">14/11/2005</cx:pt>
          <cx:pt idx="714">15/11/2005</cx:pt>
          <cx:pt idx="715">16/11/2005</cx:pt>
          <cx:pt idx="716">17/11/2005</cx:pt>
          <cx:pt idx="717">18/11/2005</cx:pt>
          <cx:pt idx="718">21/11/2005</cx:pt>
          <cx:pt idx="719">22/11/2005</cx:pt>
          <cx:pt idx="720">23/11/2005</cx:pt>
          <cx:pt idx="721">28/11/2005</cx:pt>
          <cx:pt idx="722">29/11/2005</cx:pt>
          <cx:pt idx="723">30/11/2005</cx:pt>
          <cx:pt idx="724">01/12/2005</cx:pt>
          <cx:pt idx="725">02/12/2005</cx:pt>
          <cx:pt idx="726">05/12/2005</cx:pt>
          <cx:pt idx="727">06/12/2005</cx:pt>
          <cx:pt idx="728">07/12/2005</cx:pt>
          <cx:pt idx="729">08/12/2005</cx:pt>
          <cx:pt idx="730">09/12/2005</cx:pt>
          <cx:pt idx="731">12/12/2005</cx:pt>
          <cx:pt idx="732">13/12/2005</cx:pt>
          <cx:pt idx="733">14/12/2005</cx:pt>
          <cx:pt idx="734">15/12/2005</cx:pt>
          <cx:pt idx="735">16/12/2005</cx:pt>
          <cx:pt idx="736">19/12/2005</cx:pt>
          <cx:pt idx="737">20/12/2005</cx:pt>
          <cx:pt idx="738">21/12/2005</cx:pt>
          <cx:pt idx="739">22/12/2005</cx:pt>
          <cx:pt idx="740">23/12/2005</cx:pt>
          <cx:pt idx="741">27/12/2005</cx:pt>
          <cx:pt idx="742">28/12/2005</cx:pt>
          <cx:pt idx="743">29/12/2005</cx:pt>
          <cx:pt idx="744">30/12/2005</cx:pt>
          <cx:pt idx="745">03/01/2006</cx:pt>
          <cx:pt idx="746">04/01/2006</cx:pt>
          <cx:pt idx="747">05/01/2006</cx:pt>
          <cx:pt idx="748">06/01/2006</cx:pt>
          <cx:pt idx="749">09/01/2006</cx:pt>
          <cx:pt idx="750">10/01/2006</cx:pt>
          <cx:pt idx="751">11/01/2006</cx:pt>
          <cx:pt idx="752">12/01/2006</cx:pt>
          <cx:pt idx="753">13/01/2006</cx:pt>
          <cx:pt idx="754">17/01/2006</cx:pt>
          <cx:pt idx="755">18/01/2006</cx:pt>
          <cx:pt idx="756">19/01/2006</cx:pt>
          <cx:pt idx="757">20/01/2006</cx:pt>
          <cx:pt idx="758">23/01/2006</cx:pt>
          <cx:pt idx="759">24/01/2006</cx:pt>
          <cx:pt idx="760">25/01/2006</cx:pt>
          <cx:pt idx="761">26/01/2006</cx:pt>
          <cx:pt idx="762">27/01/2006</cx:pt>
          <cx:pt idx="763">30/01/2006</cx:pt>
          <cx:pt idx="764">31/01/2006</cx:pt>
          <cx:pt idx="765">01/02/2006</cx:pt>
          <cx:pt idx="766">02/02/2006</cx:pt>
          <cx:pt idx="767">03/02/2006</cx:pt>
          <cx:pt idx="768">06/02/2006</cx:pt>
          <cx:pt idx="769">07/02/2006</cx:pt>
          <cx:pt idx="770">08/02/2006</cx:pt>
          <cx:pt idx="771">09/02/2006</cx:pt>
          <cx:pt idx="772">10/02/2006</cx:pt>
          <cx:pt idx="773">13/02/2006</cx:pt>
          <cx:pt idx="774">14/02/2006</cx:pt>
          <cx:pt idx="775">15/02/2006</cx:pt>
          <cx:pt idx="776">16/02/2006</cx:pt>
          <cx:pt idx="777">17/02/2006</cx:pt>
          <cx:pt idx="778">21/02/2006</cx:pt>
          <cx:pt idx="779">22/02/2006</cx:pt>
          <cx:pt idx="780">23/02/2006</cx:pt>
          <cx:pt idx="781">24/02/2006</cx:pt>
          <cx:pt idx="782">27/02/2006</cx:pt>
          <cx:pt idx="783">28/02/2006</cx:pt>
          <cx:pt idx="784">01/03/2006</cx:pt>
          <cx:pt idx="785">02/03/2006</cx:pt>
          <cx:pt idx="786">03/03/2006</cx:pt>
          <cx:pt idx="787">06/03/2006</cx:pt>
          <cx:pt idx="788">07/03/2006</cx:pt>
          <cx:pt idx="789">08/03/2006</cx:pt>
          <cx:pt idx="790">09/03/2006</cx:pt>
          <cx:pt idx="791">10/03/2006</cx:pt>
          <cx:pt idx="792">13/03/2006</cx:pt>
          <cx:pt idx="793">14/03/2006</cx:pt>
          <cx:pt idx="794">15/03/2006</cx:pt>
          <cx:pt idx="795">16/03/2006</cx:pt>
          <cx:pt idx="796">17/03/2006</cx:pt>
          <cx:pt idx="797">20/03/2006</cx:pt>
          <cx:pt idx="798">21/03/2006</cx:pt>
          <cx:pt idx="799">22/03/2006</cx:pt>
          <cx:pt idx="800">23/03/2006</cx:pt>
          <cx:pt idx="801">24/03/2006</cx:pt>
          <cx:pt idx="802">27/03/2006</cx:pt>
          <cx:pt idx="803">28/03/2006</cx:pt>
          <cx:pt idx="804">29/03/2006</cx:pt>
          <cx:pt idx="805">30/03/2006</cx:pt>
          <cx:pt idx="806">31/03/2006</cx:pt>
          <cx:pt idx="807">03/04/2006</cx:pt>
          <cx:pt idx="808">04/04/2006</cx:pt>
          <cx:pt idx="809">05/04/2006</cx:pt>
          <cx:pt idx="810">06/04/2006</cx:pt>
          <cx:pt idx="811">07/04/2006</cx:pt>
          <cx:pt idx="812">10/04/2006</cx:pt>
          <cx:pt idx="813">11/04/2006</cx:pt>
          <cx:pt idx="814">12/04/2006</cx:pt>
          <cx:pt idx="815">13/04/2006</cx:pt>
          <cx:pt idx="816">17/04/2006</cx:pt>
          <cx:pt idx="817">18/04/2006</cx:pt>
          <cx:pt idx="818">19/04/2006</cx:pt>
          <cx:pt idx="819">20/04/2006</cx:pt>
          <cx:pt idx="820">21/04/2006</cx:pt>
          <cx:pt idx="821">24/04/2006</cx:pt>
          <cx:pt idx="822">25/04/2006</cx:pt>
          <cx:pt idx="823">26/04/2006</cx:pt>
          <cx:pt idx="824">27/04/2006</cx:pt>
          <cx:pt idx="825">28/04/2006</cx:pt>
          <cx:pt idx="826">01/05/2006</cx:pt>
          <cx:pt idx="827">02/05/2006</cx:pt>
          <cx:pt idx="828">03/05/2006</cx:pt>
          <cx:pt idx="829">04/05/2006</cx:pt>
          <cx:pt idx="830">05/05/2006</cx:pt>
          <cx:pt idx="831">08/05/2006</cx:pt>
          <cx:pt idx="832">09/05/2006</cx:pt>
          <cx:pt idx="833">10/05/2006</cx:pt>
          <cx:pt idx="834">11/05/2006</cx:pt>
          <cx:pt idx="835">12/05/2006</cx:pt>
          <cx:pt idx="836">15/05/2006</cx:pt>
          <cx:pt idx="837">16/05/2006</cx:pt>
          <cx:pt idx="838">17/05/2006</cx:pt>
          <cx:pt idx="839">18/05/2006</cx:pt>
          <cx:pt idx="840">19/05/2006</cx:pt>
          <cx:pt idx="841">22/05/2006</cx:pt>
          <cx:pt idx="842">23/05/2006</cx:pt>
          <cx:pt idx="843">24/05/2006</cx:pt>
          <cx:pt idx="844">25/05/2006</cx:pt>
          <cx:pt idx="845">26/05/2006</cx:pt>
          <cx:pt idx="846">30/05/2006</cx:pt>
          <cx:pt idx="847">31/05/2006</cx:pt>
          <cx:pt idx="848">01/06/2006</cx:pt>
          <cx:pt idx="849">02/06/2006</cx:pt>
          <cx:pt idx="850">05/06/2006</cx:pt>
          <cx:pt idx="851">06/06/2006</cx:pt>
          <cx:pt idx="852">07/06/2006</cx:pt>
          <cx:pt idx="853">08/06/2006</cx:pt>
          <cx:pt idx="854">09/06/2006</cx:pt>
          <cx:pt idx="855">12/06/2006</cx:pt>
          <cx:pt idx="856">13/06/2006</cx:pt>
          <cx:pt idx="857">14/06/2006</cx:pt>
          <cx:pt idx="858">15/06/2006</cx:pt>
          <cx:pt idx="859">16/06/2006</cx:pt>
          <cx:pt idx="860">19/06/2006</cx:pt>
          <cx:pt idx="861">20/06/2006</cx:pt>
          <cx:pt idx="862">21/06/2006</cx:pt>
          <cx:pt idx="863">22/06/2006</cx:pt>
          <cx:pt idx="864">23/06/2006</cx:pt>
          <cx:pt idx="865">26/06/2006</cx:pt>
          <cx:pt idx="866">27/06/2006</cx:pt>
          <cx:pt idx="867">28/06/2006</cx:pt>
          <cx:pt idx="868">29/06/2006</cx:pt>
          <cx:pt idx="869">30/06/2006</cx:pt>
          <cx:pt idx="870">05/07/2006</cx:pt>
          <cx:pt idx="871">06/07/2006</cx:pt>
          <cx:pt idx="872">07/07/2006</cx:pt>
          <cx:pt idx="873">10/07/2006</cx:pt>
          <cx:pt idx="874">11/07/2006</cx:pt>
          <cx:pt idx="875">12/07/2006</cx:pt>
          <cx:pt idx="876">13/07/2006</cx:pt>
          <cx:pt idx="877">14/07/2006</cx:pt>
          <cx:pt idx="878">17/07/2006</cx:pt>
          <cx:pt idx="879">18/07/2006</cx:pt>
          <cx:pt idx="880">19/07/2006</cx:pt>
          <cx:pt idx="881">20/07/2006</cx:pt>
          <cx:pt idx="882">21/07/2006</cx:pt>
          <cx:pt idx="883">24/07/2006</cx:pt>
          <cx:pt idx="884">25/07/2006</cx:pt>
          <cx:pt idx="885">26/07/2006</cx:pt>
          <cx:pt idx="886">27/07/2006</cx:pt>
          <cx:pt idx="887">28/07/2006</cx:pt>
          <cx:pt idx="888">31/07/2006</cx:pt>
          <cx:pt idx="889">01/08/2006</cx:pt>
          <cx:pt idx="890">02/08/2006</cx:pt>
          <cx:pt idx="891">03/08/2006</cx:pt>
          <cx:pt idx="892">04/08/2006</cx:pt>
          <cx:pt idx="893">07/08/2006</cx:pt>
          <cx:pt idx="894">08/08/2006</cx:pt>
          <cx:pt idx="895">09/08/2006</cx:pt>
          <cx:pt idx="896">10/08/2006</cx:pt>
          <cx:pt idx="897">11/08/2006</cx:pt>
          <cx:pt idx="898">14/08/2006</cx:pt>
          <cx:pt idx="899">15/08/2006</cx:pt>
          <cx:pt idx="900">16/08/2006</cx:pt>
          <cx:pt idx="901">17/08/2006</cx:pt>
          <cx:pt idx="902">18/08/2006</cx:pt>
          <cx:pt idx="903">21/08/2006</cx:pt>
          <cx:pt idx="904">22/08/2006</cx:pt>
          <cx:pt idx="905">23/08/2006</cx:pt>
          <cx:pt idx="906">24/08/2006</cx:pt>
          <cx:pt idx="907">25/08/2006</cx:pt>
          <cx:pt idx="908">28/08/2006</cx:pt>
          <cx:pt idx="909">29/08/2006</cx:pt>
          <cx:pt idx="910">30/08/2006</cx:pt>
          <cx:pt idx="911">31/08/2006</cx:pt>
          <cx:pt idx="912">01/09/2006</cx:pt>
          <cx:pt idx="913">05/09/2006</cx:pt>
          <cx:pt idx="914">06/09/2006</cx:pt>
          <cx:pt idx="915">07/09/2006</cx:pt>
          <cx:pt idx="916">08/09/2006</cx:pt>
          <cx:pt idx="917">11/09/2006</cx:pt>
          <cx:pt idx="918">12/09/2006</cx:pt>
          <cx:pt idx="919">13/09/2006</cx:pt>
          <cx:pt idx="920">14/09/2006</cx:pt>
          <cx:pt idx="921">15/09/2006</cx:pt>
          <cx:pt idx="922">18/09/2006</cx:pt>
          <cx:pt idx="923">19/09/2006</cx:pt>
          <cx:pt idx="924">20/09/2006</cx:pt>
          <cx:pt idx="925">21/09/2006</cx:pt>
          <cx:pt idx="926">22/09/2006</cx:pt>
          <cx:pt idx="927">25/09/2006</cx:pt>
          <cx:pt idx="928">26/09/2006</cx:pt>
          <cx:pt idx="929">27/09/2006</cx:pt>
          <cx:pt idx="930">28/09/2006</cx:pt>
          <cx:pt idx="931">29/09/2006</cx:pt>
          <cx:pt idx="932">02/10/2006</cx:pt>
          <cx:pt idx="933">03/10/2006</cx:pt>
          <cx:pt idx="934">04/10/2006</cx:pt>
          <cx:pt idx="935">05/10/2006</cx:pt>
          <cx:pt idx="936">06/10/2006</cx:pt>
          <cx:pt idx="937">09/10/2006</cx:pt>
          <cx:pt idx="938">10/10/2006</cx:pt>
          <cx:pt idx="939">11/10/2006</cx:pt>
          <cx:pt idx="940">12/10/2006</cx:pt>
          <cx:pt idx="941">13/10/2006</cx:pt>
          <cx:pt idx="942">16/10/2006</cx:pt>
          <cx:pt idx="943">17/10/2006</cx:pt>
          <cx:pt idx="944">18/10/2006</cx:pt>
          <cx:pt idx="945">19/10/2006</cx:pt>
          <cx:pt idx="946">20/10/2006</cx:pt>
          <cx:pt idx="947">23/10/2006</cx:pt>
          <cx:pt idx="948">24/10/2006</cx:pt>
          <cx:pt idx="949">25/10/2006</cx:pt>
          <cx:pt idx="950">26/10/2006</cx:pt>
          <cx:pt idx="951">27/10/2006</cx:pt>
          <cx:pt idx="952">30/10/2006</cx:pt>
          <cx:pt idx="953">31/10/2006</cx:pt>
          <cx:pt idx="954">01/11/2006</cx:pt>
          <cx:pt idx="955">02/11/2006</cx:pt>
          <cx:pt idx="956">03/11/2006</cx:pt>
          <cx:pt idx="957">06/11/2006</cx:pt>
          <cx:pt idx="958">07/11/2006</cx:pt>
          <cx:pt idx="959">08/11/2006</cx:pt>
          <cx:pt idx="960">09/11/2006</cx:pt>
          <cx:pt idx="961">10/11/2006</cx:pt>
          <cx:pt idx="962">13/11/2006</cx:pt>
          <cx:pt idx="963">14/11/2006</cx:pt>
          <cx:pt idx="964">15/11/2006</cx:pt>
          <cx:pt idx="965">16/11/2006</cx:pt>
          <cx:pt idx="966">17/11/2006</cx:pt>
          <cx:pt idx="967">20/11/2006</cx:pt>
          <cx:pt idx="968">21/11/2006</cx:pt>
          <cx:pt idx="969">22/11/2006</cx:pt>
          <cx:pt idx="970">27/11/2006</cx:pt>
          <cx:pt idx="971">28/11/2006</cx:pt>
          <cx:pt idx="972">29/11/2006</cx:pt>
          <cx:pt idx="973">30/11/2006</cx:pt>
          <cx:pt idx="974">01/12/2006</cx:pt>
          <cx:pt idx="975">04/12/2006</cx:pt>
          <cx:pt idx="976">05/12/2006</cx:pt>
          <cx:pt idx="977">06/12/2006</cx:pt>
          <cx:pt idx="978">07/12/2006</cx:pt>
          <cx:pt idx="979">08/12/2006</cx:pt>
          <cx:pt idx="980">11/12/2006</cx:pt>
          <cx:pt idx="981">12/12/2006</cx:pt>
          <cx:pt idx="982">13/12/2006</cx:pt>
          <cx:pt idx="983">14/12/2006</cx:pt>
          <cx:pt idx="984">15/12/2006</cx:pt>
          <cx:pt idx="985">18/12/2006</cx:pt>
          <cx:pt idx="986">19/12/2006</cx:pt>
          <cx:pt idx="987">20/12/2006</cx:pt>
          <cx:pt idx="988">21/12/2006</cx:pt>
          <cx:pt idx="989">22/12/2006</cx:pt>
          <cx:pt idx="990">26/12/2006</cx:pt>
          <cx:pt idx="991">27/12/2006</cx:pt>
          <cx:pt idx="992">28/12/2006</cx:pt>
          <cx:pt idx="993">29/12/2006</cx:pt>
          <cx:pt idx="994">03/01/2007</cx:pt>
          <cx:pt idx="995">04/01/2007</cx:pt>
          <cx:pt idx="996">05/01/2007</cx:pt>
          <cx:pt idx="997">08/01/2007</cx:pt>
          <cx:pt idx="998">09/01/2007</cx:pt>
          <cx:pt idx="999">10/01/2007</cx:pt>
          <cx:pt idx="1000">11/01/2007</cx:pt>
          <cx:pt idx="1001">12/01/2007</cx:pt>
          <cx:pt idx="1002">16/01/2007</cx:pt>
          <cx:pt idx="1003">17/01/2007</cx:pt>
          <cx:pt idx="1004">18/01/2007</cx:pt>
          <cx:pt idx="1005">19/01/2007</cx:pt>
          <cx:pt idx="1006">22/01/2007</cx:pt>
          <cx:pt idx="1007">23/01/2007</cx:pt>
          <cx:pt idx="1008">24/01/2007</cx:pt>
          <cx:pt idx="1009">25/01/2007</cx:pt>
          <cx:pt idx="1010">26/01/2007</cx:pt>
          <cx:pt idx="1011">29/01/2007</cx:pt>
          <cx:pt idx="1012">30/01/2007</cx:pt>
          <cx:pt idx="1013">31/01/2007</cx:pt>
          <cx:pt idx="1014">01/02/2007</cx:pt>
          <cx:pt idx="1015">02/02/2007</cx:pt>
          <cx:pt idx="1016">05/02/2007</cx:pt>
          <cx:pt idx="1017">06/02/2007</cx:pt>
          <cx:pt idx="1018">07/02/2007</cx:pt>
          <cx:pt idx="1019">08/02/2007</cx:pt>
          <cx:pt idx="1020">09/02/2007</cx:pt>
          <cx:pt idx="1021">12/02/2007</cx:pt>
          <cx:pt idx="1022">13/02/2007</cx:pt>
          <cx:pt idx="1023">14/02/2007</cx:pt>
          <cx:pt idx="1024">15/02/2007</cx:pt>
          <cx:pt idx="1025">16/02/2007</cx:pt>
          <cx:pt idx="1026">20/02/2007</cx:pt>
          <cx:pt idx="1027">21/02/2007</cx:pt>
          <cx:pt idx="1028">22/02/2007</cx:pt>
          <cx:pt idx="1029">23/02/2007</cx:pt>
          <cx:pt idx="1030">26/02/2007</cx:pt>
          <cx:pt idx="1031">27/02/2007</cx:pt>
          <cx:pt idx="1032">28/02/2007</cx:pt>
          <cx:pt idx="1033">01/03/2007</cx:pt>
          <cx:pt idx="1034">02/03/2007</cx:pt>
          <cx:pt idx="1035">05/03/2007</cx:pt>
          <cx:pt idx="1036">06/03/2007</cx:pt>
          <cx:pt idx="1037">07/03/2007</cx:pt>
          <cx:pt idx="1038">08/03/2007</cx:pt>
          <cx:pt idx="1039">09/03/2007</cx:pt>
          <cx:pt idx="1040">12/03/2007</cx:pt>
          <cx:pt idx="1041">13/03/2007</cx:pt>
          <cx:pt idx="1042">14/03/2007</cx:pt>
          <cx:pt idx="1043">15/03/2007</cx:pt>
          <cx:pt idx="1044">16/03/2007</cx:pt>
          <cx:pt idx="1045">19/03/2007</cx:pt>
          <cx:pt idx="1046">20/03/2007</cx:pt>
          <cx:pt idx="1047">21/03/2007</cx:pt>
          <cx:pt idx="1048">22/03/2007</cx:pt>
          <cx:pt idx="1049">23/03/2007</cx:pt>
          <cx:pt idx="1050">26/03/2007</cx:pt>
          <cx:pt idx="1051">27/03/2007</cx:pt>
          <cx:pt idx="1052">28/03/2007</cx:pt>
          <cx:pt idx="1053">29/03/2007</cx:pt>
          <cx:pt idx="1054">30/03/2007</cx:pt>
          <cx:pt idx="1055">02/04/2007</cx:pt>
          <cx:pt idx="1056">03/04/2007</cx:pt>
          <cx:pt idx="1057">04/04/2007</cx:pt>
          <cx:pt idx="1058">05/04/2007</cx:pt>
          <cx:pt idx="1059">09/04/2007</cx:pt>
          <cx:pt idx="1060">10/04/2007</cx:pt>
          <cx:pt idx="1061">11/04/2007</cx:pt>
          <cx:pt idx="1062">12/04/2007</cx:pt>
          <cx:pt idx="1063">13/04/2007</cx:pt>
          <cx:pt idx="1064">16/04/2007</cx:pt>
          <cx:pt idx="1065">17/04/2007</cx:pt>
          <cx:pt idx="1066">18/04/2007</cx:pt>
          <cx:pt idx="1067">19/04/2007</cx:pt>
          <cx:pt idx="1068">20/04/2007</cx:pt>
          <cx:pt idx="1069">23/04/2007</cx:pt>
          <cx:pt idx="1070">24/04/2007</cx:pt>
          <cx:pt idx="1071">25/04/2007</cx:pt>
          <cx:pt idx="1072">26/04/2007</cx:pt>
          <cx:pt idx="1073">27/04/2007</cx:pt>
          <cx:pt idx="1074">30/04/2007</cx:pt>
          <cx:pt idx="1075">01/05/2007</cx:pt>
          <cx:pt idx="1076">02/05/2007</cx:pt>
          <cx:pt idx="1077">03/05/2007</cx:pt>
          <cx:pt idx="1078">04/05/2007</cx:pt>
          <cx:pt idx="1079">07/05/2007</cx:pt>
          <cx:pt idx="1080">08/05/2007</cx:pt>
          <cx:pt idx="1081">09/05/2007</cx:pt>
          <cx:pt idx="1082">10/05/2007</cx:pt>
          <cx:pt idx="1083">11/05/2007</cx:pt>
          <cx:pt idx="1084">14/05/2007</cx:pt>
          <cx:pt idx="1085">15/05/2007</cx:pt>
          <cx:pt idx="1086">16/05/2007</cx:pt>
          <cx:pt idx="1087">17/05/2007</cx:pt>
          <cx:pt idx="1088">18/05/2007</cx:pt>
          <cx:pt idx="1089">21/05/2007</cx:pt>
          <cx:pt idx="1090">22/05/2007</cx:pt>
          <cx:pt idx="1091">23/05/2007</cx:pt>
          <cx:pt idx="1092">24/05/2007</cx:pt>
          <cx:pt idx="1093">25/05/2007</cx:pt>
          <cx:pt idx="1094">29/05/2007</cx:pt>
          <cx:pt idx="1095">30/05/2007</cx:pt>
          <cx:pt idx="1096">31/05/2007</cx:pt>
          <cx:pt idx="1097">01/06/2007</cx:pt>
          <cx:pt idx="1098">04/06/2007</cx:pt>
          <cx:pt idx="1099">05/06/2007</cx:pt>
          <cx:pt idx="1100">06/06/2007</cx:pt>
          <cx:pt idx="1101">07/06/2007</cx:pt>
          <cx:pt idx="1102">08/06/2007</cx:pt>
          <cx:pt idx="1103">11/06/2007</cx:pt>
          <cx:pt idx="1104">12/06/2007</cx:pt>
          <cx:pt idx="1105">13/06/2007</cx:pt>
          <cx:pt idx="1106">14/06/2007</cx:pt>
          <cx:pt idx="1107">15/06/2007</cx:pt>
          <cx:pt idx="1108">18/06/2007</cx:pt>
          <cx:pt idx="1109">19/06/2007</cx:pt>
          <cx:pt idx="1110">20/06/2007</cx:pt>
          <cx:pt idx="1111">21/06/2007</cx:pt>
          <cx:pt idx="1112">22/06/2007</cx:pt>
          <cx:pt idx="1113">25/06/2007</cx:pt>
          <cx:pt idx="1114">26/06/2007</cx:pt>
          <cx:pt idx="1115">27/06/2007</cx:pt>
          <cx:pt idx="1116">28/06/2007</cx:pt>
          <cx:pt idx="1117">29/06/2007</cx:pt>
          <cx:pt idx="1118">02/07/2007</cx:pt>
          <cx:pt idx="1119">05/07/2007</cx:pt>
          <cx:pt idx="1120">06/07/2007</cx:pt>
          <cx:pt idx="1121">09/07/2007</cx:pt>
          <cx:pt idx="1122">10/07/2007</cx:pt>
          <cx:pt idx="1123">11/07/2007</cx:pt>
          <cx:pt idx="1124">12/07/2007</cx:pt>
          <cx:pt idx="1125">13/07/2007</cx:pt>
          <cx:pt idx="1126">16/07/2007</cx:pt>
          <cx:pt idx="1127">17/07/2007</cx:pt>
          <cx:pt idx="1128">18/07/2007</cx:pt>
          <cx:pt idx="1129">19/07/2007</cx:pt>
          <cx:pt idx="1130">20/07/2007</cx:pt>
          <cx:pt idx="1131">23/07/2007</cx:pt>
          <cx:pt idx="1132">24/07/2007</cx:pt>
          <cx:pt idx="1133">25/07/2007</cx:pt>
          <cx:pt idx="1134">26/07/2007</cx:pt>
          <cx:pt idx="1135">27/07/2007</cx:pt>
          <cx:pt idx="1136">30/07/2007</cx:pt>
          <cx:pt idx="1137">31/07/2007</cx:pt>
          <cx:pt idx="1138">01/08/2007</cx:pt>
          <cx:pt idx="1139">02/08/2007</cx:pt>
          <cx:pt idx="1140">03/08/2007</cx:pt>
          <cx:pt idx="1141">06/08/2007</cx:pt>
          <cx:pt idx="1142">07/08/2007</cx:pt>
          <cx:pt idx="1143">08/08/2007</cx:pt>
          <cx:pt idx="1144">09/08/2007</cx:pt>
          <cx:pt idx="1145">10/08/2007</cx:pt>
          <cx:pt idx="1146">13/08/2007</cx:pt>
          <cx:pt idx="1147">14/08/2007</cx:pt>
          <cx:pt idx="1148">15/08/2007</cx:pt>
          <cx:pt idx="1149">16/08/2007</cx:pt>
          <cx:pt idx="1150">17/08/2007</cx:pt>
          <cx:pt idx="1151">20/08/2007</cx:pt>
          <cx:pt idx="1152">21/08/2007</cx:pt>
          <cx:pt idx="1153">22/08/2007</cx:pt>
          <cx:pt idx="1154">23/08/2007</cx:pt>
          <cx:pt idx="1155">24/08/2007</cx:pt>
          <cx:pt idx="1156">27/08/2007</cx:pt>
          <cx:pt idx="1157">28/08/2007</cx:pt>
          <cx:pt idx="1158">29/08/2007</cx:pt>
          <cx:pt idx="1159">30/08/2007</cx:pt>
          <cx:pt idx="1160">31/08/2007</cx:pt>
          <cx:pt idx="1161">04/09/2007</cx:pt>
          <cx:pt idx="1162">05/09/2007</cx:pt>
          <cx:pt idx="1163">06/09/2007</cx:pt>
          <cx:pt idx="1164">07/09/2007</cx:pt>
          <cx:pt idx="1165">10/09/2007</cx:pt>
          <cx:pt idx="1166">11/09/2007</cx:pt>
          <cx:pt idx="1167">12/09/2007</cx:pt>
          <cx:pt idx="1168">13/09/2007</cx:pt>
          <cx:pt idx="1169">14/09/2007</cx:pt>
          <cx:pt idx="1170">17/09/2007</cx:pt>
          <cx:pt idx="1171">18/09/2007</cx:pt>
          <cx:pt idx="1172">19/09/2007</cx:pt>
          <cx:pt idx="1173">20/09/2007</cx:pt>
          <cx:pt idx="1174">21/09/2007</cx:pt>
          <cx:pt idx="1175">24/09/2007</cx:pt>
          <cx:pt idx="1176">25/09/2007</cx:pt>
          <cx:pt idx="1177">26/09/2007</cx:pt>
          <cx:pt idx="1178">27/09/2007</cx:pt>
          <cx:pt idx="1179">28/09/2007</cx:pt>
          <cx:pt idx="1180">01/10/2007</cx:pt>
          <cx:pt idx="1181">02/10/2007</cx:pt>
          <cx:pt idx="1182">03/10/2007</cx:pt>
          <cx:pt idx="1183">04/10/2007</cx:pt>
          <cx:pt idx="1184">05/10/2007</cx:pt>
          <cx:pt idx="1185">08/10/2007</cx:pt>
          <cx:pt idx="1186">09/10/2007</cx:pt>
          <cx:pt idx="1187">10/10/2007</cx:pt>
          <cx:pt idx="1188">11/10/2007</cx:pt>
          <cx:pt idx="1189">12/10/2007</cx:pt>
          <cx:pt idx="1190">15/10/2007</cx:pt>
          <cx:pt idx="1191">16/10/2007</cx:pt>
          <cx:pt idx="1192">17/10/2007</cx:pt>
          <cx:pt idx="1193">18/10/2007</cx:pt>
          <cx:pt idx="1194">19/10/2007</cx:pt>
          <cx:pt idx="1195">22/10/2007</cx:pt>
          <cx:pt idx="1196">23/10/2007</cx:pt>
          <cx:pt idx="1197">24/10/2007</cx:pt>
          <cx:pt idx="1198">25/10/2007</cx:pt>
          <cx:pt idx="1199">26/10/2007</cx:pt>
          <cx:pt idx="1200">29/10/2007</cx:pt>
          <cx:pt idx="1201">30/10/2007</cx:pt>
          <cx:pt idx="1202">31/10/2007</cx:pt>
          <cx:pt idx="1203">01/11/2007</cx:pt>
          <cx:pt idx="1204">02/11/2007</cx:pt>
          <cx:pt idx="1205">05/11/2007</cx:pt>
          <cx:pt idx="1206">06/11/2007</cx:pt>
          <cx:pt idx="1207">07/11/2007</cx:pt>
          <cx:pt idx="1208">08/11/2007</cx:pt>
          <cx:pt idx="1209">09/11/2007</cx:pt>
          <cx:pt idx="1210">12/11/2007</cx:pt>
          <cx:pt idx="1211">13/11/2007</cx:pt>
          <cx:pt idx="1212">14/11/2007</cx:pt>
          <cx:pt idx="1213">15/11/2007</cx:pt>
          <cx:pt idx="1214">16/11/2007</cx:pt>
          <cx:pt idx="1215">19/11/2007</cx:pt>
          <cx:pt idx="1216">20/11/2007</cx:pt>
          <cx:pt idx="1217">21/11/2007</cx:pt>
          <cx:pt idx="1218">26/11/2007</cx:pt>
          <cx:pt idx="1219">27/11/2007</cx:pt>
          <cx:pt idx="1220">28/11/2007</cx:pt>
          <cx:pt idx="1221">29/11/2007</cx:pt>
          <cx:pt idx="1222">30/11/2007</cx:pt>
          <cx:pt idx="1223">03/12/2007</cx:pt>
          <cx:pt idx="1224">04/12/2007</cx:pt>
          <cx:pt idx="1225">05/12/2007</cx:pt>
          <cx:pt idx="1226">06/12/2007</cx:pt>
          <cx:pt idx="1227">07/12/2007</cx:pt>
          <cx:pt idx="1228">10/12/2007</cx:pt>
          <cx:pt idx="1229">11/12/2007</cx:pt>
          <cx:pt idx="1230">12/12/2007</cx:pt>
          <cx:pt idx="1231">13/12/2007</cx:pt>
          <cx:pt idx="1232">14/12/2007</cx:pt>
          <cx:pt idx="1233">17/12/2007</cx:pt>
          <cx:pt idx="1234">18/12/2007</cx:pt>
          <cx:pt idx="1235">19/12/2007</cx:pt>
          <cx:pt idx="1236">20/12/2007</cx:pt>
          <cx:pt idx="1237">21/12/2007</cx:pt>
          <cx:pt idx="1238">26/12/2007</cx:pt>
          <cx:pt idx="1239">27/12/2007</cx:pt>
          <cx:pt idx="1240">28/12/2007</cx:pt>
          <cx:pt idx="1241">31/12/2007</cx:pt>
          <cx:pt idx="1242">02/01/2008</cx:pt>
          <cx:pt idx="1243">03/01/2008</cx:pt>
          <cx:pt idx="1244">04/01/2008</cx:pt>
          <cx:pt idx="1245">07/01/2008</cx:pt>
          <cx:pt idx="1246">08/01/2008</cx:pt>
          <cx:pt idx="1247">09/01/2008</cx:pt>
          <cx:pt idx="1248">10/01/2008</cx:pt>
          <cx:pt idx="1249">11/01/2008</cx:pt>
          <cx:pt idx="1250">14/01/2008</cx:pt>
          <cx:pt idx="1251">15/01/2008</cx:pt>
          <cx:pt idx="1252">16/01/2008</cx:pt>
          <cx:pt idx="1253">17/01/2008</cx:pt>
          <cx:pt idx="1254">18/01/2008</cx:pt>
          <cx:pt idx="1255">22/01/2008</cx:pt>
          <cx:pt idx="1256">23/01/2008</cx:pt>
          <cx:pt idx="1257">24/01/2008</cx:pt>
          <cx:pt idx="1258">25/01/2008</cx:pt>
          <cx:pt idx="1259">28/01/2008</cx:pt>
          <cx:pt idx="1260">29/01/2008</cx:pt>
          <cx:pt idx="1261">30/01/2008</cx:pt>
          <cx:pt idx="1262">31/01/2008</cx:pt>
          <cx:pt idx="1263">01/02/2008</cx:pt>
          <cx:pt idx="1264">04/02/2008</cx:pt>
          <cx:pt idx="1265">05/02/2008</cx:pt>
          <cx:pt idx="1266">06/02/2008</cx:pt>
          <cx:pt idx="1267">07/02/2008</cx:pt>
          <cx:pt idx="1268">08/02/2008</cx:pt>
          <cx:pt idx="1269">11/02/2008</cx:pt>
          <cx:pt idx="1270">12/02/2008</cx:pt>
          <cx:pt idx="1271">13/02/2008</cx:pt>
          <cx:pt idx="1272">14/02/2008</cx:pt>
          <cx:pt idx="1273">15/02/2008</cx:pt>
          <cx:pt idx="1274">19/02/2008</cx:pt>
          <cx:pt idx="1275">20/02/2008</cx:pt>
          <cx:pt idx="1276">21/02/2008</cx:pt>
          <cx:pt idx="1277">22/02/2008</cx:pt>
          <cx:pt idx="1278">25/02/2008</cx:pt>
          <cx:pt idx="1279">26/02/2008</cx:pt>
          <cx:pt idx="1280">27/02/2008</cx:pt>
          <cx:pt idx="1281">28/02/2008</cx:pt>
          <cx:pt idx="1282">29/02/2008</cx:pt>
          <cx:pt idx="1283">03/03/2008</cx:pt>
          <cx:pt idx="1284">04/03/2008</cx:pt>
          <cx:pt idx="1285">05/03/2008</cx:pt>
          <cx:pt idx="1286">06/03/2008</cx:pt>
          <cx:pt idx="1287">07/03/2008</cx:pt>
          <cx:pt idx="1288">10/03/2008</cx:pt>
          <cx:pt idx="1289">11/03/2008</cx:pt>
          <cx:pt idx="1290">12/03/2008</cx:pt>
          <cx:pt idx="1291">13/03/2008</cx:pt>
          <cx:pt idx="1292">14/03/2008</cx:pt>
          <cx:pt idx="1293">17/03/2008</cx:pt>
          <cx:pt idx="1294">18/03/2008</cx:pt>
          <cx:pt idx="1295">19/03/2008</cx:pt>
          <cx:pt idx="1296">20/03/2008</cx:pt>
          <cx:pt idx="1297">24/03/2008</cx:pt>
          <cx:pt idx="1298">25/03/2008</cx:pt>
          <cx:pt idx="1299">26/03/2008</cx:pt>
          <cx:pt idx="1300">27/03/2008</cx:pt>
          <cx:pt idx="1301">28/03/2008</cx:pt>
          <cx:pt idx="1302">31/03/2008</cx:pt>
          <cx:pt idx="1303">01/04/2008</cx:pt>
          <cx:pt idx="1304">02/04/2008</cx:pt>
          <cx:pt idx="1305">03/04/2008</cx:pt>
          <cx:pt idx="1306">04/04/2008</cx:pt>
          <cx:pt idx="1307">07/04/2008</cx:pt>
          <cx:pt idx="1308">08/04/2008</cx:pt>
          <cx:pt idx="1309">09/04/2008</cx:pt>
          <cx:pt idx="1310">10/04/2008</cx:pt>
          <cx:pt idx="1311">11/04/2008</cx:pt>
          <cx:pt idx="1312">14/04/2008</cx:pt>
          <cx:pt idx="1313">15/04/2008</cx:pt>
          <cx:pt idx="1314">16/04/2008</cx:pt>
          <cx:pt idx="1315">17/04/2008</cx:pt>
          <cx:pt idx="1316">18/04/2008</cx:pt>
          <cx:pt idx="1317">21/04/2008</cx:pt>
          <cx:pt idx="1318">22/04/2008</cx:pt>
          <cx:pt idx="1319">23/04/2008</cx:pt>
          <cx:pt idx="1320">24/04/2008</cx:pt>
          <cx:pt idx="1321">25/04/2008</cx:pt>
          <cx:pt idx="1322">28/04/2008</cx:pt>
          <cx:pt idx="1323">29/04/2008</cx:pt>
          <cx:pt idx="1324">30/04/2008</cx:pt>
          <cx:pt idx="1325">01/05/2008</cx:pt>
          <cx:pt idx="1326">02/05/2008</cx:pt>
          <cx:pt idx="1327">05/05/2008</cx:pt>
          <cx:pt idx="1328">06/05/2008</cx:pt>
          <cx:pt idx="1329">07/05/2008</cx:pt>
          <cx:pt idx="1330">08/05/2008</cx:pt>
          <cx:pt idx="1331">09/05/2008</cx:pt>
          <cx:pt idx="1332">12/05/2008</cx:pt>
          <cx:pt idx="1333">13/05/2008</cx:pt>
          <cx:pt idx="1334">14/05/2008</cx:pt>
          <cx:pt idx="1335">15/05/2008</cx:pt>
          <cx:pt idx="1336">16/05/2008</cx:pt>
          <cx:pt idx="1337">19/05/2008</cx:pt>
          <cx:pt idx="1338">20/05/2008</cx:pt>
          <cx:pt idx="1339">21/05/2008</cx:pt>
          <cx:pt idx="1340">22/05/2008</cx:pt>
          <cx:pt idx="1341">23/05/2008</cx:pt>
          <cx:pt idx="1342">27/05/2008</cx:pt>
          <cx:pt idx="1343">28/05/2008</cx:pt>
          <cx:pt idx="1344">29/05/2008</cx:pt>
          <cx:pt idx="1345">30/05/2008</cx:pt>
          <cx:pt idx="1346">02/06/2008</cx:pt>
          <cx:pt idx="1347">03/06/2008</cx:pt>
          <cx:pt idx="1348">04/06/2008</cx:pt>
          <cx:pt idx="1349">05/06/2008</cx:pt>
          <cx:pt idx="1350">06/06/2008</cx:pt>
          <cx:pt idx="1351">09/06/2008</cx:pt>
          <cx:pt idx="1352">10/06/2008</cx:pt>
          <cx:pt idx="1353">11/06/2008</cx:pt>
          <cx:pt idx="1354">12/06/2008</cx:pt>
          <cx:pt idx="1355">13/06/2008</cx:pt>
          <cx:pt idx="1356">16/06/2008</cx:pt>
          <cx:pt idx="1357">17/06/2008</cx:pt>
          <cx:pt idx="1358">18/06/2008</cx:pt>
          <cx:pt idx="1359">19/06/2008</cx:pt>
          <cx:pt idx="1360">20/06/2008</cx:pt>
          <cx:pt idx="1361">23/06/2008</cx:pt>
          <cx:pt idx="1362">24/06/2008</cx:pt>
          <cx:pt idx="1363">25/06/2008</cx:pt>
          <cx:pt idx="1364">26/06/2008</cx:pt>
          <cx:pt idx="1365">27/06/2008</cx:pt>
          <cx:pt idx="1366">30/06/2008</cx:pt>
          <cx:pt idx="1367">01/07/2008</cx:pt>
          <cx:pt idx="1368">02/07/2008</cx:pt>
          <cx:pt idx="1369">07/07/2008</cx:pt>
          <cx:pt idx="1370">08/07/2008</cx:pt>
          <cx:pt idx="1371">09/07/2008</cx:pt>
          <cx:pt idx="1372">10/07/2008</cx:pt>
          <cx:pt idx="1373">11/07/2008</cx:pt>
          <cx:pt idx="1374">14/07/2008</cx:pt>
          <cx:pt idx="1375">15/07/2008</cx:pt>
          <cx:pt idx="1376">16/07/2008</cx:pt>
          <cx:pt idx="1377">17/07/2008</cx:pt>
          <cx:pt idx="1378">18/07/2008</cx:pt>
          <cx:pt idx="1379">21/07/2008</cx:pt>
          <cx:pt idx="1380">22/07/2008</cx:pt>
          <cx:pt idx="1381">23/07/2008</cx:pt>
          <cx:pt idx="1382">24/07/2008</cx:pt>
          <cx:pt idx="1383">25/07/2008</cx:pt>
          <cx:pt idx="1384">28/07/2008</cx:pt>
          <cx:pt idx="1385">29/07/2008</cx:pt>
          <cx:pt idx="1386">30/07/2008</cx:pt>
          <cx:pt idx="1387">31/07/2008</cx:pt>
          <cx:pt idx="1388">01/08/2008</cx:pt>
          <cx:pt idx="1389">04/08/2008</cx:pt>
          <cx:pt idx="1390">05/08/2008</cx:pt>
          <cx:pt idx="1391">06/08/2008</cx:pt>
          <cx:pt idx="1392">07/08/2008</cx:pt>
          <cx:pt idx="1393">08/08/2008</cx:pt>
          <cx:pt idx="1394">11/08/2008</cx:pt>
          <cx:pt idx="1395">12/08/2008</cx:pt>
          <cx:pt idx="1396">13/08/2008</cx:pt>
          <cx:pt idx="1397">14/08/2008</cx:pt>
          <cx:pt idx="1398">15/08/2008</cx:pt>
          <cx:pt idx="1399">18/08/2008</cx:pt>
          <cx:pt idx="1400">19/08/2008</cx:pt>
          <cx:pt idx="1401">20/08/2008</cx:pt>
          <cx:pt idx="1402">21/08/2008</cx:pt>
          <cx:pt idx="1403">22/08/2008</cx:pt>
          <cx:pt idx="1404">25/08/2008</cx:pt>
          <cx:pt idx="1405">26/08/2008</cx:pt>
          <cx:pt idx="1406">27/08/2008</cx:pt>
          <cx:pt idx="1407">28/08/2008</cx:pt>
          <cx:pt idx="1408">29/08/2008</cx:pt>
          <cx:pt idx="1409">02/09/2008</cx:pt>
          <cx:pt idx="1410">03/09/2008</cx:pt>
          <cx:pt idx="1411">04/09/2008</cx:pt>
          <cx:pt idx="1412">05/09/2008</cx:pt>
          <cx:pt idx="1413">08/09/2008</cx:pt>
          <cx:pt idx="1414">09/09/2008</cx:pt>
          <cx:pt idx="1415">10/09/2008</cx:pt>
          <cx:pt idx="1416">11/09/2008</cx:pt>
          <cx:pt idx="1417">12/09/2008</cx:pt>
          <cx:pt idx="1418">15/09/2008</cx:pt>
          <cx:pt idx="1419">16/09/2008</cx:pt>
          <cx:pt idx="1420">17/09/2008</cx:pt>
          <cx:pt idx="1421">18/09/2008</cx:pt>
          <cx:pt idx="1422">19/09/2008</cx:pt>
          <cx:pt idx="1423">22/09/2008</cx:pt>
          <cx:pt idx="1424">23/09/2008</cx:pt>
          <cx:pt idx="1425">24/09/2008</cx:pt>
          <cx:pt idx="1426">25/09/2008</cx:pt>
          <cx:pt idx="1427">26/09/2008</cx:pt>
          <cx:pt idx="1428">29/09/2008</cx:pt>
          <cx:pt idx="1429">30/09/2008</cx:pt>
          <cx:pt idx="1430">01/10/2008</cx:pt>
          <cx:pt idx="1431">02/10/2008</cx:pt>
          <cx:pt idx="1432">03/10/2008</cx:pt>
          <cx:pt idx="1433">06/10/2008</cx:pt>
          <cx:pt idx="1434">07/10/2008</cx:pt>
          <cx:pt idx="1435">08/10/2008</cx:pt>
          <cx:pt idx="1436">09/10/2008</cx:pt>
          <cx:pt idx="1437">10/10/2008</cx:pt>
          <cx:pt idx="1438">13/10/2008</cx:pt>
          <cx:pt idx="1439">14/10/2008</cx:pt>
          <cx:pt idx="1440">15/10/2008</cx:pt>
          <cx:pt idx="1441">16/10/2008</cx:pt>
          <cx:pt idx="1442">17/10/2008</cx:pt>
          <cx:pt idx="1443">20/10/2008</cx:pt>
          <cx:pt idx="1444">21/10/2008</cx:pt>
          <cx:pt idx="1445">22/10/2008</cx:pt>
          <cx:pt idx="1446">23/10/2008</cx:pt>
          <cx:pt idx="1447">24/10/2008</cx:pt>
          <cx:pt idx="1448">27/10/2008</cx:pt>
          <cx:pt idx="1449">28/10/2008</cx:pt>
          <cx:pt idx="1450">29/10/2008</cx:pt>
          <cx:pt idx="1451">30/10/2008</cx:pt>
          <cx:pt idx="1452">31/10/2008</cx:pt>
          <cx:pt idx="1453">03/11/2008</cx:pt>
          <cx:pt idx="1454">04/11/2008</cx:pt>
          <cx:pt idx="1455">05/11/2008</cx:pt>
          <cx:pt idx="1456">06/11/2008</cx:pt>
          <cx:pt idx="1457">07/11/2008</cx:pt>
          <cx:pt idx="1458">10/11/2008</cx:pt>
          <cx:pt idx="1459">11/11/2008</cx:pt>
          <cx:pt idx="1460">12/11/2008</cx:pt>
          <cx:pt idx="1461">13/11/2008</cx:pt>
          <cx:pt idx="1462">14/11/2008</cx:pt>
          <cx:pt idx="1463">17/11/2008</cx:pt>
          <cx:pt idx="1464">18/11/2008</cx:pt>
          <cx:pt idx="1465">19/11/2008</cx:pt>
          <cx:pt idx="1466">20/11/2008</cx:pt>
          <cx:pt idx="1467">21/11/2008</cx:pt>
          <cx:pt idx="1468">24/11/2008</cx:pt>
          <cx:pt idx="1469">25/11/2008</cx:pt>
          <cx:pt idx="1470">26/11/2008</cx:pt>
          <cx:pt idx="1471">01/12/2008</cx:pt>
          <cx:pt idx="1472">02/12/2008</cx:pt>
          <cx:pt idx="1473">03/12/2008</cx:pt>
          <cx:pt idx="1474">04/12/2008</cx:pt>
          <cx:pt idx="1475">05/12/2008</cx:pt>
          <cx:pt idx="1476">08/12/2008</cx:pt>
          <cx:pt idx="1477">09/12/2008</cx:pt>
          <cx:pt idx="1478">10/12/2008</cx:pt>
          <cx:pt idx="1479">11/12/2008</cx:pt>
          <cx:pt idx="1480">12/12/2008</cx:pt>
          <cx:pt idx="1481">15/12/2008</cx:pt>
          <cx:pt idx="1482">16/12/2008</cx:pt>
          <cx:pt idx="1483">17/12/2008</cx:pt>
          <cx:pt idx="1484">18/12/2008</cx:pt>
          <cx:pt idx="1485">19/12/2008</cx:pt>
          <cx:pt idx="1486">22/12/2008</cx:pt>
          <cx:pt idx="1487">23/12/2008</cx:pt>
          <cx:pt idx="1488">26/12/2008</cx:pt>
          <cx:pt idx="1489">29/12/2008</cx:pt>
          <cx:pt idx="1490">30/12/2008</cx:pt>
          <cx:pt idx="1491">31/12/2008</cx:pt>
          <cx:pt idx="1492">02/01/2009</cx:pt>
          <cx:pt idx="1493">05/01/2009</cx:pt>
          <cx:pt idx="1494">06/01/2009</cx:pt>
          <cx:pt idx="1495">07/01/2009</cx:pt>
          <cx:pt idx="1496">08/01/2009</cx:pt>
          <cx:pt idx="1497">09/01/2009</cx:pt>
          <cx:pt idx="1498">12/01/2009</cx:pt>
          <cx:pt idx="1499">13/01/2009</cx:pt>
          <cx:pt idx="1500">14/01/2009</cx:pt>
          <cx:pt idx="1501">15/01/2009</cx:pt>
          <cx:pt idx="1502">16/01/2009</cx:pt>
          <cx:pt idx="1503">20/01/2009</cx:pt>
          <cx:pt idx="1504">21/01/2009</cx:pt>
          <cx:pt idx="1505">22/01/2009</cx:pt>
          <cx:pt idx="1506">23/01/2009</cx:pt>
          <cx:pt idx="1507">26/01/2009</cx:pt>
          <cx:pt idx="1508">27/01/2009</cx:pt>
          <cx:pt idx="1509">28/01/2009</cx:pt>
          <cx:pt idx="1510">29/01/2009</cx:pt>
          <cx:pt idx="1511">30/01/2009</cx:pt>
          <cx:pt idx="1512">02/02/2009</cx:pt>
          <cx:pt idx="1513">03/02/2009</cx:pt>
          <cx:pt idx="1514">04/02/2009</cx:pt>
          <cx:pt idx="1515">05/02/2009</cx:pt>
          <cx:pt idx="1516">06/02/2009</cx:pt>
          <cx:pt idx="1517">09/02/2009</cx:pt>
          <cx:pt idx="1518">10/02/2009</cx:pt>
          <cx:pt idx="1519">11/02/2009</cx:pt>
          <cx:pt idx="1520">12/02/2009</cx:pt>
          <cx:pt idx="1521">13/02/2009</cx:pt>
          <cx:pt idx="1522">17/02/2009</cx:pt>
          <cx:pt idx="1523">18/02/2009</cx:pt>
          <cx:pt idx="1524">19/02/2009</cx:pt>
          <cx:pt idx="1525">20/02/2009</cx:pt>
          <cx:pt idx="1526">23/02/2009</cx:pt>
          <cx:pt idx="1527">24/02/2009</cx:pt>
          <cx:pt idx="1528">25/02/2009</cx:pt>
          <cx:pt idx="1529">26/02/2009</cx:pt>
          <cx:pt idx="1530">27/02/2009</cx:pt>
          <cx:pt idx="1531">02/03/2009</cx:pt>
          <cx:pt idx="1532">03/03/2009</cx:pt>
          <cx:pt idx="1533">04/03/2009</cx:pt>
          <cx:pt idx="1534">05/03/2009</cx:pt>
          <cx:pt idx="1535">06/03/2009</cx:pt>
          <cx:pt idx="1536">09/03/2009</cx:pt>
          <cx:pt idx="1537">10/03/2009</cx:pt>
          <cx:pt idx="1538">11/03/2009</cx:pt>
          <cx:pt idx="1539">12/03/2009</cx:pt>
          <cx:pt idx="1540">13/03/2009</cx:pt>
          <cx:pt idx="1541">16/03/2009</cx:pt>
          <cx:pt idx="1542">17/03/2009</cx:pt>
          <cx:pt idx="1543">18/03/2009</cx:pt>
          <cx:pt idx="1544">19/03/2009</cx:pt>
          <cx:pt idx="1545">20/03/2009</cx:pt>
          <cx:pt idx="1546">23/03/2009</cx:pt>
          <cx:pt idx="1547">24/03/2009</cx:pt>
          <cx:pt idx="1548">25/03/2009</cx:pt>
          <cx:pt idx="1549">26/03/2009</cx:pt>
          <cx:pt idx="1550">27/03/2009</cx:pt>
          <cx:pt idx="1551">30/03/2009</cx:pt>
          <cx:pt idx="1552">31/03/2009</cx:pt>
          <cx:pt idx="1553">01/04/2009</cx:pt>
          <cx:pt idx="1554">02/04/2009</cx:pt>
          <cx:pt idx="1555">03/04/2009</cx:pt>
          <cx:pt idx="1556">06/04/2009</cx:pt>
          <cx:pt idx="1557">07/04/2009</cx:pt>
          <cx:pt idx="1558">08/04/2009</cx:pt>
          <cx:pt idx="1559">09/04/2009</cx:pt>
          <cx:pt idx="1560">13/04/2009</cx:pt>
          <cx:pt idx="1561">14/04/2009</cx:pt>
          <cx:pt idx="1562">15/04/2009</cx:pt>
          <cx:pt idx="1563">16/04/2009</cx:pt>
          <cx:pt idx="1564">17/04/2009</cx:pt>
          <cx:pt idx="1565">20/04/2009</cx:pt>
          <cx:pt idx="1566">21/04/2009</cx:pt>
          <cx:pt idx="1567">22/04/2009</cx:pt>
          <cx:pt idx="1568">23/04/2009</cx:pt>
          <cx:pt idx="1569">24/04/2009</cx:pt>
          <cx:pt idx="1570">27/04/2009</cx:pt>
          <cx:pt idx="1571">28/04/2009</cx:pt>
          <cx:pt idx="1572">29/04/2009</cx:pt>
          <cx:pt idx="1573">30/04/2009</cx:pt>
          <cx:pt idx="1574">01/05/2009</cx:pt>
          <cx:pt idx="1575">04/05/2009</cx:pt>
          <cx:pt idx="1576">05/05/2009</cx:pt>
          <cx:pt idx="1577">06/05/2009</cx:pt>
          <cx:pt idx="1578">07/05/2009</cx:pt>
          <cx:pt idx="1579">08/05/2009</cx:pt>
          <cx:pt idx="1580">11/05/2009</cx:pt>
          <cx:pt idx="1581">12/05/2009</cx:pt>
          <cx:pt idx="1582">13/05/2009</cx:pt>
          <cx:pt idx="1583">14/05/2009</cx:pt>
          <cx:pt idx="1584">15/05/2009</cx:pt>
          <cx:pt idx="1585">18/05/2009</cx:pt>
          <cx:pt idx="1586">19/05/2009</cx:pt>
          <cx:pt idx="1587">20/05/2009</cx:pt>
          <cx:pt idx="1588">21/05/2009</cx:pt>
          <cx:pt idx="1589">22/05/2009</cx:pt>
          <cx:pt idx="1590">26/05/2009</cx:pt>
          <cx:pt idx="1591">27/05/2009</cx:pt>
          <cx:pt idx="1592">28/05/2009</cx:pt>
          <cx:pt idx="1593">29/05/2009</cx:pt>
          <cx:pt idx="1594">01/06/2009</cx:pt>
          <cx:pt idx="1595">02/06/2009</cx:pt>
          <cx:pt idx="1596">03/06/2009</cx:pt>
          <cx:pt idx="1597">04/06/2009</cx:pt>
          <cx:pt idx="1598">05/06/2009</cx:pt>
          <cx:pt idx="1599">08/06/2009</cx:pt>
          <cx:pt idx="1600">09/06/2009</cx:pt>
          <cx:pt idx="1601">10/06/2009</cx:pt>
          <cx:pt idx="1602">11/06/2009</cx:pt>
          <cx:pt idx="1603">12/06/2009</cx:pt>
          <cx:pt idx="1604">15/06/2009</cx:pt>
          <cx:pt idx="1605">16/06/2009</cx:pt>
          <cx:pt idx="1606">17/06/2009</cx:pt>
          <cx:pt idx="1607">18/06/2009</cx:pt>
          <cx:pt idx="1608">19/06/2009</cx:pt>
          <cx:pt idx="1609">22/06/2009</cx:pt>
          <cx:pt idx="1610">23/06/2009</cx:pt>
          <cx:pt idx="1611">24/06/2009</cx:pt>
          <cx:pt idx="1612">25/06/2009</cx:pt>
          <cx:pt idx="1613">26/06/2009</cx:pt>
          <cx:pt idx="1614">29/06/2009</cx:pt>
          <cx:pt idx="1615">30/06/2009</cx:pt>
          <cx:pt idx="1616">01/07/2009</cx:pt>
          <cx:pt idx="1617">02/07/2009</cx:pt>
          <cx:pt idx="1618">06/07/2009</cx:pt>
          <cx:pt idx="1619">07/07/2009</cx:pt>
          <cx:pt idx="1620">08/07/2009</cx:pt>
          <cx:pt idx="1621">09/07/2009</cx:pt>
          <cx:pt idx="1622">10/07/2009</cx:pt>
          <cx:pt idx="1623">13/07/2009</cx:pt>
          <cx:pt idx="1624">14/07/2009</cx:pt>
          <cx:pt idx="1625">15/07/2009</cx:pt>
          <cx:pt idx="1626">16/07/2009</cx:pt>
          <cx:pt idx="1627">17/07/2009</cx:pt>
          <cx:pt idx="1628">20/07/2009</cx:pt>
          <cx:pt idx="1629">21/07/2009</cx:pt>
          <cx:pt idx="1630">22/07/2009</cx:pt>
          <cx:pt idx="1631">23/07/2009</cx:pt>
          <cx:pt idx="1632">24/07/2009</cx:pt>
          <cx:pt idx="1633">27/07/2009</cx:pt>
          <cx:pt idx="1634">28/07/2009</cx:pt>
          <cx:pt idx="1635">29/07/2009</cx:pt>
          <cx:pt idx="1636">30/07/2009</cx:pt>
          <cx:pt idx="1637">31/07/2009</cx:pt>
          <cx:pt idx="1638">03/08/2009</cx:pt>
          <cx:pt idx="1639">04/08/2009</cx:pt>
          <cx:pt idx="1640">05/08/2009</cx:pt>
          <cx:pt idx="1641">06/08/2009</cx:pt>
          <cx:pt idx="1642">07/08/2009</cx:pt>
          <cx:pt idx="1643">10/08/2009</cx:pt>
          <cx:pt idx="1644">11/08/2009</cx:pt>
          <cx:pt idx="1645">12/08/2009</cx:pt>
          <cx:pt idx="1646">13/08/2009</cx:pt>
          <cx:pt idx="1647">14/08/2009</cx:pt>
          <cx:pt idx="1648">17/08/2009</cx:pt>
          <cx:pt idx="1649">18/08/2009</cx:pt>
          <cx:pt idx="1650">19/08/2009</cx:pt>
          <cx:pt idx="1651">20/08/2009</cx:pt>
          <cx:pt idx="1652">21/08/2009</cx:pt>
          <cx:pt idx="1653">24/08/2009</cx:pt>
          <cx:pt idx="1654">25/08/2009</cx:pt>
          <cx:pt idx="1655">26/08/2009</cx:pt>
          <cx:pt idx="1656">27/08/2009</cx:pt>
          <cx:pt idx="1657">28/08/2009</cx:pt>
          <cx:pt idx="1658">31/08/2009</cx:pt>
          <cx:pt idx="1659">01/09/2009</cx:pt>
          <cx:pt idx="1660">02/09/2009</cx:pt>
          <cx:pt idx="1661">03/09/2009</cx:pt>
          <cx:pt idx="1662">04/09/2009</cx:pt>
          <cx:pt idx="1663">08/09/2009</cx:pt>
          <cx:pt idx="1664">09/09/2009</cx:pt>
          <cx:pt idx="1665">10/09/2009</cx:pt>
          <cx:pt idx="1666">11/09/2009</cx:pt>
          <cx:pt idx="1667">14/09/2009</cx:pt>
          <cx:pt idx="1668">15/09/2009</cx:pt>
          <cx:pt idx="1669">16/09/2009</cx:pt>
          <cx:pt idx="1670">17/09/2009</cx:pt>
          <cx:pt idx="1671">18/09/2009</cx:pt>
          <cx:pt idx="1672">21/09/2009</cx:pt>
          <cx:pt idx="1673">22/09/2009</cx:pt>
          <cx:pt idx="1674">23/09/2009</cx:pt>
          <cx:pt idx="1675">24/09/2009</cx:pt>
          <cx:pt idx="1676">25/09/2009</cx:pt>
          <cx:pt idx="1677">28/09/2009</cx:pt>
          <cx:pt idx="1678">29/09/2009</cx:pt>
          <cx:pt idx="1679">30/09/2009</cx:pt>
          <cx:pt idx="1680">01/10/2009</cx:pt>
          <cx:pt idx="1681">02/10/2009</cx:pt>
          <cx:pt idx="1682">05/10/2009</cx:pt>
          <cx:pt idx="1683">06/10/2009</cx:pt>
          <cx:pt idx="1684">07/10/2009</cx:pt>
          <cx:pt idx="1685">08/10/2009</cx:pt>
          <cx:pt idx="1686">09/10/2009</cx:pt>
          <cx:pt idx="1687">12/10/2009</cx:pt>
          <cx:pt idx="1688">13/10/2009</cx:pt>
          <cx:pt idx="1689">14/10/2009</cx:pt>
          <cx:pt idx="1690">15/10/2009</cx:pt>
          <cx:pt idx="1691">16/10/2009</cx:pt>
          <cx:pt idx="1692">19/10/2009</cx:pt>
          <cx:pt idx="1693">20/10/2009</cx:pt>
          <cx:pt idx="1694">21/10/2009</cx:pt>
          <cx:pt idx="1695">22/10/2009</cx:pt>
          <cx:pt idx="1696">23/10/2009</cx:pt>
          <cx:pt idx="1697">26/10/2009</cx:pt>
          <cx:pt idx="1698">27/10/2009</cx:pt>
          <cx:pt idx="1699">28/10/2009</cx:pt>
          <cx:pt idx="1700">29/10/2009</cx:pt>
          <cx:pt idx="1701">30/10/2009</cx:pt>
          <cx:pt idx="1702">02/11/2009</cx:pt>
          <cx:pt idx="1703">03/11/2009</cx:pt>
          <cx:pt idx="1704">04/11/2009</cx:pt>
          <cx:pt idx="1705">05/11/2009</cx:pt>
          <cx:pt idx="1706">06/11/2009</cx:pt>
          <cx:pt idx="1707">09/11/2009</cx:pt>
          <cx:pt idx="1708">10/11/2009</cx:pt>
          <cx:pt idx="1709">11/11/2009</cx:pt>
          <cx:pt idx="1710">12/11/2009</cx:pt>
          <cx:pt idx="1711">13/11/2009</cx:pt>
          <cx:pt idx="1712">16/11/2009</cx:pt>
          <cx:pt idx="1713">17/11/2009</cx:pt>
          <cx:pt idx="1714">18/11/2009</cx:pt>
          <cx:pt idx="1715">19/11/2009</cx:pt>
          <cx:pt idx="1716">20/11/2009</cx:pt>
          <cx:pt idx="1717">23/11/2009</cx:pt>
          <cx:pt idx="1718">24/11/2009</cx:pt>
          <cx:pt idx="1719">25/11/2009</cx:pt>
          <cx:pt idx="1720">30/11/2009</cx:pt>
          <cx:pt idx="1721">01/12/2009</cx:pt>
          <cx:pt idx="1722">02/12/2009</cx:pt>
          <cx:pt idx="1723">03/12/2009</cx:pt>
          <cx:pt idx="1724">04/12/2009</cx:pt>
          <cx:pt idx="1725">07/12/2009</cx:pt>
          <cx:pt idx="1726">08/12/2009</cx:pt>
          <cx:pt idx="1727">09/12/2009</cx:pt>
          <cx:pt idx="1728">10/12/2009</cx:pt>
          <cx:pt idx="1729">11/12/2009</cx:pt>
          <cx:pt idx="1730">14/12/2009</cx:pt>
          <cx:pt idx="1731">15/12/2009</cx:pt>
          <cx:pt idx="1732">16/12/2009</cx:pt>
          <cx:pt idx="1733">17/12/2009</cx:pt>
          <cx:pt idx="1734">18/12/2009</cx:pt>
          <cx:pt idx="1735">21/12/2009</cx:pt>
          <cx:pt idx="1736">22/12/2009</cx:pt>
          <cx:pt idx="1737">23/12/2009</cx:pt>
          <cx:pt idx="1738">28/12/2009</cx:pt>
          <cx:pt idx="1739">29/12/2009</cx:pt>
          <cx:pt idx="1740">30/12/2009</cx:pt>
          <cx:pt idx="1741">31/12/2009</cx:pt>
          <cx:pt idx="1742">04/01/2010</cx:pt>
          <cx:pt idx="1743">05/01/2010</cx:pt>
          <cx:pt idx="1744">06/01/2010</cx:pt>
          <cx:pt idx="1745">07/01/2010</cx:pt>
          <cx:pt idx="1746">08/01/2010</cx:pt>
          <cx:pt idx="1747">11/01/2010</cx:pt>
          <cx:pt idx="1748">12/01/2010</cx:pt>
          <cx:pt idx="1749">13/01/2010</cx:pt>
          <cx:pt idx="1750">14/01/2010</cx:pt>
          <cx:pt idx="1751">15/01/2010</cx:pt>
          <cx:pt idx="1752">19/01/2010</cx:pt>
          <cx:pt idx="1753">20/01/2010</cx:pt>
          <cx:pt idx="1754">21/01/2010</cx:pt>
          <cx:pt idx="1755">22/01/2010</cx:pt>
          <cx:pt idx="1756">25/01/2010</cx:pt>
          <cx:pt idx="1757">26/01/2010</cx:pt>
          <cx:pt idx="1758">27/01/2010</cx:pt>
          <cx:pt idx="1759">28/01/2010</cx:pt>
          <cx:pt idx="1760">29/01/2010</cx:pt>
          <cx:pt idx="1761">01/02/2010</cx:pt>
          <cx:pt idx="1762">02/02/2010</cx:pt>
          <cx:pt idx="1763">03/02/2010</cx:pt>
          <cx:pt idx="1764">04/02/2010</cx:pt>
          <cx:pt idx="1765">05/02/2010</cx:pt>
          <cx:pt idx="1766">08/02/2010</cx:pt>
          <cx:pt idx="1767">09/02/2010</cx:pt>
          <cx:pt idx="1768">10/02/2010</cx:pt>
          <cx:pt idx="1769">11/02/2010</cx:pt>
          <cx:pt idx="1770">12/02/2010</cx:pt>
          <cx:pt idx="1771">16/02/2010</cx:pt>
          <cx:pt idx="1772">17/02/2010</cx:pt>
          <cx:pt idx="1773">18/02/2010</cx:pt>
          <cx:pt idx="1774">19/02/2010</cx:pt>
          <cx:pt idx="1775">22/02/2010</cx:pt>
          <cx:pt idx="1776">23/02/2010</cx:pt>
          <cx:pt idx="1777">24/02/2010</cx:pt>
          <cx:pt idx="1778">25/02/2010</cx:pt>
          <cx:pt idx="1779">26/02/2010</cx:pt>
          <cx:pt idx="1780">01/03/2010</cx:pt>
          <cx:pt idx="1781">02/03/2010</cx:pt>
          <cx:pt idx="1782">03/03/2010</cx:pt>
          <cx:pt idx="1783">04/03/2010</cx:pt>
          <cx:pt idx="1784">05/03/2010</cx:pt>
          <cx:pt idx="1785">08/03/2010</cx:pt>
          <cx:pt idx="1786">09/03/2010</cx:pt>
          <cx:pt idx="1787">10/03/2010</cx:pt>
          <cx:pt idx="1788">11/03/2010</cx:pt>
          <cx:pt idx="1789">12/03/2010</cx:pt>
          <cx:pt idx="1790">15/03/2010</cx:pt>
          <cx:pt idx="1791">16/03/2010</cx:pt>
          <cx:pt idx="1792">17/03/2010</cx:pt>
          <cx:pt idx="1793">18/03/2010</cx:pt>
          <cx:pt idx="1794">19/03/2010</cx:pt>
          <cx:pt idx="1795">22/03/2010</cx:pt>
          <cx:pt idx="1796">23/03/2010</cx:pt>
          <cx:pt idx="1797">24/03/2010</cx:pt>
          <cx:pt idx="1798">25/03/2010</cx:pt>
          <cx:pt idx="1799">26/03/2010</cx:pt>
          <cx:pt idx="1800">29/03/2010</cx:pt>
          <cx:pt idx="1801">30/03/2010</cx:pt>
          <cx:pt idx="1802">31/03/2010</cx:pt>
          <cx:pt idx="1803">01/04/2010</cx:pt>
          <cx:pt idx="1804">05/04/2010</cx:pt>
          <cx:pt idx="1805">06/04/2010</cx:pt>
          <cx:pt idx="1806">07/04/2010</cx:pt>
          <cx:pt idx="1807">08/04/2010</cx:pt>
          <cx:pt idx="1808">09/04/2010</cx:pt>
          <cx:pt idx="1809">12/04/2010</cx:pt>
          <cx:pt idx="1810">13/04/2010</cx:pt>
          <cx:pt idx="1811">14/04/2010</cx:pt>
          <cx:pt idx="1812">15/04/2010</cx:pt>
          <cx:pt idx="1813">16/04/2010</cx:pt>
          <cx:pt idx="1814">19/04/2010</cx:pt>
          <cx:pt idx="1815">20/04/2010</cx:pt>
          <cx:pt idx="1816">21/04/2010</cx:pt>
          <cx:pt idx="1817">22/04/2010</cx:pt>
          <cx:pt idx="1818">23/04/2010</cx:pt>
          <cx:pt idx="1819">26/04/2010</cx:pt>
          <cx:pt idx="1820">27/04/2010</cx:pt>
          <cx:pt idx="1821">28/04/2010</cx:pt>
          <cx:pt idx="1822">29/04/2010</cx:pt>
          <cx:pt idx="1823">30/04/2010</cx:pt>
          <cx:pt idx="1824">03/05/2010</cx:pt>
          <cx:pt idx="1825">04/05/2010</cx:pt>
          <cx:pt idx="1826">05/05/2010</cx:pt>
          <cx:pt idx="1827">06/05/2010</cx:pt>
          <cx:pt idx="1828">07/05/2010</cx:pt>
          <cx:pt idx="1829">10/05/2010</cx:pt>
          <cx:pt idx="1830">11/05/2010</cx:pt>
          <cx:pt idx="1831">12/05/2010</cx:pt>
          <cx:pt idx="1832">13/05/2010</cx:pt>
          <cx:pt idx="1833">14/05/2010</cx:pt>
          <cx:pt idx="1834">17/05/2010</cx:pt>
          <cx:pt idx="1835">18/05/2010</cx:pt>
          <cx:pt idx="1836">19/05/2010</cx:pt>
          <cx:pt idx="1837">20/05/2010</cx:pt>
          <cx:pt idx="1838">21/05/2010</cx:pt>
          <cx:pt idx="1839">24/05/2010</cx:pt>
          <cx:pt idx="1840">25/05/2010</cx:pt>
          <cx:pt idx="1841">26/05/2010</cx:pt>
          <cx:pt idx="1842">27/05/2010</cx:pt>
          <cx:pt idx="1843">28/05/2010</cx:pt>
          <cx:pt idx="1844">01/06/2010</cx:pt>
          <cx:pt idx="1845">02/06/2010</cx:pt>
          <cx:pt idx="1846">03/06/2010</cx:pt>
          <cx:pt idx="1847">04/06/2010</cx:pt>
          <cx:pt idx="1848">07/06/2010</cx:pt>
          <cx:pt idx="1849">08/06/2010</cx:pt>
          <cx:pt idx="1850">09/06/2010</cx:pt>
          <cx:pt idx="1851">10/06/2010</cx:pt>
          <cx:pt idx="1852">11/06/2010</cx:pt>
          <cx:pt idx="1853">14/06/2010</cx:pt>
          <cx:pt idx="1854">15/06/2010</cx:pt>
          <cx:pt idx="1855">16/06/2010</cx:pt>
          <cx:pt idx="1856">17/06/2010</cx:pt>
          <cx:pt idx="1857">18/06/2010</cx:pt>
          <cx:pt idx="1858">21/06/2010</cx:pt>
          <cx:pt idx="1859">22/06/2010</cx:pt>
          <cx:pt idx="1860">23/06/2010</cx:pt>
          <cx:pt idx="1861">24/06/2010</cx:pt>
          <cx:pt idx="1862">25/06/2010</cx:pt>
          <cx:pt idx="1863">28/06/2010</cx:pt>
          <cx:pt idx="1864">29/06/2010</cx:pt>
          <cx:pt idx="1865">30/06/2010</cx:pt>
          <cx:pt idx="1866">01/07/2010</cx:pt>
          <cx:pt idx="1867">02/07/2010</cx:pt>
          <cx:pt idx="1868">06/07/2010</cx:pt>
          <cx:pt idx="1869">07/07/2010</cx:pt>
          <cx:pt idx="1870">08/07/2010</cx:pt>
          <cx:pt idx="1871">09/07/2010</cx:pt>
          <cx:pt idx="1872">12/07/2010</cx:pt>
          <cx:pt idx="1873">13/07/2010</cx:pt>
          <cx:pt idx="1874">14/07/2010</cx:pt>
          <cx:pt idx="1875">15/07/2010</cx:pt>
          <cx:pt idx="1876">16/07/2010</cx:pt>
          <cx:pt idx="1877">19/07/2010</cx:pt>
          <cx:pt idx="1878">20/07/2010</cx:pt>
          <cx:pt idx="1879">21/07/2010</cx:pt>
          <cx:pt idx="1880">22/07/2010</cx:pt>
          <cx:pt idx="1881">23/07/2010</cx:pt>
          <cx:pt idx="1882">26/07/2010</cx:pt>
          <cx:pt idx="1883">27/07/2010</cx:pt>
          <cx:pt idx="1884">28/07/2010</cx:pt>
          <cx:pt idx="1885">29/07/2010</cx:pt>
          <cx:pt idx="1886">30/07/2010</cx:pt>
          <cx:pt idx="1887">02/08/2010</cx:pt>
          <cx:pt idx="1888">03/08/2010</cx:pt>
          <cx:pt idx="1889">04/08/2010</cx:pt>
          <cx:pt idx="1890">05/08/2010</cx:pt>
          <cx:pt idx="1891">06/08/2010</cx:pt>
          <cx:pt idx="1892">09/08/2010</cx:pt>
          <cx:pt idx="1893">10/08/2010</cx:pt>
          <cx:pt idx="1894">11/08/2010</cx:pt>
          <cx:pt idx="1895">12/08/2010</cx:pt>
          <cx:pt idx="1896">13/08/2010</cx:pt>
          <cx:pt idx="1897">16/08/2010</cx:pt>
          <cx:pt idx="1898">17/08/2010</cx:pt>
          <cx:pt idx="1899">18/08/2010</cx:pt>
          <cx:pt idx="1900">19/08/2010</cx:pt>
          <cx:pt idx="1901">20/08/2010</cx:pt>
          <cx:pt idx="1902">23/08/2010</cx:pt>
          <cx:pt idx="1903">24/08/2010</cx:pt>
          <cx:pt idx="1904">25/08/2010</cx:pt>
          <cx:pt idx="1905">26/08/2010</cx:pt>
          <cx:pt idx="1906">27/08/2010</cx:pt>
          <cx:pt idx="1907">30/08/2010</cx:pt>
          <cx:pt idx="1908">31/08/2010</cx:pt>
          <cx:pt idx="1909">01/09/2010</cx:pt>
          <cx:pt idx="1910">02/09/2010</cx:pt>
          <cx:pt idx="1911">03/09/2010</cx:pt>
          <cx:pt idx="1912">07/09/2010</cx:pt>
          <cx:pt idx="1913">08/09/2010</cx:pt>
          <cx:pt idx="1914">09/09/2010</cx:pt>
          <cx:pt idx="1915">10/09/2010</cx:pt>
          <cx:pt idx="1916">13/09/2010</cx:pt>
          <cx:pt idx="1917">14/09/2010</cx:pt>
          <cx:pt idx="1918">15/09/2010</cx:pt>
          <cx:pt idx="1919">16/09/2010</cx:pt>
          <cx:pt idx="1920">17/09/2010</cx:pt>
          <cx:pt idx="1921">20/09/2010</cx:pt>
          <cx:pt idx="1922">21/09/2010</cx:pt>
          <cx:pt idx="1923">22/09/2010</cx:pt>
          <cx:pt idx="1924">23/09/2010</cx:pt>
          <cx:pt idx="1925">24/09/2010</cx:pt>
          <cx:pt idx="1926">27/09/2010</cx:pt>
          <cx:pt idx="1927">28/09/2010</cx:pt>
          <cx:pt idx="1928">29/09/2010</cx:pt>
          <cx:pt idx="1929">30/09/2010</cx:pt>
          <cx:pt idx="1930">01/10/2010</cx:pt>
          <cx:pt idx="1931">04/10/2010</cx:pt>
          <cx:pt idx="1932">05/10/2010</cx:pt>
          <cx:pt idx="1933">06/10/2010</cx:pt>
          <cx:pt idx="1934">07/10/2010</cx:pt>
          <cx:pt idx="1935">08/10/2010</cx:pt>
          <cx:pt idx="1936">11/10/2010</cx:pt>
          <cx:pt idx="1937">12/10/2010</cx:pt>
          <cx:pt idx="1938">13/10/2010</cx:pt>
          <cx:pt idx="1939">14/10/2010</cx:pt>
          <cx:pt idx="1940">15/10/2010</cx:pt>
          <cx:pt idx="1941">18/10/2010</cx:pt>
          <cx:pt idx="1942">19/10/2010</cx:pt>
          <cx:pt idx="1943">20/10/2010</cx:pt>
          <cx:pt idx="1944">21/10/2010</cx:pt>
          <cx:pt idx="1945">22/10/2010</cx:pt>
          <cx:pt idx="1946">25/10/2010</cx:pt>
          <cx:pt idx="1947">26/10/2010</cx:pt>
          <cx:pt idx="1948">27/10/2010</cx:pt>
          <cx:pt idx="1949">28/10/2010</cx:pt>
          <cx:pt idx="1950">29/10/2010</cx:pt>
          <cx:pt idx="1951">01/11/2010</cx:pt>
          <cx:pt idx="1952">02/11/2010</cx:pt>
          <cx:pt idx="1953">03/11/2010</cx:pt>
          <cx:pt idx="1954">04/11/2010</cx:pt>
          <cx:pt idx="1955">05/11/2010</cx:pt>
          <cx:pt idx="1956">08/11/2010</cx:pt>
          <cx:pt idx="1957">09/11/2010</cx:pt>
          <cx:pt idx="1958">10/11/2010</cx:pt>
          <cx:pt idx="1959">11/11/2010</cx:pt>
          <cx:pt idx="1960">12/11/2010</cx:pt>
          <cx:pt idx="1961">15/11/2010</cx:pt>
          <cx:pt idx="1962">16/11/2010</cx:pt>
          <cx:pt idx="1963">17/11/2010</cx:pt>
          <cx:pt idx="1964">18/11/2010</cx:pt>
          <cx:pt idx="1965">19/11/2010</cx:pt>
          <cx:pt idx="1966">22/11/2010</cx:pt>
          <cx:pt idx="1967">23/11/2010</cx:pt>
          <cx:pt idx="1968">24/11/2010</cx:pt>
          <cx:pt idx="1969">29/11/2010</cx:pt>
          <cx:pt idx="1970">30/11/2010</cx:pt>
          <cx:pt idx="1971">01/12/2010</cx:pt>
          <cx:pt idx="1972">02/12/2010</cx:pt>
          <cx:pt idx="1973">03/12/2010</cx:pt>
          <cx:pt idx="1974">06/12/2010</cx:pt>
          <cx:pt idx="1975">07/12/2010</cx:pt>
          <cx:pt idx="1976">08/12/2010</cx:pt>
          <cx:pt idx="1977">09/12/2010</cx:pt>
          <cx:pt idx="1978">10/12/2010</cx:pt>
          <cx:pt idx="1979">13/12/2010</cx:pt>
          <cx:pt idx="1980">14/12/2010</cx:pt>
          <cx:pt idx="1981">15/12/2010</cx:pt>
          <cx:pt idx="1982">16/12/2010</cx:pt>
          <cx:pt idx="1983">17/12/2010</cx:pt>
          <cx:pt idx="1984">20/12/2010</cx:pt>
          <cx:pt idx="1985">21/12/2010</cx:pt>
          <cx:pt idx="1986">22/12/2010</cx:pt>
          <cx:pt idx="1987">23/12/2010</cx:pt>
          <cx:pt idx="1988">27/12/2010</cx:pt>
          <cx:pt idx="1989">28/12/2010</cx:pt>
          <cx:pt idx="1990">29/12/2010</cx:pt>
          <cx:pt idx="1991">30/12/2010</cx:pt>
          <cx:pt idx="1992">31/12/2010</cx:pt>
          <cx:pt idx="1993">03/01/2011</cx:pt>
          <cx:pt idx="1994">04/01/2011</cx:pt>
          <cx:pt idx="1995">05/01/2011</cx:pt>
          <cx:pt idx="1996">06/01/2011</cx:pt>
          <cx:pt idx="1997">07/01/2011</cx:pt>
          <cx:pt idx="1998">10/01/2011</cx:pt>
          <cx:pt idx="1999">11/01/2011</cx:pt>
          <cx:pt idx="2000">12/01/2011</cx:pt>
          <cx:pt idx="2001">13/01/2011</cx:pt>
          <cx:pt idx="2002">14/01/2011</cx:pt>
          <cx:pt idx="2003">18/01/2011</cx:pt>
          <cx:pt idx="2004">19/01/2011</cx:pt>
          <cx:pt idx="2005">20/01/2011</cx:pt>
          <cx:pt idx="2006">21/01/2011</cx:pt>
          <cx:pt idx="2007">24/01/2011</cx:pt>
          <cx:pt idx="2008">25/01/2011</cx:pt>
          <cx:pt idx="2009">26/01/2011</cx:pt>
          <cx:pt idx="2010">27/01/2011</cx:pt>
          <cx:pt idx="2011">28/01/2011</cx:pt>
          <cx:pt idx="2012">31/01/2011</cx:pt>
          <cx:pt idx="2013">01/02/2011</cx:pt>
          <cx:pt idx="2014">02/02/2011</cx:pt>
          <cx:pt idx="2015">03/02/2011</cx:pt>
          <cx:pt idx="2016">04/02/2011</cx:pt>
          <cx:pt idx="2017">07/02/2011</cx:pt>
          <cx:pt idx="2018">08/02/2011</cx:pt>
          <cx:pt idx="2019">09/02/2011</cx:pt>
          <cx:pt idx="2020">10/02/2011</cx:pt>
          <cx:pt idx="2021">11/02/2011</cx:pt>
          <cx:pt idx="2022">14/02/2011</cx:pt>
          <cx:pt idx="2023">15/02/2011</cx:pt>
          <cx:pt idx="2024">16/02/2011</cx:pt>
          <cx:pt idx="2025">17/02/2011</cx:pt>
          <cx:pt idx="2026">18/02/2011</cx:pt>
          <cx:pt idx="2027">22/02/2011</cx:pt>
          <cx:pt idx="2028">23/02/2011</cx:pt>
          <cx:pt idx="2029">24/02/2011</cx:pt>
          <cx:pt idx="2030">25/02/2011</cx:pt>
          <cx:pt idx="2031">28/02/2011</cx:pt>
          <cx:pt idx="2032">01/03/2011</cx:pt>
          <cx:pt idx="2033">02/03/2011</cx:pt>
          <cx:pt idx="2034">03/03/2011</cx:pt>
          <cx:pt idx="2035">04/03/2011</cx:pt>
          <cx:pt idx="2036">07/03/2011</cx:pt>
          <cx:pt idx="2037">08/03/2011</cx:pt>
          <cx:pt idx="2038">09/03/2011</cx:pt>
          <cx:pt idx="2039">10/03/2011</cx:pt>
          <cx:pt idx="2040">11/03/2011</cx:pt>
          <cx:pt idx="2041">14/03/2011</cx:pt>
          <cx:pt idx="2042">15/03/2011</cx:pt>
          <cx:pt idx="2043">16/03/2011</cx:pt>
          <cx:pt idx="2044">17/03/2011</cx:pt>
          <cx:pt idx="2045">18/03/2011</cx:pt>
          <cx:pt idx="2046">21/03/2011</cx:pt>
          <cx:pt idx="2047">22/03/2011</cx:pt>
          <cx:pt idx="2048">23/03/2011</cx:pt>
          <cx:pt idx="2049">24/03/2011</cx:pt>
          <cx:pt idx="2050">25/03/2011</cx:pt>
          <cx:pt idx="2051">28/03/2011</cx:pt>
          <cx:pt idx="2052">29/03/2011</cx:pt>
          <cx:pt idx="2053">30/03/2011</cx:pt>
          <cx:pt idx="2054">31/03/2011</cx:pt>
          <cx:pt idx="2055">01/04/2011</cx:pt>
          <cx:pt idx="2056">04/04/2011</cx:pt>
          <cx:pt idx="2057">05/04/2011</cx:pt>
          <cx:pt idx="2058">06/04/2011</cx:pt>
          <cx:pt idx="2059">07/04/2011</cx:pt>
          <cx:pt idx="2060">08/04/2011</cx:pt>
          <cx:pt idx="2061">11/04/2011</cx:pt>
          <cx:pt idx="2062">12/04/2011</cx:pt>
          <cx:pt idx="2063">13/04/2011</cx:pt>
          <cx:pt idx="2064">14/04/2011</cx:pt>
          <cx:pt idx="2065">15/04/2011</cx:pt>
          <cx:pt idx="2066">18/04/2011</cx:pt>
          <cx:pt idx="2067">19/04/2011</cx:pt>
          <cx:pt idx="2068">20/04/2011</cx:pt>
          <cx:pt idx="2069">21/04/2011</cx:pt>
          <cx:pt idx="2070">25/04/2011</cx:pt>
          <cx:pt idx="2071">26/04/2011</cx:pt>
          <cx:pt idx="2072">27/04/2011</cx:pt>
          <cx:pt idx="2073">28/04/2011</cx:pt>
          <cx:pt idx="2074">29/04/2011</cx:pt>
          <cx:pt idx="2075">02/05/2011</cx:pt>
          <cx:pt idx="2076">03/05/2011</cx:pt>
          <cx:pt idx="2077">04/05/2011</cx:pt>
          <cx:pt idx="2078">05/05/2011</cx:pt>
          <cx:pt idx="2079">06/05/2011</cx:pt>
          <cx:pt idx="2080">09/05/2011</cx:pt>
          <cx:pt idx="2081">10/05/2011</cx:pt>
          <cx:pt idx="2082">11/05/2011</cx:pt>
          <cx:pt idx="2083">12/05/2011</cx:pt>
          <cx:pt idx="2084">13/05/2011</cx:pt>
          <cx:pt idx="2085">16/05/2011</cx:pt>
          <cx:pt idx="2086">17/05/2011</cx:pt>
          <cx:pt idx="2087">18/05/2011</cx:pt>
          <cx:pt idx="2088">19/05/2011</cx:pt>
          <cx:pt idx="2089">20/05/2011</cx:pt>
          <cx:pt idx="2090">23/05/2011</cx:pt>
          <cx:pt idx="2091">24/05/2011</cx:pt>
          <cx:pt idx="2092">25/05/2011</cx:pt>
          <cx:pt idx="2093">26/05/2011</cx:pt>
          <cx:pt idx="2094">27/05/2011</cx:pt>
          <cx:pt idx="2095">31/05/2011</cx:pt>
          <cx:pt idx="2096">01/06/2011</cx:pt>
          <cx:pt idx="2097">02/06/2011</cx:pt>
          <cx:pt idx="2098">03/06/2011</cx:pt>
          <cx:pt idx="2099">06/06/2011</cx:pt>
          <cx:pt idx="2100">07/06/2011</cx:pt>
          <cx:pt idx="2101">08/06/2011</cx:pt>
          <cx:pt idx="2102">09/06/2011</cx:pt>
          <cx:pt idx="2103">10/06/2011</cx:pt>
          <cx:pt idx="2104">13/06/2011</cx:pt>
          <cx:pt idx="2105">14/06/2011</cx:pt>
          <cx:pt idx="2106">15/06/2011</cx:pt>
          <cx:pt idx="2107">16/06/2011</cx:pt>
          <cx:pt idx="2108">17/06/2011</cx:pt>
          <cx:pt idx="2109">20/06/2011</cx:pt>
          <cx:pt idx="2110">21/06/2011</cx:pt>
          <cx:pt idx="2111">22/06/2011</cx:pt>
          <cx:pt idx="2112">23/06/2011</cx:pt>
          <cx:pt idx="2113">24/06/2011</cx:pt>
          <cx:pt idx="2114">27/06/2011</cx:pt>
          <cx:pt idx="2115">28/06/2011</cx:pt>
          <cx:pt idx="2116">29/06/2011</cx:pt>
          <cx:pt idx="2117">30/06/2011</cx:pt>
          <cx:pt idx="2118">01/07/2011</cx:pt>
          <cx:pt idx="2119">05/07/2011</cx:pt>
          <cx:pt idx="2120">06/07/2011</cx:pt>
          <cx:pt idx="2121">07/07/2011</cx:pt>
          <cx:pt idx="2122">08/07/2011</cx:pt>
          <cx:pt idx="2123">11/07/2011</cx:pt>
          <cx:pt idx="2124">12/07/2011</cx:pt>
          <cx:pt idx="2125">13/07/2011</cx:pt>
          <cx:pt idx="2126">14/07/2011</cx:pt>
          <cx:pt idx="2127">15/07/2011</cx:pt>
          <cx:pt idx="2128">18/07/2011</cx:pt>
          <cx:pt idx="2129">19/07/2011</cx:pt>
          <cx:pt idx="2130">20/07/2011</cx:pt>
          <cx:pt idx="2131">21/07/2011</cx:pt>
          <cx:pt idx="2132">22/07/2011</cx:pt>
          <cx:pt idx="2133">25/07/2011</cx:pt>
          <cx:pt idx="2134">26/07/2011</cx:pt>
          <cx:pt idx="2135">27/07/2011</cx:pt>
          <cx:pt idx="2136">28/07/2011</cx:pt>
          <cx:pt idx="2137">29/07/2011</cx:pt>
          <cx:pt idx="2138">01/08/2011</cx:pt>
          <cx:pt idx="2139">02/08/2011</cx:pt>
          <cx:pt idx="2140">03/08/2011</cx:pt>
          <cx:pt idx="2141">04/08/2011</cx:pt>
          <cx:pt idx="2142">05/08/2011</cx:pt>
          <cx:pt idx="2143">08/08/2011</cx:pt>
          <cx:pt idx="2144">09/08/2011</cx:pt>
          <cx:pt idx="2145">10/08/2011</cx:pt>
          <cx:pt idx="2146">11/08/2011</cx:pt>
          <cx:pt idx="2147">12/08/2011</cx:pt>
          <cx:pt idx="2148">15/08/2011</cx:pt>
          <cx:pt idx="2149">16/08/2011</cx:pt>
          <cx:pt idx="2150">17/08/2011</cx:pt>
          <cx:pt idx="2151">18/08/2011</cx:pt>
          <cx:pt idx="2152">19/08/2011</cx:pt>
          <cx:pt idx="2153">22/08/2011</cx:pt>
          <cx:pt idx="2154">23/08/2011</cx:pt>
          <cx:pt idx="2155">24/08/2011</cx:pt>
          <cx:pt idx="2156">25/08/2011</cx:pt>
          <cx:pt idx="2157">26/08/2011</cx:pt>
          <cx:pt idx="2158">29/08/2011</cx:pt>
          <cx:pt idx="2159">30/08/2011</cx:pt>
          <cx:pt idx="2160">31/08/2011</cx:pt>
          <cx:pt idx="2161">01/09/2011</cx:pt>
          <cx:pt idx="2162">02/09/2011</cx:pt>
          <cx:pt idx="2163">06/09/2011</cx:pt>
          <cx:pt idx="2164">07/09/2011</cx:pt>
          <cx:pt idx="2165">08/09/2011</cx:pt>
          <cx:pt idx="2166">09/09/2011</cx:pt>
          <cx:pt idx="2167">12/09/2011</cx:pt>
          <cx:pt idx="2168">13/09/2011</cx:pt>
          <cx:pt idx="2169">14/09/2011</cx:pt>
          <cx:pt idx="2170">15/09/2011</cx:pt>
          <cx:pt idx="2171">16/09/2011</cx:pt>
          <cx:pt idx="2172">19/09/2011</cx:pt>
          <cx:pt idx="2173">20/09/2011</cx:pt>
          <cx:pt idx="2174">21/09/2011</cx:pt>
          <cx:pt idx="2175">22/09/2011</cx:pt>
          <cx:pt idx="2176">23/09/2011</cx:pt>
          <cx:pt idx="2177">26/09/2011</cx:pt>
          <cx:pt idx="2178">27/09/2011</cx:pt>
          <cx:pt idx="2179">28/09/2011</cx:pt>
          <cx:pt idx="2180">29/09/2011</cx:pt>
          <cx:pt idx="2181">30/09/2011</cx:pt>
          <cx:pt idx="2182">03/10/2011</cx:pt>
          <cx:pt idx="2183">04/10/2011</cx:pt>
          <cx:pt idx="2184">05/10/2011</cx:pt>
          <cx:pt idx="2185">06/10/2011</cx:pt>
          <cx:pt idx="2186">07/10/2011</cx:pt>
          <cx:pt idx="2187">10/10/2011</cx:pt>
          <cx:pt idx="2188">11/10/2011</cx:pt>
          <cx:pt idx="2189">12/10/2011</cx:pt>
          <cx:pt idx="2190">13/10/2011</cx:pt>
          <cx:pt idx="2191">14/10/2011</cx:pt>
          <cx:pt idx="2192">17/10/2011</cx:pt>
          <cx:pt idx="2193">18/10/2011</cx:pt>
          <cx:pt idx="2194">19/10/2011</cx:pt>
          <cx:pt idx="2195">20/10/2011</cx:pt>
          <cx:pt idx="2196">21/10/2011</cx:pt>
          <cx:pt idx="2197">24/10/2011</cx:pt>
          <cx:pt idx="2198">25/10/2011</cx:pt>
          <cx:pt idx="2199">26/10/2011</cx:pt>
          <cx:pt idx="2200">27/10/2011</cx:pt>
          <cx:pt idx="2201">28/10/2011</cx:pt>
          <cx:pt idx="2202">31/10/2011</cx:pt>
          <cx:pt idx="2203">01/11/2011</cx:pt>
          <cx:pt idx="2204">02/11/2011</cx:pt>
          <cx:pt idx="2205">03/11/2011</cx:pt>
          <cx:pt idx="2206">04/11/2011</cx:pt>
          <cx:pt idx="2207">07/11/2011</cx:pt>
          <cx:pt idx="2208">08/11/2011</cx:pt>
          <cx:pt idx="2209">09/11/2011</cx:pt>
          <cx:pt idx="2210">10/11/2011</cx:pt>
          <cx:pt idx="2211">11/11/2011</cx:pt>
          <cx:pt idx="2212">14/11/2011</cx:pt>
          <cx:pt idx="2213">15/11/2011</cx:pt>
          <cx:pt idx="2214">16/11/2011</cx:pt>
          <cx:pt idx="2215">17/11/2011</cx:pt>
          <cx:pt idx="2216">18/11/2011</cx:pt>
          <cx:pt idx="2217">21/11/2011</cx:pt>
          <cx:pt idx="2218">22/11/2011</cx:pt>
          <cx:pt idx="2219">23/11/2011</cx:pt>
          <cx:pt idx="2220">28/11/2011</cx:pt>
          <cx:pt idx="2221">29/11/2011</cx:pt>
          <cx:pt idx="2222">30/11/2011</cx:pt>
          <cx:pt idx="2223">01/12/2011</cx:pt>
          <cx:pt idx="2224">02/12/2011</cx:pt>
          <cx:pt idx="2225">05/12/2011</cx:pt>
          <cx:pt idx="2226">06/12/2011</cx:pt>
          <cx:pt idx="2227">07/12/2011</cx:pt>
          <cx:pt idx="2228">08/12/2011</cx:pt>
          <cx:pt idx="2229">09/12/2011</cx:pt>
          <cx:pt idx="2230">12/12/2011</cx:pt>
          <cx:pt idx="2231">13/12/2011</cx:pt>
          <cx:pt idx="2232">14/12/2011</cx:pt>
          <cx:pt idx="2233">15/12/2011</cx:pt>
          <cx:pt idx="2234">16/12/2011</cx:pt>
          <cx:pt idx="2235">19/12/2011</cx:pt>
          <cx:pt idx="2236">20/12/2011</cx:pt>
          <cx:pt idx="2237">21/12/2011</cx:pt>
          <cx:pt idx="2238">22/12/2011</cx:pt>
          <cx:pt idx="2239">23/12/2011</cx:pt>
          <cx:pt idx="2240">27/12/2011</cx:pt>
          <cx:pt idx="2241">28/12/2011</cx:pt>
          <cx:pt idx="2242">29/12/2011</cx:pt>
          <cx:pt idx="2243">30/12/2011</cx:pt>
          <cx:pt idx="2244">03/01/2012</cx:pt>
          <cx:pt idx="2245">04/01/2012</cx:pt>
          <cx:pt idx="2246">05/01/2012</cx:pt>
          <cx:pt idx="2247">06/01/2012</cx:pt>
          <cx:pt idx="2248">09/01/2012</cx:pt>
          <cx:pt idx="2249">10/01/2012</cx:pt>
          <cx:pt idx="2250">11/01/2012</cx:pt>
          <cx:pt idx="2251">12/01/2012</cx:pt>
          <cx:pt idx="2252">13/01/2012</cx:pt>
          <cx:pt idx="2253">17/01/2012</cx:pt>
          <cx:pt idx="2254">18/01/2012</cx:pt>
          <cx:pt idx="2255">19/01/2012</cx:pt>
          <cx:pt idx="2256">20/01/2012</cx:pt>
          <cx:pt idx="2257">23/01/2012</cx:pt>
          <cx:pt idx="2258">24/01/2012</cx:pt>
          <cx:pt idx="2259">25/01/2012</cx:pt>
          <cx:pt idx="2260">26/01/2012</cx:pt>
          <cx:pt idx="2261">27/01/2012</cx:pt>
          <cx:pt idx="2262">30/01/2012</cx:pt>
          <cx:pt idx="2263">31/01/2012</cx:pt>
          <cx:pt idx="2264">01/02/2012</cx:pt>
          <cx:pt idx="2265">02/02/2012</cx:pt>
          <cx:pt idx="2266">03/02/2012</cx:pt>
          <cx:pt idx="2267">06/02/2012</cx:pt>
          <cx:pt idx="2268">07/02/2012</cx:pt>
          <cx:pt idx="2269">08/02/2012</cx:pt>
          <cx:pt idx="2270">09/02/2012</cx:pt>
          <cx:pt idx="2271">10/02/2012</cx:pt>
          <cx:pt idx="2272">13/02/2012</cx:pt>
          <cx:pt idx="2273">14/02/2012</cx:pt>
          <cx:pt idx="2274">15/02/2012</cx:pt>
          <cx:pt idx="2275">16/02/2012</cx:pt>
          <cx:pt idx="2276">17/02/2012</cx:pt>
          <cx:pt idx="2277">21/02/2012</cx:pt>
          <cx:pt idx="2278">22/02/2012</cx:pt>
          <cx:pt idx="2279">23/02/2012</cx:pt>
          <cx:pt idx="2280">24/02/2012</cx:pt>
          <cx:pt idx="2281">27/02/2012</cx:pt>
          <cx:pt idx="2282">28/02/2012</cx:pt>
          <cx:pt idx="2283">29/02/2012</cx:pt>
          <cx:pt idx="2284">01/03/2012</cx:pt>
          <cx:pt idx="2285">02/03/2012</cx:pt>
          <cx:pt idx="2286">05/03/2012</cx:pt>
          <cx:pt idx="2287">06/03/2012</cx:pt>
          <cx:pt idx="2288">07/03/2012</cx:pt>
          <cx:pt idx="2289">08/03/2012</cx:pt>
          <cx:pt idx="2290">09/03/2012</cx:pt>
          <cx:pt idx="2291">12/03/2012</cx:pt>
          <cx:pt idx="2292">13/03/2012</cx:pt>
          <cx:pt idx="2293">14/03/2012</cx:pt>
          <cx:pt idx="2294">15/03/2012</cx:pt>
          <cx:pt idx="2295">16/03/2012</cx:pt>
          <cx:pt idx="2296">19/03/2012</cx:pt>
          <cx:pt idx="2297">20/03/2012</cx:pt>
          <cx:pt idx="2298">21/03/2012</cx:pt>
          <cx:pt idx="2299">22/03/2012</cx:pt>
          <cx:pt idx="2300">23/03/2012</cx:pt>
          <cx:pt idx="2301">26/03/2012</cx:pt>
          <cx:pt idx="2302">27/03/2012</cx:pt>
          <cx:pt idx="2303">28/03/2012</cx:pt>
          <cx:pt idx="2304">29/03/2012</cx:pt>
          <cx:pt idx="2305">30/03/2012</cx:pt>
          <cx:pt idx="2306">02/04/2012</cx:pt>
          <cx:pt idx="2307">03/04/2012</cx:pt>
          <cx:pt idx="2308">04/04/2012</cx:pt>
          <cx:pt idx="2309">05/04/2012</cx:pt>
          <cx:pt idx="2310">09/04/2012</cx:pt>
          <cx:pt idx="2311">10/04/2012</cx:pt>
          <cx:pt idx="2312">11/04/2012</cx:pt>
          <cx:pt idx="2313">12/04/2012</cx:pt>
          <cx:pt idx="2314">13/04/2012</cx:pt>
          <cx:pt idx="2315">16/04/2012</cx:pt>
          <cx:pt idx="2316">17/04/2012</cx:pt>
          <cx:pt idx="2317">18/04/2012</cx:pt>
          <cx:pt idx="2318">19/04/2012</cx:pt>
          <cx:pt idx="2319">20/04/2012</cx:pt>
          <cx:pt idx="2320">23/04/2012</cx:pt>
          <cx:pt idx="2321">24/04/2012</cx:pt>
          <cx:pt idx="2322">25/04/2012</cx:pt>
          <cx:pt idx="2323">26/04/2012</cx:pt>
          <cx:pt idx="2324">27/04/2012</cx:pt>
          <cx:pt idx="2325">30/04/2012</cx:pt>
          <cx:pt idx="2326">01/05/2012</cx:pt>
          <cx:pt idx="2327">02/05/2012</cx:pt>
          <cx:pt idx="2328">03/05/2012</cx:pt>
          <cx:pt idx="2329">04/05/2012</cx:pt>
          <cx:pt idx="2330">07/05/2012</cx:pt>
          <cx:pt idx="2331">08/05/2012</cx:pt>
          <cx:pt idx="2332">09/05/2012</cx:pt>
          <cx:pt idx="2333">10/05/2012</cx:pt>
          <cx:pt idx="2334">11/05/2012</cx:pt>
          <cx:pt idx="2335">14/05/2012</cx:pt>
          <cx:pt idx="2336">15/05/2012</cx:pt>
          <cx:pt idx="2337">16/05/2012</cx:pt>
          <cx:pt idx="2338">17/05/2012</cx:pt>
          <cx:pt idx="2339">18/05/2012</cx:pt>
          <cx:pt idx="2340">21/05/2012</cx:pt>
          <cx:pt idx="2341">22/05/2012</cx:pt>
          <cx:pt idx="2342">23/05/2012</cx:pt>
          <cx:pt idx="2343">24/05/2012</cx:pt>
          <cx:pt idx="2344">25/05/2012</cx:pt>
          <cx:pt idx="2345">29/05/2012</cx:pt>
          <cx:pt idx="2346">30/05/2012</cx:pt>
          <cx:pt idx="2347">31/05/2012</cx:pt>
          <cx:pt idx="2348">01/06/2012</cx:pt>
          <cx:pt idx="2349">04/06/2012</cx:pt>
          <cx:pt idx="2350">05/06/2012</cx:pt>
          <cx:pt idx="2351">06/06/2012</cx:pt>
          <cx:pt idx="2352">07/06/2012</cx:pt>
          <cx:pt idx="2353">08/06/2012</cx:pt>
          <cx:pt idx="2354">11/06/2012</cx:pt>
          <cx:pt idx="2355">12/06/2012</cx:pt>
          <cx:pt idx="2356">13/06/2012</cx:pt>
          <cx:pt idx="2357">14/06/2012</cx:pt>
          <cx:pt idx="2358">15/06/2012</cx:pt>
          <cx:pt idx="2359">18/06/2012</cx:pt>
          <cx:pt idx="2360">19/06/2012</cx:pt>
          <cx:pt idx="2361">20/06/2012</cx:pt>
          <cx:pt idx="2362">21/06/2012</cx:pt>
          <cx:pt idx="2363">22/06/2012</cx:pt>
          <cx:pt idx="2364">25/06/2012</cx:pt>
          <cx:pt idx="2365">26/06/2012</cx:pt>
          <cx:pt idx="2366">27/06/2012</cx:pt>
          <cx:pt idx="2367">28/06/2012</cx:pt>
          <cx:pt idx="2368">29/06/2012</cx:pt>
          <cx:pt idx="2369">02/07/2012</cx:pt>
          <cx:pt idx="2370">05/07/2012</cx:pt>
          <cx:pt idx="2371">06/07/2012</cx:pt>
          <cx:pt idx="2372">09/07/2012</cx:pt>
          <cx:pt idx="2373">10/07/2012</cx:pt>
          <cx:pt idx="2374">11/07/2012</cx:pt>
          <cx:pt idx="2375">12/07/2012</cx:pt>
          <cx:pt idx="2376">13/07/2012</cx:pt>
          <cx:pt idx="2377">16/07/2012</cx:pt>
          <cx:pt idx="2378">17/07/2012</cx:pt>
          <cx:pt idx="2379">18/07/2012</cx:pt>
          <cx:pt idx="2380">19/07/2012</cx:pt>
          <cx:pt idx="2381">20/07/2012</cx:pt>
          <cx:pt idx="2382">23/07/2012</cx:pt>
          <cx:pt idx="2383">24/07/2012</cx:pt>
          <cx:pt idx="2384">25/07/2012</cx:pt>
          <cx:pt idx="2385">26/07/2012</cx:pt>
          <cx:pt idx="2386">27/07/2012</cx:pt>
          <cx:pt idx="2387">30/07/2012</cx:pt>
          <cx:pt idx="2388">31/07/2012</cx:pt>
          <cx:pt idx="2389">01/08/2012</cx:pt>
          <cx:pt idx="2390">02/08/2012</cx:pt>
          <cx:pt idx="2391">03/08/2012</cx:pt>
          <cx:pt idx="2392">06/08/2012</cx:pt>
          <cx:pt idx="2393">07/08/2012</cx:pt>
          <cx:pt idx="2394">08/08/2012</cx:pt>
          <cx:pt idx="2395">09/08/2012</cx:pt>
          <cx:pt idx="2396">10/08/2012</cx:pt>
          <cx:pt idx="2397">13/08/2012</cx:pt>
          <cx:pt idx="2398">14/08/2012</cx:pt>
          <cx:pt idx="2399">15/08/2012</cx:pt>
          <cx:pt idx="2400">16/08/2012</cx:pt>
          <cx:pt idx="2401">17/08/2012</cx:pt>
          <cx:pt idx="2402">20/08/2012</cx:pt>
          <cx:pt idx="2403">21/08/2012</cx:pt>
          <cx:pt idx="2404">22/08/2012</cx:pt>
          <cx:pt idx="2405">23/08/2012</cx:pt>
          <cx:pt idx="2406">24/08/2012</cx:pt>
          <cx:pt idx="2407">27/08/2012</cx:pt>
          <cx:pt idx="2408">28/08/2012</cx:pt>
          <cx:pt idx="2409">29/08/2012</cx:pt>
          <cx:pt idx="2410">30/08/2012</cx:pt>
          <cx:pt idx="2411">31/08/2012</cx:pt>
          <cx:pt idx="2412">04/09/2012</cx:pt>
          <cx:pt idx="2413">05/09/2012</cx:pt>
          <cx:pt idx="2414">06/09/2012</cx:pt>
          <cx:pt idx="2415">07/09/2012</cx:pt>
          <cx:pt idx="2416">10/09/2012</cx:pt>
          <cx:pt idx="2417">11/09/2012</cx:pt>
          <cx:pt idx="2418">12/09/2012</cx:pt>
          <cx:pt idx="2419">13/09/2012</cx:pt>
          <cx:pt idx="2420">14/09/2012</cx:pt>
          <cx:pt idx="2421">17/09/2012</cx:pt>
          <cx:pt idx="2422">18/09/2012</cx:pt>
          <cx:pt idx="2423">19/09/2012</cx:pt>
          <cx:pt idx="2424">20/09/2012</cx:pt>
          <cx:pt idx="2425">21/09/2012</cx:pt>
          <cx:pt idx="2426">24/09/2012</cx:pt>
          <cx:pt idx="2427">25/09/2012</cx:pt>
          <cx:pt idx="2428">26/09/2012</cx:pt>
          <cx:pt idx="2429">27/09/2012</cx:pt>
          <cx:pt idx="2430">28/09/2012</cx:pt>
          <cx:pt idx="2431">01/10/2012</cx:pt>
          <cx:pt idx="2432">02/10/2012</cx:pt>
          <cx:pt idx="2433">03/10/2012</cx:pt>
          <cx:pt idx="2434">04/10/2012</cx:pt>
          <cx:pt idx="2435">05/10/2012</cx:pt>
          <cx:pt idx="2436">08/10/2012</cx:pt>
          <cx:pt idx="2437">09/10/2012</cx:pt>
          <cx:pt idx="2438">10/10/2012</cx:pt>
          <cx:pt idx="2439">11/10/2012</cx:pt>
          <cx:pt idx="2440">12/10/2012</cx:pt>
          <cx:pt idx="2441">15/10/2012</cx:pt>
          <cx:pt idx="2442">16/10/2012</cx:pt>
          <cx:pt idx="2443">17/10/2012</cx:pt>
          <cx:pt idx="2444">18/10/2012</cx:pt>
          <cx:pt idx="2445">19/10/2012</cx:pt>
          <cx:pt idx="2446">22/10/2012</cx:pt>
          <cx:pt idx="2447">23/10/2012</cx:pt>
          <cx:pt idx="2448">24/10/2012</cx:pt>
          <cx:pt idx="2449">25/10/2012</cx:pt>
          <cx:pt idx="2450">26/10/2012</cx:pt>
          <cx:pt idx="2451">31/10/2012</cx:pt>
          <cx:pt idx="2452">01/11/2012</cx:pt>
          <cx:pt idx="2453">02/11/2012</cx:pt>
          <cx:pt idx="2454">05/11/2012</cx:pt>
          <cx:pt idx="2455">06/11/2012</cx:pt>
          <cx:pt idx="2456">07/11/2012</cx:pt>
          <cx:pt idx="2457">08/11/2012</cx:pt>
          <cx:pt idx="2458">09/11/2012</cx:pt>
          <cx:pt idx="2459">12/11/2012</cx:pt>
          <cx:pt idx="2460">13/11/2012</cx:pt>
          <cx:pt idx="2461">14/11/2012</cx:pt>
          <cx:pt idx="2462">15/11/2012</cx:pt>
          <cx:pt idx="2463">16/11/2012</cx:pt>
          <cx:pt idx="2464">19/11/2012</cx:pt>
          <cx:pt idx="2465">20/11/2012</cx:pt>
          <cx:pt idx="2466">21/11/2012</cx:pt>
          <cx:pt idx="2467">26/11/2012</cx:pt>
          <cx:pt idx="2468">27/11/2012</cx:pt>
          <cx:pt idx="2469">28/11/2012</cx:pt>
          <cx:pt idx="2470">29/11/2012</cx:pt>
          <cx:pt idx="2471">30/11/2012</cx:pt>
          <cx:pt idx="2472">03/12/2012</cx:pt>
          <cx:pt idx="2473">04/12/2012</cx:pt>
          <cx:pt idx="2474">05/12/2012</cx:pt>
          <cx:pt idx="2475">06/12/2012</cx:pt>
          <cx:pt idx="2476">07/12/2012</cx:pt>
          <cx:pt idx="2477">10/12/2012</cx:pt>
          <cx:pt idx="2478">11/12/2012</cx:pt>
          <cx:pt idx="2479">12/12/2012</cx:pt>
          <cx:pt idx="2480">13/12/2012</cx:pt>
          <cx:pt idx="2481">14/12/2012</cx:pt>
          <cx:pt idx="2482">17/12/2012</cx:pt>
          <cx:pt idx="2483">18/12/2012</cx:pt>
          <cx:pt idx="2484">19/12/2012</cx:pt>
          <cx:pt idx="2485">20/12/2012</cx:pt>
          <cx:pt idx="2486">21/12/2012</cx:pt>
          <cx:pt idx="2487">26/12/2012</cx:pt>
          <cx:pt idx="2488">27/12/2012</cx:pt>
          <cx:pt idx="2489">28/12/2012</cx:pt>
          <cx:pt idx="2490">31/12/2012</cx:pt>
          <cx:pt idx="2491">02/01/2013</cx:pt>
          <cx:pt idx="2492">03/01/2013</cx:pt>
          <cx:pt idx="2493">04/01/2013</cx:pt>
          <cx:pt idx="2494">07/01/2013</cx:pt>
          <cx:pt idx="2495">08/01/2013</cx:pt>
          <cx:pt idx="2496">09/01/2013</cx:pt>
          <cx:pt idx="2497">10/01/2013</cx:pt>
          <cx:pt idx="2498">11/01/2013</cx:pt>
          <cx:pt idx="2499">14/01/2013</cx:pt>
          <cx:pt idx="2500">15/01/2013</cx:pt>
          <cx:pt idx="2501">16/01/2013</cx:pt>
          <cx:pt idx="2502">17/01/2013</cx:pt>
          <cx:pt idx="2503">18/01/2013</cx:pt>
          <cx:pt idx="2504">22/01/2013</cx:pt>
          <cx:pt idx="2505">23/01/2013</cx:pt>
          <cx:pt idx="2506">24/01/2013</cx:pt>
          <cx:pt idx="2507">25/01/2013</cx:pt>
          <cx:pt idx="2508">28/01/2013</cx:pt>
          <cx:pt idx="2509">29/01/2013</cx:pt>
          <cx:pt idx="2510">30/01/2013</cx:pt>
          <cx:pt idx="2511">31/01/2013</cx:pt>
          <cx:pt idx="2512">01/02/2013</cx:pt>
          <cx:pt idx="2513">04/02/2013</cx:pt>
          <cx:pt idx="2514">05/02/2013</cx:pt>
          <cx:pt idx="2515">06/02/2013</cx:pt>
          <cx:pt idx="2516">07/02/2013</cx:pt>
          <cx:pt idx="2517">08/02/2013</cx:pt>
          <cx:pt idx="2518">11/02/2013</cx:pt>
          <cx:pt idx="2519">12/02/2013</cx:pt>
          <cx:pt idx="2520">13/02/2013</cx:pt>
          <cx:pt idx="2521">14/02/2013</cx:pt>
          <cx:pt idx="2522">15/02/2013</cx:pt>
          <cx:pt idx="2523">19/02/2013</cx:pt>
          <cx:pt idx="2524">20/02/2013</cx:pt>
          <cx:pt idx="2525">21/02/2013</cx:pt>
          <cx:pt idx="2526">22/02/2013</cx:pt>
          <cx:pt idx="2527">25/02/2013</cx:pt>
          <cx:pt idx="2528">26/02/2013</cx:pt>
          <cx:pt idx="2529">27/02/2013</cx:pt>
          <cx:pt idx="2530">28/02/2013</cx:pt>
          <cx:pt idx="2531">01/03/2013</cx:pt>
          <cx:pt idx="2532">04/03/2013</cx:pt>
          <cx:pt idx="2533">05/03/2013</cx:pt>
          <cx:pt idx="2534">06/03/2013</cx:pt>
          <cx:pt idx="2535">07/03/2013</cx:pt>
          <cx:pt idx="2536">08/03/2013</cx:pt>
          <cx:pt idx="2537">11/03/2013</cx:pt>
          <cx:pt idx="2538">12/03/2013</cx:pt>
          <cx:pt idx="2539">13/03/2013</cx:pt>
          <cx:pt idx="2540">14/03/2013</cx:pt>
          <cx:pt idx="2541">15/03/2013</cx:pt>
          <cx:pt idx="2542">18/03/2013</cx:pt>
          <cx:pt idx="2543">19/03/2013</cx:pt>
          <cx:pt idx="2544">20/03/2013</cx:pt>
          <cx:pt idx="2545">21/03/2013</cx:pt>
          <cx:pt idx="2546">22/03/2013</cx:pt>
          <cx:pt idx="2547">25/03/2013</cx:pt>
          <cx:pt idx="2548">26/03/2013</cx:pt>
          <cx:pt idx="2549">27/03/2013</cx:pt>
          <cx:pt idx="2550">28/03/2013</cx:pt>
          <cx:pt idx="2551">01/04/2013</cx:pt>
          <cx:pt idx="2552">02/04/2013</cx:pt>
          <cx:pt idx="2553">03/04/2013</cx:pt>
          <cx:pt idx="2554">04/04/2013</cx:pt>
          <cx:pt idx="2555">05/04/2013</cx:pt>
          <cx:pt idx="2556">08/04/2013</cx:pt>
          <cx:pt idx="2557">09/04/2013</cx:pt>
          <cx:pt idx="2558">10/04/2013</cx:pt>
          <cx:pt idx="2559">11/04/2013</cx:pt>
          <cx:pt idx="2560">12/04/2013</cx:pt>
          <cx:pt idx="2561">15/04/2013</cx:pt>
          <cx:pt idx="2562">16/04/2013</cx:pt>
          <cx:pt idx="2563">17/04/2013</cx:pt>
          <cx:pt idx="2564">18/04/2013</cx:pt>
          <cx:pt idx="2565">19/04/2013</cx:pt>
          <cx:pt idx="2566">22/04/2013</cx:pt>
          <cx:pt idx="2567">23/04/2013</cx:pt>
          <cx:pt idx="2568">24/04/2013</cx:pt>
          <cx:pt idx="2569">25/04/2013</cx:pt>
          <cx:pt idx="2570">26/04/2013</cx:pt>
          <cx:pt idx="2571">29/04/2013</cx:pt>
          <cx:pt idx="2572">30/04/2013</cx:pt>
          <cx:pt idx="2573">01/05/2013</cx:pt>
          <cx:pt idx="2574">02/05/2013</cx:pt>
          <cx:pt idx="2575">03/05/2013</cx:pt>
          <cx:pt idx="2576">06/05/2013</cx:pt>
          <cx:pt idx="2577">07/05/2013</cx:pt>
          <cx:pt idx="2578">08/05/2013</cx:pt>
          <cx:pt idx="2579">09/05/2013</cx:pt>
          <cx:pt idx="2580">10/05/2013</cx:pt>
          <cx:pt idx="2581">13/05/2013</cx:pt>
          <cx:pt idx="2582">14/05/2013</cx:pt>
          <cx:pt idx="2583">15/05/2013</cx:pt>
          <cx:pt idx="2584">16/05/2013</cx:pt>
          <cx:pt idx="2585">17/05/2013</cx:pt>
          <cx:pt idx="2586">20/05/2013</cx:pt>
          <cx:pt idx="2587">21/05/2013</cx:pt>
          <cx:pt idx="2588">22/05/2013</cx:pt>
          <cx:pt idx="2589">23/05/2013</cx:pt>
          <cx:pt idx="2590">24/05/2013</cx:pt>
          <cx:pt idx="2591">28/05/2013</cx:pt>
          <cx:pt idx="2592">29/05/2013</cx:pt>
          <cx:pt idx="2593">30/05/2013</cx:pt>
          <cx:pt idx="2594">31/05/2013</cx:pt>
          <cx:pt idx="2595">03/06/2013</cx:pt>
          <cx:pt idx="2596">04/06/2013</cx:pt>
          <cx:pt idx="2597">05/06/2013</cx:pt>
          <cx:pt idx="2598">06/06/2013</cx:pt>
          <cx:pt idx="2599">07/06/2013</cx:pt>
          <cx:pt idx="2600">10/06/2013</cx:pt>
          <cx:pt idx="2601">11/06/2013</cx:pt>
          <cx:pt idx="2602">12/06/2013</cx:pt>
          <cx:pt idx="2603">13/06/2013</cx:pt>
          <cx:pt idx="2604">14/06/2013</cx:pt>
          <cx:pt idx="2605">17/06/2013</cx:pt>
          <cx:pt idx="2606">18/06/2013</cx:pt>
          <cx:pt idx="2607">19/06/2013</cx:pt>
          <cx:pt idx="2608">20/06/2013</cx:pt>
          <cx:pt idx="2609">21/06/2013</cx:pt>
          <cx:pt idx="2610">24/06/2013</cx:pt>
          <cx:pt idx="2611">25/06/2013</cx:pt>
          <cx:pt idx="2612">26/06/2013</cx:pt>
          <cx:pt idx="2613">27/06/2013</cx:pt>
          <cx:pt idx="2614">28/06/2013</cx:pt>
          <cx:pt idx="2615">01/07/2013</cx:pt>
          <cx:pt idx="2616">02/07/2013</cx:pt>
          <cx:pt idx="2617">05/07/2013</cx:pt>
          <cx:pt idx="2618">08/07/2013</cx:pt>
          <cx:pt idx="2619">09/07/2013</cx:pt>
          <cx:pt idx="2620">10/07/2013</cx:pt>
          <cx:pt idx="2621">11/07/2013</cx:pt>
          <cx:pt idx="2622">12/07/2013</cx:pt>
          <cx:pt idx="2623">15/07/2013</cx:pt>
          <cx:pt idx="2624">16/07/2013</cx:pt>
          <cx:pt idx="2625">17/07/2013</cx:pt>
          <cx:pt idx="2626">18/07/2013</cx:pt>
          <cx:pt idx="2627">19/07/2013</cx:pt>
          <cx:pt idx="2628">22/07/2013</cx:pt>
          <cx:pt idx="2629">23/07/2013</cx:pt>
          <cx:pt idx="2630">24/07/2013</cx:pt>
          <cx:pt idx="2631">25/07/2013</cx:pt>
          <cx:pt idx="2632">26/07/2013</cx:pt>
          <cx:pt idx="2633">29/07/2013</cx:pt>
          <cx:pt idx="2634">30/07/2013</cx:pt>
          <cx:pt idx="2635">31/07/2013</cx:pt>
          <cx:pt idx="2636">01/08/2013</cx:pt>
          <cx:pt idx="2637">02/08/2013</cx:pt>
          <cx:pt idx="2638">05/08/2013</cx:pt>
          <cx:pt idx="2639">06/08/2013</cx:pt>
          <cx:pt idx="2640">07/08/2013</cx:pt>
          <cx:pt idx="2641">08/08/2013</cx:pt>
          <cx:pt idx="2642">09/08/2013</cx:pt>
          <cx:pt idx="2643">12/08/2013</cx:pt>
          <cx:pt idx="2644">13/08/2013</cx:pt>
          <cx:pt idx="2645">14/08/2013</cx:pt>
          <cx:pt idx="2646">15/08/2013</cx:pt>
          <cx:pt idx="2647">16/08/2013</cx:pt>
          <cx:pt idx="2648">19/08/2013</cx:pt>
          <cx:pt idx="2649">20/08/2013</cx:pt>
          <cx:pt idx="2650">21/08/2013</cx:pt>
          <cx:pt idx="2651">22/08/2013</cx:pt>
          <cx:pt idx="2652">23/08/2013</cx:pt>
          <cx:pt idx="2653">26/08/2013</cx:pt>
          <cx:pt idx="2654">27/08/2013</cx:pt>
          <cx:pt idx="2655">28/08/2013</cx:pt>
          <cx:pt idx="2656">29/08/2013</cx:pt>
          <cx:pt idx="2657">30/08/2013</cx:pt>
          <cx:pt idx="2658">03/09/2013</cx:pt>
          <cx:pt idx="2659">04/09/2013</cx:pt>
          <cx:pt idx="2660">05/09/2013</cx:pt>
          <cx:pt idx="2661">06/09/2013</cx:pt>
          <cx:pt idx="2662">09/09/2013</cx:pt>
          <cx:pt idx="2663">10/09/2013</cx:pt>
          <cx:pt idx="2664">11/09/2013</cx:pt>
          <cx:pt idx="2665">12/09/2013</cx:pt>
          <cx:pt idx="2666">13/09/2013</cx:pt>
          <cx:pt idx="2667">16/09/2013</cx:pt>
          <cx:pt idx="2668">17/09/2013</cx:pt>
          <cx:pt idx="2669">18/09/2013</cx:pt>
          <cx:pt idx="2670">19/09/2013</cx:pt>
          <cx:pt idx="2671">20/09/2013</cx:pt>
          <cx:pt idx="2672">23/09/2013</cx:pt>
          <cx:pt idx="2673">24/09/2013</cx:pt>
          <cx:pt idx="2674">25/09/2013</cx:pt>
          <cx:pt idx="2675">26/09/2013</cx:pt>
          <cx:pt idx="2676">27/09/2013</cx:pt>
          <cx:pt idx="2677">30/09/2013</cx:pt>
          <cx:pt idx="2678">01/10/2013</cx:pt>
          <cx:pt idx="2679">02/10/2013</cx:pt>
          <cx:pt idx="2680">03/10/2013</cx:pt>
          <cx:pt idx="2681">04/10/2013</cx:pt>
          <cx:pt idx="2682">07/10/2013</cx:pt>
          <cx:pt idx="2683">08/10/2013</cx:pt>
          <cx:pt idx="2684">09/10/2013</cx:pt>
          <cx:pt idx="2685">10/10/2013</cx:pt>
          <cx:pt idx="2686">11/10/2013</cx:pt>
          <cx:pt idx="2687">14/10/2013</cx:pt>
          <cx:pt idx="2688">15/10/2013</cx:pt>
          <cx:pt idx="2689">16/10/2013</cx:pt>
          <cx:pt idx="2690">17/10/2013</cx:pt>
          <cx:pt idx="2691">18/10/2013</cx:pt>
          <cx:pt idx="2692">21/10/2013</cx:pt>
          <cx:pt idx="2693">22/10/2013</cx:pt>
          <cx:pt idx="2694">23/10/2013</cx:pt>
          <cx:pt idx="2695">24/10/2013</cx:pt>
          <cx:pt idx="2696">25/10/2013</cx:pt>
          <cx:pt idx="2697">28/10/2013</cx:pt>
          <cx:pt idx="2698">29/10/2013</cx:pt>
          <cx:pt idx="2699">30/10/2013</cx:pt>
          <cx:pt idx="2700">31/10/2013</cx:pt>
          <cx:pt idx="2701">01/11/2013</cx:pt>
          <cx:pt idx="2702">04/11/2013</cx:pt>
          <cx:pt idx="2703">05/11/2013</cx:pt>
          <cx:pt idx="2704">06/11/2013</cx:pt>
          <cx:pt idx="2705">07/11/2013</cx:pt>
          <cx:pt idx="2706">08/11/2013</cx:pt>
          <cx:pt idx="2707">11/11/2013</cx:pt>
          <cx:pt idx="2708">12/11/2013</cx:pt>
          <cx:pt idx="2709">13/11/2013</cx:pt>
          <cx:pt idx="2710">14/11/2013</cx:pt>
          <cx:pt idx="2711">15/11/2013</cx:pt>
          <cx:pt idx="2712">18/11/2013</cx:pt>
          <cx:pt idx="2713">19/11/2013</cx:pt>
          <cx:pt idx="2714">20/11/2013</cx:pt>
          <cx:pt idx="2715">21/11/2013</cx:pt>
          <cx:pt idx="2716">22/11/2013</cx:pt>
          <cx:pt idx="2717">25/11/2013</cx:pt>
          <cx:pt idx="2718">26/11/2013</cx:pt>
          <cx:pt idx="2719">27/11/2013</cx:pt>
          <cx:pt idx="2720">02/12/2013</cx:pt>
          <cx:pt idx="2721">03/12/2013</cx:pt>
          <cx:pt idx="2722">04/12/2013</cx:pt>
          <cx:pt idx="2723">05/12/2013</cx:pt>
          <cx:pt idx="2724">06/12/2013</cx:pt>
          <cx:pt idx="2725">09/12/2013</cx:pt>
          <cx:pt idx="2726">10/12/2013</cx:pt>
          <cx:pt idx="2727">11/12/2013</cx:pt>
          <cx:pt idx="2728">12/12/2013</cx:pt>
          <cx:pt idx="2729">13/12/2013</cx:pt>
          <cx:pt idx="2730">16/12/2013</cx:pt>
          <cx:pt idx="2731">17/12/2013</cx:pt>
          <cx:pt idx="2732">18/12/2013</cx:pt>
          <cx:pt idx="2733">19/12/2013</cx:pt>
          <cx:pt idx="2734">20/12/2013</cx:pt>
          <cx:pt idx="2735">23/12/2013</cx:pt>
          <cx:pt idx="2736">26/12/2013</cx:pt>
          <cx:pt idx="2737">27/12/2013</cx:pt>
          <cx:pt idx="2738">30/12/2013</cx:pt>
          <cx:pt idx="2739">31/12/2013</cx:pt>
          <cx:pt idx="2740">02/01/2014</cx:pt>
          <cx:pt idx="2741">03/01/2014</cx:pt>
          <cx:pt idx="2742">06/01/2014</cx:pt>
          <cx:pt idx="2743">07/01/2014</cx:pt>
          <cx:pt idx="2744">08/01/2014</cx:pt>
          <cx:pt idx="2745">09/01/2014</cx:pt>
          <cx:pt idx="2746">10/01/2014</cx:pt>
          <cx:pt idx="2747">13/01/2014</cx:pt>
          <cx:pt idx="2748">14/01/2014</cx:pt>
          <cx:pt idx="2749">15/01/2014</cx:pt>
          <cx:pt idx="2750">16/01/2014</cx:pt>
          <cx:pt idx="2751">17/01/2014</cx:pt>
          <cx:pt idx="2752">21/01/2014</cx:pt>
          <cx:pt idx="2753">22/01/2014</cx:pt>
          <cx:pt idx="2754">23/01/2014</cx:pt>
          <cx:pt idx="2755">24/01/2014</cx:pt>
          <cx:pt idx="2756">27/01/2014</cx:pt>
          <cx:pt idx="2757">28/01/2014</cx:pt>
          <cx:pt idx="2758">29/01/2014</cx:pt>
          <cx:pt idx="2759">30/01/2014</cx:pt>
          <cx:pt idx="2760">31/01/2014</cx:pt>
          <cx:pt idx="2761">03/02/2014</cx:pt>
          <cx:pt idx="2762">04/02/2014</cx:pt>
          <cx:pt idx="2763">05/02/2014</cx:pt>
          <cx:pt idx="2764">06/02/2014</cx:pt>
          <cx:pt idx="2765">07/02/2014</cx:pt>
          <cx:pt idx="2766">10/02/2014</cx:pt>
          <cx:pt idx="2767">11/02/2014</cx:pt>
          <cx:pt idx="2768">12/02/2014</cx:pt>
          <cx:pt idx="2769">13/02/2014</cx:pt>
          <cx:pt idx="2770">14/02/2014</cx:pt>
          <cx:pt idx="2771">18/02/2014</cx:pt>
          <cx:pt idx="2772">19/02/2014</cx:pt>
          <cx:pt idx="2773">20/02/2014</cx:pt>
          <cx:pt idx="2774">21/02/2014</cx:pt>
          <cx:pt idx="2775">24/02/2014</cx:pt>
          <cx:pt idx="2776">25/02/2014</cx:pt>
          <cx:pt idx="2777">26/02/2014</cx:pt>
          <cx:pt idx="2778">27/02/2014</cx:pt>
          <cx:pt idx="2779">28/02/2014</cx:pt>
          <cx:pt idx="2780">03/03/2014</cx:pt>
          <cx:pt idx="2781">04/03/2014</cx:pt>
          <cx:pt idx="2782">05/03/2014</cx:pt>
          <cx:pt idx="2783">06/03/2014</cx:pt>
          <cx:pt idx="2784">07/03/2014</cx:pt>
          <cx:pt idx="2785">10/03/2014</cx:pt>
          <cx:pt idx="2786">11/03/2014</cx:pt>
          <cx:pt idx="2787">12/03/2014</cx:pt>
          <cx:pt idx="2788">13/03/2014</cx:pt>
          <cx:pt idx="2789">14/03/2014</cx:pt>
          <cx:pt idx="2790">17/03/2014</cx:pt>
          <cx:pt idx="2791">18/03/2014</cx:pt>
          <cx:pt idx="2792">19/03/2014</cx:pt>
          <cx:pt idx="2793">20/03/2014</cx:pt>
          <cx:pt idx="2794">21/03/2014</cx:pt>
          <cx:pt idx="2795">24/03/2014</cx:pt>
          <cx:pt idx="2796">25/03/2014</cx:pt>
          <cx:pt idx="2797">26/03/2014</cx:pt>
          <cx:pt idx="2798">27/03/2014</cx:pt>
          <cx:pt idx="2799">28/03/2014</cx:pt>
          <cx:pt idx="2800">31/03/2014</cx:pt>
          <cx:pt idx="2801">01/04/2014</cx:pt>
          <cx:pt idx="2802">02/04/2014</cx:pt>
          <cx:pt idx="2803">03/04/2014</cx:pt>
          <cx:pt idx="2804">04/04/2014</cx:pt>
          <cx:pt idx="2805">07/04/2014</cx:pt>
          <cx:pt idx="2806">08/04/2014</cx:pt>
          <cx:pt idx="2807">09/04/2014</cx:pt>
          <cx:pt idx="2808">10/04/2014</cx:pt>
          <cx:pt idx="2809">11/04/2014</cx:pt>
          <cx:pt idx="2810">14/04/2014</cx:pt>
          <cx:pt idx="2811">15/04/2014</cx:pt>
          <cx:pt idx="2812">16/04/2014</cx:pt>
          <cx:pt idx="2813">17/04/2014</cx:pt>
          <cx:pt idx="2814">21/04/2014</cx:pt>
          <cx:pt idx="2815">22/04/2014</cx:pt>
          <cx:pt idx="2816">23/04/2014</cx:pt>
          <cx:pt idx="2817">24/04/2014</cx:pt>
          <cx:pt idx="2818">25/04/2014</cx:pt>
          <cx:pt idx="2819">28/04/2014</cx:pt>
          <cx:pt idx="2820">29/04/2014</cx:pt>
          <cx:pt idx="2821">30/04/2014</cx:pt>
          <cx:pt idx="2822">01/05/2014</cx:pt>
          <cx:pt idx="2823">02/05/2014</cx:pt>
          <cx:pt idx="2824">05/05/2014</cx:pt>
          <cx:pt idx="2825">06/05/2014</cx:pt>
          <cx:pt idx="2826">07/05/2014</cx:pt>
          <cx:pt idx="2827">08/05/2014</cx:pt>
          <cx:pt idx="2828">09/05/2014</cx:pt>
          <cx:pt idx="2829">12/05/2014</cx:pt>
          <cx:pt idx="2830">13/05/2014</cx:pt>
          <cx:pt idx="2831">14/05/2014</cx:pt>
          <cx:pt idx="2832">15/05/2014</cx:pt>
          <cx:pt idx="2833">16/05/2014</cx:pt>
          <cx:pt idx="2834">19/05/2014</cx:pt>
          <cx:pt idx="2835">20/05/2014</cx:pt>
          <cx:pt idx="2836">21/05/2014</cx:pt>
          <cx:pt idx="2837">22/05/2014</cx:pt>
          <cx:pt idx="2838">23/05/2014</cx:pt>
          <cx:pt idx="2839">27/05/2014</cx:pt>
          <cx:pt idx="2840">28/05/2014</cx:pt>
          <cx:pt idx="2841">29/05/2014</cx:pt>
          <cx:pt idx="2842">30/05/2014</cx:pt>
          <cx:pt idx="2843">02/06/2014</cx:pt>
          <cx:pt idx="2844">03/06/2014</cx:pt>
          <cx:pt idx="2845">04/06/2014</cx:pt>
          <cx:pt idx="2846">05/06/2014</cx:pt>
          <cx:pt idx="2847">06/06/2014</cx:pt>
          <cx:pt idx="2848">09/06/2014</cx:pt>
          <cx:pt idx="2849">10/06/2014</cx:pt>
          <cx:pt idx="2850">11/06/2014</cx:pt>
          <cx:pt idx="2851">12/06/2014</cx:pt>
          <cx:pt idx="2852">13/06/2014</cx:pt>
          <cx:pt idx="2853">16/06/2014</cx:pt>
          <cx:pt idx="2854">17/06/2014</cx:pt>
          <cx:pt idx="2855">18/06/2014</cx:pt>
          <cx:pt idx="2856">19/06/2014</cx:pt>
          <cx:pt idx="2857">20/06/2014</cx:pt>
          <cx:pt idx="2858">23/06/2014</cx:pt>
          <cx:pt idx="2859">24/06/2014</cx:pt>
          <cx:pt idx="2860">25/06/2014</cx:pt>
          <cx:pt idx="2861">26/06/2014</cx:pt>
          <cx:pt idx="2862">27/06/2014</cx:pt>
          <cx:pt idx="2863">30/06/2014</cx:pt>
          <cx:pt idx="2864">01/07/2014</cx:pt>
          <cx:pt idx="2865">02/07/2014</cx:pt>
          <cx:pt idx="2866">07/07/2014</cx:pt>
          <cx:pt idx="2867">08/07/2014</cx:pt>
          <cx:pt idx="2868">09/07/2014</cx:pt>
          <cx:pt idx="2869">10/07/2014</cx:pt>
          <cx:pt idx="2870">11/07/2014</cx:pt>
          <cx:pt idx="2871">14/07/2014</cx:pt>
          <cx:pt idx="2872">15/07/2014</cx:pt>
          <cx:pt idx="2873">16/07/2014</cx:pt>
          <cx:pt idx="2874">17/07/2014</cx:pt>
          <cx:pt idx="2875">18/07/2014</cx:pt>
          <cx:pt idx="2876">21/07/2014</cx:pt>
          <cx:pt idx="2877">22/07/2014</cx:pt>
          <cx:pt idx="2878">23/07/2014</cx:pt>
          <cx:pt idx="2879">24/07/2014</cx:pt>
          <cx:pt idx="2880">25/07/2014</cx:pt>
          <cx:pt idx="2881">28/07/2014</cx:pt>
          <cx:pt idx="2882">29/07/2014</cx:pt>
          <cx:pt idx="2883">30/07/2014</cx:pt>
          <cx:pt idx="2884">31/07/2014</cx:pt>
          <cx:pt idx="2885">01/08/2014</cx:pt>
          <cx:pt idx="2886">04/08/2014</cx:pt>
          <cx:pt idx="2887">05/08/2014</cx:pt>
          <cx:pt idx="2888">06/08/2014</cx:pt>
          <cx:pt idx="2889">07/08/2014</cx:pt>
          <cx:pt idx="2890">08/08/2014</cx:pt>
          <cx:pt idx="2891">11/08/2014</cx:pt>
          <cx:pt idx="2892">12/08/2014</cx:pt>
          <cx:pt idx="2893">13/08/2014</cx:pt>
          <cx:pt idx="2894">14/08/2014</cx:pt>
          <cx:pt idx="2895">15/08/2014</cx:pt>
          <cx:pt idx="2896">18/08/2014</cx:pt>
          <cx:pt idx="2897">19/08/2014</cx:pt>
          <cx:pt idx="2898">20/08/2014</cx:pt>
          <cx:pt idx="2899">21/08/2014</cx:pt>
          <cx:pt idx="2900">22/08/2014</cx:pt>
          <cx:pt idx="2901">25/08/2014</cx:pt>
          <cx:pt idx="2902">26/08/2014</cx:pt>
          <cx:pt idx="2903">27/08/2014</cx:pt>
          <cx:pt idx="2904">28/08/2014</cx:pt>
          <cx:pt idx="2905">29/08/2014</cx:pt>
          <cx:pt idx="2906">02/09/2014</cx:pt>
          <cx:pt idx="2907">03/09/2014</cx:pt>
          <cx:pt idx="2908">04/09/2014</cx:pt>
          <cx:pt idx="2909">05/09/2014</cx:pt>
          <cx:pt idx="2910">08/09/2014</cx:pt>
          <cx:pt idx="2911">09/09/2014</cx:pt>
          <cx:pt idx="2912">10/09/2014</cx:pt>
          <cx:pt idx="2913">11/09/2014</cx:pt>
          <cx:pt idx="2914">12/09/2014</cx:pt>
          <cx:pt idx="2915">15/09/2014</cx:pt>
          <cx:pt idx="2916">16/09/2014</cx:pt>
          <cx:pt idx="2917">17/09/2014</cx:pt>
          <cx:pt idx="2918">18/09/2014</cx:pt>
          <cx:pt idx="2919">19/09/2014</cx:pt>
          <cx:pt idx="2920">22/09/2014</cx:pt>
          <cx:pt idx="2921">23/09/2014</cx:pt>
          <cx:pt idx="2922">24/09/2014</cx:pt>
          <cx:pt idx="2923">25/09/2014</cx:pt>
          <cx:pt idx="2924">26/09/2014</cx:pt>
          <cx:pt idx="2925">29/09/2014</cx:pt>
          <cx:pt idx="2926">30/09/2014</cx:pt>
          <cx:pt idx="2927">01/10/2014</cx:pt>
          <cx:pt idx="2928">02/10/2014</cx:pt>
          <cx:pt idx="2929">03/10/2014</cx:pt>
          <cx:pt idx="2930">06/10/2014</cx:pt>
          <cx:pt idx="2931">07/10/2014</cx:pt>
          <cx:pt idx="2932">08/10/2014</cx:pt>
          <cx:pt idx="2933">09/10/2014</cx:pt>
          <cx:pt idx="2934">10/10/2014</cx:pt>
          <cx:pt idx="2935">13/10/2014</cx:pt>
          <cx:pt idx="2936">14/10/2014</cx:pt>
          <cx:pt idx="2937">15/10/2014</cx:pt>
          <cx:pt idx="2938">16/10/2014</cx:pt>
          <cx:pt idx="2939">17/10/2014</cx:pt>
          <cx:pt idx="2940">20/10/2014</cx:pt>
          <cx:pt idx="2941">21/10/2014</cx:pt>
          <cx:pt idx="2942">22/10/2014</cx:pt>
          <cx:pt idx="2943">23/10/2014</cx:pt>
          <cx:pt idx="2944">24/10/2014</cx:pt>
          <cx:pt idx="2945">27/10/2014</cx:pt>
          <cx:pt idx="2946">28/10/2014</cx:pt>
          <cx:pt idx="2947">29/10/2014</cx:pt>
          <cx:pt idx="2948">30/10/2014</cx:pt>
          <cx:pt idx="2949">31/10/2014</cx:pt>
          <cx:pt idx="2950">03/11/2014</cx:pt>
          <cx:pt idx="2951">04/11/2014</cx:pt>
          <cx:pt idx="2952">05/11/2014</cx:pt>
          <cx:pt idx="2953">06/11/2014</cx:pt>
          <cx:pt idx="2954">07/11/2014</cx:pt>
          <cx:pt idx="2955">10/11/2014</cx:pt>
          <cx:pt idx="2956">11/11/2014</cx:pt>
          <cx:pt idx="2957">12/11/2014</cx:pt>
          <cx:pt idx="2958">13/11/2014</cx:pt>
          <cx:pt idx="2959">14/11/2014</cx:pt>
          <cx:pt idx="2960">17/11/2014</cx:pt>
          <cx:pt idx="2961">18/11/2014</cx:pt>
          <cx:pt idx="2962">19/11/2014</cx:pt>
          <cx:pt idx="2963">20/11/2014</cx:pt>
          <cx:pt idx="2964">21/11/2014</cx:pt>
          <cx:pt idx="2965">24/11/2014</cx:pt>
          <cx:pt idx="2966">25/11/2014</cx:pt>
          <cx:pt idx="2967">26/11/2014</cx:pt>
          <cx:pt idx="2968">01/12/2014</cx:pt>
          <cx:pt idx="2969">02/12/2014</cx:pt>
          <cx:pt idx="2970">03/12/2014</cx:pt>
          <cx:pt idx="2971">04/12/2014</cx:pt>
          <cx:pt idx="2972">05/12/2014</cx:pt>
          <cx:pt idx="2973">08/12/2014</cx:pt>
          <cx:pt idx="2974">09/12/2014</cx:pt>
          <cx:pt idx="2975">10/12/2014</cx:pt>
          <cx:pt idx="2976">11/12/2014</cx:pt>
          <cx:pt idx="2977">12/12/2014</cx:pt>
          <cx:pt idx="2978">15/12/2014</cx:pt>
          <cx:pt idx="2979">16/12/2014</cx:pt>
          <cx:pt idx="2980">17/12/2014</cx:pt>
          <cx:pt idx="2981">18/12/2014</cx:pt>
          <cx:pt idx="2982">19/12/2014</cx:pt>
          <cx:pt idx="2983">22/12/2014</cx:pt>
          <cx:pt idx="2984">23/12/2014</cx:pt>
          <cx:pt idx="2985">26/12/2014</cx:pt>
          <cx:pt idx="2986">29/12/2014</cx:pt>
          <cx:pt idx="2987">30/12/2014</cx:pt>
          <cx:pt idx="2988">31/12/2014</cx:pt>
          <cx:pt idx="2989">02/01/2015</cx:pt>
          <cx:pt idx="2990">05/01/2015</cx:pt>
          <cx:pt idx="2991">06/01/2015</cx:pt>
          <cx:pt idx="2992">07/01/2015</cx:pt>
          <cx:pt idx="2993">08/01/2015</cx:pt>
          <cx:pt idx="2994">09/01/2015</cx:pt>
          <cx:pt idx="2995">12/01/2015</cx:pt>
          <cx:pt idx="2996">13/01/2015</cx:pt>
          <cx:pt idx="2997">14/01/2015</cx:pt>
          <cx:pt idx="2998">15/01/2015</cx:pt>
          <cx:pt idx="2999">16/01/2015</cx:pt>
          <cx:pt idx="3000">20/01/2015</cx:pt>
          <cx:pt idx="3001">21/01/2015</cx:pt>
          <cx:pt idx="3002">22/01/2015</cx:pt>
          <cx:pt idx="3003">23/01/2015</cx:pt>
          <cx:pt idx="3004">26/01/2015</cx:pt>
          <cx:pt idx="3005">27/01/2015</cx:pt>
          <cx:pt idx="3006">28/01/2015</cx:pt>
          <cx:pt idx="3007">29/01/2015</cx:pt>
          <cx:pt idx="3008">30/01/2015</cx:pt>
          <cx:pt idx="3009">02/02/2015</cx:pt>
          <cx:pt idx="3010">03/02/2015</cx:pt>
          <cx:pt idx="3011">04/02/2015</cx:pt>
          <cx:pt idx="3012">05/02/2015</cx:pt>
          <cx:pt idx="3013">06/02/2015</cx:pt>
          <cx:pt idx="3014">09/02/2015</cx:pt>
          <cx:pt idx="3015">10/02/2015</cx:pt>
          <cx:pt idx="3016">11/02/2015</cx:pt>
          <cx:pt idx="3017">12/02/2015</cx:pt>
          <cx:pt idx="3018">13/02/2015</cx:pt>
          <cx:pt idx="3019">17/02/2015</cx:pt>
          <cx:pt idx="3020">18/02/2015</cx:pt>
          <cx:pt idx="3021">19/02/2015</cx:pt>
          <cx:pt idx="3022">20/02/2015</cx:pt>
          <cx:pt idx="3023">23/02/2015</cx:pt>
          <cx:pt idx="3024">24/02/2015</cx:pt>
          <cx:pt idx="3025">25/02/2015</cx:pt>
          <cx:pt idx="3026">26/02/2015</cx:pt>
          <cx:pt idx="3027">27/02/2015</cx:pt>
          <cx:pt idx="3028">02/03/2015</cx:pt>
          <cx:pt idx="3029">03/03/2015</cx:pt>
          <cx:pt idx="3030">04/03/2015</cx:pt>
          <cx:pt idx="3031">05/03/2015</cx:pt>
          <cx:pt idx="3032">06/03/2015</cx:pt>
          <cx:pt idx="3033">09/03/2015</cx:pt>
          <cx:pt idx="3034">10/03/2015</cx:pt>
          <cx:pt idx="3035">11/03/2015</cx:pt>
          <cx:pt idx="3036">12/03/2015</cx:pt>
          <cx:pt idx="3037">13/03/2015</cx:pt>
          <cx:pt idx="3038">16/03/2015</cx:pt>
          <cx:pt idx="3039">17/03/2015</cx:pt>
          <cx:pt idx="3040">18/03/2015</cx:pt>
          <cx:pt idx="3041">19/03/2015</cx:pt>
          <cx:pt idx="3042">20/03/2015</cx:pt>
          <cx:pt idx="3043">23/03/2015</cx:pt>
          <cx:pt idx="3044">24/03/2015</cx:pt>
          <cx:pt idx="3045">25/03/2015</cx:pt>
          <cx:pt idx="3046">26/03/2015</cx:pt>
          <cx:pt idx="3047">27/03/2015</cx:pt>
          <cx:pt idx="3048">30/03/2015</cx:pt>
          <cx:pt idx="3049">31/03/2015</cx:pt>
          <cx:pt idx="3050">01/04/2015</cx:pt>
          <cx:pt idx="3051">02/04/2015</cx:pt>
          <cx:pt idx="3052">06/04/2015</cx:pt>
          <cx:pt idx="3053">07/04/2015</cx:pt>
          <cx:pt idx="3054">08/04/2015</cx:pt>
          <cx:pt idx="3055">09/04/2015</cx:pt>
          <cx:pt idx="3056">10/04/2015</cx:pt>
          <cx:pt idx="3057">13/04/2015</cx:pt>
          <cx:pt idx="3058">14/04/2015</cx:pt>
          <cx:pt idx="3059">15/04/2015</cx:pt>
          <cx:pt idx="3060">16/04/2015</cx:pt>
          <cx:pt idx="3061">17/04/2015</cx:pt>
          <cx:pt idx="3062">20/04/2015</cx:pt>
          <cx:pt idx="3063">21/04/2015</cx:pt>
          <cx:pt idx="3064">22/04/2015</cx:pt>
          <cx:pt idx="3065">23/04/2015</cx:pt>
          <cx:pt idx="3066">24/04/2015</cx:pt>
          <cx:pt idx="3067">27/04/2015</cx:pt>
          <cx:pt idx="3068">28/04/2015</cx:pt>
          <cx:pt idx="3069">29/04/2015</cx:pt>
          <cx:pt idx="3070">30/04/2015</cx:pt>
          <cx:pt idx="3071">01/05/2015</cx:pt>
          <cx:pt idx="3072">04/05/2015</cx:pt>
          <cx:pt idx="3073">05/05/2015</cx:pt>
          <cx:pt idx="3074">06/05/2015</cx:pt>
          <cx:pt idx="3075">07/05/2015</cx:pt>
          <cx:pt idx="3076">08/05/2015</cx:pt>
          <cx:pt idx="3077">11/05/2015</cx:pt>
          <cx:pt idx="3078">12/05/2015</cx:pt>
          <cx:pt idx="3079">13/05/2015</cx:pt>
          <cx:pt idx="3080">14/05/2015</cx:pt>
          <cx:pt idx="3081">15/05/2015</cx:pt>
          <cx:pt idx="3082">18/05/2015</cx:pt>
          <cx:pt idx="3083">19/05/2015</cx:pt>
          <cx:pt idx="3084">20/05/2015</cx:pt>
          <cx:pt idx="3085">21/05/2015</cx:pt>
          <cx:pt idx="3086">22/05/2015</cx:pt>
          <cx:pt idx="3087">26/05/2015</cx:pt>
          <cx:pt idx="3088">27/05/2015</cx:pt>
          <cx:pt idx="3089">28/05/2015</cx:pt>
          <cx:pt idx="3090">29/05/2015</cx:pt>
          <cx:pt idx="3091">01/06/2015</cx:pt>
          <cx:pt idx="3092">02/06/2015</cx:pt>
          <cx:pt idx="3093">03/06/2015</cx:pt>
          <cx:pt idx="3094">04/06/2015</cx:pt>
          <cx:pt idx="3095">05/06/2015</cx:pt>
          <cx:pt idx="3096">08/06/2015</cx:pt>
          <cx:pt idx="3097">09/06/2015</cx:pt>
          <cx:pt idx="3098">10/06/2015</cx:pt>
          <cx:pt idx="3099">11/06/2015</cx:pt>
          <cx:pt idx="3100">12/06/2015</cx:pt>
          <cx:pt idx="3101">15/06/2015</cx:pt>
          <cx:pt idx="3102">16/06/2015</cx:pt>
          <cx:pt idx="3103">17/06/2015</cx:pt>
          <cx:pt idx="3104">18/06/2015</cx:pt>
          <cx:pt idx="3105">19/06/2015</cx:pt>
          <cx:pt idx="3106">22/06/2015</cx:pt>
          <cx:pt idx="3107">23/06/2015</cx:pt>
          <cx:pt idx="3108">24/06/2015</cx:pt>
          <cx:pt idx="3109">25/06/2015</cx:pt>
          <cx:pt idx="3110">26/06/2015</cx:pt>
          <cx:pt idx="3111">29/06/2015</cx:pt>
          <cx:pt idx="3112">30/06/2015</cx:pt>
          <cx:pt idx="3113">01/07/2015</cx:pt>
          <cx:pt idx="3114">02/07/2015</cx:pt>
          <cx:pt idx="3115">06/07/2015</cx:pt>
          <cx:pt idx="3116">07/07/2015</cx:pt>
          <cx:pt idx="3117">08/07/2015</cx:pt>
          <cx:pt idx="3118">09/07/2015</cx:pt>
          <cx:pt idx="3119">10/07/2015</cx:pt>
          <cx:pt idx="3120">13/07/2015</cx:pt>
          <cx:pt idx="3121">14/07/2015</cx:pt>
          <cx:pt idx="3122">15/07/2015</cx:pt>
          <cx:pt idx="3123">16/07/2015</cx:pt>
          <cx:pt idx="3124">17/07/2015</cx:pt>
          <cx:pt idx="3125">20/07/2015</cx:pt>
          <cx:pt idx="3126">21/07/2015</cx:pt>
          <cx:pt idx="3127">22/07/2015</cx:pt>
          <cx:pt idx="3128">23/07/2015</cx:pt>
          <cx:pt idx="3129">24/07/2015</cx:pt>
          <cx:pt idx="3130">27/07/2015</cx:pt>
          <cx:pt idx="3131">28/07/2015</cx:pt>
          <cx:pt idx="3132">29/07/2015</cx:pt>
          <cx:pt idx="3133">30/07/2015</cx:pt>
          <cx:pt idx="3134">31/07/2015</cx:pt>
          <cx:pt idx="3135">03/08/2015</cx:pt>
          <cx:pt idx="3136">04/08/2015</cx:pt>
          <cx:pt idx="3137">05/08/2015</cx:pt>
          <cx:pt idx="3138">06/08/2015</cx:pt>
          <cx:pt idx="3139">07/08/2015</cx:pt>
          <cx:pt idx="3140">10/08/2015</cx:pt>
          <cx:pt idx="3141">11/08/2015</cx:pt>
          <cx:pt idx="3142">12/08/2015</cx:pt>
          <cx:pt idx="3143">13/08/2015</cx:pt>
          <cx:pt idx="3144">14/08/2015</cx:pt>
          <cx:pt idx="3145">17/08/2015</cx:pt>
          <cx:pt idx="3146">18/08/2015</cx:pt>
          <cx:pt idx="3147">19/08/2015</cx:pt>
          <cx:pt idx="3148">20/08/2015</cx:pt>
          <cx:pt idx="3149">21/08/2015</cx:pt>
          <cx:pt idx="3150">24/08/2015</cx:pt>
          <cx:pt idx="3151">25/08/2015</cx:pt>
          <cx:pt idx="3152">26/08/2015</cx:pt>
          <cx:pt idx="3153">27/08/2015</cx:pt>
          <cx:pt idx="3154">28/08/2015</cx:pt>
          <cx:pt idx="3155">31/08/2015</cx:pt>
          <cx:pt idx="3156">01/09/2015</cx:pt>
          <cx:pt idx="3157">02/09/2015</cx:pt>
          <cx:pt idx="3158">03/09/2015</cx:pt>
          <cx:pt idx="3159">04/09/2015</cx:pt>
          <cx:pt idx="3160">08/09/2015</cx:pt>
          <cx:pt idx="3161">09/09/2015</cx:pt>
          <cx:pt idx="3162">10/09/2015</cx:pt>
          <cx:pt idx="3163">11/09/2015</cx:pt>
          <cx:pt idx="3164">14/09/2015</cx:pt>
          <cx:pt idx="3165">15/09/2015</cx:pt>
          <cx:pt idx="3166">16/09/2015</cx:pt>
          <cx:pt idx="3167">17/09/2015</cx:pt>
          <cx:pt idx="3168">18/09/2015</cx:pt>
          <cx:pt idx="3169">21/09/2015</cx:pt>
          <cx:pt idx="3170">22/09/2015</cx:pt>
          <cx:pt idx="3171">23/09/2015</cx:pt>
          <cx:pt idx="3172">24/09/2015</cx:pt>
          <cx:pt idx="3173">25/09/2015</cx:pt>
          <cx:pt idx="3174">28/09/2015</cx:pt>
          <cx:pt idx="3175">29/09/2015</cx:pt>
          <cx:pt idx="3176">30/09/2015</cx:pt>
          <cx:pt idx="3177">01/10/2015</cx:pt>
          <cx:pt idx="3178">02/10/2015</cx:pt>
          <cx:pt idx="3179">05/10/2015</cx:pt>
          <cx:pt idx="3180">06/10/2015</cx:pt>
          <cx:pt idx="3181">07/10/2015</cx:pt>
          <cx:pt idx="3182">08/10/2015</cx:pt>
          <cx:pt idx="3183">09/10/2015</cx:pt>
          <cx:pt idx="3184">12/10/2015</cx:pt>
          <cx:pt idx="3185">13/10/2015</cx:pt>
          <cx:pt idx="3186">14/10/2015</cx:pt>
          <cx:pt idx="3187">15/10/2015</cx:pt>
          <cx:pt idx="3188">16/10/2015</cx:pt>
          <cx:pt idx="3189">19/10/2015</cx:pt>
          <cx:pt idx="3190">20/10/2015</cx:pt>
          <cx:pt idx="3191">21/10/2015</cx:pt>
          <cx:pt idx="3192">22/10/2015</cx:pt>
          <cx:pt idx="3193">23/10/2015</cx:pt>
          <cx:pt idx="3194">26/10/2015</cx:pt>
          <cx:pt idx="3195">27/10/2015</cx:pt>
          <cx:pt idx="3196">28/10/2015</cx:pt>
          <cx:pt idx="3197">29/10/2015</cx:pt>
          <cx:pt idx="3198">30/10/2015</cx:pt>
          <cx:pt idx="3199">02/11/2015</cx:pt>
          <cx:pt idx="3200">03/11/2015</cx:pt>
          <cx:pt idx="3201">04/11/2015</cx:pt>
          <cx:pt idx="3202">05/11/2015</cx:pt>
          <cx:pt idx="3203">06/11/2015</cx:pt>
          <cx:pt idx="3204">09/11/2015</cx:pt>
          <cx:pt idx="3205">10/11/2015</cx:pt>
          <cx:pt idx="3206">11/11/2015</cx:pt>
          <cx:pt idx="3207">12/11/2015</cx:pt>
          <cx:pt idx="3208">13/11/2015</cx:pt>
          <cx:pt idx="3209">16/11/2015</cx:pt>
          <cx:pt idx="3210">17/11/2015</cx:pt>
          <cx:pt idx="3211">18/11/2015</cx:pt>
          <cx:pt idx="3212">19/11/2015</cx:pt>
          <cx:pt idx="3213">20/11/2015</cx:pt>
          <cx:pt idx="3214">23/11/2015</cx:pt>
          <cx:pt idx="3215">24/11/2015</cx:pt>
          <cx:pt idx="3216">25/11/2015</cx:pt>
          <cx:pt idx="3217">30/11/2015</cx:pt>
          <cx:pt idx="3218">01/12/2015</cx:pt>
          <cx:pt idx="3219">02/12/2015</cx:pt>
          <cx:pt idx="3220">03/12/2015</cx:pt>
          <cx:pt idx="3221">04/12/2015</cx:pt>
          <cx:pt idx="3222">07/12/2015</cx:pt>
          <cx:pt idx="3223">08/12/2015</cx:pt>
          <cx:pt idx="3224">09/12/2015</cx:pt>
          <cx:pt idx="3225">10/12/2015</cx:pt>
          <cx:pt idx="3226">11/12/2015</cx:pt>
          <cx:pt idx="3227">14/12/2015</cx:pt>
          <cx:pt idx="3228">15/12/2015</cx:pt>
          <cx:pt idx="3229">16/12/2015</cx:pt>
          <cx:pt idx="3230">17/12/2015</cx:pt>
          <cx:pt idx="3231">18/12/2015</cx:pt>
          <cx:pt idx="3232">21/12/2015</cx:pt>
          <cx:pt idx="3233">22/12/2015</cx:pt>
          <cx:pt idx="3234">23/12/2015</cx:pt>
          <cx:pt idx="3235">28/12/2015</cx:pt>
          <cx:pt idx="3236">29/12/2015</cx:pt>
          <cx:pt idx="3237">30/12/2015</cx:pt>
          <cx:pt idx="3238">31/12/2015</cx:pt>
          <cx:pt idx="3239">04/01/2016</cx:pt>
          <cx:pt idx="3240">05/01/2016</cx:pt>
          <cx:pt idx="3241">06/01/2016</cx:pt>
          <cx:pt idx="3242">07/01/2016</cx:pt>
          <cx:pt idx="3243">08/01/2016</cx:pt>
          <cx:pt idx="3244">11/01/2016</cx:pt>
          <cx:pt idx="3245">12/01/2016</cx:pt>
          <cx:pt idx="3246">13/01/2016</cx:pt>
          <cx:pt idx="3247">14/01/2016</cx:pt>
          <cx:pt idx="3248">15/01/2016</cx:pt>
          <cx:pt idx="3249">19/01/2016</cx:pt>
          <cx:pt idx="3250">20/01/2016</cx:pt>
          <cx:pt idx="3251">21/01/2016</cx:pt>
          <cx:pt idx="3252">22/01/2016</cx:pt>
          <cx:pt idx="3253">25/01/2016</cx:pt>
          <cx:pt idx="3254">26/01/2016</cx:pt>
          <cx:pt idx="3255">27/01/2016</cx:pt>
          <cx:pt idx="3256">28/01/2016</cx:pt>
          <cx:pt idx="3257">29/01/2016</cx:pt>
          <cx:pt idx="3258">01/02/2016</cx:pt>
          <cx:pt idx="3259">02/02/2016</cx:pt>
          <cx:pt idx="3260">03/02/2016</cx:pt>
          <cx:pt idx="3261">04/02/2016</cx:pt>
          <cx:pt idx="3262">05/02/2016</cx:pt>
          <cx:pt idx="3263">08/02/2016</cx:pt>
          <cx:pt idx="3264">09/02/2016</cx:pt>
          <cx:pt idx="3265">10/02/2016</cx:pt>
          <cx:pt idx="3266">11/02/2016</cx:pt>
          <cx:pt idx="3267">12/02/2016</cx:pt>
          <cx:pt idx="3268">16/02/2016</cx:pt>
          <cx:pt idx="3269">17/02/2016</cx:pt>
          <cx:pt idx="3270">18/02/2016</cx:pt>
          <cx:pt idx="3271">19/02/2016</cx:pt>
          <cx:pt idx="3272">22/02/2016</cx:pt>
          <cx:pt idx="3273">23/02/2016</cx:pt>
          <cx:pt idx="3274">24/02/2016</cx:pt>
          <cx:pt idx="3275">25/02/2016</cx:pt>
          <cx:pt idx="3276">26/02/2016</cx:pt>
          <cx:pt idx="3277">29/02/2016</cx:pt>
          <cx:pt idx="3278">01/03/2016</cx:pt>
          <cx:pt idx="3279">02/03/2016</cx:pt>
          <cx:pt idx="3280">03/03/2016</cx:pt>
          <cx:pt idx="3281">04/03/2016</cx:pt>
          <cx:pt idx="3282">07/03/2016</cx:pt>
          <cx:pt idx="3283">08/03/2016</cx:pt>
          <cx:pt idx="3284">09/03/2016</cx:pt>
          <cx:pt idx="3285">10/03/2016</cx:pt>
          <cx:pt idx="3286">11/03/2016</cx:pt>
          <cx:pt idx="3287">14/03/2016</cx:pt>
          <cx:pt idx="3288">15/03/2016</cx:pt>
          <cx:pt idx="3289">16/03/2016</cx:pt>
          <cx:pt idx="3290">17/03/2016</cx:pt>
          <cx:pt idx="3291">18/03/2016</cx:pt>
          <cx:pt idx="3292">21/03/2016</cx:pt>
          <cx:pt idx="3293">22/03/2016</cx:pt>
          <cx:pt idx="3294">23/03/2016</cx:pt>
          <cx:pt idx="3295">24/03/2016</cx:pt>
          <cx:pt idx="3296">28/03/2016</cx:pt>
          <cx:pt idx="3297">29/03/2016</cx:pt>
          <cx:pt idx="3298">30/03/2016</cx:pt>
          <cx:pt idx="3299">31/03/2016</cx:pt>
          <cx:pt idx="3300">01/04/2016</cx:pt>
          <cx:pt idx="3301">04/04/2016</cx:pt>
          <cx:pt idx="3302">05/04/2016</cx:pt>
          <cx:pt idx="3303">06/04/2016</cx:pt>
          <cx:pt idx="3304">07/04/2016</cx:pt>
          <cx:pt idx="3305">08/04/2016</cx:pt>
          <cx:pt idx="3306">11/04/2016</cx:pt>
          <cx:pt idx="3307">12/04/2016</cx:pt>
          <cx:pt idx="3308">13/04/2016</cx:pt>
          <cx:pt idx="3309">14/04/2016</cx:pt>
          <cx:pt idx="3310">15/04/2016</cx:pt>
          <cx:pt idx="3311">18/04/2016</cx:pt>
          <cx:pt idx="3312">19/04/2016</cx:pt>
          <cx:pt idx="3313">20/04/2016</cx:pt>
          <cx:pt idx="3314">21/04/2016</cx:pt>
          <cx:pt idx="3315">22/04/2016</cx:pt>
          <cx:pt idx="3316">25/04/2016</cx:pt>
          <cx:pt idx="3317">26/04/2016</cx:pt>
          <cx:pt idx="3318">27/04/2016</cx:pt>
          <cx:pt idx="3319">28/04/2016</cx:pt>
          <cx:pt idx="3320">29/04/2016</cx:pt>
          <cx:pt idx="3321">02/05/2016</cx:pt>
          <cx:pt idx="3322">03/05/2016</cx:pt>
          <cx:pt idx="3323">04/05/2016</cx:pt>
          <cx:pt idx="3324">05/05/2016</cx:pt>
          <cx:pt idx="3325">06/05/2016</cx:pt>
          <cx:pt idx="3326">09/05/2016</cx:pt>
          <cx:pt idx="3327">10/05/2016</cx:pt>
          <cx:pt idx="3328">11/05/2016</cx:pt>
          <cx:pt idx="3329">12/05/2016</cx:pt>
          <cx:pt idx="3330">13/05/2016</cx:pt>
          <cx:pt idx="3331">16/05/2016</cx:pt>
          <cx:pt idx="3332">17/05/2016</cx:pt>
          <cx:pt idx="3333">18/05/2016</cx:pt>
          <cx:pt idx="3334">19/05/2016</cx:pt>
          <cx:pt idx="3335">20/05/2016</cx:pt>
          <cx:pt idx="3336">23/05/2016</cx:pt>
          <cx:pt idx="3337">24/05/2016</cx:pt>
          <cx:pt idx="3338">25/05/2016</cx:pt>
          <cx:pt idx="3339">26/05/2016</cx:pt>
          <cx:pt idx="3340">27/05/2016</cx:pt>
          <cx:pt idx="3341">31/05/2016</cx:pt>
          <cx:pt idx="3342">01/06/2016</cx:pt>
          <cx:pt idx="3343">02/06/2016</cx:pt>
          <cx:pt idx="3344">03/06/2016</cx:pt>
          <cx:pt idx="3345">06/06/2016</cx:pt>
          <cx:pt idx="3346">07/06/2016</cx:pt>
          <cx:pt idx="3347">08/06/2016</cx:pt>
          <cx:pt idx="3348">09/06/2016</cx:pt>
          <cx:pt idx="3349">10/06/2016</cx:pt>
          <cx:pt idx="3350">13/06/2016</cx:pt>
          <cx:pt idx="3351">14/06/2016</cx:pt>
          <cx:pt idx="3352">15/06/2016</cx:pt>
          <cx:pt idx="3353">16/06/2016</cx:pt>
          <cx:pt idx="3354">17/06/2016</cx:pt>
          <cx:pt idx="3355">20/06/2016</cx:pt>
          <cx:pt idx="3356">21/06/2016</cx:pt>
          <cx:pt idx="3357">22/06/2016</cx:pt>
          <cx:pt idx="3358">23/06/2016</cx:pt>
          <cx:pt idx="3359">24/06/2016</cx:pt>
          <cx:pt idx="3360">27/06/2016</cx:pt>
          <cx:pt idx="3361">28/06/2016</cx:pt>
          <cx:pt idx="3362">29/06/2016</cx:pt>
          <cx:pt idx="3363">30/06/2016</cx:pt>
          <cx:pt idx="3364">01/07/2016</cx:pt>
          <cx:pt idx="3365">05/07/2016</cx:pt>
          <cx:pt idx="3366">06/07/2016</cx:pt>
          <cx:pt idx="3367">07/07/2016</cx:pt>
          <cx:pt idx="3368">08/07/2016</cx:pt>
          <cx:pt idx="3369">11/07/2016</cx:pt>
          <cx:pt idx="3370">12/07/2016</cx:pt>
          <cx:pt idx="3371">13/07/2016</cx:pt>
          <cx:pt idx="3372">14/07/2016</cx:pt>
          <cx:pt idx="3373">15/07/2016</cx:pt>
          <cx:pt idx="3374">18/07/2016</cx:pt>
          <cx:pt idx="3375">19/07/2016</cx:pt>
          <cx:pt idx="3376">20/07/2016</cx:pt>
          <cx:pt idx="3377">21/07/2016</cx:pt>
          <cx:pt idx="3378">22/07/2016</cx:pt>
          <cx:pt idx="3379">25/07/2016</cx:pt>
          <cx:pt idx="3380">26/07/2016</cx:pt>
          <cx:pt idx="3381">27/07/2016</cx:pt>
          <cx:pt idx="3382">28/07/2016</cx:pt>
          <cx:pt idx="3383">29/07/2016</cx:pt>
          <cx:pt idx="3384">01/08/2016</cx:pt>
          <cx:pt idx="3385">02/08/2016</cx:pt>
          <cx:pt idx="3386">03/08/2016</cx:pt>
          <cx:pt idx="3387">04/08/2016</cx:pt>
          <cx:pt idx="3388">05/08/2016</cx:pt>
          <cx:pt idx="3389">08/08/2016</cx:pt>
          <cx:pt idx="3390">09/08/2016</cx:pt>
          <cx:pt idx="3391">10/08/2016</cx:pt>
          <cx:pt idx="3392">11/08/2016</cx:pt>
          <cx:pt idx="3393">12/08/2016</cx:pt>
          <cx:pt idx="3394">15/08/2016</cx:pt>
          <cx:pt idx="3395">16/08/2016</cx:pt>
          <cx:pt idx="3396">17/08/2016</cx:pt>
          <cx:pt idx="3397">18/08/2016</cx:pt>
          <cx:pt idx="3398">19/08/2016</cx:pt>
          <cx:pt idx="3399">22/08/2016</cx:pt>
          <cx:pt idx="3400">23/08/2016</cx:pt>
          <cx:pt idx="3401">24/08/2016</cx:pt>
          <cx:pt idx="3402">25/08/2016</cx:pt>
          <cx:pt idx="3403">26/08/2016</cx:pt>
          <cx:pt idx="3404">29/08/2016</cx:pt>
          <cx:pt idx="3405">30/08/2016</cx:pt>
          <cx:pt idx="3406">31/08/2016</cx:pt>
          <cx:pt idx="3407">01/09/2016</cx:pt>
          <cx:pt idx="3408">02/09/2016</cx:pt>
          <cx:pt idx="3409">06/09/2016</cx:pt>
          <cx:pt idx="3410">07/09/2016</cx:pt>
          <cx:pt idx="3411">08/09/2016</cx:pt>
          <cx:pt idx="3412">09/09/2016</cx:pt>
          <cx:pt idx="3413">12/09/2016</cx:pt>
          <cx:pt idx="3414">13/09/2016</cx:pt>
          <cx:pt idx="3415">14/09/2016</cx:pt>
          <cx:pt idx="3416">15/09/2016</cx:pt>
          <cx:pt idx="3417">16/09/2016</cx:pt>
          <cx:pt idx="3418">19/09/2016</cx:pt>
          <cx:pt idx="3419">20/09/2016</cx:pt>
          <cx:pt idx="3420">21/09/2016</cx:pt>
          <cx:pt idx="3421">22/09/2016</cx:pt>
          <cx:pt idx="3422">23/09/2016</cx:pt>
          <cx:pt idx="3423">26/09/2016</cx:pt>
          <cx:pt idx="3424">27/09/2016</cx:pt>
          <cx:pt idx="3425">28/09/2016</cx:pt>
          <cx:pt idx="3426">29/09/2016</cx:pt>
          <cx:pt idx="3427">30/09/2016</cx:pt>
          <cx:pt idx="3428">03/10/2016</cx:pt>
          <cx:pt idx="3429">04/10/2016</cx:pt>
          <cx:pt idx="3430">05/10/2016</cx:pt>
          <cx:pt idx="3431">06/10/2016</cx:pt>
          <cx:pt idx="3432">07/10/2016</cx:pt>
          <cx:pt idx="3433">10/10/2016</cx:pt>
          <cx:pt idx="3434">11/10/2016</cx:pt>
          <cx:pt idx="3435">12/10/2016</cx:pt>
          <cx:pt idx="3436">13/10/2016</cx:pt>
          <cx:pt idx="3437">14/10/2016</cx:pt>
          <cx:pt idx="3438">17/10/2016</cx:pt>
          <cx:pt idx="3439">18/10/2016</cx:pt>
          <cx:pt idx="3440">19/10/2016</cx:pt>
          <cx:pt idx="3441">20/10/2016</cx:pt>
          <cx:pt idx="3442">21/10/2016</cx:pt>
          <cx:pt idx="3443">24/10/2016</cx:pt>
          <cx:pt idx="3444">25/10/2016</cx:pt>
          <cx:pt idx="3445">26/10/2016</cx:pt>
          <cx:pt idx="3446">27/10/2016</cx:pt>
          <cx:pt idx="3447">28/10/2016</cx:pt>
          <cx:pt idx="3448">31/10/2016</cx:pt>
          <cx:pt idx="3449">01/11/2016</cx:pt>
          <cx:pt idx="3450">02/11/2016</cx:pt>
          <cx:pt idx="3451">03/11/2016</cx:pt>
          <cx:pt idx="3452">04/11/2016</cx:pt>
          <cx:pt idx="3453">07/11/2016</cx:pt>
          <cx:pt idx="3454">08/11/2016</cx:pt>
          <cx:pt idx="3455">09/11/2016</cx:pt>
          <cx:pt idx="3456">10/11/2016</cx:pt>
          <cx:pt idx="3457">11/11/2016</cx:pt>
          <cx:pt idx="3458">14/11/2016</cx:pt>
          <cx:pt idx="3459">15/11/2016</cx:pt>
          <cx:pt idx="3460">16/11/2016</cx:pt>
          <cx:pt idx="3461">17/11/2016</cx:pt>
          <cx:pt idx="3462">18/11/2016</cx:pt>
          <cx:pt idx="3463">21/11/2016</cx:pt>
          <cx:pt idx="3464">22/11/2016</cx:pt>
          <cx:pt idx="3465">23/11/2016</cx:pt>
          <cx:pt idx="3466">28/11/2016</cx:pt>
          <cx:pt idx="3467">29/11/2016</cx:pt>
          <cx:pt idx="3468">30/11/2016</cx:pt>
          <cx:pt idx="3469">01/12/2016</cx:pt>
          <cx:pt idx="3470">02/12/2016</cx:pt>
          <cx:pt idx="3471">05/12/2016</cx:pt>
          <cx:pt idx="3472">06/12/2016</cx:pt>
          <cx:pt idx="3473">07/12/2016</cx:pt>
          <cx:pt idx="3474">08/12/2016</cx:pt>
          <cx:pt idx="3475">09/12/2016</cx:pt>
          <cx:pt idx="3476">12/12/2016</cx:pt>
          <cx:pt idx="3477">13/12/2016</cx:pt>
          <cx:pt idx="3478">14/12/2016</cx:pt>
          <cx:pt idx="3479">15/12/2016</cx:pt>
          <cx:pt idx="3480">16/12/2016</cx:pt>
          <cx:pt idx="3481">19/12/2016</cx:pt>
          <cx:pt idx="3482">20/12/2016</cx:pt>
          <cx:pt idx="3483">21/12/2016</cx:pt>
          <cx:pt idx="3484">22/12/2016</cx:pt>
          <cx:pt idx="3485">23/12/2016</cx:pt>
          <cx:pt idx="3486">27/12/2016</cx:pt>
          <cx:pt idx="3487">28/12/2016</cx:pt>
          <cx:pt idx="3488">29/12/2016</cx:pt>
          <cx:pt idx="3489">30/12/2016</cx:pt>
          <cx:pt idx="3490">03/01/2017</cx:pt>
          <cx:pt idx="3491">04/01/2017</cx:pt>
          <cx:pt idx="3492">05/01/2017</cx:pt>
          <cx:pt idx="3493">06/01/2017</cx:pt>
          <cx:pt idx="3494">09/01/2017</cx:pt>
          <cx:pt idx="3495">10/01/2017</cx:pt>
          <cx:pt idx="3496">11/01/2017</cx:pt>
          <cx:pt idx="3497">12/01/2017</cx:pt>
          <cx:pt idx="3498">13/01/2017</cx:pt>
          <cx:pt idx="3499">17/01/2017</cx:pt>
          <cx:pt idx="3500">18/01/2017</cx:pt>
          <cx:pt idx="3501">19/01/2017</cx:pt>
          <cx:pt idx="3502">20/01/2017</cx:pt>
          <cx:pt idx="3503">23/01/2017</cx:pt>
          <cx:pt idx="3504">24/01/2017</cx:pt>
          <cx:pt idx="3505">25/01/2017</cx:pt>
          <cx:pt idx="3506">26/01/2017</cx:pt>
          <cx:pt idx="3507">27/01/2017</cx:pt>
          <cx:pt idx="3508">30/01/2017</cx:pt>
          <cx:pt idx="3509">31/01/2017</cx:pt>
          <cx:pt idx="3510">01/02/2017</cx:pt>
          <cx:pt idx="3511">02/02/2017</cx:pt>
          <cx:pt idx="3512">03/02/2017</cx:pt>
          <cx:pt idx="3513">06/02/2017</cx:pt>
          <cx:pt idx="3514">07/02/2017</cx:pt>
          <cx:pt idx="3515">08/02/2017</cx:pt>
          <cx:pt idx="3516">09/02/2017</cx:pt>
          <cx:pt idx="3517">10/02/2017</cx:pt>
          <cx:pt idx="3518">13/02/2017</cx:pt>
          <cx:pt idx="3519">14/02/2017</cx:pt>
          <cx:pt idx="3520">15/02/2017</cx:pt>
          <cx:pt idx="3521">16/02/2017</cx:pt>
          <cx:pt idx="3522">17/02/2017</cx:pt>
          <cx:pt idx="3523">21/02/2017</cx:pt>
          <cx:pt idx="3524">22/02/2017</cx:pt>
          <cx:pt idx="3525">23/02/2017</cx:pt>
          <cx:pt idx="3526">24/02/2017</cx:pt>
          <cx:pt idx="3527">27/02/2017</cx:pt>
          <cx:pt idx="3528">28/02/2017</cx:pt>
          <cx:pt idx="3529">01/03/2017</cx:pt>
          <cx:pt idx="3530">02/03/2017</cx:pt>
          <cx:pt idx="3531">03/03/2017</cx:pt>
          <cx:pt idx="3532">06/03/2017</cx:pt>
          <cx:pt idx="3533">07/03/2017</cx:pt>
          <cx:pt idx="3534">08/03/2017</cx:pt>
          <cx:pt idx="3535">09/03/2017</cx:pt>
          <cx:pt idx="3536">10/03/2017</cx:pt>
          <cx:pt idx="3537">13/03/2017</cx:pt>
          <cx:pt idx="3538">14/03/2017</cx:pt>
          <cx:pt idx="3539">15/03/2017</cx:pt>
          <cx:pt idx="3540">16/03/2017</cx:pt>
          <cx:pt idx="3541">17/03/2017</cx:pt>
          <cx:pt idx="3542">20/03/2017</cx:pt>
          <cx:pt idx="3543">21/03/2017</cx:pt>
          <cx:pt idx="3544">22/03/2017</cx:pt>
          <cx:pt idx="3545">23/03/2017</cx:pt>
          <cx:pt idx="3546">24/03/2017</cx:pt>
          <cx:pt idx="3547">27/03/2017</cx:pt>
          <cx:pt idx="3548">28/03/2017</cx:pt>
          <cx:pt idx="3549">29/03/2017</cx:pt>
          <cx:pt idx="3550">30/03/2017</cx:pt>
          <cx:pt idx="3551">31/03/2017</cx:pt>
          <cx:pt idx="3552">03/04/2017</cx:pt>
          <cx:pt idx="3553">04/04/2017</cx:pt>
          <cx:pt idx="3554">05/04/2017</cx:pt>
          <cx:pt idx="3555">06/04/2017</cx:pt>
          <cx:pt idx="3556">07/04/2017</cx:pt>
          <cx:pt idx="3557">10/04/2017</cx:pt>
          <cx:pt idx="3558">11/04/2017</cx:pt>
          <cx:pt idx="3559">12/04/2017</cx:pt>
          <cx:pt idx="3560">13/04/2017</cx:pt>
          <cx:pt idx="3561">17/04/2017</cx:pt>
          <cx:pt idx="3562">18/04/2017</cx:pt>
          <cx:pt idx="3563">19/04/2017</cx:pt>
          <cx:pt idx="3564">20/04/2017</cx:pt>
          <cx:pt idx="3565">21/04/2017</cx:pt>
          <cx:pt idx="3566">24/04/2017</cx:pt>
          <cx:pt idx="3567">25/04/2017</cx:pt>
          <cx:pt idx="3568">26/04/2017</cx:pt>
          <cx:pt idx="3569">27/04/2017</cx:pt>
          <cx:pt idx="3570">28/04/2017</cx:pt>
          <cx:pt idx="3571">01/05/2017</cx:pt>
          <cx:pt idx="3572">02/05/2017</cx:pt>
          <cx:pt idx="3573">03/05/2017</cx:pt>
          <cx:pt idx="3574">04/05/2017</cx:pt>
          <cx:pt idx="3575">05/05/2017</cx:pt>
          <cx:pt idx="3576">08/05/2017</cx:pt>
          <cx:pt idx="3577">09/05/2017</cx:pt>
          <cx:pt idx="3578">10/05/2017</cx:pt>
          <cx:pt idx="3579">11/05/2017</cx:pt>
          <cx:pt idx="3580">12/05/2017</cx:pt>
          <cx:pt idx="3581">15/05/2017</cx:pt>
          <cx:pt idx="3582">16/05/2017</cx:pt>
          <cx:pt idx="3583">17/05/2017</cx:pt>
          <cx:pt idx="3584">18/05/2017</cx:pt>
          <cx:pt idx="3585">19/05/2017</cx:pt>
          <cx:pt idx="3586">22/05/2017</cx:pt>
          <cx:pt idx="3587">23/05/2017</cx:pt>
          <cx:pt idx="3588">24/05/2017</cx:pt>
          <cx:pt idx="3589">25/05/2017</cx:pt>
          <cx:pt idx="3590">26/05/2017</cx:pt>
          <cx:pt idx="3591">30/05/2017</cx:pt>
          <cx:pt idx="3592">31/05/2017</cx:pt>
          <cx:pt idx="3593">01/06/2017</cx:pt>
          <cx:pt idx="3594">02/06/2017</cx:pt>
          <cx:pt idx="3595">05/06/2017</cx:pt>
          <cx:pt idx="3596">06/06/2017</cx:pt>
          <cx:pt idx="3597">07/06/2017</cx:pt>
          <cx:pt idx="3598">08/06/2017</cx:pt>
          <cx:pt idx="3599">09/06/2017</cx:pt>
          <cx:pt idx="3600">12/06/2017</cx:pt>
          <cx:pt idx="3601">13/06/2017</cx:pt>
          <cx:pt idx="3602">14/06/2017</cx:pt>
          <cx:pt idx="3603">15/06/2017</cx:pt>
          <cx:pt idx="3604">16/06/2017</cx:pt>
          <cx:pt idx="3605">19/06/2017</cx:pt>
          <cx:pt idx="3606">20/06/2017</cx:pt>
          <cx:pt idx="3607">21/06/2017</cx:pt>
          <cx:pt idx="3608">22/06/2017</cx:pt>
          <cx:pt idx="3609">23/06/2017</cx:pt>
          <cx:pt idx="3610">26/06/2017</cx:pt>
          <cx:pt idx="3611">27/06/2017</cx:pt>
          <cx:pt idx="3612">28/06/2017</cx:pt>
          <cx:pt idx="3613">29/06/2017</cx:pt>
          <cx:pt idx="3614">30/06/2017</cx:pt>
          <cx:pt idx="3615">05/07/2017</cx:pt>
          <cx:pt idx="3616">06/07/2017</cx:pt>
          <cx:pt idx="3617">07/07/2017</cx:pt>
          <cx:pt idx="3618">10/07/2017</cx:pt>
          <cx:pt idx="3619">11/07/2017</cx:pt>
          <cx:pt idx="3620">12/07/2017</cx:pt>
          <cx:pt idx="3621">13/07/2017</cx:pt>
          <cx:pt idx="3622">14/07/2017</cx:pt>
          <cx:pt idx="3623">17/07/2017</cx:pt>
          <cx:pt idx="3624">18/07/2017</cx:pt>
          <cx:pt idx="3625">19/07/2017</cx:pt>
          <cx:pt idx="3626">20/07/2017</cx:pt>
          <cx:pt idx="3627">21/07/2017</cx:pt>
          <cx:pt idx="3628">24/07/2017</cx:pt>
          <cx:pt idx="3629">25/07/2017</cx:pt>
          <cx:pt idx="3630">26/07/2017</cx:pt>
          <cx:pt idx="3631">27/07/2017</cx:pt>
          <cx:pt idx="3632">28/07/2017</cx:pt>
          <cx:pt idx="3633">31/07/2017</cx:pt>
          <cx:pt idx="3634">01/08/2017</cx:pt>
          <cx:pt idx="3635">02/08/2017</cx:pt>
          <cx:pt idx="3636">03/08/2017</cx:pt>
          <cx:pt idx="3637">04/08/2017</cx:pt>
          <cx:pt idx="3638">07/08/2017</cx:pt>
          <cx:pt idx="3639">08/08/2017</cx:pt>
          <cx:pt idx="3640">09/08/2017</cx:pt>
          <cx:pt idx="3641">10/08/2017</cx:pt>
          <cx:pt idx="3642">11/08/2017</cx:pt>
          <cx:pt idx="3643">14/08/2017</cx:pt>
          <cx:pt idx="3644">15/08/2017</cx:pt>
          <cx:pt idx="3645">16/08/2017</cx:pt>
          <cx:pt idx="3646">17/08/2017</cx:pt>
          <cx:pt idx="3647">18/08/2017</cx:pt>
          <cx:pt idx="3648">21/08/2017</cx:pt>
          <cx:pt idx="3649">22/08/2017</cx:pt>
          <cx:pt idx="3650">23/08/2017</cx:pt>
          <cx:pt idx="3651">24/08/2017</cx:pt>
          <cx:pt idx="3652">25/08/2017</cx:pt>
          <cx:pt idx="3653">28/08/2017</cx:pt>
          <cx:pt idx="3654">29/08/2017</cx:pt>
          <cx:pt idx="3655">30/08/2017</cx:pt>
          <cx:pt idx="3656">31/08/2017</cx:pt>
          <cx:pt idx="3657">01/09/2017</cx:pt>
          <cx:pt idx="3658">05/09/2017</cx:pt>
          <cx:pt idx="3659">06/09/2017</cx:pt>
          <cx:pt idx="3660">07/09/2017</cx:pt>
          <cx:pt idx="3661">08/09/2017</cx:pt>
          <cx:pt idx="3662">11/09/2017</cx:pt>
          <cx:pt idx="3663">12/09/2017</cx:pt>
          <cx:pt idx="3664">13/09/2017</cx:pt>
          <cx:pt idx="3665">14/09/2017</cx:pt>
          <cx:pt idx="3666">15/09/2017</cx:pt>
          <cx:pt idx="3667">18/09/2017</cx:pt>
          <cx:pt idx="3668">19/09/2017</cx:pt>
          <cx:pt idx="3669">20/09/2017</cx:pt>
          <cx:pt idx="3670">21/09/2017</cx:pt>
          <cx:pt idx="3671">22/09/2017</cx:pt>
          <cx:pt idx="3672">25/09/2017</cx:pt>
          <cx:pt idx="3673">26/09/2017</cx:pt>
          <cx:pt idx="3674">27/09/2017</cx:pt>
          <cx:pt idx="3675">28/09/2017</cx:pt>
          <cx:pt idx="3676">29/09/2017</cx:pt>
          <cx:pt idx="3677">02/10/2017</cx:pt>
          <cx:pt idx="3678">03/10/2017</cx:pt>
          <cx:pt idx="3679">04/10/2017</cx:pt>
          <cx:pt idx="3680">05/10/2017</cx:pt>
          <cx:pt idx="3681">06/10/2017</cx:pt>
          <cx:pt idx="3682">09/10/2017</cx:pt>
          <cx:pt idx="3683">10/10/2017</cx:pt>
          <cx:pt idx="3684">11/10/2017</cx:pt>
          <cx:pt idx="3685">12/10/2017</cx:pt>
          <cx:pt idx="3686">13/10/2017</cx:pt>
          <cx:pt idx="3687">16/10/2017</cx:pt>
          <cx:pt idx="3688">17/10/2017</cx:pt>
          <cx:pt idx="3689">18/10/2017</cx:pt>
          <cx:pt idx="3690">19/10/2017</cx:pt>
          <cx:pt idx="3691">20/10/2017</cx:pt>
          <cx:pt idx="3692">23/10/2017</cx:pt>
          <cx:pt idx="3693">24/10/2017</cx:pt>
          <cx:pt idx="3694">25/10/2017</cx:pt>
          <cx:pt idx="3695">26/10/2017</cx:pt>
          <cx:pt idx="3696">27/10/2017</cx:pt>
          <cx:pt idx="3697">30/10/2017</cx:pt>
          <cx:pt idx="3698">31/10/2017</cx:pt>
          <cx:pt idx="3699">01/11/2017</cx:pt>
          <cx:pt idx="3700">02/11/2017</cx:pt>
          <cx:pt idx="3701">03/11/2017</cx:pt>
          <cx:pt idx="3702">06/11/2017</cx:pt>
          <cx:pt idx="3703">07/11/2017</cx:pt>
          <cx:pt idx="3704">08/11/2017</cx:pt>
          <cx:pt idx="3705">09/11/2017</cx:pt>
          <cx:pt idx="3706">10/11/2017</cx:pt>
          <cx:pt idx="3707">13/11/2017</cx:pt>
          <cx:pt idx="3708">14/11/2017</cx:pt>
          <cx:pt idx="3709">15/11/2017</cx:pt>
          <cx:pt idx="3710">16/11/2017</cx:pt>
          <cx:pt idx="3711">17/11/2017</cx:pt>
          <cx:pt idx="3712">20/11/2017</cx:pt>
          <cx:pt idx="3713">21/11/2017</cx:pt>
          <cx:pt idx="3714">22/11/2017</cx:pt>
          <cx:pt idx="3715">27/11/2017</cx:pt>
          <cx:pt idx="3716">28/11/2017</cx:pt>
          <cx:pt idx="3717">29/11/2017</cx:pt>
          <cx:pt idx="3718">30/11/2017</cx:pt>
          <cx:pt idx="3719">01/12/2017</cx:pt>
          <cx:pt idx="3720">04/12/2017</cx:pt>
          <cx:pt idx="3721">05/12/2017</cx:pt>
          <cx:pt idx="3722">06/12/2017</cx:pt>
          <cx:pt idx="3723">07/12/2017</cx:pt>
          <cx:pt idx="3724">08/12/2017</cx:pt>
          <cx:pt idx="3725">11/12/2017</cx:pt>
          <cx:pt idx="3726">12/12/2017</cx:pt>
          <cx:pt idx="3727">13/12/2017</cx:pt>
          <cx:pt idx="3728">14/12/2017</cx:pt>
          <cx:pt idx="3729">15/12/2017</cx:pt>
          <cx:pt idx="3730">18/12/2017</cx:pt>
          <cx:pt idx="3731">19/12/2017</cx:pt>
          <cx:pt idx="3732">20/12/2017</cx:pt>
          <cx:pt idx="3733">21/12/2017</cx:pt>
          <cx:pt idx="3734">22/12/2017</cx:pt>
          <cx:pt idx="3735">26/12/2017</cx:pt>
          <cx:pt idx="3736">27/12/2017</cx:pt>
          <cx:pt idx="3737">28/12/2017</cx:pt>
          <cx:pt idx="3738">29/12/2017</cx:pt>
          <cx:pt idx="3739">02/01/2018</cx:pt>
          <cx:pt idx="3740">03/01/2018</cx:pt>
          <cx:pt idx="3741">04/01/2018</cx:pt>
          <cx:pt idx="3742">05/01/2018</cx:pt>
          <cx:pt idx="3743">08/01/2018</cx:pt>
          <cx:pt idx="3744">09/01/2018</cx:pt>
          <cx:pt idx="3745">10/01/2018</cx:pt>
          <cx:pt idx="3746">11/01/2018</cx:pt>
          <cx:pt idx="3747">12/01/2018</cx:pt>
          <cx:pt idx="3748">16/01/2018</cx:pt>
          <cx:pt idx="3749">17/01/2018</cx:pt>
          <cx:pt idx="3750">18/01/2018</cx:pt>
          <cx:pt idx="3751">19/01/2018</cx:pt>
          <cx:pt idx="3752">22/01/2018</cx:pt>
          <cx:pt idx="3753">23/01/2018</cx:pt>
          <cx:pt idx="3754">24/01/2018</cx:pt>
          <cx:pt idx="3755">25/01/2018</cx:pt>
          <cx:pt idx="3756">26/01/2018</cx:pt>
          <cx:pt idx="3757">29/01/2018</cx:pt>
          <cx:pt idx="3758">30/01/2018</cx:pt>
          <cx:pt idx="3759">31/01/2018</cx:pt>
          <cx:pt idx="3760">01/02/2018</cx:pt>
          <cx:pt idx="3761">02/02/2018</cx:pt>
          <cx:pt idx="3762">05/02/2018</cx:pt>
          <cx:pt idx="3763">06/02/2018</cx:pt>
          <cx:pt idx="3764">07/02/2018</cx:pt>
          <cx:pt idx="3765">08/02/2018</cx:pt>
          <cx:pt idx="3766">09/02/2018</cx:pt>
          <cx:pt idx="3767">12/02/2018</cx:pt>
          <cx:pt idx="3768">13/02/2018</cx:pt>
          <cx:pt idx="3769">14/02/2018</cx:pt>
          <cx:pt idx="3770">15/02/2018</cx:pt>
          <cx:pt idx="3771">16/02/2018</cx:pt>
          <cx:pt idx="3772">20/02/2018</cx:pt>
          <cx:pt idx="3773">21/02/2018</cx:pt>
          <cx:pt idx="3774">22/02/2018</cx:pt>
          <cx:pt idx="3775">23/02/2018</cx:pt>
          <cx:pt idx="3776">26/02/2018</cx:pt>
          <cx:pt idx="3777">27/02/2018</cx:pt>
          <cx:pt idx="3778">28/02/2018</cx:pt>
          <cx:pt idx="3779">01/03/2018</cx:pt>
          <cx:pt idx="3780">02/03/2018</cx:pt>
          <cx:pt idx="3781">05/03/2018</cx:pt>
          <cx:pt idx="3782">06/03/2018</cx:pt>
          <cx:pt idx="3783">07/03/2018</cx:pt>
          <cx:pt idx="3784">08/03/2018</cx:pt>
          <cx:pt idx="3785">09/03/2018</cx:pt>
          <cx:pt idx="3786">12/03/2018</cx:pt>
          <cx:pt idx="3787">13/03/2018</cx:pt>
          <cx:pt idx="3788">14/03/2018</cx:pt>
          <cx:pt idx="3789">15/03/2018</cx:pt>
          <cx:pt idx="3790">16/03/2018</cx:pt>
          <cx:pt idx="3791">19/03/2018</cx:pt>
          <cx:pt idx="3792">20/03/2018</cx:pt>
          <cx:pt idx="3793">21/03/2018</cx:pt>
          <cx:pt idx="3794">22/03/2018</cx:pt>
          <cx:pt idx="3795">23/03/2018</cx:pt>
          <cx:pt idx="3796">26/03/2018</cx:pt>
          <cx:pt idx="3797">27/03/2018</cx:pt>
          <cx:pt idx="3798">28/03/2018</cx:pt>
          <cx:pt idx="3799">29/03/2018</cx:pt>
          <cx:pt idx="3800">02/04/2018</cx:pt>
          <cx:pt idx="3801">03/04/2018</cx:pt>
          <cx:pt idx="3802">04/04/2018</cx:pt>
          <cx:pt idx="3803">05/04/2018</cx:pt>
          <cx:pt idx="3804">06/04/2018</cx:pt>
          <cx:pt idx="3805">09/04/2018</cx:pt>
          <cx:pt idx="3806">10/04/2018</cx:pt>
          <cx:pt idx="3807">11/04/2018</cx:pt>
          <cx:pt idx="3808">12/04/2018</cx:pt>
          <cx:pt idx="3809">13/04/2018</cx:pt>
          <cx:pt idx="3810">16/04/2018</cx:pt>
          <cx:pt idx="3811">17/04/2018</cx:pt>
          <cx:pt idx="3812">18/04/2018</cx:pt>
          <cx:pt idx="3813">19/04/2018</cx:pt>
          <cx:pt idx="3814">20/04/2018</cx:pt>
          <cx:pt idx="3815">23/04/2018</cx:pt>
          <cx:pt idx="3816">24/04/2018</cx:pt>
          <cx:pt idx="3817">25/04/2018</cx:pt>
          <cx:pt idx="3818">26/04/2018</cx:pt>
          <cx:pt idx="3819">27/04/2018</cx:pt>
          <cx:pt idx="3820">30/04/2018</cx:pt>
          <cx:pt idx="3821">01/05/2018</cx:pt>
          <cx:pt idx="3822">02/05/2018</cx:pt>
          <cx:pt idx="3823">03/05/2018</cx:pt>
          <cx:pt idx="3824">04/05/2018</cx:pt>
          <cx:pt idx="3825">07/05/2018</cx:pt>
          <cx:pt idx="3826">08/05/2018</cx:pt>
          <cx:pt idx="3827">09/05/2018</cx:pt>
          <cx:pt idx="3828">10/05/2018</cx:pt>
          <cx:pt idx="3829">11/05/2018</cx:pt>
          <cx:pt idx="3830">14/05/2018</cx:pt>
          <cx:pt idx="3831">15/05/2018</cx:pt>
          <cx:pt idx="3832">16/05/2018</cx:pt>
          <cx:pt idx="3833">17/05/2018</cx:pt>
          <cx:pt idx="3834">18/05/2018</cx:pt>
          <cx:pt idx="3835">21/05/2018</cx:pt>
          <cx:pt idx="3836">22/05/2018</cx:pt>
          <cx:pt idx="3837">23/05/2018</cx:pt>
          <cx:pt idx="3838">24/05/2018</cx:pt>
          <cx:pt idx="3839">25/05/2018</cx:pt>
          <cx:pt idx="3840">29/05/2018</cx:pt>
          <cx:pt idx="3841">30/05/2018</cx:pt>
          <cx:pt idx="3842">31/05/2018</cx:pt>
          <cx:pt idx="3843">01/06/2018</cx:pt>
          <cx:pt idx="3844">04/06/2018</cx:pt>
          <cx:pt idx="3845">05/06/2018</cx:pt>
          <cx:pt idx="3846">06/06/2018</cx:pt>
          <cx:pt idx="3847">07/06/2018</cx:pt>
          <cx:pt idx="3848">08/06/2018</cx:pt>
          <cx:pt idx="3849">11/06/2018</cx:pt>
          <cx:pt idx="3850">12/06/2018</cx:pt>
          <cx:pt idx="3851">13/06/2018</cx:pt>
          <cx:pt idx="3852">14/06/2018</cx:pt>
          <cx:pt idx="3853">15/06/2018</cx:pt>
          <cx:pt idx="3854">18/06/2018</cx:pt>
          <cx:pt idx="3855">19/06/2018</cx:pt>
          <cx:pt idx="3856">20/06/2018</cx:pt>
          <cx:pt idx="3857">21/06/2018</cx:pt>
          <cx:pt idx="3858">22/06/2018</cx:pt>
          <cx:pt idx="3859">25/06/2018</cx:pt>
          <cx:pt idx="3860">26/06/2018</cx:pt>
          <cx:pt idx="3861">27/06/2018</cx:pt>
          <cx:pt idx="3862">28/06/2018</cx:pt>
          <cx:pt idx="3863">29/06/2018</cx:pt>
          <cx:pt idx="3864">02/07/2018</cx:pt>
          <cx:pt idx="3865">05/07/2018</cx:pt>
          <cx:pt idx="3866">06/07/2018</cx:pt>
          <cx:pt idx="3867">09/07/2018</cx:pt>
          <cx:pt idx="3868">10/07/2018</cx:pt>
          <cx:pt idx="3869">11/07/2018</cx:pt>
          <cx:pt idx="3870">12/07/2018</cx:pt>
          <cx:pt idx="3871">13/07/2018</cx:pt>
          <cx:pt idx="3872">16/07/2018</cx:pt>
          <cx:pt idx="3873">17/07/2018</cx:pt>
          <cx:pt idx="3874">18/07/2018</cx:pt>
          <cx:pt idx="3875">19/07/2018</cx:pt>
          <cx:pt idx="3876">20/07/2018</cx:pt>
          <cx:pt idx="3877">23/07/2018</cx:pt>
          <cx:pt idx="3878">24/07/2018</cx:pt>
          <cx:pt idx="3879">25/07/2018</cx:pt>
          <cx:pt idx="3880">26/07/2018</cx:pt>
          <cx:pt idx="3881">27/07/2018</cx:pt>
          <cx:pt idx="3882">30/07/2018</cx:pt>
          <cx:pt idx="3883">31/07/2018</cx:pt>
          <cx:pt idx="3884">01/08/2018</cx:pt>
          <cx:pt idx="3885">02/08/2018</cx:pt>
          <cx:pt idx="3886">03/08/2018</cx:pt>
          <cx:pt idx="3887">06/08/2018</cx:pt>
          <cx:pt idx="3888">07/08/2018</cx:pt>
          <cx:pt idx="3889">08/08/2018</cx:pt>
          <cx:pt idx="3890">09/08/2018</cx:pt>
          <cx:pt idx="3891">10/08/2018</cx:pt>
          <cx:pt idx="3892">13/08/2018</cx:pt>
          <cx:pt idx="3893">14/08/2018</cx:pt>
          <cx:pt idx="3894">15/08/2018</cx:pt>
          <cx:pt idx="3895">16/08/2018</cx:pt>
          <cx:pt idx="3896">17/08/2018</cx:pt>
          <cx:pt idx="3897">20/08/2018</cx:pt>
          <cx:pt idx="3898">21/08/2018</cx:pt>
          <cx:pt idx="3899">22/08/2018</cx:pt>
          <cx:pt idx="3900">23/08/2018</cx:pt>
          <cx:pt idx="3901">24/08/2018</cx:pt>
          <cx:pt idx="3902">27/08/2018</cx:pt>
          <cx:pt idx="3903">28/08/2018</cx:pt>
          <cx:pt idx="3904">29/08/2018</cx:pt>
          <cx:pt idx="3905">30/08/2018</cx:pt>
          <cx:pt idx="3906">31/08/2018</cx:pt>
          <cx:pt idx="3907">04/09/2018</cx:pt>
          <cx:pt idx="3908">05/09/2018</cx:pt>
          <cx:pt idx="3909">06/09/2018</cx:pt>
          <cx:pt idx="3910">07/09/2018</cx:pt>
          <cx:pt idx="3911">10/09/2018</cx:pt>
          <cx:pt idx="3912">11/09/2018</cx:pt>
          <cx:pt idx="3913">12/09/2018</cx:pt>
          <cx:pt idx="3914">13/09/2018</cx:pt>
          <cx:pt idx="3915">14/09/2018</cx:pt>
          <cx:pt idx="3916">17/09/2018</cx:pt>
          <cx:pt idx="3917">18/09/2018</cx:pt>
          <cx:pt idx="3918">19/09/2018</cx:pt>
          <cx:pt idx="3919">20/09/2018</cx:pt>
          <cx:pt idx="3920">21/09/2018</cx:pt>
          <cx:pt idx="3921">24/09/2018</cx:pt>
          <cx:pt idx="3922">25/09/2018</cx:pt>
          <cx:pt idx="3923">26/09/2018</cx:pt>
          <cx:pt idx="3924">27/09/2018</cx:pt>
          <cx:pt idx="3925">28/09/2018</cx:pt>
          <cx:pt idx="3926">01/10/2018</cx:pt>
          <cx:pt idx="3927">02/10/2018</cx:pt>
          <cx:pt idx="3928">03/10/2018</cx:pt>
          <cx:pt idx="3929">04/10/2018</cx:pt>
          <cx:pt idx="3930">05/10/2018</cx:pt>
          <cx:pt idx="3931">08/10/2018</cx:pt>
          <cx:pt idx="3932">09/10/2018</cx:pt>
          <cx:pt idx="3933">10/10/2018</cx:pt>
          <cx:pt idx="3934">11/10/2018</cx:pt>
          <cx:pt idx="3935">12/10/2018</cx:pt>
          <cx:pt idx="3936">15/10/2018</cx:pt>
          <cx:pt idx="3937">16/10/2018</cx:pt>
          <cx:pt idx="3938">17/10/2018</cx:pt>
          <cx:pt idx="3939">18/10/2018</cx:pt>
          <cx:pt idx="3940">19/10/2018</cx:pt>
          <cx:pt idx="3941">22/10/2018</cx:pt>
          <cx:pt idx="3942">23/10/2018</cx:pt>
          <cx:pt idx="3943">24/10/2018</cx:pt>
          <cx:pt idx="3944">25/10/2018</cx:pt>
          <cx:pt idx="3945">26/10/2018</cx:pt>
          <cx:pt idx="3946">29/10/2018</cx:pt>
          <cx:pt idx="3947">30/10/2018</cx:pt>
          <cx:pt idx="3948">31/10/2018</cx:pt>
          <cx:pt idx="3949">01/11/2018</cx:pt>
          <cx:pt idx="3950">02/11/2018</cx:pt>
          <cx:pt idx="3951">05/11/2018</cx:pt>
          <cx:pt idx="3952">06/11/2018</cx:pt>
          <cx:pt idx="3953">07/11/2018</cx:pt>
          <cx:pt idx="3954">08/11/2018</cx:pt>
          <cx:pt idx="3955">09/11/2018</cx:pt>
          <cx:pt idx="3956">12/11/2018</cx:pt>
          <cx:pt idx="3957">13/11/2018</cx:pt>
          <cx:pt idx="3958">14/11/2018</cx:pt>
          <cx:pt idx="3959">15/11/2018</cx:pt>
          <cx:pt idx="3960">16/11/2018</cx:pt>
          <cx:pt idx="3961">19/11/2018</cx:pt>
          <cx:pt idx="3962">20/11/2018</cx:pt>
          <cx:pt idx="3963">21/11/2018</cx:pt>
          <cx:pt idx="3964">26/11/2018</cx:pt>
          <cx:pt idx="3965">27/11/2018</cx:pt>
          <cx:pt idx="3966">28/11/2018</cx:pt>
          <cx:pt idx="3967">29/11/2018</cx:pt>
          <cx:pt idx="3968">30/11/2018</cx:pt>
          <cx:pt idx="3969">03/12/2018</cx:pt>
          <cx:pt idx="3970">04/12/2018</cx:pt>
          <cx:pt idx="3971">06/12/2018</cx:pt>
          <cx:pt idx="3972">07/12/2018</cx:pt>
          <cx:pt idx="3973">10/12/2018</cx:pt>
          <cx:pt idx="3974">11/12/2018</cx:pt>
          <cx:pt idx="3975">12/12/2018</cx:pt>
          <cx:pt idx="3976">13/12/2018</cx:pt>
          <cx:pt idx="3977">14/12/2018</cx:pt>
          <cx:pt idx="3978">17/12/2018</cx:pt>
          <cx:pt idx="3979">18/12/2018</cx:pt>
          <cx:pt idx="3980">19/12/2018</cx:pt>
          <cx:pt idx="3981">20/12/2018</cx:pt>
          <cx:pt idx="3982">21/12/2018</cx:pt>
          <cx:pt idx="3983">26/12/2018</cx:pt>
          <cx:pt idx="3984">27/12/2018</cx:pt>
          <cx:pt idx="3985">28/12/2018</cx:pt>
          <cx:pt idx="3986">31/12/2018</cx:pt>
          <cx:pt idx="3987">02/01/2019</cx:pt>
          <cx:pt idx="3988">03/01/2019</cx:pt>
          <cx:pt idx="3989">04/01/2019</cx:pt>
          <cx:pt idx="3990">07/01/2019</cx:pt>
          <cx:pt idx="3991">08/01/2019</cx:pt>
          <cx:pt idx="3992">09/01/2019</cx:pt>
          <cx:pt idx="3993">10/01/2019</cx:pt>
          <cx:pt idx="3994">11/01/2019</cx:pt>
          <cx:pt idx="3995">14/01/2019</cx:pt>
          <cx:pt idx="3996">15/01/2019</cx:pt>
          <cx:pt idx="3997">16/01/2019</cx:pt>
          <cx:pt idx="3998">17/01/2019</cx:pt>
          <cx:pt idx="3999">18/01/2019</cx:pt>
          <cx:pt idx="4000">22/01/2019</cx:pt>
          <cx:pt idx="4001">23/01/2019</cx:pt>
          <cx:pt idx="4002">24/01/2019</cx:pt>
          <cx:pt idx="4003">25/01/2019</cx:pt>
          <cx:pt idx="4004">28/01/2019</cx:pt>
          <cx:pt idx="4005">29/01/2019</cx:pt>
          <cx:pt idx="4006">30/01/2019</cx:pt>
          <cx:pt idx="4007">31/01/2019</cx:pt>
          <cx:pt idx="4008">01/02/2019</cx:pt>
          <cx:pt idx="4009">04/02/2019</cx:pt>
          <cx:pt idx="4010">05/02/2019</cx:pt>
          <cx:pt idx="4011">06/02/2019</cx:pt>
          <cx:pt idx="4012">07/02/2019</cx:pt>
          <cx:pt idx="4013">08/02/2019</cx:pt>
          <cx:pt idx="4014">11/02/2019</cx:pt>
          <cx:pt idx="4015">12/02/2019</cx:pt>
          <cx:pt idx="4016">13/02/2019</cx:pt>
          <cx:pt idx="4017">14/02/2019</cx:pt>
          <cx:pt idx="4018">15/02/2019</cx:pt>
          <cx:pt idx="4019">19/02/2019</cx:pt>
          <cx:pt idx="4020">20/02/2019</cx:pt>
          <cx:pt idx="4021">21/02/2019</cx:pt>
          <cx:pt idx="4022">22/02/2019</cx:pt>
          <cx:pt idx="4023">25/02/2019</cx:pt>
          <cx:pt idx="4024">26/02/2019</cx:pt>
          <cx:pt idx="4025">27/02/2019</cx:pt>
          <cx:pt idx="4026">28/02/2019</cx:pt>
          <cx:pt idx="4027">01/03/2019</cx:pt>
          <cx:pt idx="4028">04/03/2019</cx:pt>
          <cx:pt idx="4029">05/03/2019</cx:pt>
          <cx:pt idx="4030">06/03/2019</cx:pt>
          <cx:pt idx="4031">07/03/2019</cx:pt>
          <cx:pt idx="4032">08/03/2019</cx:pt>
          <cx:pt idx="4033">11/03/2019</cx:pt>
          <cx:pt idx="4034">12/03/2019</cx:pt>
          <cx:pt idx="4035">13/03/2019</cx:pt>
          <cx:pt idx="4036">14/03/2019</cx:pt>
          <cx:pt idx="4037">15/03/2019</cx:pt>
          <cx:pt idx="4038">18/03/2019</cx:pt>
          <cx:pt idx="4039">19/03/2019</cx:pt>
          <cx:pt idx="4040">20/03/2019</cx:pt>
          <cx:pt idx="4041">21/03/2019</cx:pt>
          <cx:pt idx="4042">22/03/2019</cx:pt>
          <cx:pt idx="4043">25/03/2019</cx:pt>
          <cx:pt idx="4044">26/03/2019</cx:pt>
          <cx:pt idx="4045">27/03/2019</cx:pt>
          <cx:pt idx="4046">28/03/2019</cx:pt>
          <cx:pt idx="4047">29/03/2019</cx:pt>
          <cx:pt idx="4048">01/04/2019</cx:pt>
          <cx:pt idx="4049">02/04/2019</cx:pt>
          <cx:pt idx="4050">03/04/2019</cx:pt>
          <cx:pt idx="4051">04/04/2019</cx:pt>
          <cx:pt idx="4052">05/04/2019</cx:pt>
          <cx:pt idx="4053">08/04/2019</cx:pt>
          <cx:pt idx="4054">09/04/2019</cx:pt>
          <cx:pt idx="4055">10/04/2019</cx:pt>
          <cx:pt idx="4056">11/04/2019</cx:pt>
          <cx:pt idx="4057">12/04/2019</cx:pt>
          <cx:pt idx="4058">15/04/2019</cx:pt>
          <cx:pt idx="4059">16/04/2019</cx:pt>
          <cx:pt idx="4060">17/04/2019</cx:pt>
          <cx:pt idx="4061">18/04/2019</cx:pt>
          <cx:pt idx="4062">22/04/2019</cx:pt>
          <cx:pt idx="4063">23/04/2019</cx:pt>
          <cx:pt idx="4064">24/04/2019</cx:pt>
          <cx:pt idx="4065">25/04/2019</cx:pt>
          <cx:pt idx="4066">26/04/2019</cx:pt>
          <cx:pt idx="4067">29/04/2019</cx:pt>
          <cx:pt idx="4068">30/04/2019</cx:pt>
          <cx:pt idx="4069">01/05/2019</cx:pt>
          <cx:pt idx="4070">02/05/2019</cx:pt>
          <cx:pt idx="4071">03/05/2019</cx:pt>
          <cx:pt idx="4072">06/05/2019</cx:pt>
          <cx:pt idx="4073">07/05/2019</cx:pt>
          <cx:pt idx="4074">08/05/2019</cx:pt>
          <cx:pt idx="4075">09/05/2019</cx:pt>
          <cx:pt idx="4076">10/05/2019</cx:pt>
          <cx:pt idx="4077">13/05/2019</cx:pt>
          <cx:pt idx="4078">14/05/2019</cx:pt>
          <cx:pt idx="4079">15/05/2019</cx:pt>
          <cx:pt idx="4080">16/05/2019</cx:pt>
          <cx:pt idx="4081">17/05/2019</cx:pt>
          <cx:pt idx="4082">20/05/2019</cx:pt>
          <cx:pt idx="4083">21/05/2019</cx:pt>
          <cx:pt idx="4084">22/05/2019</cx:pt>
          <cx:pt idx="4085">23/05/2019</cx:pt>
          <cx:pt idx="4086">24/05/2019</cx:pt>
          <cx:pt idx="4087">28/05/2019</cx:pt>
          <cx:pt idx="4088">29/05/2019</cx:pt>
          <cx:pt idx="4089">30/05/2019</cx:pt>
          <cx:pt idx="4090">31/05/2019</cx:pt>
          <cx:pt idx="4091">03/06/2019</cx:pt>
          <cx:pt idx="4092">04/06/2019</cx:pt>
          <cx:pt idx="4093">05/06/2019</cx:pt>
          <cx:pt idx="4094">06/06/2019</cx:pt>
          <cx:pt idx="4095">07/06/2019</cx:pt>
          <cx:pt idx="4096">10/06/2019</cx:pt>
          <cx:pt idx="4097">11/06/2019</cx:pt>
          <cx:pt idx="4098">12/06/2019</cx:pt>
          <cx:pt idx="4099">13/06/2019</cx:pt>
          <cx:pt idx="4100">14/06/2019</cx:pt>
          <cx:pt idx="4101">17/06/2019</cx:pt>
          <cx:pt idx="4102">18/06/2019</cx:pt>
          <cx:pt idx="4103">19/06/2019</cx:pt>
          <cx:pt idx="4104">20/06/2019</cx:pt>
          <cx:pt idx="4105">21/06/2019</cx:pt>
          <cx:pt idx="4106">24/06/2019</cx:pt>
          <cx:pt idx="4107">25/06/2019</cx:pt>
          <cx:pt idx="4108">26/06/2019</cx:pt>
          <cx:pt idx="4109">27/06/2019</cx:pt>
          <cx:pt idx="4110">28/06/2019</cx:pt>
          <cx:pt idx="4111">01/07/2019</cx:pt>
          <cx:pt idx="4112">02/07/2019</cx:pt>
          <cx:pt idx="4113">05/07/2019</cx:pt>
          <cx:pt idx="4114">08/07/2019</cx:pt>
          <cx:pt idx="4115">09/07/2019</cx:pt>
          <cx:pt idx="4116">10/07/2019</cx:pt>
          <cx:pt idx="4117">11/07/2019</cx:pt>
          <cx:pt idx="4118">12/07/2019</cx:pt>
          <cx:pt idx="4119">15/07/2019</cx:pt>
          <cx:pt idx="4120">16/07/2019</cx:pt>
          <cx:pt idx="4121">17/07/2019</cx:pt>
          <cx:pt idx="4122">18/07/2019</cx:pt>
          <cx:pt idx="4123">19/07/2019</cx:pt>
          <cx:pt idx="4124">22/07/2019</cx:pt>
          <cx:pt idx="4125">23/07/2019</cx:pt>
          <cx:pt idx="4126">24/07/2019</cx:pt>
          <cx:pt idx="4127">25/07/2019</cx:pt>
          <cx:pt idx="4128">26/07/2019</cx:pt>
          <cx:pt idx="4129">29/07/2019</cx:pt>
          <cx:pt idx="4130">30/07/2019</cx:pt>
          <cx:pt idx="4131">31/07/2019</cx:pt>
          <cx:pt idx="4132">01/08/2019</cx:pt>
          <cx:pt idx="4133">02/08/2019</cx:pt>
          <cx:pt idx="4134">05/08/2019</cx:pt>
          <cx:pt idx="4135">06/08/2019</cx:pt>
          <cx:pt idx="4136">07/08/2019</cx:pt>
          <cx:pt idx="4137">08/08/2019</cx:pt>
          <cx:pt idx="4138">09/08/2019</cx:pt>
          <cx:pt idx="4139">12/08/2019</cx:pt>
          <cx:pt idx="4140">13/08/2019</cx:pt>
          <cx:pt idx="4141">14/08/2019</cx:pt>
          <cx:pt idx="4142">15/08/2019</cx:pt>
          <cx:pt idx="4143">16/08/2019</cx:pt>
          <cx:pt idx="4144">19/08/2019</cx:pt>
          <cx:pt idx="4145">20/08/2019</cx:pt>
          <cx:pt idx="4146">21/08/2019</cx:pt>
          <cx:pt idx="4147">22/08/2019</cx:pt>
          <cx:pt idx="4148">23/08/2019</cx:pt>
          <cx:pt idx="4149">26/08/2019</cx:pt>
          <cx:pt idx="4150">27/08/2019</cx:pt>
          <cx:pt idx="4151">28/08/2019</cx:pt>
          <cx:pt idx="4152">29/08/2019</cx:pt>
          <cx:pt idx="4153">30/08/2019</cx:pt>
          <cx:pt idx="4154">03/09/2019</cx:pt>
          <cx:pt idx="4155">04/09/2019</cx:pt>
          <cx:pt idx="4156">05/09/2019</cx:pt>
          <cx:pt idx="4157">06/09/2019</cx:pt>
          <cx:pt idx="4158">09/09/2019</cx:pt>
          <cx:pt idx="4159">10/09/2019</cx:pt>
          <cx:pt idx="4160">11/09/2019</cx:pt>
          <cx:pt idx="4161">12/09/2019</cx:pt>
          <cx:pt idx="4162">13/09/2019</cx:pt>
          <cx:pt idx="4163">16/09/2019</cx:pt>
          <cx:pt idx="4164">17/09/2019</cx:pt>
          <cx:pt idx="4165">18/09/2019</cx:pt>
          <cx:pt idx="4166">19/09/2019</cx:pt>
          <cx:pt idx="4167">20/09/2019</cx:pt>
          <cx:pt idx="4168">23/09/2019</cx:pt>
          <cx:pt idx="4169">24/09/2019</cx:pt>
          <cx:pt idx="4170">25/09/2019</cx:pt>
          <cx:pt idx="4171">26/09/2019</cx:pt>
          <cx:pt idx="4172">27/09/2019</cx:pt>
          <cx:pt idx="4173">30/09/2019</cx:pt>
          <cx:pt idx="4174">01/10/2019</cx:pt>
          <cx:pt idx="4175">02/10/2019</cx:pt>
          <cx:pt idx="4176">03/10/2019</cx:pt>
          <cx:pt idx="4177">04/10/2019</cx:pt>
          <cx:pt idx="4178">07/10/2019</cx:pt>
          <cx:pt idx="4179">08/10/2019</cx:pt>
          <cx:pt idx="4180">09/10/2019</cx:pt>
          <cx:pt idx="4181">10/10/2019</cx:pt>
          <cx:pt idx="4182">11/10/2019</cx:pt>
          <cx:pt idx="4183">14/10/2019</cx:pt>
          <cx:pt idx="4184">15/10/2019</cx:pt>
          <cx:pt idx="4185">16/10/2019</cx:pt>
          <cx:pt idx="4186">17/10/2019</cx:pt>
          <cx:pt idx="4187">18/10/2019</cx:pt>
          <cx:pt idx="4188">21/10/2019</cx:pt>
          <cx:pt idx="4189">22/10/2019</cx:pt>
          <cx:pt idx="4190">23/10/2019</cx:pt>
          <cx:pt idx="4191">24/10/2019</cx:pt>
          <cx:pt idx="4192">25/10/2019</cx:pt>
          <cx:pt idx="4193">28/10/2019</cx:pt>
          <cx:pt idx="4194">29/10/2019</cx:pt>
          <cx:pt idx="4195">30/10/2019</cx:pt>
          <cx:pt idx="4196">31/10/2019</cx:pt>
          <cx:pt idx="4197">01/11/2019</cx:pt>
          <cx:pt idx="4198">04/11/2019</cx:pt>
          <cx:pt idx="4199">05/11/2019</cx:pt>
          <cx:pt idx="4200">06/11/2019</cx:pt>
          <cx:pt idx="4201">07/11/2019</cx:pt>
          <cx:pt idx="4202">08/11/2019</cx:pt>
          <cx:pt idx="4203">11/11/2019</cx:pt>
          <cx:pt idx="4204">12/11/2019</cx:pt>
          <cx:pt idx="4205">13/11/2019</cx:pt>
          <cx:pt idx="4206">14/11/2019</cx:pt>
          <cx:pt idx="4207">15/11/2019</cx:pt>
          <cx:pt idx="4208">18/11/2019</cx:pt>
          <cx:pt idx="4209">19/11/2019</cx:pt>
          <cx:pt idx="4210">20/11/2019</cx:pt>
          <cx:pt idx="4211">21/11/2019</cx:pt>
          <cx:pt idx="4212">22/11/2019</cx:pt>
          <cx:pt idx="4213">25/11/2019</cx:pt>
          <cx:pt idx="4214">26/11/2019</cx:pt>
          <cx:pt idx="4215">27/11/2019</cx:pt>
          <cx:pt idx="4216">02/12/2019</cx:pt>
          <cx:pt idx="4217">03/12/2019</cx:pt>
          <cx:pt idx="4218">04/12/2019</cx:pt>
          <cx:pt idx="4219">05/12/2019</cx:pt>
          <cx:pt idx="4220">06/12/2019</cx:pt>
          <cx:pt idx="4221">09/12/2019</cx:pt>
          <cx:pt idx="4222">10/12/2019</cx:pt>
          <cx:pt idx="4223">11/12/2019</cx:pt>
          <cx:pt idx="4224">12/12/2019</cx:pt>
          <cx:pt idx="4225">13/12/2019</cx:pt>
          <cx:pt idx="4226">16/12/2019</cx:pt>
          <cx:pt idx="4227">17/12/2019</cx:pt>
          <cx:pt idx="4228">18/12/2019</cx:pt>
          <cx:pt idx="4229">19/12/2019</cx:pt>
          <cx:pt idx="4230">20/12/2019</cx:pt>
          <cx:pt idx="4231">23/12/2019</cx:pt>
          <cx:pt idx="4232">26/12/2019</cx:pt>
          <cx:pt idx="4233">27/12/2019</cx:pt>
          <cx:pt idx="4234">30/12/2019</cx:pt>
          <cx:pt idx="4235">31/12/2019</cx:pt>
          <cx:pt idx="4236">02/01/2020</cx:pt>
          <cx:pt idx="4237">03/01/2020</cx:pt>
          <cx:pt idx="4238">06/01/2020</cx:pt>
          <cx:pt idx="4239">07/01/2020</cx:pt>
          <cx:pt idx="4240">08/01/2020</cx:pt>
          <cx:pt idx="4241">09/01/2020</cx:pt>
          <cx:pt idx="4242">10/01/2020</cx:pt>
          <cx:pt idx="4243">13/01/2020</cx:pt>
          <cx:pt idx="4244">14/01/2020</cx:pt>
          <cx:pt idx="4245">15/01/2020</cx:pt>
          <cx:pt idx="4246">16/01/2020</cx:pt>
          <cx:pt idx="4247">17/01/2020</cx:pt>
          <cx:pt idx="4248">21/01/2020</cx:pt>
          <cx:pt idx="4249">22/01/2020</cx:pt>
          <cx:pt idx="4250">23/01/2020</cx:pt>
          <cx:pt idx="4251">24/01/2020</cx:pt>
          <cx:pt idx="4252">27/01/2020</cx:pt>
          <cx:pt idx="4253">28/01/2020</cx:pt>
          <cx:pt idx="4254">29/01/2020</cx:pt>
          <cx:pt idx="4255">30/01/2020</cx:pt>
          <cx:pt idx="4256">31/01/2020</cx:pt>
          <cx:pt idx="4257">03/02/2020</cx:pt>
          <cx:pt idx="4258">04/02/2020</cx:pt>
          <cx:pt idx="4259">05/02/2020</cx:pt>
          <cx:pt idx="4260">06/02/2020</cx:pt>
          <cx:pt idx="4261">07/02/2020</cx:pt>
          <cx:pt idx="4262">10/02/2020</cx:pt>
          <cx:pt idx="4263">11/02/2020</cx:pt>
          <cx:pt idx="4264">12/02/2020</cx:pt>
          <cx:pt idx="4265">13/02/2020</cx:pt>
          <cx:pt idx="4266">14/02/2020</cx:pt>
          <cx:pt idx="4267">18/02/2020</cx:pt>
          <cx:pt idx="4268">19/02/2020</cx:pt>
          <cx:pt idx="4269">20/02/2020</cx:pt>
          <cx:pt idx="4270">21/02/2020</cx:pt>
          <cx:pt idx="4271">24/02/2020</cx:pt>
          <cx:pt idx="4272">25/02/2020</cx:pt>
          <cx:pt idx="4273">26/02/2020</cx:pt>
          <cx:pt idx="4274">27/02/2020</cx:pt>
          <cx:pt idx="4275">28/02/2020</cx:pt>
          <cx:pt idx="4276">02/03/2020</cx:pt>
          <cx:pt idx="4277">03/03/2020</cx:pt>
          <cx:pt idx="4278">04/03/2020</cx:pt>
          <cx:pt idx="4279">05/03/2020</cx:pt>
          <cx:pt idx="4280">06/03/2020</cx:pt>
          <cx:pt idx="4281">09/03/2020</cx:pt>
          <cx:pt idx="4282">10/03/2020</cx:pt>
          <cx:pt idx="4283">11/03/2020</cx:pt>
          <cx:pt idx="4284">12/03/2020</cx:pt>
          <cx:pt idx="4285">13/03/2020</cx:pt>
          <cx:pt idx="4286">16/03/2020</cx:pt>
          <cx:pt idx="4287">17/03/2020</cx:pt>
          <cx:pt idx="4288">18/03/2020</cx:pt>
          <cx:pt idx="4289">19/03/2020</cx:pt>
          <cx:pt idx="4290">20/03/2020</cx:pt>
          <cx:pt idx="4291">23/03/2020</cx:pt>
          <cx:pt idx="4292">24/03/2020</cx:pt>
          <cx:pt idx="4293">25/03/2020</cx:pt>
          <cx:pt idx="4294">26/03/2020</cx:pt>
          <cx:pt idx="4295">27/03/2020</cx:pt>
          <cx:pt idx="4296">30/03/2020</cx:pt>
          <cx:pt idx="4297">31/03/2020</cx:pt>
          <cx:pt idx="4298">01/04/2020</cx:pt>
          <cx:pt idx="4299">02/04/2020</cx:pt>
          <cx:pt idx="4300">03/04/2020</cx:pt>
          <cx:pt idx="4301">06/04/2020</cx:pt>
          <cx:pt idx="4302">07/04/2020</cx:pt>
          <cx:pt idx="4303">08/04/2020</cx:pt>
          <cx:pt idx="4304">09/04/2020</cx:pt>
          <cx:pt idx="4305">13/04/2020</cx:pt>
          <cx:pt idx="4306">14/04/2020</cx:pt>
          <cx:pt idx="4307">15/04/2020</cx:pt>
          <cx:pt idx="4308">16/04/2020</cx:pt>
          <cx:pt idx="4309">17/04/2020</cx:pt>
          <cx:pt idx="4310">20/04/2020</cx:pt>
          <cx:pt idx="4311">21/04/2020</cx:pt>
          <cx:pt idx="4312">22/04/2020</cx:pt>
          <cx:pt idx="4313">23/04/2020</cx:pt>
          <cx:pt idx="4314">24/04/2020</cx:pt>
          <cx:pt idx="4315">27/04/2020</cx:pt>
          <cx:pt idx="4316">28/04/2020</cx:pt>
          <cx:pt idx="4317">29/04/2020</cx:pt>
          <cx:pt idx="4318">30/04/2020</cx:pt>
          <cx:pt idx="4319">01/05/2020</cx:pt>
          <cx:pt idx="4320">04/05/2020</cx:pt>
          <cx:pt idx="4321">05/05/2020</cx:pt>
          <cx:pt idx="4322">06/05/2020</cx:pt>
          <cx:pt idx="4323">07/05/2020</cx:pt>
          <cx:pt idx="4324">08/05/2020</cx:pt>
          <cx:pt idx="4325">11/05/2020</cx:pt>
          <cx:pt idx="4326">12/05/2020</cx:pt>
          <cx:pt idx="4327">13/05/2020</cx:pt>
          <cx:pt idx="4328">14/05/2020</cx:pt>
          <cx:pt idx="4329">15/05/2020</cx:pt>
          <cx:pt idx="4330">18/05/2020</cx:pt>
          <cx:pt idx="4331">19/05/2020</cx:pt>
          <cx:pt idx="4332">20/05/2020</cx:pt>
          <cx:pt idx="4333">21/05/2020</cx:pt>
          <cx:pt idx="4334">22/05/2020</cx:pt>
          <cx:pt idx="4335">26/05/2020</cx:pt>
          <cx:pt idx="4336">27/05/2020</cx:pt>
          <cx:pt idx="4337">28/05/2020</cx:pt>
          <cx:pt idx="4338">29/05/2020</cx:pt>
          <cx:pt idx="4339">01/06/2020</cx:pt>
          <cx:pt idx="4340">02/06/2020</cx:pt>
          <cx:pt idx="4341">03/06/2020</cx:pt>
          <cx:pt idx="4342">04/06/2020</cx:pt>
          <cx:pt idx="4343">05/06/2020</cx:pt>
          <cx:pt idx="4344">08/06/2020</cx:pt>
          <cx:pt idx="4345">09/06/2020</cx:pt>
          <cx:pt idx="4346">10/06/2020</cx:pt>
          <cx:pt idx="4347">11/06/2020</cx:pt>
          <cx:pt idx="4348">12/06/2020</cx:pt>
          <cx:pt idx="4349">15/06/2020</cx:pt>
          <cx:pt idx="4350">16/06/2020</cx:pt>
          <cx:pt idx="4351">17/06/2020</cx:pt>
          <cx:pt idx="4352">18/06/2020</cx:pt>
          <cx:pt idx="4353">19/06/2020</cx:pt>
          <cx:pt idx="4354">22/06/2020</cx:pt>
          <cx:pt idx="4355">23/06/2020</cx:pt>
          <cx:pt idx="4356">24/06/2020</cx:pt>
          <cx:pt idx="4357">25/06/2020</cx:pt>
          <cx:pt idx="4358">26/06/2020</cx:pt>
          <cx:pt idx="4359">29/06/2020</cx:pt>
          <cx:pt idx="4360">30/06/2020</cx:pt>
          <cx:pt idx="4361">01/07/2020</cx:pt>
          <cx:pt idx="4362">02/07/2020</cx:pt>
          <cx:pt idx="4363">06/07/2020</cx:pt>
          <cx:pt idx="4364">07/07/2020</cx:pt>
          <cx:pt idx="4365">08/07/2020</cx:pt>
          <cx:pt idx="4366">09/07/2020</cx:pt>
          <cx:pt idx="4367">10/07/2020</cx:pt>
          <cx:pt idx="4368">13/07/2020</cx:pt>
          <cx:pt idx="4369">14/07/2020</cx:pt>
          <cx:pt idx="4370">15/07/2020</cx:pt>
          <cx:pt idx="4371">16/07/2020</cx:pt>
          <cx:pt idx="4372">17/07/2020</cx:pt>
          <cx:pt idx="4373">20/07/2020</cx:pt>
          <cx:pt idx="4374">21/07/2020</cx:pt>
          <cx:pt idx="4375">22/07/2020</cx:pt>
          <cx:pt idx="4376">23/07/2020</cx:pt>
          <cx:pt idx="4377">24/07/2020</cx:pt>
          <cx:pt idx="4378">27/07/2020</cx:pt>
          <cx:pt idx="4379">28/07/2020</cx:pt>
          <cx:pt idx="4380">29/07/2020</cx:pt>
          <cx:pt idx="4381">30/07/2020</cx:pt>
          <cx:pt idx="4382">31/07/2020</cx:pt>
          <cx:pt idx="4383">03/08/2020</cx:pt>
          <cx:pt idx="4384">04/08/2020</cx:pt>
          <cx:pt idx="4385">05/08/2020</cx:pt>
          <cx:pt idx="4386">06/08/2020</cx:pt>
          <cx:pt idx="4387">07/08/2020</cx:pt>
          <cx:pt idx="4388">10/08/2020</cx:pt>
          <cx:pt idx="4389">11/08/2020</cx:pt>
          <cx:pt idx="4390">12/08/2020</cx:pt>
          <cx:pt idx="4391">13/08/2020</cx:pt>
          <cx:pt idx="4392">14/08/2020</cx:pt>
          <cx:pt idx="4393">17/08/2020</cx:pt>
          <cx:pt idx="4394">18/08/2020</cx:pt>
          <cx:pt idx="4395">19/08/2020</cx:pt>
          <cx:pt idx="4396">20/08/2020</cx:pt>
          <cx:pt idx="4397">21/08/2020</cx:pt>
          <cx:pt idx="4398">24/08/2020</cx:pt>
          <cx:pt idx="4399">25/08/2020</cx:pt>
          <cx:pt idx="4400">26/08/2020</cx:pt>
          <cx:pt idx="4401">27/08/2020</cx:pt>
          <cx:pt idx="4402">28/08/2020</cx:pt>
          <cx:pt idx="4403">31/08/2020</cx:pt>
          <cx:pt idx="4404">01/09/2020</cx:pt>
          <cx:pt idx="4405">02/09/2020</cx:pt>
          <cx:pt idx="4406">03/09/2020</cx:pt>
          <cx:pt idx="4407">04/09/2020</cx:pt>
          <cx:pt idx="4408">08/09/2020</cx:pt>
          <cx:pt idx="4409">09/09/2020</cx:pt>
          <cx:pt idx="4410">10/09/2020</cx:pt>
          <cx:pt idx="4411">11/09/2020</cx:pt>
          <cx:pt idx="4412">14/09/2020</cx:pt>
          <cx:pt idx="4413">15/09/2020</cx:pt>
          <cx:pt idx="4414">16/09/2020</cx:pt>
          <cx:pt idx="4415">17/09/2020</cx:pt>
          <cx:pt idx="4416">18/09/2020</cx:pt>
          <cx:pt idx="4417">21/09/2020</cx:pt>
          <cx:pt idx="4418">22/09/2020</cx:pt>
          <cx:pt idx="4419">23/09/2020</cx:pt>
          <cx:pt idx="4420">24/09/2020</cx:pt>
          <cx:pt idx="4421">25/09/2020</cx:pt>
          <cx:pt idx="4422">28/09/2020</cx:pt>
          <cx:pt idx="4423">29/09/2020</cx:pt>
          <cx:pt idx="4424">30/09/2020</cx:pt>
          <cx:pt idx="4425">01/10/2020</cx:pt>
          <cx:pt idx="4426">02/10/2020</cx:pt>
          <cx:pt idx="4427">05/10/2020</cx:pt>
          <cx:pt idx="4428">06/10/2020</cx:pt>
          <cx:pt idx="4429">07/10/2020</cx:pt>
          <cx:pt idx="4430">08/10/2020</cx:pt>
          <cx:pt idx="4431">09/10/2020</cx:pt>
          <cx:pt idx="4432">12/10/2020</cx:pt>
          <cx:pt idx="4433">13/10/2020</cx:pt>
          <cx:pt idx="4434">14/10/2020</cx:pt>
          <cx:pt idx="4435">15/10/2020</cx:pt>
          <cx:pt idx="4436">16/10/2020</cx:pt>
          <cx:pt idx="4437">19/10/2020</cx:pt>
          <cx:pt idx="4438">20/10/2020</cx:pt>
          <cx:pt idx="4439">21/10/2020</cx:pt>
          <cx:pt idx="4440">22/10/2020</cx:pt>
          <cx:pt idx="4441">23/10/2020</cx:pt>
          <cx:pt idx="4442">26/10/2020</cx:pt>
          <cx:pt idx="4443">27/10/2020</cx:pt>
          <cx:pt idx="4444">28/10/2020</cx:pt>
          <cx:pt idx="4445">29/10/2020</cx:pt>
          <cx:pt idx="4446">30/10/2020</cx:pt>
          <cx:pt idx="4447">02/11/2020</cx:pt>
          <cx:pt idx="4448">03/11/2020</cx:pt>
          <cx:pt idx="4449">04/11/2020</cx:pt>
          <cx:pt idx="4450">05/11/2020</cx:pt>
          <cx:pt idx="4451">06/11/2020</cx:pt>
          <cx:pt idx="4452">09/11/2020</cx:pt>
          <cx:pt idx="4453">10/11/2020</cx:pt>
          <cx:pt idx="4454">11/11/2020</cx:pt>
          <cx:pt idx="4455">12/11/2020</cx:pt>
          <cx:pt idx="4456">13/11/2020</cx:pt>
          <cx:pt idx="4457">16/11/2020</cx:pt>
          <cx:pt idx="4458">17/11/2020</cx:pt>
          <cx:pt idx="4459">18/11/2020</cx:pt>
          <cx:pt idx="4460">19/11/2020</cx:pt>
          <cx:pt idx="4461">20/11/2020</cx:pt>
          <cx:pt idx="4462">23/11/2020</cx:pt>
          <cx:pt idx="4463">24/11/2020</cx:pt>
          <cx:pt idx="4464">25/11/2020</cx:pt>
          <cx:pt idx="4465">30/11/2020</cx:pt>
          <cx:pt idx="4466">01/12/2020</cx:pt>
          <cx:pt idx="4467">02/12/2020</cx:pt>
          <cx:pt idx="4468">03/12/2020</cx:pt>
          <cx:pt idx="4469">04/12/2020</cx:pt>
          <cx:pt idx="4470">07/12/2020</cx:pt>
          <cx:pt idx="4471">08/12/2020</cx:pt>
          <cx:pt idx="4472">09/12/2020</cx:pt>
          <cx:pt idx="4473">10/12/2020</cx:pt>
          <cx:pt idx="4474">11/12/2020</cx:pt>
          <cx:pt idx="4475">14/12/2020</cx:pt>
          <cx:pt idx="4476">15/12/2020</cx:pt>
          <cx:pt idx="4477">16/12/2020</cx:pt>
          <cx:pt idx="4478">17/12/2020</cx:pt>
          <cx:pt idx="4479">18/12/2020</cx:pt>
          <cx:pt idx="4480">21/12/2020</cx:pt>
          <cx:pt idx="4481">22/12/2020</cx:pt>
          <cx:pt idx="4482">23/12/2020</cx:pt>
          <cx:pt idx="4483">28/12/2020</cx:pt>
          <cx:pt idx="4484">29/12/2020</cx:pt>
          <cx:pt idx="4485">30/12/2020</cx:pt>
          <cx:pt idx="4486">31/12/2020</cx:pt>
        </cx:lvl>
      </cx:strDim>
      <cx:numDim type="val">
        <cx:f>aq10pct_stats!$G$2:$G$4488</cx:f>
        <cx:lvl ptCount="4487" formatCode="General">
          <cx:pt idx="0">-0.00024000000000000001</cx:pt>
          <cx:pt idx="1">-0.000165</cx:pt>
          <cx:pt idx="2">-0.00015799999999999999</cx:pt>
          <cx:pt idx="3">-1.4e-05</cx:pt>
          <cx:pt idx="4">-1.4e-05</cx:pt>
          <cx:pt idx="5">-7.9999999999999996e-06</cx:pt>
          <cx:pt idx="6">-7.9999999999999996e-06</cx:pt>
          <cx:pt idx="7">0</cx:pt>
          <cx:pt idx="8">0</cx:pt>
          <cx:pt idx="9">0</cx:pt>
          <cx:pt idx="10">0</cx:pt>
          <cx:pt idx="11">0</cx:pt>
          <cx:pt idx="12">-3.6000000000000001e-05</cx:pt>
          <cx:pt idx="13">-3.4e-05</cx:pt>
          <cx:pt idx="14">-0.000301</cx:pt>
          <cx:pt idx="15">-0.0009859999999999999</cx:pt>
          <cx:pt idx="16">-0.001673</cx:pt>
          <cx:pt idx="17">-0.0023019999999999998</cx:pt>
          <cx:pt idx="18">-0.0032499999999999999</cx:pt>
          <cx:pt idx="19">-0.003656</cx:pt>
          <cx:pt idx="20">-0.0039100000000000003</cx:pt>
          <cx:pt idx="21">-0.0042909999999999997</cx:pt>
          <cx:pt idx="22">-0.0049509999999999997</cx:pt>
          <cx:pt idx="23">-0.0052579999999999997</cx:pt>
          <cx:pt idx="24">-0.0060229999999999997</cx:pt>
          <cx:pt idx="25">-0.0060419999999999996</cx:pt>
          <cx:pt idx="26">-0.0061989999999999996</cx:pt>
          <cx:pt idx="27">-0.0060689999999999997</cx:pt>
          <cx:pt idx="28">-0.0061279999999999998</cx:pt>
          <cx:pt idx="29">-0.0060740000000000004</cx:pt>
          <cx:pt idx="30">-0.006156</cx:pt>
          <cx:pt idx="31">-0.0062179999999999996</cx:pt>
          <cx:pt idx="32">-0.0066100000000000004</cx:pt>
          <cx:pt idx="33">-0.0067920000000000003</cx:pt>
          <cx:pt idx="34">-0.00726</cx:pt>
          <cx:pt idx="35">-0.0074869999999999997</cx:pt>
          <cx:pt idx="36">-0.0080389999999999993</cx:pt>
          <cx:pt idx="37">-0.0082769999999999996</cx:pt>
          <cx:pt idx="38">-0.0086219999999999995</cx:pt>
          <cx:pt idx="39">-0.0088540000000000008</cx:pt>
          <cx:pt idx="40">-0.0089980000000000008</cx:pt>
          <cx:pt idx="41">-0.0095329999999999998</cx:pt>
          <cx:pt idx="42">-0.0097839999999999993</cx:pt>
          <cx:pt idx="43">-0.010281999999999999</cx:pt>
          <cx:pt idx="44">-0.01103</cx:pt>
          <cx:pt idx="45">-0.011328</cx:pt>
          <cx:pt idx="46">-0.011887999999999999</cx:pt>
          <cx:pt idx="47">-0.011658999999999999</cx:pt>
          <cx:pt idx="48">-0.012300999999999999</cx:pt>
          <cx:pt idx="49">-0.012127000000000001</cx:pt>
          <cx:pt idx="50">-0.012002000000000001</cx:pt>
          <cx:pt idx="51">-0.011571</cx:pt>
          <cx:pt idx="52">-0.011801000000000001</cx:pt>
          <cx:pt idx="53">-0.011207</cx:pt>
          <cx:pt idx="54">-0.011387</cx:pt>
          <cx:pt idx="55">-0.011731</cx:pt>
          <cx:pt idx="56">-0.011780000000000001</cx:pt>
          <cx:pt idx="57">-0.011938000000000001</cx:pt>
          <cx:pt idx="58">-0.012463999999999999</cx:pt>
          <cx:pt idx="59">-0.012602</cx:pt>
          <cx:pt idx="60">-0.012451</cx:pt>
          <cx:pt idx="61">-0.012458</cx:pt>
          <cx:pt idx="62">-0.012187</cx:pt>
          <cx:pt idx="63">-0.011809999999999999</cx:pt>
          <cx:pt idx="64">-0.011509</cx:pt>
          <cx:pt idx="65">-0.011139</cx:pt>
          <cx:pt idx="66">-0.011362000000000001</cx:pt>
          <cx:pt idx="67">-0.011466</cx:pt>
          <cx:pt idx="68">-0.011671000000000001</cx:pt>
          <cx:pt idx="69">-0.011764</cx:pt>
          <cx:pt idx="70">-0.011447000000000001</cx:pt>
          <cx:pt idx="71">-0.011512</cx:pt>
          <cx:pt idx="72">-0.011526</cx:pt>
          <cx:pt idx="73">-0.010245000000000001</cx:pt>
          <cx:pt idx="74">-0.0096530000000000001</cx:pt>
          <cx:pt idx="75">-0.0085389999999999997</cx:pt>
          <cx:pt idx="76">-0.0073119999999999999</cx:pt>
          <cx:pt idx="77">-0.0067739999999999996</cx:pt>
          <cx:pt idx="78">-0.0061679999999999999</cx:pt>
          <cx:pt idx="79">-0.0054790000000000004</cx:pt>
          <cx:pt idx="80">-0.0050049999999999999</cx:pt>
          <cx:pt idx="81">-0.0045510000000000004</cx:pt>
          <cx:pt idx="82">-0.0039750000000000002</cx:pt>
          <cx:pt idx="83">-0.0037339999999999999</cx:pt>
          <cx:pt idx="84">-0.0035560000000000001</cx:pt>
          <cx:pt idx="85">-0.0034559999999999999</cx:pt>
          <cx:pt idx="86">-0.003522</cx:pt>
          <cx:pt idx="87">-0.003532</cx:pt>
          <cx:pt idx="88">-0.0036229999999999999</cx:pt>
          <cx:pt idx="89">-0.0035990000000000002</cx:pt>
          <cx:pt idx="90">-0.0035179999999999999</cx:pt>
          <cx:pt idx="91">-0.0030980000000000001</cx:pt>
          <cx:pt idx="92">-0.002699</cx:pt>
          <cx:pt idx="93">-0.0023700000000000001</cx:pt>
          <cx:pt idx="94">-0.0019840000000000001</cx:pt>
          <cx:pt idx="95">-0.0017700000000000001</cx:pt>
          <cx:pt idx="96">-0.0016659999999999999</cx:pt>
          <cx:pt idx="97">-0.0015939999999999999</cx:pt>
          <cx:pt idx="98">-0.0015070000000000001</cx:pt>
          <cx:pt idx="99">-0.001472</cx:pt>
          <cx:pt idx="100">-0.00123</cx:pt>
          <cx:pt idx="101">-0.0010280000000000001</cx:pt>
          <cx:pt idx="102">-0.00081999999999999998</cx:pt>
          <cx:pt idx="103">-0.00069499999999999998</cx:pt>
          <cx:pt idx="104">-0.00056999999999999998</cx:pt>
          <cx:pt idx="105">-0.00055599999999999996</cx:pt>
          <cx:pt idx="106">-0.00052499999999999997</cx:pt>
          <cx:pt idx="107">-0.00048700000000000002</cx:pt>
          <cx:pt idx="108">-0.00038999999999999999</cx:pt>
          <cx:pt idx="109">-0.00029</cx:pt>
          <cx:pt idx="110">-0.00016899999999999999</cx:pt>
          <cx:pt idx="111">-6.8999999999999997e-05</cx:pt>
          <cx:pt idx="112">-6.0000000000000002e-05</cx:pt>
          <cx:pt idx="113">-5.5999999999999999e-05</cx:pt>
          <cx:pt idx="114">-3.8000000000000002e-05</cx:pt>
          <cx:pt idx="115">-3.4999999999999997e-05</cx:pt>
          <cx:pt idx="116">-3.0000000000000001e-05</cx:pt>
          <cx:pt idx="117">-5.1e-05</cx:pt>
          <cx:pt idx="118">-6.3e-05</cx:pt>
          <cx:pt idx="119">-8.3999999999999995e-05</cx:pt>
          <cx:pt idx="120">-8.6000000000000003e-05</cx:pt>
          <cx:pt idx="121">-9.2e-05</cx:pt>
          <cx:pt idx="122">-7.4999999999999993e-05</cx:pt>
          <cx:pt idx="123">-9.7e-05</cx:pt>
          <cx:pt idx="124">-6.6000000000000005e-05</cx:pt>
          <cx:pt idx="125">-0.00012999999999999999</cx:pt>
          <cx:pt idx="126">-0.000166</cx:pt>
          <cx:pt idx="127">-0.00015899999999999999</cx:pt>
          <cx:pt idx="128">-0.00016799999999999999</cx:pt>
          <cx:pt idx="129">-0.00021000000000000001</cx:pt>
          <cx:pt idx="130">-0.00019699999999999999</cx:pt>
          <cx:pt idx="131">-0.000193</cx:pt>
          <cx:pt idx="132">-0.000193</cx:pt>
          <cx:pt idx="133">-0.00021499999999999999</cx:pt>
          <cx:pt idx="134">-0.000183</cx:pt>
          <cx:pt idx="135">-0.00017699999999999999</cx:pt>
          <cx:pt idx="136">-0.000154</cx:pt>
          <cx:pt idx="137">-0.00024000000000000001</cx:pt>
          <cx:pt idx="138">-0.00043399999999999998</cx:pt>
          <cx:pt idx="139">-0.00072000000000000005</cx:pt>
          <cx:pt idx="140">-0.00080500000000000005</cx:pt>
          <cx:pt idx="141">-0.001039</cx:pt>
          <cx:pt idx="142">-0.00099500000000000001</cx:pt>
          <cx:pt idx="143">-0.00073999999999999999</cx:pt>
          <cx:pt idx="144">-0.00053600000000000002</cx:pt>
          <cx:pt idx="145">-0.000678</cx:pt>
          <cx:pt idx="146">-0.00077700000000000002</cx:pt>
          <cx:pt idx="147">-0.00095699999999999995</cx:pt>
          <cx:pt idx="148">-0.001307</cx:pt>
          <cx:pt idx="149">-0.0019949999999999998</cx:pt>
          <cx:pt idx="150">-0.002006</cx:pt>
          <cx:pt idx="151">-0.0021459999999999999</cx:pt>
          <cx:pt idx="152">-0.0024139999999999999</cx:pt>
          <cx:pt idx="153">-0.00249</cx:pt>
          <cx:pt idx="154">-0.002039</cx:pt>
          <cx:pt idx="155">-0.0020019999999999999</cx:pt>
          <cx:pt idx="156">-0.0014300000000000001</cx:pt>
          <cx:pt idx="157">-0.00092699999999999998</cx:pt>
          <cx:pt idx="158">-0.00049799999999999996</cx:pt>
          <cx:pt idx="159">-0.000185</cx:pt>
          <cx:pt idx="160">0</cx:pt>
          <cx:pt idx="161">0</cx:pt>
          <cx:pt idx="162">0</cx:pt>
          <cx:pt idx="163">0</cx:pt>
          <cx:pt idx="164">0</cx:pt>
          <cx:pt idx="165">0</cx:pt>
          <cx:pt idx="166">0</cx:pt>
          <cx:pt idx="167">0</cx:pt>
          <cx:pt idx="168">0</cx:pt>
          <cx:pt idx="169">0</cx:pt>
          <cx:pt idx="170">0</cx:pt>
          <cx:pt idx="171">0</cx:pt>
          <cx:pt idx="172">0</cx:pt>
          <cx:pt idx="173">0</cx:pt>
          <cx:pt idx="174">0</cx:pt>
          <cx:pt idx="175">0</cx:pt>
          <cx:pt idx="176">0</cx:pt>
          <cx:pt idx="177">0</cx:pt>
          <cx:pt idx="178">0</cx:pt>
          <cx:pt idx="179">0</cx:pt>
          <cx:pt idx="180">0</cx:pt>
          <cx:pt idx="181">0</cx:pt>
          <cx:pt idx="182">0</cx:pt>
          <cx:pt idx="183">-7.8999999999999996e-05</cx:pt>
          <cx:pt idx="184">-0.00038099999999999999</cx:pt>
          <cx:pt idx="185">-0.000678</cx:pt>
          <cx:pt idx="186">-0.001011</cx:pt>
          <cx:pt idx="187">-0.0012650000000000001</cx:pt>
          <cx:pt idx="188">-0.001222</cx:pt>
          <cx:pt idx="189">-0.00093499999999999996</cx:pt>
          <cx:pt idx="190">-0.00067299999999999999</cx:pt>
          <cx:pt idx="191">-0.00042499999999999998</cx:pt>
          <cx:pt idx="192">-0.00025999999999999998</cx:pt>
          <cx:pt idx="193">-0.00034699999999999998</cx:pt>
          <cx:pt idx="194">-0.00049700000000000005</cx:pt>
          <cx:pt idx="195">-0.00070699999999999995</cx:pt>
          <cx:pt idx="196">-0.001008</cx:pt>
          <cx:pt idx="197">-0.001361</cx:pt>
          <cx:pt idx="198">-0.0018990000000000001</cx:pt>
          <cx:pt idx="199">-0.0023839999999999998</cx:pt>
          <cx:pt idx="200">-0.0029329999999999998</cx:pt>
          <cx:pt idx="201">-0.003882</cx:pt>
          <cx:pt idx="202">-0.0050070000000000002</cx:pt>
          <cx:pt idx="203">-0.0064469999999999996</cx:pt>
          <cx:pt idx="204">-0.007535</cx:pt>
          <cx:pt idx="205">-0.0091020000000000007</cx:pt>
          <cx:pt idx="206">-0.0094479999999999998</cx:pt>
          <cx:pt idx="207">-0.0097640000000000001</cx:pt>
          <cx:pt idx="208">-0.0093109999999999998</cx:pt>
          <cx:pt idx="209">-0.0095980000000000006</cx:pt>
          <cx:pt idx="210">-0.0093419999999999996</cx:pt>
          <cx:pt idx="211">-0.0091599999999999997</cx:pt>
          <cx:pt idx="212">-0.0090310000000000008</cx:pt>
          <cx:pt idx="213">-0.0090369999999999999</cx:pt>
          <cx:pt idx="214">-0.008992</cx:pt>
          <cx:pt idx="215">-0.0089390000000000008</cx:pt>
          <cx:pt idx="216">-0.0088009999999999998</cx:pt>
          <cx:pt idx="217">-0.0084080000000000005</cx:pt>
          <cx:pt idx="218">-0.0085089999999999992</cx:pt>
          <cx:pt idx="219">-0.0088179999999999994</cx:pt>
          <cx:pt idx="220">-0.0089960000000000005</cx:pt>
          <cx:pt idx="221">-0.0091219999999999999</cx:pt>
          <cx:pt idx="222">-0.0098119999999999995</cx:pt>
          <cx:pt idx="223">-0.010111</cx:pt>
          <cx:pt idx="224">-0.010326999999999999</cx:pt>
          <cx:pt idx="225">-0.01039</cx:pt>
          <cx:pt idx="226">-0.010658000000000001</cx:pt>
          <cx:pt idx="227">-0.011103</cx:pt>
          <cx:pt idx="228">-0.01086</cx:pt>
          <cx:pt idx="229">-0.011113</cx:pt>
          <cx:pt idx="230">-0.010718</cx:pt>
          <cx:pt idx="231">-0.010678</cx:pt>
          <cx:pt idx="232">-0.010656000000000001</cx:pt>
          <cx:pt idx="233">-0.01005</cx:pt>
          <cx:pt idx="234">-0.0096930000000000002</cx:pt>
          <cx:pt idx="235">-0.0093340000000000003</cx:pt>
          <cx:pt idx="236">-0.0088269999999999998</cx:pt>
          <cx:pt idx="237">-0.0084980000000000003</cx:pt>
          <cx:pt idx="238">-0.0077450000000000001</cx:pt>
          <cx:pt idx="239">-0.0076699999999999997</cx:pt>
          <cx:pt idx="240">-0.0071720000000000004</cx:pt>
          <cx:pt idx="241">-0.0065700000000000003</cx:pt>
          <cx:pt idx="242">-0.0056509999999999998</cx:pt>
          <cx:pt idx="243">-0.0050260000000000001</cx:pt>
          <cx:pt idx="244">-0.0041799999999999997</cx:pt>
          <cx:pt idx="245">-0.0036459999999999999</cx:pt>
          <cx:pt idx="246">-0.0031389999999999999</cx:pt>
          <cx:pt idx="247">-0.0030119999999999999</cx:pt>
          <cx:pt idx="248">-0.00264</cx:pt>
          <cx:pt idx="249">-0.002294</cx:pt>
          <cx:pt idx="250">-0.0018190000000000001</cx:pt>
          <cx:pt idx="251">-0.0013029999999999999</cx:pt>
          <cx:pt idx="252">-0.00083900000000000001</cx:pt>
          <cx:pt idx="253">-0.00062699999999999995</cx:pt>
          <cx:pt idx="254">-0.000406</cx:pt>
          <cx:pt idx="255">-0.00030299999999999999</cx:pt>
          <cx:pt idx="256">-0.00030499999999999999</cx:pt>
          <cx:pt idx="257">-0.00021699999999999999</cx:pt>
          <cx:pt idx="258">-0.000175</cx:pt>
          <cx:pt idx="259">-0.00014999999999999999</cx:pt>
          <cx:pt idx="260">-0.0001</cx:pt>
          <cx:pt idx="261">-6.0000000000000002e-05</cx:pt>
          <cx:pt idx="262">-5.7000000000000003e-05</cx:pt>
          <cx:pt idx="263">-3.8999999999999999e-05</cx:pt>
          <cx:pt idx="264">-3.8000000000000002e-05</cx:pt>
          <cx:pt idx="265">-3.8999999999999999e-05</cx:pt>
          <cx:pt idx="266">-4.8000000000000001e-05</cx:pt>
          <cx:pt idx="267">-6.0999999999999999e-05</cx:pt>
          <cx:pt idx="268">-5.8999999999999998e-05</cx:pt>
          <cx:pt idx="269">-5.7000000000000003e-05</cx:pt>
          <cx:pt idx="270">-5.3999999999999998e-05</cx:pt>
          <cx:pt idx="271">-5.3999999999999998e-05</cx:pt>
          <cx:pt idx="272">-4.3000000000000002e-05</cx:pt>
          <cx:pt idx="273">-3.6000000000000001e-05</cx:pt>
          <cx:pt idx="274">-2.5999999999999998e-05</cx:pt>
          <cx:pt idx="275">-1.7e-05</cx:pt>
          <cx:pt idx="276">-6.9999999999999999e-06</cx:pt>
          <cx:pt idx="277">-1.9999999999999999e-06</cx:pt>
          <cx:pt idx="278">-2.9e-05</cx:pt>
          <cx:pt idx="279">-3.8000000000000002e-05</cx:pt>
          <cx:pt idx="280">-9.7e-05</cx:pt>
          <cx:pt idx="281">-0.000112</cx:pt>
          <cx:pt idx="282">-0.000147</cx:pt>
          <cx:pt idx="283">-0.00020900000000000001</cx:pt>
          <cx:pt idx="284">-0.000301</cx:pt>
          <cx:pt idx="285">-0.00034099999999999999</cx:pt>
          <cx:pt idx="286">-0.00058600000000000004</cx:pt>
          <cx:pt idx="287">-0.001044</cx:pt>
          <cx:pt idx="288">-0.0016689999999999999</cx:pt>
          <cx:pt idx="289">-0.0023319999999999999</cx:pt>
          <cx:pt idx="290">-0.0030839999999999999</cx:pt>
          <cx:pt idx="291">-0.0039300000000000003</cx:pt>
          <cx:pt idx="292">-0.0046030000000000003</cx:pt>
          <cx:pt idx="293">-0.0051029999999999999</cx:pt>
          <cx:pt idx="294">-0.0064409999999999997</cx:pt>
          <cx:pt idx="295">-0.0067739999999999996</cx:pt>
          <cx:pt idx="296">-0.007443</cx:pt>
          <cx:pt idx="297">-0.0076930000000000002</cx:pt>
          <cx:pt idx="298">-0.0084650000000000003</cx:pt>
          <cx:pt idx="299">-0.0087480000000000006</cx:pt>
          <cx:pt idx="300">-0.0093080000000000003</cx:pt>
          <cx:pt idx="301">-0.0098460000000000006</cx:pt>
          <cx:pt idx="302">-0.010121</cx:pt>
          <cx:pt idx="303">-0.010677000000000001</cx:pt>
          <cx:pt idx="304">-0.010555</cx:pt>
          <cx:pt idx="305">-0.010588999999999999</cx:pt>
          <cx:pt idx="306">-0.01039</cx:pt>
          <cx:pt idx="307">-0.010638999999999999</cx:pt>
          <cx:pt idx="308">-0.010577</cx:pt>
          <cx:pt idx="309">-0.010458</cx:pt>
          <cx:pt idx="310">-0.010374</cx:pt>
          <cx:pt idx="311">-0.010312999999999999</cx:pt>
          <cx:pt idx="312">-0.010474000000000001</cx:pt>
          <cx:pt idx="313">-0.010557</cx:pt>
          <cx:pt idx="314">-0.011278</cx:pt>
          <cx:pt idx="315">-0.011568999999999999</cx:pt>
          <cx:pt idx="316">-0.012086</cx:pt>
          <cx:pt idx="317">-0.012076</cx:pt>
          <cx:pt idx="318">-0.011972</cx:pt>
          <cx:pt idx="319">-0.012288</cx:pt>
          <cx:pt idx="320">-0.011941999999999999</cx:pt>
          <cx:pt idx="321">-0.011461000000000001</cx:pt>
          <cx:pt idx="322">-0.010935</cx:pt>
          <cx:pt idx="323">-0.010925000000000001</cx:pt>
          <cx:pt idx="324">-0.010722000000000001</cx:pt>
          <cx:pt idx="325">-0.01106</cx:pt>
          <cx:pt idx="326">-0.012057999999999999</cx:pt>
          <cx:pt idx="327">-0.012766</cx:pt>
          <cx:pt idx="328">-0.014014</cx:pt>
          <cx:pt idx="329">-0.01456</cx:pt>
          <cx:pt idx="330">-0.014831</cx:pt>
          <cx:pt idx="331">-0.014350999999999999</cx:pt>
          <cx:pt idx="332">-0.014794</cx:pt>
          <cx:pt idx="333">-0.015143999999999999</cx:pt>
          <cx:pt idx="334">-0.016168999999999999</cx:pt>
          <cx:pt idx="335">-0.015664000000000001</cx:pt>
          <cx:pt idx="336">-0.016166</cx:pt>
          <cx:pt idx="337">-0.016184</cx:pt>
          <cx:pt idx="338">-0.015996</cx:pt>
          <cx:pt idx="339">-0.015521999999999999</cx:pt>
          <cx:pt idx="340">-0.015893000000000001</cx:pt>
          <cx:pt idx="341">-0.015734999999999999</cx:pt>
          <cx:pt idx="342">-0.015363999999999999</cx:pt>
          <cx:pt idx="343">-0.015599999999999999</cx:pt>
          <cx:pt idx="344">-0.015044</cx:pt>
          <cx:pt idx="345">-0.015284000000000001</cx:pt>
          <cx:pt idx="346">-0.014873000000000001</cx:pt>
          <cx:pt idx="347">-0.015067000000000001</cx:pt>
          <cx:pt idx="348">-0.016195999999999999</cx:pt>
          <cx:pt idx="349">-0.015744999999999999</cx:pt>
          <cx:pt idx="350">-0.015814000000000002</cx:pt>
          <cx:pt idx="351">-0.015637999999999999</cx:pt>
          <cx:pt idx="352">-0.015596</cx:pt>
          <cx:pt idx="353">-0.013353</cx:pt>
          <cx:pt idx="354">-0.012618000000000001</cx:pt>
          <cx:pt idx="355">-0.011736999999999999</cx:pt>
          <cx:pt idx="356">-0.011466</cx:pt>
          <cx:pt idx="357">-0.011275</cx:pt>
          <cx:pt idx="358">-0.011233</cx:pt>
          <cx:pt idx="359">-0.010945</cx:pt>
          <cx:pt idx="360">-0.011032999999999999</cx:pt>
          <cx:pt idx="361">-0.0098549999999999992</cx:pt>
          <cx:pt idx="362">-0.0096069999999999992</cx:pt>
          <cx:pt idx="363">-0.008659</cx:pt>
          <cx:pt idx="364">-0.0082380000000000005</cx:pt>
          <cx:pt idx="365">-0.0077320000000000002</cx:pt>
          <cx:pt idx="366">-0.0079039999999999996</cx:pt>
          <cx:pt idx="367">-0.0071919999999999996</cx:pt>
          <cx:pt idx="368">-0.0068450000000000004</cx:pt>
          <cx:pt idx="369">-0.0071919999999999996</cx:pt>
          <cx:pt idx="370">-0.0070990000000000003</cx:pt>
          <cx:pt idx="371">-0.00762</cx:pt>
          <cx:pt idx="372">-0.0087049999999999992</cx:pt>
          <cx:pt idx="373">-0.010619</cx:pt>
          <cx:pt idx="374">-0.010834999999999999</cx:pt>
          <cx:pt idx="375">-0.011306999999999999</cx:pt>
          <cx:pt idx="376">-0.010611000000000001</cx:pt>
          <cx:pt idx="377">-0.010151</cx:pt>
          <cx:pt idx="378">-0.010087</cx:pt>
          <cx:pt idx="379">-0.01091</cx:pt>
          <cx:pt idx="380">-0.010997</cx:pt>
          <cx:pt idx="381">-0.011022000000000001</cx:pt>
          <cx:pt idx="382">-0.011871</cx:pt>
          <cx:pt idx="383">-0.011547999999999999</cx:pt>
          <cx:pt idx="384">-0.012147</cx:pt>
          <cx:pt idx="385">-0.013377999999999999</cx:pt>
          <cx:pt idx="386">-0.014599000000000001</cx:pt>
          <cx:pt idx="387">-0.015018</cx:pt>
          <cx:pt idx="388">-0.015640000000000001</cx:pt>
          <cx:pt idx="389">-0.015606999999999999</cx:pt>
          <cx:pt idx="390">-0.016119000000000001</cx:pt>
          <cx:pt idx="391">-0.016108999999999998</cx:pt>
          <cx:pt idx="392">-0.015944</cx:pt>
          <cx:pt idx="393">-0.015781</cx:pt>
          <cx:pt idx="394">-0.015866000000000002</cx:pt>
          <cx:pt idx="395">-0.016767000000000001</cx:pt>
          <cx:pt idx="396">-0.017059000000000001</cx:pt>
          <cx:pt idx="397">-0.016892999999999998</cx:pt>
          <cx:pt idx="398">-0.017276</cx:pt>
          <cx:pt idx="399">-0.017512</cx:pt>
          <cx:pt idx="400">-0.017156999999999999</cx:pt>
          <cx:pt idx="401">-0.017422</cx:pt>
          <cx:pt idx="402">-0.016833000000000001</cx:pt>
          <cx:pt idx="403">-0.016922</cx:pt>
          <cx:pt idx="404">-0.015918000000000002</cx:pt>
          <cx:pt idx="405">-0.016119999999999999</cx:pt>
          <cx:pt idx="406">-0.015987999999999999</cx:pt>
          <cx:pt idx="407">-0.015514</cx:pt>
          <cx:pt idx="408">-0.015238</cx:pt>
          <cx:pt idx="409">-0.015030999999999999</cx:pt>
          <cx:pt idx="410">-0.015058999999999999</cx:pt>
          <cx:pt idx="411">-0.014807000000000001</cx:pt>
          <cx:pt idx="412">-0.016171000000000001</cx:pt>
          <cx:pt idx="413">-0.015212</cx:pt>
          <cx:pt idx="414">-0.014936</cx:pt>
          <cx:pt idx="415">-0.01354</cx:pt>
          <cx:pt idx="416">-0.013226999999999999</cx:pt>
          <cx:pt idx="417">-0.012831</cx:pt>
          <cx:pt idx="418">-0.013650000000000001</cx:pt>
          <cx:pt idx="419">-0.012456999999999999</cx:pt>
          <cx:pt idx="420">-0.012709</cx:pt>
          <cx:pt idx="421">-0.012585000000000001</cx:pt>
          <cx:pt idx="422">-0.012632000000000001</cx:pt>
          <cx:pt idx="423">-0.013153</cx:pt>
          <cx:pt idx="424">-0.013462999999999999</cx:pt>
          <cx:pt idx="425">-0.013951</cx:pt>
          <cx:pt idx="426">-0.014330000000000001</cx:pt>
          <cx:pt idx="427">-0.015559999999999999</cx:pt>
          <cx:pt idx="428">-0.015844</cx:pt>
          <cx:pt idx="429">-0.017165</cx:pt>
          <cx:pt idx="430">-0.016421999999999999</cx:pt>
          <cx:pt idx="431">-0.016816999999999999</cx:pt>
          <cx:pt idx="432">-0.016705999999999999</cx:pt>
          <cx:pt idx="433">-0.017514999999999999</cx:pt>
          <cx:pt idx="434">-0.015633999999999999</cx:pt>
          <cx:pt idx="435">-0.015566</cx:pt>
          <cx:pt idx="436">-0.013860000000000001</cx:pt>
          <cx:pt idx="437">-0.013524</cx:pt>
          <cx:pt idx="438">-0.013181</cx:pt>
          <cx:pt idx="439">-0.014257000000000001</cx:pt>
          <cx:pt idx="440">-0.014455000000000001</cx:pt>
          <cx:pt idx="441">-0.015096</cx:pt>
          <cx:pt idx="442">-0.015436999999999999</cx:pt>
          <cx:pt idx="443">-0.015382</cx:pt>
          <cx:pt idx="444">-0.016716999999999999</cx:pt>
          <cx:pt idx="445">-0.016818</cx:pt>
          <cx:pt idx="446">-0.016584000000000002</cx:pt>
          <cx:pt idx="447">-0.017975999999999999</cx:pt>
          <cx:pt idx="448">-0.016580999999999999</cx:pt>
          <cx:pt idx="449">-0.016653999999999999</cx:pt>
          <cx:pt idx="450">-0.015336000000000001</cx:pt>
          <cx:pt idx="451">-0.014452</cx:pt>
          <cx:pt idx="452">-0.013024000000000001</cx:pt>
          <cx:pt idx="453">-0.012714</cx:pt>
          <cx:pt idx="454">-0.011867000000000001</cx:pt>
          <cx:pt idx="455">-0.011812</cx:pt>
          <cx:pt idx="456">-0.011220000000000001</cx:pt>
          <cx:pt idx="457">-0.010635</cx:pt>
          <cx:pt idx="458">-0.010135</cx:pt>
          <cx:pt idx="459">-0.0093430000000000006</cx:pt>
          <cx:pt idx="460">-0.0088970000000000004</cx:pt>
          <cx:pt idx="461">-0.0083929999999999994</cx:pt>
          <cx:pt idx="462">-0.0081080000000000006</cx:pt>
          <cx:pt idx="463">-0.0080040000000000007</cx:pt>
          <cx:pt idx="464">-0.0078250000000000004</cx:pt>
          <cx:pt idx="465">-0.0074970000000000002</cx:pt>
          <cx:pt idx="466">-0.0072100000000000003</cx:pt>
          <cx:pt idx="467">-0.0076439999999999998</cx:pt>
          <cx:pt idx="468">-0.0077499999999999999</cx:pt>
          <cx:pt idx="469">-0.0078750000000000001</cx:pt>
          <cx:pt idx="470">-0.0082190000000000006</cx:pt>
          <cx:pt idx="471">-0.0075630000000000003</cx:pt>
          <cx:pt idx="472">-0.0073800000000000003</cx:pt>
          <cx:pt idx="473">-0.0067489999999999998</cx:pt>
          <cx:pt idx="474">-0.006417</cx:pt>
          <cx:pt idx="475">-0.005509</cx:pt>
          <cx:pt idx="476">-0.0050559999999999997</cx:pt>
          <cx:pt idx="477">-0.0047000000000000002</cx:pt>
          <cx:pt idx="478">-0.0043379999999999998</cx:pt>
          <cx:pt idx="479">-0.0044999999999999997</cx:pt>
          <cx:pt idx="480">-0.0043150000000000003</cx:pt>
          <cx:pt idx="481">-0.0042680000000000001</cx:pt>
          <cx:pt idx="482">-0.0042129999999999997</cx:pt>
          <cx:pt idx="483">-0.0038539999999999998</cx:pt>
          <cx:pt idx="484">-0.003444</cx:pt>
          <cx:pt idx="485">-0.0032889999999999998</cx:pt>
          <cx:pt idx="486">-0.0033010000000000001</cx:pt>
          <cx:pt idx="487">-0.0034009999999999999</cx:pt>
          <cx:pt idx="488">-0.0030969999999999999</cx:pt>
          <cx:pt idx="489">-0.0029420000000000002</cx:pt>
          <cx:pt idx="490">-0.0025049999999999998</cx:pt>
          <cx:pt idx="491">-0.001946</cx:pt>
          <cx:pt idx="492">-0.001585</cx:pt>
          <cx:pt idx="493">-0.0012310000000000001</cx:pt>
          <cx:pt idx="494">-0.0009990000000000001</cx:pt>
          <cx:pt idx="495">-0.00073700000000000002</cx:pt>
          <cx:pt idx="496">-0.00062</cx:pt>
          <cx:pt idx="497">-0.000522</cx:pt>
          <cx:pt idx="498">-0.000544</cx:pt>
          <cx:pt idx="499">-0.00054299999999999997</cx:pt>
          <cx:pt idx="500">-0.00060499999999999996</cx:pt>
          <cx:pt idx="501">-0.00074700000000000005</cx:pt>
          <cx:pt idx="502">-0.00090600000000000001</cx:pt>
          <cx:pt idx="503">-0.0016199999999999999</cx:pt>
          <cx:pt idx="504">-0.0024919999999999999</cx:pt>
          <cx:pt idx="505">-0.0028540000000000002</cx:pt>
          <cx:pt idx="506">-0.0034399999999999999</cx:pt>
          <cx:pt idx="507">-0.0038440000000000002</cx:pt>
          <cx:pt idx="508">-0.0039309999999999996</cx:pt>
          <cx:pt idx="509">-0.0044850000000000003</cx:pt>
          <cx:pt idx="510">-0.00547</cx:pt>
          <cx:pt idx="511">-0.0057869999999999996</cx:pt>
          <cx:pt idx="512">-0.0067499999999999999</cx:pt>
          <cx:pt idx="513">-0.0076480000000000003</cx:pt>
          <cx:pt idx="514">-0.0081550000000000008</cx:pt>
          <cx:pt idx="515">-0.0086940000000000003</cx:pt>
          <cx:pt idx="516">-0.0089709999999999998</cx:pt>
          <cx:pt idx="517">-0.0090609999999999996</cx:pt>
          <cx:pt idx="518">-0.0080850000000000002</cx:pt>
          <cx:pt idx="519">-0.0074790000000000004</cx:pt>
          <cx:pt idx="520">-0.0066930000000000002</cx:pt>
          <cx:pt idx="521">-0.0068349999999999999</cx:pt>
          <cx:pt idx="522">-0.0071989999999999997</cx:pt>
          <cx:pt idx="523">-0.0079389999999999999</cx:pt>
          <cx:pt idx="524">-0.0087460000000000003</cx:pt>
          <cx:pt idx="525">-0.0093880000000000005</cx:pt>
          <cx:pt idx="526">-0.0093779999999999992</cx:pt>
          <cx:pt idx="527">-0.0092890000000000004</cx:pt>
          <cx:pt idx="528">-0.0095300000000000003</cx:pt>
          <cx:pt idx="529">-0.0096469999999999993</cx:pt>
          <cx:pt idx="530">-0.010211</cx:pt>
          <cx:pt idx="531">-0.011025</cx:pt>
          <cx:pt idx="532">-0.011502999999999999</cx:pt>
          <cx:pt idx="533">-0.012604000000000001</cx:pt>
          <cx:pt idx="534">-0.012971</cx:pt>
          <cx:pt idx="535">-0.013269</cx:pt>
          <cx:pt idx="536">-0.013565000000000001</cx:pt>
          <cx:pt idx="537">-0.013216</cx:pt>
          <cx:pt idx="538">-0.012498</cx:pt>
          <cx:pt idx="539">-0.012626999999999999</cx:pt>
          <cx:pt idx="540">-0.013054</cx:pt>
          <cx:pt idx="541">-0.014161999999999999</cx:pt>
          <cx:pt idx="542">-0.014253999999999999</cx:pt>
          <cx:pt idx="543">-0.014916</cx:pt>
          <cx:pt idx="544">-0.016233999999999998</cx:pt>
          <cx:pt idx="545">-0.016303000000000002</cx:pt>
          <cx:pt idx="546">-0.016848999999999999</cx:pt>
          <cx:pt idx="547">-0.017545000000000002</cx:pt>
          <cx:pt idx="548">-0.017096</cx:pt>
          <cx:pt idx="549">-0.017621999999999999</cx:pt>
          <cx:pt idx="550">-0.017791000000000001</cx:pt>
          <cx:pt idx="551">-0.017861999999999999</cx:pt>
          <cx:pt idx="552">-0.018064</cx:pt>
          <cx:pt idx="553">-0.018768</cx:pt>
          <cx:pt idx="554">-0.019033000000000001</cx:pt>
          <cx:pt idx="555">-0.019129</cx:pt>
          <cx:pt idx="556">-0.021881000000000001</cx:pt>
          <cx:pt idx="557">-0.021798000000000001</cx:pt>
          <cx:pt idx="558">-0.020958000000000001</cx:pt>
          <cx:pt idx="559">-0.020542999999999999</cx:pt>
          <cx:pt idx="560">-0.019732</cx:pt>
          <cx:pt idx="561">-0.019900999999999999</cx:pt>
          <cx:pt idx="562">-0.021232000000000001</cx:pt>
          <cx:pt idx="563">-0.019838999999999999</cx:pt>
          <cx:pt idx="564">-0.019852000000000002</cx:pt>
          <cx:pt idx="565">-0.020645</cx:pt>
          <cx:pt idx="566">-0.0201</cx:pt>
          <cx:pt idx="567">-0.020140999999999999</cx:pt>
          <cx:pt idx="568">-0.020263</cx:pt>
          <cx:pt idx="569">-0.020948000000000001</cx:pt>
          <cx:pt idx="570">-0.020462999999999999</cx:pt>
          <cx:pt idx="571">-0.020261999999999999</cx:pt>
          <cx:pt idx="572">-0.019994999999999999</cx:pt>
          <cx:pt idx="573">-0.021111000000000001</cx:pt>
          <cx:pt idx="574">-0.020154999999999999</cx:pt>
          <cx:pt idx="575">-0.021718999999999999</cx:pt>
          <cx:pt idx="576">-0.020282000000000001</cx:pt>
          <cx:pt idx="577">-0.022127999999999998</cx:pt>
          <cx:pt idx="578">-0.021677999999999999</cx:pt>
          <cx:pt idx="579">-0.020952999999999999</cx:pt>
          <cx:pt idx="580">-0.020648</cx:pt>
          <cx:pt idx="581">-0.020045</cx:pt>
          <cx:pt idx="582">-0.019835999999999999</cx:pt>
          <cx:pt idx="583">-0.021561</cx:pt>
          <cx:pt idx="584">-0.019567999999999999</cx:pt>
          <cx:pt idx="585">-0.019661000000000001</cx:pt>
          <cx:pt idx="586">-0.019519000000000002</cx:pt>
          <cx:pt idx="587">-0.019626999999999999</cx:pt>
          <cx:pt idx="588">-0.018714999999999999</cx:pt>
          <cx:pt idx="589">-0.017218000000000001</cx:pt>
          <cx:pt idx="590">-0.015181999999999999</cx:pt>
          <cx:pt idx="591">-0.012914</cx:pt>
          <cx:pt idx="592">-0.010359999999999999</cx:pt>
          <cx:pt idx="593">-0.0090080000000000004</cx:pt>
          <cx:pt idx="594">-0.0084580000000000002</cx:pt>
          <cx:pt idx="595">-0.0069179999999999997</cx:pt>
          <cx:pt idx="596">-0.0069430000000000004</cx:pt>
          <cx:pt idx="597">-0.0076680000000000003</cx:pt>
          <cx:pt idx="598">-0.0083510000000000008</cx:pt>
          <cx:pt idx="599">-0.0078650000000000005</cx:pt>
          <cx:pt idx="600">-0.0083689999999999997</cx:pt>
          <cx:pt idx="601">-0.0079089999999999994</cx:pt>
          <cx:pt idx="602">-0.0075310000000000004</cx:pt>
          <cx:pt idx="603">-0.007234</cx:pt>
          <cx:pt idx="604">-0.007489</cx:pt>
          <cx:pt idx="605">-0.007724</cx:pt>
          <cx:pt idx="606">-0.006842</cx:pt>
          <cx:pt idx="607">-0.0056299999999999996</cx:pt>
          <cx:pt idx="608">-0.0043059999999999999</cx:pt>
          <cx:pt idx="609">-0.0029269999999999999</cx:pt>
          <cx:pt idx="610">-0.0020769999999999999</cx:pt>
          <cx:pt idx="611">-0.0016199999999999999</cx:pt>
          <cx:pt idx="612">-0.001294</cx:pt>
          <cx:pt idx="613">-0.00097599999999999998</cx:pt>
          <cx:pt idx="614">-0.001083</cx:pt>
          <cx:pt idx="615">-0.0014250000000000001</cx:pt>
          <cx:pt idx="616">-0.002539</cx:pt>
          <cx:pt idx="617">-0.0033159999999999999</cx:pt>
          <cx:pt idx="618">-0.0037039999999999998</cx:pt>
          <cx:pt idx="619">-0.0042440000000000004</cx:pt>
          <cx:pt idx="620">-0.0045519999999999996</cx:pt>
          <cx:pt idx="621">-0.0041110000000000001</cx:pt>
          <cx:pt idx="622">-0.0037320000000000001</cx:pt>
          <cx:pt idx="623">-0.0044759999999999999</cx:pt>
          <cx:pt idx="624">-0.0039160000000000002</cx:pt>
          <cx:pt idx="625">-0.0034480000000000001</cx:pt>
          <cx:pt idx="626">-0.0033409999999999998</cx:pt>
          <cx:pt idx="627">-0.0033779999999999999</cx:pt>
          <cx:pt idx="628">-0.0020100000000000001</cx:pt>
          <cx:pt idx="629">-0.0016900000000000001</cx:pt>
          <cx:pt idx="630">-0.001449</cx:pt>
          <cx:pt idx="631">-0.00098799999999999995</cx:pt>
          <cx:pt idx="632">-0.00063299999999999999</cx:pt>
          <cx:pt idx="633">-0.00079199999999999995</cx:pt>
          <cx:pt idx="634">-0.00095200000000000005</cx:pt>
          <cx:pt idx="635">-0.001245</cx:pt>
          <cx:pt idx="636">-0.0014649999999999999</cx:pt>
          <cx:pt idx="637">-0.0017650000000000001</cx:pt>
          <cx:pt idx="638">-0.0020929999999999998</cx:pt>
          <cx:pt idx="639">-0.0021689999999999999</cx:pt>
          <cx:pt idx="640">-0.002104</cx:pt>
          <cx:pt idx="641">-0.0023519999999999999</cx:pt>
          <cx:pt idx="642">-0.0024420000000000002</cx:pt>
          <cx:pt idx="643">-0.0023969999999999998</cx:pt>
          <cx:pt idx="644">-0.0031710000000000002</cx:pt>
          <cx:pt idx="645">-0.003558</cx:pt>
          <cx:pt idx="646">-0.0037499999999999999</cx:pt>
          <cx:pt idx="647">-0.0042680000000000001</cx:pt>
          <cx:pt idx="648">-0.0047330000000000002</cx:pt>
          <cx:pt idx="649">-0.0053759999999999997</cx:pt>
          <cx:pt idx="650">-0.0056449999999999998</cx:pt>
          <cx:pt idx="651">-0.0068890000000000002</cx:pt>
          <cx:pt idx="652">-0.0067819999999999998</cx:pt>
          <cx:pt idx="653">-0.0070229999999999997</cx:pt>
          <cx:pt idx="654">-0.0069230000000000003</cx:pt>
          <cx:pt idx="655">-0.0064320000000000002</cx:pt>
          <cx:pt idx="656">-0.0060169999999999998</cx:pt>
          <cx:pt idx="657">-0.0066059999999999999</cx:pt>
          <cx:pt idx="658">-0.0068900000000000003</cx:pt>
          <cx:pt idx="659">-0.0077520000000000002</cx:pt>
          <cx:pt idx="660">-0.0084989999999999996</cx:pt>
          <cx:pt idx="661">-0.0093950000000000006</cx:pt>
          <cx:pt idx="662">-0.0091819999999999992</cx:pt>
          <cx:pt idx="663">-0.0098060000000000005</cx:pt>
          <cx:pt idx="664">-0.010585000000000001</cx:pt>
          <cx:pt idx="665">-0.011225000000000001</cx:pt>
          <cx:pt idx="666">-0.011443999999999999</cx:pt>
          <cx:pt idx="667">-0.012494</cx:pt>
          <cx:pt idx="668">-0.012929</cx:pt>
          <cx:pt idx="669">-0.012496999999999999</cx:pt>
          <cx:pt idx="670">-0.012997</cx:pt>
          <cx:pt idx="671">-0.013672999999999999</cx:pt>
          <cx:pt idx="672">-0.014145</cx:pt>
          <cx:pt idx="673">-0.014533000000000001</cx:pt>
          <cx:pt idx="674">-0.014936</cx:pt>
          <cx:pt idx="675">-0.015713000000000001</cx:pt>
          <cx:pt idx="676">-0.016410999999999999</cx:pt>
          <cx:pt idx="677">-0.017590999999999999</cx:pt>
          <cx:pt idx="678">-0.017680000000000001</cx:pt>
          <cx:pt idx="679">-0.017824</cx:pt>
          <cx:pt idx="680">-0.017631000000000001</cx:pt>
          <cx:pt idx="681">-0.018492999999999999</cx:pt>
          <cx:pt idx="682">-0.017315000000000001</cx:pt>
          <cx:pt idx="683">-0.016617</cx:pt>
          <cx:pt idx="684">-0.016185000000000001</cx:pt>
          <cx:pt idx="685">-0.015932999999999999</cx:pt>
          <cx:pt idx="686">-0.016032000000000001</cx:pt>
          <cx:pt idx="687">-0.016941000000000001</cx:pt>
          <cx:pt idx="688">-0.017596000000000001</cx:pt>
          <cx:pt idx="689">-0.018006999999999999</cx:pt>
          <cx:pt idx="690">-0.018012</cx:pt>
          <cx:pt idx="691">-0.017853999999999998</cx:pt>
          <cx:pt idx="692">-0.017725999999999999</cx:pt>
          <cx:pt idx="693">-0.017385000000000001</cx:pt>
          <cx:pt idx="694">-0.017335</cx:pt>
          <cx:pt idx="695">-0.017745</cx:pt>
          <cx:pt idx="696">-0.016843</cx:pt>
          <cx:pt idx="697">-0.016969999999999999</cx:pt>
          <cx:pt idx="698">-0.017107000000000001</cx:pt>
          <cx:pt idx="699">-0.016673</cx:pt>
          <cx:pt idx="700">-0.016754999999999999</cx:pt>
          <cx:pt idx="701">-0.016701000000000001</cx:pt>
          <cx:pt idx="702">-0.016726000000000001</cx:pt>
          <cx:pt idx="703">-0.016792999999999999</cx:pt>
          <cx:pt idx="704">-0.016733000000000001</cx:pt>
          <cx:pt idx="705">-0.017906999999999999</cx:pt>
          <cx:pt idx="706">-0.018030999999999998</cx:pt>
          <cx:pt idx="707">-0.017891000000000001</cx:pt>
          <cx:pt idx="708">-0.017850999999999999</cx:pt>
          <cx:pt idx="709">-0.017666999999999999</cx:pt>
          <cx:pt idx="710">-0.017868999999999999</cx:pt>
          <cx:pt idx="711">-0.017950000000000001</cx:pt>
          <cx:pt idx="712">-0.017687000000000001</cx:pt>
          <cx:pt idx="713">-0.017416999999999998</cx:pt>
          <cx:pt idx="714">-0.017353</cx:pt>
          <cx:pt idx="715">-0.017638000000000001</cx:pt>
          <cx:pt idx="716">-0.017735999999999998</cx:pt>
          <cx:pt idx="717">-0.017144</cx:pt>
          <cx:pt idx="718">-0.016954</cx:pt>
          <cx:pt idx="719">-0.017082</cx:pt>
          <cx:pt idx="720">-0.015306999999999999</cx:pt>
          <cx:pt idx="721">-0.014246999999999999</cx:pt>
          <cx:pt idx="722">-0.01439</cx:pt>
          <cx:pt idx="723">-0.01468</cx:pt>
          <cx:pt idx="724">-0.014924</cx:pt>
          <cx:pt idx="725">-0.014277</cx:pt>
          <cx:pt idx="726">-0.014505000000000001</cx:pt>
          <cx:pt idx="727">-0.013934</cx:pt>
          <cx:pt idx="728">-0.013442000000000001</cx:pt>
          <cx:pt idx="729">-0.012926999999999999</cx:pt>
          <cx:pt idx="730">-0.012517</cx:pt>
          <cx:pt idx="731">-0.012246</cx:pt>
          <cx:pt idx="732">-0.012008</cx:pt>
          <cx:pt idx="733">-0.011478</cx:pt>
          <cx:pt idx="734">-0.011152</cx:pt>
          <cx:pt idx="735">-0.010943</cx:pt>
          <cx:pt idx="736">-0.010262</cx:pt>
          <cx:pt idx="737">-0.0101</cx:pt>
          <cx:pt idx="738">-0.0098750000000000001</cx:pt>
          <cx:pt idx="739">-0.0097380000000000001</cx:pt>
          <cx:pt idx="740">-0.009476</cx:pt>
          <cx:pt idx="741">-0.0088489999999999992</cx:pt>
          <cx:pt idx="742">-0.0088920000000000006</cx:pt>
          <cx:pt idx="743">-0.0082719999999999998</cx:pt>
          <cx:pt idx="744">-0.0084209999999999997</cx:pt>
          <cx:pt idx="745">-0.0091240000000000002</cx:pt>
          <cx:pt idx="746">-0.009554</cx:pt>
          <cx:pt idx="747">-0.0096509999999999999</cx:pt>
          <cx:pt idx="748">-0.010068000000000001</cx:pt>
          <cx:pt idx="749">-0.0095139999999999999</cx:pt>
          <cx:pt idx="750">-0.0091929999999999998</cx:pt>
          <cx:pt idx="751">-0.0077679999999999997</cx:pt>
          <cx:pt idx="752">-0.007051</cx:pt>
          <cx:pt idx="753">-0.0065579999999999996</cx:pt>
          <cx:pt idx="754">-0.0062960000000000004</cx:pt>
          <cx:pt idx="755">-0.0064250000000000002</cx:pt>
          <cx:pt idx="756">-0.0062379999999999996</cx:pt>
          <cx:pt idx="757">-0.0061780000000000003</cx:pt>
          <cx:pt idx="758">-0.006659</cx:pt>
          <cx:pt idx="759">-0.0071009999999999997</cx:pt>
          <cx:pt idx="760">-0.0070349999999999996</cx:pt>
          <cx:pt idx="761">-0.0067260000000000002</cx:pt>
          <cx:pt idx="762">-0.005921</cx:pt>
          <cx:pt idx="763">-0.0045690000000000001</cx:pt>
          <cx:pt idx="764">-0.003787</cx:pt>
          <cx:pt idx="765">-0.0030639999999999999</cx:pt>
          <cx:pt idx="766">-0.0026949999999999999</cx:pt>
          <cx:pt idx="767">-0.0026779999999999998</cx:pt>
          <cx:pt idx="768">-0.0028670000000000002</cx:pt>
          <cx:pt idx="769">-0.0026189999999999998</cx:pt>
          <cx:pt idx="770">-0.0023500000000000001</cx:pt>
          <cx:pt idx="771">-0.0019620000000000002</cx:pt>
          <cx:pt idx="772">-0.0017570000000000001</cx:pt>
          <cx:pt idx="773">-0.001601</cx:pt>
          <cx:pt idx="774">-0.0017210000000000001</cx:pt>
          <cx:pt idx="775">-0.001519</cx:pt>
          <cx:pt idx="776">-0.0014829999999999999</cx:pt>
          <cx:pt idx="777">-0.001214</cx:pt>
          <cx:pt idx="778">-0.00084400000000000002</cx:pt>
          <cx:pt idx="779">-0.00040999999999999999</cx:pt>
          <cx:pt idx="780">-0.000272</cx:pt>
          <cx:pt idx="781">-0.00027099999999999997</cx:pt>
          <cx:pt idx="782">-0.000292</cx:pt>
          <cx:pt idx="783">-0.00022699999999999999</cx:pt>
          <cx:pt idx="784">-0.00031100000000000002</cx:pt>
          <cx:pt idx="785">-0.00042200000000000001</cx:pt>
          <cx:pt idx="786">-0.00063900000000000003</cx:pt>
          <cx:pt idx="787">-0.001291</cx:pt>
          <cx:pt idx="788">-0.0022230000000000001</cx:pt>
          <cx:pt idx="789">-0.0033530000000000001</cx:pt>
          <cx:pt idx="790">-0.004176</cx:pt>
          <cx:pt idx="791">-0.0050959999999999998</cx:pt>
          <cx:pt idx="792">-0.0053119999999999999</cx:pt>
          <cx:pt idx="793">-0.0053530000000000001</cx:pt>
          <cx:pt idx="794">-0.0048079999999999998</cx:pt>
          <cx:pt idx="795">-0.0040889999999999998</cx:pt>
          <cx:pt idx="796">-0.003356</cx:pt>
          <cx:pt idx="797">-0.0028370000000000001</cx:pt>
          <cx:pt idx="798">-0.002153</cx:pt>
          <cx:pt idx="799">-0.0018799999999999999</cx:pt>
          <cx:pt idx="800">-0.00173</cx:pt>
          <cx:pt idx="801">-0.0016639999999999999</cx:pt>
          <cx:pt idx="802">-0.0015560000000000001</cx:pt>
          <cx:pt idx="803">-0.00157</cx:pt>
          <cx:pt idx="804">-0.001732</cx:pt>
          <cx:pt idx="805">-0.0018240000000000001</cx:pt>
          <cx:pt idx="806">-0.001869</cx:pt>
          <cx:pt idx="807">-0.0021489999999999999</cx:pt>
          <cx:pt idx="808">-0.0031120000000000002</cx:pt>
          <cx:pt idx="809">-0.003104</cx:pt>
          <cx:pt idx="810">-0.0031120000000000002</cx:pt>
          <cx:pt idx="811">-0.0032650000000000001</cx:pt>
          <cx:pt idx="812">-0.003542</cx:pt>
          <cx:pt idx="813">-0.0039350000000000001</cx:pt>
          <cx:pt idx="814">-0.0049150000000000001</cx:pt>
          <cx:pt idx="815">-0.0058700000000000002</cx:pt>
          <cx:pt idx="816">-0.0070569999999999999</cx:pt>
          <cx:pt idx="817">-0.0087849999999999994</cx:pt>
          <cx:pt idx="818">-0.0088520000000000005</cx:pt>
          <cx:pt idx="819">-0.0086440000000000006</cx:pt>
          <cx:pt idx="820">-0.0084759999999999992</cx:pt>
          <cx:pt idx="821">-0.0084740000000000006</cx:pt>
          <cx:pt idx="822">-0.0083079999999999994</cx:pt>
          <cx:pt idx="823">-0.0090819999999999998</cx:pt>
          <cx:pt idx="824">-0.0084180000000000001</cx:pt>
          <cx:pt idx="825">-0.0076400000000000001</cx:pt>
          <cx:pt idx="826">-0.0060809999999999996</cx:pt>
          <cx:pt idx="827">-0.0050759999999999998</cx:pt>
          <cx:pt idx="828">-0.0032230000000000002</cx:pt>
          <cx:pt idx="829">-0.0030179999999999998</cx:pt>
          <cx:pt idx="830">-0.0031159999999999998</cx:pt>
          <cx:pt idx="831">-0.0030769999999999999</cx:pt>
          <cx:pt idx="832">-0.0024390000000000002</cx:pt>
          <cx:pt idx="833">-0.002013</cx:pt>
          <cx:pt idx="834">-0.002222</cx:pt>
          <cx:pt idx="835">-0.0038560000000000001</cx:pt>
          <cx:pt idx="836">-0.0069119999999999997</cx:pt>
          <cx:pt idx="837">-0.0098949999999999993</cx:pt>
          <cx:pt idx="838">-0.012944000000000001</cx:pt>
          <cx:pt idx="839">-0.015907000000000001</cx:pt>
          <cx:pt idx="840">-0.018179000000000001</cx:pt>
          <cx:pt idx="841">-0.018976</cx:pt>
          <cx:pt idx="842">-0.020060000000000001</cx:pt>
          <cx:pt idx="843">-0.021236000000000001</cx:pt>
          <cx:pt idx="844">-0.021448999999999999</cx:pt>
          <cx:pt idx="845">-0.021214</cx:pt>
          <cx:pt idx="846">-0.020469000000000001</cx:pt>
          <cx:pt idx="847">-0.020334000000000001</cx:pt>
          <cx:pt idx="848">-0.01933</cx:pt>
          <cx:pt idx="849">-0.017389000000000002</cx:pt>
          <cx:pt idx="850">-0.015821999999999999</cx:pt>
          <cx:pt idx="851">-0.016326</cx:pt>
          <cx:pt idx="852">-0.015667</cx:pt>
          <cx:pt idx="853">-0.016517</cx:pt>
          <cx:pt idx="854">-0.018346000000000001</cx:pt>
          <cx:pt idx="855">-0.019296000000000001</cx:pt>
          <cx:pt idx="856">-0.01925</cx:pt>
          <cx:pt idx="857">-0.019588999999999999</cx:pt>
          <cx:pt idx="858">-0.020114</cx:pt>
          <cx:pt idx="859">-0.019671000000000001</cx:pt>
          <cx:pt idx="860">-0.019229</cx:pt>
          <cx:pt idx="861">-0.019439000000000001</cx:pt>
          <cx:pt idx="862">-0.019438</cx:pt>
          <cx:pt idx="863">-0.019397000000000001</cx:pt>
          <cx:pt idx="864">-0.019567000000000001</cx:pt>
          <cx:pt idx="865">-0.019498000000000001</cx:pt>
          <cx:pt idx="866">-0.019772999999999999</cx:pt>
          <cx:pt idx="867">-0.020757999999999999</cx:pt>
          <cx:pt idx="868">-0.020225</cx:pt>
          <cx:pt idx="869">-0.020174999999999998</cx:pt>
          <cx:pt idx="870">-0.020326</cx:pt>
          <cx:pt idx="871">-0.019658999999999999</cx:pt>
          <cx:pt idx="872">-0.019036000000000001</cx:pt>
          <cx:pt idx="873">-0.018873000000000001</cx:pt>
          <cx:pt idx="874">-0.019155999999999999</cx:pt>
          <cx:pt idx="875">-0.018762999999999998</cx:pt>
          <cx:pt idx="876">-0.018713</cx:pt>
          <cx:pt idx="877">-0.019449000000000001</cx:pt>
          <cx:pt idx="878">-0.019415999999999999</cx:pt>
          <cx:pt idx="879">-0.019772000000000001</cx:pt>
          <cx:pt idx="880">-0.019549</cx:pt>
          <cx:pt idx="881">-0.019198</cx:pt>
          <cx:pt idx="882">-0.019564000000000002</cx:pt>
          <cx:pt idx="883">-0.019834999999999998</cx:pt>
          <cx:pt idx="884">-0.019455</cx:pt>
          <cx:pt idx="885">-0.019501999999999999</cx:pt>
          <cx:pt idx="886">-0.019042</cx:pt>
          <cx:pt idx="887">-0.018960000000000001</cx:pt>
          <cx:pt idx="888">-0.019161000000000001</cx:pt>
          <cx:pt idx="889">-0.017947999999999999</cx:pt>
          <cx:pt idx="890">-0.017583000000000001</cx:pt>
          <cx:pt idx="891">-0.018030000000000001</cx:pt>
          <cx:pt idx="892">-0.017266</cx:pt>
          <cx:pt idx="893">-0.017328</cx:pt>
          <cx:pt idx="894">-0.018211000000000001</cx:pt>
          <cx:pt idx="895">-0.017953</cx:pt>
          <cx:pt idx="896">-0.018192</cx:pt>
          <cx:pt idx="897">-0.017656000000000002</cx:pt>
          <cx:pt idx="898">-0.017701999999999999</cx:pt>
          <cx:pt idx="899">-0.016789999999999999</cx:pt>
          <cx:pt idx="900">-0.016669</cx:pt>
          <cx:pt idx="901">-0.014713</cx:pt>
          <cx:pt idx="902">-0.013354</cx:pt>
          <cx:pt idx="903">-0.011774</cx:pt>
          <cx:pt idx="904">-0.010968</cx:pt>
          <cx:pt idx="905">-0.010059</cx:pt>
          <cx:pt idx="906">-0.0097210000000000005</cx:pt>
          <cx:pt idx="907">-0.0094809999999999998</cx:pt>
          <cx:pt idx="908">-0.0092280000000000001</cx:pt>
          <cx:pt idx="909">-0.0088030000000000001</cx:pt>
          <cx:pt idx="910">-0.0079279999999999993</cx:pt>
          <cx:pt idx="911">-0.0070660000000000002</cx:pt>
          <cx:pt idx="912">-0.0066280000000000002</cx:pt>
          <cx:pt idx="913">-0.0059979999999999999</cx:pt>
          <cx:pt idx="914">-0.0050049999999999999</cx:pt>
          <cx:pt idx="915">-0.0044559999999999999</cx:pt>
          <cx:pt idx="916">-0.0045500000000000002</cx:pt>
          <cx:pt idx="917">-0.0041079999999999997</cx:pt>
          <cx:pt idx="918">-0.003274</cx:pt>
          <cx:pt idx="919">-0.0025899999999999999</cx:pt>
          <cx:pt idx="920">-0.001877</cx:pt>
          <cx:pt idx="921">-0.0010399999999999999</cx:pt>
          <cx:pt idx="922">-0.00045600000000000003</cx:pt>
          <cx:pt idx="923">-0.000113</cx:pt>
          <cx:pt idx="924">-0.000111</cx:pt>
          <cx:pt idx="925">-5.3000000000000001e-05</cx:pt>
          <cx:pt idx="926">-2.0000000000000002e-05</cx:pt>
          <cx:pt idx="927">-2.0999999999999999e-05</cx:pt>
          <cx:pt idx="928">-1.7e-05</cx:pt>
          <cx:pt idx="929">0</cx:pt>
          <cx:pt idx="930">-5.0000000000000004e-06</cx:pt>
          <cx:pt idx="931">-5.0000000000000004e-06</cx:pt>
          <cx:pt idx="932">-7.9999999999999996e-06</cx:pt>
          <cx:pt idx="933">-5.0000000000000004e-06</cx:pt>
          <cx:pt idx="934">-5.0000000000000004e-06</cx:pt>
          <cx:pt idx="935">-1.9999999999999999e-06</cx:pt>
          <cx:pt idx="936">-1.9999999999999999e-06</cx:pt>
          <cx:pt idx="937">0</cx:pt>
          <cx:pt idx="938">0</cx:pt>
          <cx:pt idx="939">0</cx:pt>
          <cx:pt idx="940">0</cx:pt>
          <cx:pt idx="941">0</cx:pt>
          <cx:pt idx="942">-9.9999999999999995e-07</cx:pt>
          <cx:pt idx="943">-1.9999999999999999e-06</cx:pt>
          <cx:pt idx="944">-1.9999999999999999e-06</cx:pt>
          <cx:pt idx="945">-1.9999999999999999e-06</cx:pt>
          <cx:pt idx="946">-1.9999999999999999e-06</cx:pt>
          <cx:pt idx="947">-1.9999999999999999e-06</cx:pt>
          <cx:pt idx="948">0</cx:pt>
          <cx:pt idx="949">0</cx:pt>
          <cx:pt idx="950">0</cx:pt>
          <cx:pt idx="951">0</cx:pt>
          <cx:pt idx="952">0</cx:pt>
          <cx:pt idx="953">0</cx:pt>
          <cx:pt idx="954">0</cx:pt>
          <cx:pt idx="955">0</cx:pt>
          <cx:pt idx="956">0</cx:pt>
          <cx:pt idx="957">0</cx:pt>
          <cx:pt idx="958">0</cx:pt>
          <cx:pt idx="959">0</cx:pt>
          <cx:pt idx="960">0</cx:pt>
          <cx:pt idx="961">0</cx:pt>
          <cx:pt idx="962">0</cx:pt>
          <cx:pt idx="963">0</cx:pt>
          <cx:pt idx="964">0</cx:pt>
          <cx:pt idx="965">0</cx:pt>
          <cx:pt idx="966">0</cx:pt>
          <cx:pt idx="967">0</cx:pt>
          <cx:pt idx="968">0</cx:pt>
          <cx:pt idx="969">0</cx:pt>
          <cx:pt idx="970">0</cx:pt>
          <cx:pt idx="971">0</cx:pt>
          <cx:pt idx="972">0</cx:pt>
          <cx:pt idx="973">-1.0000000000000001e-05</cx:pt>
          <cx:pt idx="974">-0.00012</cx:pt>
          <cx:pt idx="975">-0.000203</cx:pt>
          <cx:pt idx="976">-0.00032000000000000003</cx:pt>
          <cx:pt idx="977">-0.00035300000000000002</cx:pt>
          <cx:pt idx="978">-0.00039100000000000002</cx:pt>
          <cx:pt idx="979">-0.000386</cx:pt>
          <cx:pt idx="980">-0.00040400000000000001</cx:pt>
          <cx:pt idx="981">-0.00035799999999999997</cx:pt>
          <cx:pt idx="982">-0.00044299999999999998</cx:pt>
          <cx:pt idx="983">-0.00040499999999999998</cx:pt>
          <cx:pt idx="984">-0.00031</cx:pt>
          <cx:pt idx="985">-0.00020000000000000001</cx:pt>
          <cx:pt idx="986">-0.00012999999999999999</cx:pt>
          <cx:pt idx="987">-2.8e-05</cx:pt>
          <cx:pt idx="988">-1.7e-05</cx:pt>
          <cx:pt idx="989">-1.7e-05</cx:pt>
          <cx:pt idx="990">-1.7e-05</cx:pt>
          <cx:pt idx="991">-1.7e-05</cx:pt>
          <cx:pt idx="992">0</cx:pt>
          <cx:pt idx="993">0</cx:pt>
          <cx:pt idx="994">-4.1e-05</cx:pt>
          <cx:pt idx="995">-4.1999999999999998e-05</cx:pt>
          <cx:pt idx="996">-4.1e-05</cx:pt>
          <cx:pt idx="997">-4.1e-05</cx:pt>
          <cx:pt idx="998">-4.1999999999999998e-05</cx:pt>
          <cx:pt idx="999">0</cx:pt>
          <cx:pt idx="1000">0</cx:pt>
          <cx:pt idx="1001">0</cx:pt>
          <cx:pt idx="1002">-1.5999999999999999e-05</cx:pt>
          <cx:pt idx="1003">-2.6999999999999999e-05</cx:pt>
          <cx:pt idx="1004">-6.2000000000000003e-05</cx:pt>
          <cx:pt idx="1005">-0.000125</cx:pt>
          <cx:pt idx="1006">-0.00018599999999999999</cx:pt>
          <cx:pt idx="1007">-0.00023800000000000001</cx:pt>
          <cx:pt idx="1008">-0.00042400000000000001</cx:pt>
          <cx:pt idx="1009">-0.00076300000000000001</cx:pt>
          <cx:pt idx="1010">-0.00082799999999999996</cx:pt>
          <cx:pt idx="1011">-0.00091399999999999999</cx:pt>
          <cx:pt idx="1012">-0.00090300000000000005</cx:pt>
          <cx:pt idx="1013">-0.00076800000000000002</cx:pt>
          <cx:pt idx="1014">-0.00040099999999999999</cx:pt>
          <cx:pt idx="1015">-0.00028800000000000001</cx:pt>
          <cx:pt idx="1016">-0.00014799999999999999</cx:pt>
          <cx:pt idx="1017">-0.00012400000000000001</cx:pt>
          <cx:pt idx="1018">-7.7999999999999999e-05</cx:pt>
          <cx:pt idx="1019">-6.7999999999999999e-05</cx:pt>
          <cx:pt idx="1020">-5.3999999999999998e-05</cx:pt>
          <cx:pt idx="1021">-6.7000000000000002e-05</cx:pt>
          <cx:pt idx="1022">-6.0000000000000002e-05</cx:pt>
          <cx:pt idx="1023">-6.0000000000000002e-05</cx:pt>
          <cx:pt idx="1024">-7.8999999999999996e-05</cx:pt>
          <cx:pt idx="1025">-9.3999999999999994e-05</cx:pt>
          <cx:pt idx="1026">-0.000136</cx:pt>
          <cx:pt idx="1027">-0.000154</cx:pt>
          <cx:pt idx="1028">-0.00024499999999999999</cx:pt>
          <cx:pt idx="1029">-0.00036400000000000001</cx:pt>
          <cx:pt idx="1030">-0.00035</cx:pt>
          <cx:pt idx="1031">-0.00030800000000000001</cx:pt>
          <cx:pt idx="1032">-0.00053700000000000004</cx:pt>
          <cx:pt idx="1033">-0.00115</cx:pt>
          <cx:pt idx="1034">-0.001652</cx:pt>
          <cx:pt idx="1035">-0.0035920000000000001</cx:pt>
          <cx:pt idx="1036">-0.0059959999999999996</cx:pt>
          <cx:pt idx="1037">-0.0077169999999999999</cx:pt>
          <cx:pt idx="1038">-0.0093720000000000001</cx:pt>
          <cx:pt idx="1039">-0.010768</cx:pt>
          <cx:pt idx="1040">-0.010416</cx:pt>
          <cx:pt idx="1041">-0.0095010000000000008</cx:pt>
          <cx:pt idx="1042">-0.010661</cx:pt>
          <cx:pt idx="1043">-0.011036000000000001</cx:pt>
          <cx:pt idx="1044">-0.011916</cx:pt>
          <cx:pt idx="1045">-0.013318999999999999</cx:pt>
          <cx:pt idx="1046">-0.014370000000000001</cx:pt>
          <cx:pt idx="1047">-0.014593999999999999</cx:pt>
          <cx:pt idx="1048">-0.013939</cx:pt>
          <cx:pt idx="1049">-0.01362</cx:pt>
          <cx:pt idx="1050">-0.012687</cx:pt>
          <cx:pt idx="1051">-0.012341</cx:pt>
          <cx:pt idx="1052">-0.012289</cx:pt>
          <cx:pt idx="1053">-0.012814000000000001</cx:pt>
          <cx:pt idx="1054">-0.013200999999999999</cx:pt>
          <cx:pt idx="1055">-0.013904</cx:pt>
          <cx:pt idx="1056">-0.015439</cx:pt>
          <cx:pt idx="1057">-0.015674</cx:pt>
          <cx:pt idx="1058">-0.015706999999999999</cx:pt>
          <cx:pt idx="1059">-0.015254</cx:pt>
          <cx:pt idx="1060">-0.014933999999999999</cx:pt>
          <cx:pt idx="1061">-0.014534999999999999</cx:pt>
          <cx:pt idx="1062">-0.014545000000000001</cx:pt>
          <cx:pt idx="1063">-0.014156</cx:pt>
          <cx:pt idx="1064">-0.013743999999999999</cx:pt>
          <cx:pt idx="1065">-0.012746</cx:pt>
          <cx:pt idx="1066">-0.011787000000000001</cx:pt>
          <cx:pt idx="1067">-0.010595</cx:pt>
          <cx:pt idx="1068">-0.0094780000000000003</cx:pt>
          <cx:pt idx="1069">-0.0081659999999999996</cx:pt>
          <cx:pt idx="1070">-0.0074130000000000003</cx:pt>
          <cx:pt idx="1071">-0.006894</cx:pt>
          <cx:pt idx="1072">-0.0064330000000000003</cx:pt>
          <cx:pt idx="1073">-0.0056499999999999996</cx:pt>
          <cx:pt idx="1074">-0.0053769999999999998</cx:pt>
          <cx:pt idx="1075">-0.0066160000000000004</cx:pt>
          <cx:pt idx="1076">-0.0042630000000000003</cx:pt>
          <cx:pt idx="1077">-0.0034429999999999999</cx:pt>
          <cx:pt idx="1078">-0.0031840000000000002</cx:pt>
          <cx:pt idx="1079">-0.0025360000000000001</cx:pt>
          <cx:pt idx="1080">-0.0018339999999999999</cx:pt>
          <cx:pt idx="1081">-0.001835</cx:pt>
          <cx:pt idx="1082">-0.001825</cx:pt>
          <cx:pt idx="1083">-0.0021619999999999999</cx:pt>
          <cx:pt idx="1084">-0.0026029999999999998</cx:pt>
          <cx:pt idx="1085">-0.0029150000000000001</cx:pt>
          <cx:pt idx="1086">-0.0034259999999999998</cx:pt>
          <cx:pt idx="1087">-0.0035790000000000001</cx:pt>
          <cx:pt idx="1088">-0.0035750000000000001</cx:pt>
          <cx:pt idx="1089">-0.0033800000000000002</cx:pt>
          <cx:pt idx="1090">-0.0032360000000000002</cx:pt>
          <cx:pt idx="1091">-0.002859</cx:pt>
          <cx:pt idx="1092">-0.002503</cx:pt>
          <cx:pt idx="1093">-0.001946</cx:pt>
          <cx:pt idx="1094">-0.001439</cx:pt>
          <cx:pt idx="1095">-0.001083</cx:pt>
          <cx:pt idx="1096">-0.00096299999999999999</cx:pt>
          <cx:pt idx="1097">-0.00085899999999999995</cx:pt>
          <cx:pt idx="1098">-0.00090399999999999996</cx:pt>
          <cx:pt idx="1099">-0.00083799999999999999</cx:pt>
          <cx:pt idx="1100">-0.000767</cx:pt>
          <cx:pt idx="1101">-0.00062399999999999999</cx:pt>
          <cx:pt idx="1102">-0.00067500000000000004</cx:pt>
          <cx:pt idx="1103">-0.00071299999999999998</cx:pt>
          <cx:pt idx="1104">-0.00080699999999999999</cx:pt>
          <cx:pt idx="1105">-0.001108</cx:pt>
          <cx:pt idx="1106">-0.0012199999999999999</cx:pt>
          <cx:pt idx="1107">-0.0011969999999999999</cx:pt>
          <cx:pt idx="1108">-0.001204</cx:pt>
          <cx:pt idx="1109">-0.001261</cx:pt>
          <cx:pt idx="1110">-0.00094499999999999998</cx:pt>
          <cx:pt idx="1111">-0.001052</cx:pt>
          <cx:pt idx="1112">-0.0012769999999999999</cx:pt>
          <cx:pt idx="1113">-0.001539</cx:pt>
          <cx:pt idx="1114">-0.0023119999999999998</cx:pt>
          <cx:pt idx="1115">-0.0030630000000000002</cx:pt>
          <cx:pt idx="1116">-0.0038180000000000002</cx:pt>
          <cx:pt idx="1117">-0.0045459999999999997</cx:pt>
          <cx:pt idx="1118">-0.0053249999999999999</cx:pt>
          <cx:pt idx="1119">-0.0055519999999999996</cx:pt>
          <cx:pt idx="1120">-0.0050990000000000002</cx:pt>
          <cx:pt idx="1121">-0.004254</cx:pt>
          <cx:pt idx="1122">-0.0031329999999999999</cx:pt>
          <cx:pt idx="1123">-0.0028660000000000001</cx:pt>
          <cx:pt idx="1124">-0.0026819999999999999</cx:pt>
          <cx:pt idx="1125">-0.0022889999999999998</cx:pt>
          <cx:pt idx="1126">-0.0020049999999999998</cx:pt>
          <cx:pt idx="1127">-0.0020699999999999998</cx:pt>
          <cx:pt idx="1128">-0.001495</cx:pt>
          <cx:pt idx="1129">-0.0014989999999999999</cx:pt>
          <cx:pt idx="1130">-0.00167</cx:pt>
          <cx:pt idx="1131">-0.0034619999999999998</cx:pt>
          <cx:pt idx="1132">-0.004908</cx:pt>
          <cx:pt idx="1133">-0.0073400000000000002</cx:pt>
          <cx:pt idx="1134">-0.0089619999999999995</cx:pt>
          <cx:pt idx="1135">-0.011554</cx:pt>
          <cx:pt idx="1136">-0.013377999999999999</cx:pt>
          <cx:pt idx="1137">-0.015129999999999999</cx:pt>
          <cx:pt idx="1138">-0.016503</cx:pt>
          <cx:pt idx="1139">-0.017690000000000001</cx:pt>
          <cx:pt idx="1140">-0.018498000000000001</cx:pt>
          <cx:pt idx="1141">-0.019042</cx:pt>
          <cx:pt idx="1142">-0.019273999999999999</cx:pt>
          <cx:pt idx="1143">-0.018658999999999999</cx:pt>
          <cx:pt idx="1144">-0.018789</cx:pt>
          <cx:pt idx="1145">-0.018543</cx:pt>
          <cx:pt idx="1146">-0.018166999999999999</cx:pt>
          <cx:pt idx="1147">-0.018180999999999999</cx:pt>
          <cx:pt idx="1148">-0.017457</cx:pt>
          <cx:pt idx="1149">-0.01753</cx:pt>
          <cx:pt idx="1150">-0.017114000000000001</cx:pt>
          <cx:pt idx="1151">-0.016858000000000001</cx:pt>
          <cx:pt idx="1152">-0.016972000000000001</cx:pt>
          <cx:pt idx="1153">-0.017337000000000002</cx:pt>
          <cx:pt idx="1154">-0.017606</cx:pt>
          <cx:pt idx="1155">-0.018093000000000001</cx:pt>
          <cx:pt idx="1156">-0.018173000000000002</cx:pt>
          <cx:pt idx="1157">-0.018291000000000002</cx:pt>
          <cx:pt idx="1158">-0.018886</cx:pt>
          <cx:pt idx="1159">-0.018624999999999999</cx:pt>
          <cx:pt idx="1160">-0.019043999999999998</cx:pt>
          <cx:pt idx="1161">-0.018939999999999999</cx:pt>
          <cx:pt idx="1162">-0.019408000000000002</cx:pt>
          <cx:pt idx="1163">-0.019060000000000001</cx:pt>
          <cx:pt idx="1164">-0.018905999999999999</cx:pt>
          <cx:pt idx="1165">-0.018842000000000001</cx:pt>
          <cx:pt idx="1166">-0.018617999999999999</cx:pt>
          <cx:pt idx="1167">-0.018402999999999999</cx:pt>
          <cx:pt idx="1168">-0.018275</cx:pt>
          <cx:pt idx="1169">-0.018994</cx:pt>
          <cx:pt idx="1170">-0.018776000000000001</cx:pt>
          <cx:pt idx="1171">-0.019040000000000001</cx:pt>
          <cx:pt idx="1172">-0.018519000000000001</cx:pt>
          <cx:pt idx="1173">-0.018095</cx:pt>
          <cx:pt idx="1174">-0.018370000000000001</cx:pt>
          <cx:pt idx="1175">-0.017637</cx:pt>
          <cx:pt idx="1176">-0.017583000000000001</cx:pt>
          <cx:pt idx="1177">-0.017229999999999999</cx:pt>
          <cx:pt idx="1178">-0.017343000000000001</cx:pt>
          <cx:pt idx="1179">-0.017315000000000001</cx:pt>
          <cx:pt idx="1180">-0.017257000000000002</cx:pt>
          <cx:pt idx="1181">-0.017158</cx:pt>
          <cx:pt idx="1182">-0.016707</cx:pt>
          <cx:pt idx="1183">-0.016808</cx:pt>
          <cx:pt idx="1184">-0.016618000000000001</cx:pt>
          <cx:pt idx="1185">-0.016409</cx:pt>
          <cx:pt idx="1186">-0.016669</cx:pt>
          <cx:pt idx="1187">-0.016874</cx:pt>
          <cx:pt idx="1188">-0.016576</cx:pt>
          <cx:pt idx="1189">-0.016435999999999999</cx:pt>
          <cx:pt idx="1190">-0.016851999999999999</cx:pt>
          <cx:pt idx="1191">-0.016142</cx:pt>
          <cx:pt idx="1192">-0.015982</cx:pt>
          <cx:pt idx="1193">-0.016254999999999999</cx:pt>
          <cx:pt idx="1194">-0.016230999999999999</cx:pt>
          <cx:pt idx="1195">-0.016275999999999999</cx:pt>
          <cx:pt idx="1196">-0.016976000000000002</cx:pt>
          <cx:pt idx="1197">-0.016650000000000002</cx:pt>
          <cx:pt idx="1198">-0.016341999999999999</cx:pt>
          <cx:pt idx="1199">-0.016631</cx:pt>
          <cx:pt idx="1200">-0.016497000000000001</cx:pt>
          <cx:pt idx="1201">-0.016079</cx:pt>
          <cx:pt idx="1202">-0.016126000000000001</cx:pt>
          <cx:pt idx="1203">-0.015842999999999999</cx:pt>
          <cx:pt idx="1204">-0.01728</cx:pt>
          <cx:pt idx="1205">-0.016933</cx:pt>
          <cx:pt idx="1206">-0.016892999999999998</cx:pt>
          <cx:pt idx="1207">-0.016576</cx:pt>
          <cx:pt idx="1208">-0.016819000000000001</cx:pt>
          <cx:pt idx="1209">-0.016624</cx:pt>
          <cx:pt idx="1210">-0.016532000000000002</cx:pt>
          <cx:pt idx="1211">-0.016881</cx:pt>
          <cx:pt idx="1212">-0.016656000000000001</cx:pt>
          <cx:pt idx="1213">-0.016704</cx:pt>
          <cx:pt idx="1214">-0.016764999999999999</cx:pt>
          <cx:pt idx="1215">-0.016958999999999998</cx:pt>
          <cx:pt idx="1216">-0.016478</cx:pt>
          <cx:pt idx="1217">-0.016899000000000001</cx:pt>
          <cx:pt idx="1218">-0.016046999999999999</cx:pt>
          <cx:pt idx="1219">-0.015956000000000001</cx:pt>
          <cx:pt idx="1220">-0.016494999999999999</cx:pt>
          <cx:pt idx="1221">-0.015395000000000001</cx:pt>
          <cx:pt idx="1222">-0.015309</cx:pt>
          <cx:pt idx="1223">-0.015552</cx:pt>
          <cx:pt idx="1224">-0.014749</cx:pt>
          <cx:pt idx="1225">-0.015153</cx:pt>
          <cx:pt idx="1226">-0.014726</cx:pt>
          <cx:pt idx="1227">-0.014482</cx:pt>
          <cx:pt idx="1228">-0.014316000000000001</cx:pt>
          <cx:pt idx="1229">-0.014049000000000001</cx:pt>
          <cx:pt idx="1230">-0.014163</cx:pt>
          <cx:pt idx="1231">-0.014326999999999999</cx:pt>
          <cx:pt idx="1232">-0.01405</cx:pt>
          <cx:pt idx="1233">-0.013798</cx:pt>
          <cx:pt idx="1234">-0.014437999999999999</cx:pt>
          <cx:pt idx="1235">-0.015066</cx:pt>
          <cx:pt idx="1236">-0.014814000000000001</cx:pt>
          <cx:pt idx="1237">-0.014794</cx:pt>
          <cx:pt idx="1238">-0.015084999999999999</cx:pt>
          <cx:pt idx="1239">-0.014685999999999999</cx:pt>
          <cx:pt idx="1240">-0.014773</cx:pt>
          <cx:pt idx="1241">-0.014912</cx:pt>
          <cx:pt idx="1242">-0.014713</cx:pt>
          <cx:pt idx="1243">-0.014867</cx:pt>
          <cx:pt idx="1244">-0.014841</cx:pt>
          <cx:pt idx="1245">-0.014395</cx:pt>
          <cx:pt idx="1246">-0.014194</cx:pt>
          <cx:pt idx="1247">-0.014189999999999999</cx:pt>
          <cx:pt idx="1248">-0.014374</cx:pt>
          <cx:pt idx="1249">-0.013811</cx:pt>
          <cx:pt idx="1250">-0.013942</cx:pt>
          <cx:pt idx="1251">-0.013925999999999999</cx:pt>
          <cx:pt idx="1252">-0.013821</cx:pt>
          <cx:pt idx="1253">-0.013358999999999999</cx:pt>
          <cx:pt idx="1254">-0.012843</cx:pt>
          <cx:pt idx="1255">-0.012193000000000001</cx:pt>
          <cx:pt idx="1256">-0.011697000000000001</cx:pt>
          <cx:pt idx="1257">-0.010699</cx:pt>
          <cx:pt idx="1258">-0.010245000000000001</cx:pt>
          <cx:pt idx="1259">-0.0099860000000000001</cx:pt>
          <cx:pt idx="1260">-0.0097070000000000004</cx:pt>
          <cx:pt idx="1261">-0.0095980000000000006</cx:pt>
          <cx:pt idx="1262">-0.0097619999999999998</cx:pt>
          <cx:pt idx="1263">-0.0095239999999999995</cx:pt>
          <cx:pt idx="1264">-0.009129</cx:pt>
          <cx:pt idx="1265">-0.0087460000000000003</cx:pt>
          <cx:pt idx="1266">-0.0084849999999999995</cx:pt>
          <cx:pt idx="1267">-0.0085100000000000002</cx:pt>
          <cx:pt idx="1268">-0.0084589999999999995</cx:pt>
          <cx:pt idx="1269">-0.0085599999999999999</cx:pt>
          <cx:pt idx="1270">-0.0085430000000000002</cx:pt>
          <cx:pt idx="1271">-0.0086459999999999992</cx:pt>
          <cx:pt idx="1272">-0.0086910000000000008</cx:pt>
          <cx:pt idx="1273">-0.008822</cx:pt>
          <cx:pt idx="1274">-0.0087899999999999992</cx:pt>
          <cx:pt idx="1275">-0.0089689999999999995</cx:pt>
          <cx:pt idx="1276">-0.0088940000000000009</cx:pt>
          <cx:pt idx="1277">-0.0090530000000000003</cx:pt>
          <cx:pt idx="1278">-0.0091529999999999997</cx:pt>
          <cx:pt idx="1279">-0.0090629999999999999</cx:pt>
          <cx:pt idx="1280">-0.0087069999999999995</cx:pt>
          <cx:pt idx="1281">-0.0086400000000000001</cx:pt>
          <cx:pt idx="1282">-0.008763</cx:pt>
          <cx:pt idx="1283">-0.0085030000000000001</cx:pt>
          <cx:pt idx="1284">-0.0083829999999999998</cx:pt>
          <cx:pt idx="1285">-0.0083639999999999999</cx:pt>
          <cx:pt idx="1286">-0.0081530000000000005</cx:pt>
          <cx:pt idx="1287">-0.0078720000000000005</cx:pt>
          <cx:pt idx="1288">-0.007894</cx:pt>
          <cx:pt idx="1289">-0.0079679999999999994</cx:pt>
          <cx:pt idx="1290">-0.0077489999999999998</cx:pt>
          <cx:pt idx="1291">-0.0081349999999999999</cx:pt>
          <cx:pt idx="1292">-0.0080079999999999995</cx:pt>
          <cx:pt idx="1293">-0.008012</cx:pt>
          <cx:pt idx="1294">-0.0080389999999999993</cx:pt>
          <cx:pt idx="1295">-0.0074749999999999999</cx:pt>
          <cx:pt idx="1296">-0.0075339999999999999</cx:pt>
          <cx:pt idx="1297">-0.0074640000000000001</cx:pt>
          <cx:pt idx="1298">-0.0071130000000000004</cx:pt>
          <cx:pt idx="1299">-0.0066839999999999998</cx:pt>
          <cx:pt idx="1300">-0.0071479999999999998</cx:pt>
          <cx:pt idx="1301">-0.0077010000000000004</cx:pt>
          <cx:pt idx="1302">-0.0082199999999999999</cx:pt>
          <cx:pt idx="1303">-0.0089980000000000008</cx:pt>
          <cx:pt idx="1304">-0.0089999999999999993</cx:pt>
          <cx:pt idx="1305">-0.008848</cx:pt>
          <cx:pt idx="1306">-0.0084150000000000006</cx:pt>
          <cx:pt idx="1307">-0.0077400000000000004</cx:pt>
          <cx:pt idx="1308">-0.0069569999999999996</cx:pt>
          <cx:pt idx="1309">-0.0068139999999999997</cx:pt>
          <cx:pt idx="1310">-0.0069610000000000002</cx:pt>
          <cx:pt idx="1311">-0.0070429999999999998</cx:pt>
          <cx:pt idx="1312">-0.0074139999999999996</cx:pt>
          <cx:pt idx="1313">-0.0078440000000000003</cx:pt>
          <cx:pt idx="1314">-0.0080029999999999997</cx:pt>
          <cx:pt idx="1315">-0.0080129999999999993</cx:pt>
          <cx:pt idx="1316">-0.0083540000000000003</cx:pt>
          <cx:pt idx="1317">-0.0086739999999999994</cx:pt>
          <cx:pt idx="1318">-0.0087530000000000004</cx:pt>
          <cx:pt idx="1319">-0.0095709999999999996</cx:pt>
          <cx:pt idx="1320">-0.010005999999999999</cx:pt>
          <cx:pt idx="1321">-0.010354</cx:pt>
          <cx:pt idx="1322">-0.010685999999999999</cx:pt>
          <cx:pt idx="1323">-0.01009</cx:pt>
          <cx:pt idx="1324">-0.0088719999999999997</cx:pt>
          <cx:pt idx="1325">-0.0077850000000000003</cx:pt>
          <cx:pt idx="1326">-0.0065529999999999998</cx:pt>
          <cx:pt idx="1327">-0.0052760000000000003</cx:pt>
          <cx:pt idx="1328">-0.004274</cx:pt>
          <cx:pt idx="1329">-0.003787</cx:pt>
          <cx:pt idx="1330">-0.0036129999999999999</cx:pt>
          <cx:pt idx="1331">-0.0038509999999999998</cx:pt>
          <cx:pt idx="1332">-0.0042030000000000001</cx:pt>
          <cx:pt idx="1333">-0.0040569999999999998</cx:pt>
          <cx:pt idx="1334">-0.0041980000000000003</cx:pt>
          <cx:pt idx="1335">-0.0039899999999999996</cx:pt>
          <cx:pt idx="1336">-0.003797</cx:pt>
          <cx:pt idx="1337">-0.0039119999999999997</cx:pt>
          <cx:pt idx="1338">-0.0045589999999999997</cx:pt>
          <cx:pt idx="1339">-0.0052189999999999997</cx:pt>
          <cx:pt idx="1340">-0.0063</cx:pt>
          <cx:pt idx="1341">-0.0070549999999999996</cx:pt>
          <cx:pt idx="1342">-0.0078510000000000003</cx:pt>
          <cx:pt idx="1343">-0.0081569999999999993</cx:pt>
          <cx:pt idx="1344">-0.0087419999999999998</cx:pt>
          <cx:pt idx="1345">-0.0083389999999999992</cx:pt>
          <cx:pt idx="1346">-0.008319</cx:pt>
          <cx:pt idx="1347">-0.0087170000000000008</cx:pt>
          <cx:pt idx="1348">-0.0083610000000000004</cx:pt>
          <cx:pt idx="1349">-0.0075040000000000003</cx:pt>
          <cx:pt idx="1350">-0.0070569999999999999</cx:pt>
          <cx:pt idx="1351">-0.0070179999999999999</cx:pt>
          <cx:pt idx="1352">-0.0063670000000000003</cx:pt>
          <cx:pt idx="1353">-0.006051</cx:pt>
          <cx:pt idx="1354">-0.0072950000000000003</cx:pt>
          <cx:pt idx="1355">-0.0085339999999999999</cx:pt>
          <cx:pt idx="1356">-0.0091009999999999997</cx:pt>
          <cx:pt idx="1357">-0.0098320000000000005</cx:pt>
          <cx:pt idx="1358">-0.011105</cx:pt>
          <cx:pt idx="1359">-0.011558000000000001</cx:pt>
          <cx:pt idx="1360">-0.01124</cx:pt>
          <cx:pt idx="1361">-0.011729</cx:pt>
          <cx:pt idx="1362">-0.0118</cx:pt>
          <cx:pt idx="1363">-0.011852</cx:pt>
          <cx:pt idx="1364">-0.012146000000000001</cx:pt>
          <cx:pt idx="1365">-0.012312</cx:pt>
          <cx:pt idx="1366">-0.012211</cx:pt>
          <cx:pt idx="1367">-0.012158</cx:pt>
          <cx:pt idx="1368">-0.011387</cx:pt>
          <cx:pt idx="1369">-0.011509999999999999</cx:pt>
          <cx:pt idx="1370">-0.011405</cx:pt>
          <cx:pt idx="1371">-0.010900999999999999</cx:pt>
          <cx:pt idx="1372">-0.011032</cx:pt>
          <cx:pt idx="1373">-0.011094</cx:pt>
          <cx:pt idx="1374">-0.010614</cx:pt>
          <cx:pt idx="1375">-0.010356000000000001</cx:pt>
          <cx:pt idx="1376">-0.010267</cx:pt>
          <cx:pt idx="1377">-0.010208</cx:pt>
          <cx:pt idx="1378">-0.0095209999999999999</cx:pt>
          <cx:pt idx="1379">-0.009306</cx:pt>
          <cx:pt idx="1380">-0.0089599999999999992</cx:pt>
          <cx:pt idx="1381">-0.0084290000000000007</cx:pt>
          <cx:pt idx="1382">-0.0078589999999999997</cx:pt>
          <cx:pt idx="1383">-0.0077169999999999999</cx:pt>
          <cx:pt idx="1384">-0.0076030000000000004</cx:pt>
          <cx:pt idx="1385">-0.0075209999999999999</cx:pt>
          <cx:pt idx="1386">-0.0076899999999999998</cx:pt>
          <cx:pt idx="1387">-0.0079450000000000007</cx:pt>
          <cx:pt idx="1388">-0.0082730000000000008</cx:pt>
          <cx:pt idx="1389">-0.0079450000000000007</cx:pt>
          <cx:pt idx="1390">-0.0076220000000000003</cx:pt>
          <cx:pt idx="1391">-0.0077229999999999998</cx:pt>
          <cx:pt idx="1392">-0.0072649999999999998</cx:pt>
          <cx:pt idx="1393">-0.0075760000000000003</cx:pt>
          <cx:pt idx="1394">-0.0073660000000000002</cx:pt>
          <cx:pt idx="1395">-0.0071419999999999999</cx:pt>
          <cx:pt idx="1396">-0.0073229999999999996</cx:pt>
          <cx:pt idx="1397">-0.0072810000000000001</cx:pt>
          <cx:pt idx="1398">-0.0071939999999999999</cx:pt>
          <cx:pt idx="1399">-0.0069369999999999996</cx:pt>
          <cx:pt idx="1400">-0.0070260000000000001</cx:pt>
          <cx:pt idx="1401">-0.0066829999999999997</cx:pt>
          <cx:pt idx="1402">-0.0066509999999999998</cx:pt>
          <cx:pt idx="1403">-0.0066059999999999999</cx:pt>
          <cx:pt idx="1404">-0.0064729999999999996</cx:pt>
          <cx:pt idx="1405">-0.006136</cx:pt>
          <cx:pt idx="1406">-0.0059870000000000001</cx:pt>
          <cx:pt idx="1407">-0.0056319999999999999</cx:pt>
          <cx:pt idx="1408">-0.0052100000000000002</cx:pt>
          <cx:pt idx="1409">-0.0051739999999999998</cx:pt>
          <cx:pt idx="1410">-0.0050280000000000004</cx:pt>
          <cx:pt idx="1411">-0.0049620000000000003</cx:pt>
          <cx:pt idx="1412">-0.0050130000000000001</cx:pt>
          <cx:pt idx="1413">-0.0050920000000000002</cx:pt>
          <cx:pt idx="1414">-0.0048279999999999998</cx:pt>
          <cx:pt idx="1415">-0.004875</cx:pt>
          <cx:pt idx="1416">-0.0049290000000000002</cx:pt>
          <cx:pt idx="1417">-0.0047359999999999998</cx:pt>
          <cx:pt idx="1418">-0.004646</cx:pt>
          <cx:pt idx="1419">-0.0050740000000000004</cx:pt>
          <cx:pt idx="1420">-0.0055069999999999997</cx:pt>
          <cx:pt idx="1421">-0.0065040000000000002</cx:pt>
          <cx:pt idx="1422">-0.0060049999999999999</cx:pt>
          <cx:pt idx="1423">-0.0058659999999999997</cx:pt>
          <cx:pt idx="1424">-0.0054809999999999998</cx:pt>
          <cx:pt idx="1425">-0.0052430000000000003</cx:pt>
          <cx:pt idx="1426">-0.005078</cx:pt>
          <cx:pt idx="1427">-0.0048979999999999996</cx:pt>
          <cx:pt idx="1428">-0.0050790000000000002</cx:pt>
          <cx:pt idx="1429">-0.005555</cx:pt>
          <cx:pt idx="1430">-0.0054840000000000002</cx:pt>
          <cx:pt idx="1431">-0.0051130000000000004</cx:pt>
          <cx:pt idx="1432">-0.0051110000000000001</cx:pt>
          <cx:pt idx="1433">-0.0058999999999999999</cx:pt>
          <cx:pt idx="1434">-0.0054099999999999999</cx:pt>
          <cx:pt idx="1435">-0.0053470000000000002</cx:pt>
          <cx:pt idx="1436">-0.0053239999999999997</cx:pt>
          <cx:pt idx="1437">-0.0057619999999999998</cx:pt>
          <cx:pt idx="1438">-0.0055640000000000004</cx:pt>
          <cx:pt idx="1439">-0.0055100000000000001</cx:pt>
          <cx:pt idx="1440">-0.0053619999999999996</cx:pt>
          <cx:pt idx="1441">-0.0057970000000000001</cx:pt>
          <cx:pt idx="1442">-0.00564</cx:pt>
          <cx:pt idx="1443">-0.0055430000000000002</cx:pt>
          <cx:pt idx="1444">-0.005274</cx:pt>
          <cx:pt idx="1445">-0.0051580000000000003</cx:pt>
          <cx:pt idx="1446">-0.0056059999999999999</cx:pt>
          <cx:pt idx="1447">-0.0058389999999999996</cx:pt>
          <cx:pt idx="1448">-0.0055659999999999998</cx:pt>
          <cx:pt idx="1449">-0.0061830000000000001</cx:pt>
          <cx:pt idx="1450">-0.0059779999999999998</cx:pt>
          <cx:pt idx="1451">-0.0062509999999999996</cx:pt>
          <cx:pt idx="1452">-0.005914</cx:pt>
          <cx:pt idx="1453">-0.0058079999999999998</cx:pt>
          <cx:pt idx="1454">-0.0044450000000000002</cx:pt>
          <cx:pt idx="1455">-0.0043740000000000003</cx:pt>
          <cx:pt idx="1456">-0.0044780000000000002</cx:pt>
          <cx:pt idx="1457">-0.0043779999999999999</cx:pt>
          <cx:pt idx="1458">-0.0043080000000000002</cx:pt>
          <cx:pt idx="1459">-0.0045380000000000004</cx:pt>
          <cx:pt idx="1460">-0.0045050000000000003</cx:pt>
          <cx:pt idx="1461">-0.0048469999999999997</cx:pt>
          <cx:pt idx="1462">-0.0047349999999999996</cx:pt>
          <cx:pt idx="1463">-0.004777</cx:pt>
          <cx:pt idx="1464">-0.004777</cx:pt>
          <cx:pt idx="1465">-0.0048320000000000004</cx:pt>
          <cx:pt idx="1466">-0.0044759999999999999</cx:pt>
          <cx:pt idx="1467">-0.0055500000000000002</cx:pt>
          <cx:pt idx="1468">-0.0054060000000000002</cx:pt>
          <cx:pt idx="1469">-0.0051060000000000003</cx:pt>
          <cx:pt idx="1470">-0.0054099999999999999</cx:pt>
          <cx:pt idx="1471">-0.0052310000000000004</cx:pt>
          <cx:pt idx="1472">-0.0044250000000000001</cx:pt>
          <cx:pt idx="1473">-0.0043049999999999998</cx:pt>
          <cx:pt idx="1474">-0.003973</cx:pt>
          <cx:pt idx="1475">-0.004267</cx:pt>
          <cx:pt idx="1476">-0.0041419999999999998</cx:pt>
          <cx:pt idx="1477">-0.0036549999999999998</cx:pt>
          <cx:pt idx="1478">-0.003715</cx:pt>
          <cx:pt idx="1479">-0.0034629999999999999</cx:pt>
          <cx:pt idx="1480">-0.0036480000000000002</cx:pt>
          <cx:pt idx="1481">-0.003418</cx:pt>
          <cx:pt idx="1482">-0.0035149999999999999</cx:pt>
          <cx:pt idx="1483">-0.0033860000000000001</cx:pt>
          <cx:pt idx="1484">-0.003323</cx:pt>
          <cx:pt idx="1485">-0.0031849999999999999</cx:pt>
          <cx:pt idx="1486">-0.003209</cx:pt>
          <cx:pt idx="1487">-0.0030899999999999999</cx:pt>
          <cx:pt idx="1488">-0.0028500000000000001</cx:pt>
          <cx:pt idx="1489">-0.0026830000000000001</cx:pt>
          <cx:pt idx="1490">-0.0027569999999999999</cx:pt>
          <cx:pt idx="1491">-0.0030400000000000002</cx:pt>
          <cx:pt idx="1492">-0.0033059999999999999</cx:pt>
          <cx:pt idx="1493">-0.0034039999999999999</cx:pt>
          <cx:pt idx="1494">-0.003676</cx:pt>
          <cx:pt idx="1495">-0.0036099999999999999</cx:pt>
          <cx:pt idx="1496">-0.003725</cx:pt>
          <cx:pt idx="1497">-0.0034039999999999999</cx:pt>
          <cx:pt idx="1498">-0.0030100000000000001</cx:pt>
          <cx:pt idx="1499">-0.0027190000000000001</cx:pt>
          <cx:pt idx="1500">-0.0025300000000000001</cx:pt>
          <cx:pt idx="1501">-0.002215</cx:pt>
          <cx:pt idx="1502">-0.0024940000000000001</cx:pt>
          <cx:pt idx="1503">-0.0022560000000000002</cx:pt>
          <cx:pt idx="1504">-0.0025469999999999998</cx:pt>
          <cx:pt idx="1505">-0.0023999999999999998</cx:pt>
          <cx:pt idx="1506">-0.0025999999999999999</cx:pt>
          <cx:pt idx="1507">-0.0022339999999999999</cx:pt>
          <cx:pt idx="1508">-0.002111</cx:pt>
          <cx:pt idx="1509">-0.0018580000000000001</cx:pt>
          <cx:pt idx="1510">-0.0018010000000000001</cx:pt>
          <cx:pt idx="1511">-0.0018910000000000001</cx:pt>
          <cx:pt idx="1512">-0.002258</cx:pt>
          <cx:pt idx="1513">-0.0027260000000000001</cx:pt>
          <cx:pt idx="1514">-0.0033430000000000001</cx:pt>
          <cx:pt idx="1515">-0.004261</cx:pt>
          <cx:pt idx="1516">-0.0045250000000000004</cx:pt>
          <cx:pt idx="1517">-0.0048399999999999997</cx:pt>
          <cx:pt idx="1518">-0.0048399999999999997</cx:pt>
          <cx:pt idx="1519">-0.0048199999999999996</cx:pt>
          <cx:pt idx="1520">-0.0049569999999999996</cx:pt>
          <cx:pt idx="1521">-0.0045750000000000001</cx:pt>
          <cx:pt idx="1522">-0.0045300000000000002</cx:pt>
          <cx:pt idx="1523">-0.0043220000000000003</cx:pt>
          <cx:pt idx="1524">-0.0042579999999999996</cx:pt>
          <cx:pt idx="1525">-0.0049740000000000001</cx:pt>
          <cx:pt idx="1526">-0.0044169999999999999</cx:pt>
          <cx:pt idx="1527">-0.004594</cx:pt>
          <cx:pt idx="1528">-0.0045110000000000003</cx:pt>
          <cx:pt idx="1529">-0.0035690000000000001</cx:pt>
          <cx:pt idx="1530">-0.0036329999999999999</cx:pt>
          <cx:pt idx="1531">-0.0038760000000000001</cx:pt>
          <cx:pt idx="1532">-0.003869</cx:pt>
          <cx:pt idx="1533">-0.0043070000000000001</cx:pt>
          <cx:pt idx="1534">-0.004705</cx:pt>
          <cx:pt idx="1535">-0.0049059999999999998</cx:pt>
          <cx:pt idx="1536">-0.0049020000000000001</cx:pt>
          <cx:pt idx="1537">-0.0053220000000000003</cx:pt>
          <cx:pt idx="1538">-0.0051380000000000002</cx:pt>
          <cx:pt idx="1539">-0.0055640000000000004</cx:pt>
          <cx:pt idx="1540">-0.0050980000000000001</cx:pt>
          <cx:pt idx="1541">-0.0046439999999999997</cx:pt>
          <cx:pt idx="1542">-0.0047850000000000002</cx:pt>
          <cx:pt idx="1543">-0.0049550000000000002</cx:pt>
          <cx:pt idx="1544">-0.0040499999999999998</cx:pt>
          <cx:pt idx="1545">-0.0036570000000000001</cx:pt>
          <cx:pt idx="1546">-0.0037330000000000002</cx:pt>
          <cx:pt idx="1547">-0.0031120000000000002</cx:pt>
          <cx:pt idx="1548">-0.0026610000000000002</cx:pt>
          <cx:pt idx="1549">-0.0026900000000000001</cx:pt>
          <cx:pt idx="1550">-0.002408</cx:pt>
          <cx:pt idx="1551">-0.0021919999999999999</cx:pt>
          <cx:pt idx="1552">-0.0022409999999999999</cx:pt>
          <cx:pt idx="1553">-0.0024350000000000001</cx:pt>
          <cx:pt idx="1554">-0.0024020000000000001</cx:pt>
          <cx:pt idx="1555">-0.0025330000000000001</cx:pt>
          <cx:pt idx="1556">-0.002751</cx:pt>
          <cx:pt idx="1557">-0.0029350000000000001</cx:pt>
          <cx:pt idx="1558">-0.0030660000000000001</cx:pt>
          <cx:pt idx="1559">-0.0030560000000000001</cx:pt>
          <cx:pt idx="1560">-0.0026819999999999999</cx:pt>
          <cx:pt idx="1561">-0.002032</cx:pt>
          <cx:pt idx="1562">-0.0016019999999999999</cx:pt>
          <cx:pt idx="1563">-0.0010549999999999999</cx:pt>
          <cx:pt idx="1564">-0.00065499999999999998</cx:pt>
          <cx:pt idx="1565">-0.00062100000000000002</cx:pt>
          <cx:pt idx="1566">-0.00069499999999999998</cx:pt>
          <cx:pt idx="1567">-0.00057200000000000003</cx:pt>
          <cx:pt idx="1568">-0.00047800000000000002</cx:pt>
          <cx:pt idx="1569">-0.00041100000000000002</cx:pt>
          <cx:pt idx="1570">-0.00037599999999999998</cx:pt>
          <cx:pt idx="1571">-0.000388</cx:pt>
          <cx:pt idx="1572">-0.00049799999999999996</cx:pt>
          <cx:pt idx="1573">-0.00061399999999999996</cx:pt>
          <cx:pt idx="1574">-0.00073800000000000005</cx:pt>
          <cx:pt idx="1575">-0.00089300000000000002</cx:pt>
          <cx:pt idx="1576">-0.00084500000000000005</cx:pt>
          <cx:pt idx="1577">-0.000785</cx:pt>
          <cx:pt idx="1578">-0.00056300000000000002</cx:pt>
          <cx:pt idx="1579">-0.00040700000000000003</cx:pt>
          <cx:pt idx="1580">-0.00018599999999999999</cx:pt>
          <cx:pt idx="1581">-0.00010399999999999999</cx:pt>
          <cx:pt idx="1582">-3.8999999999999999e-05</cx:pt>
          <cx:pt idx="1583">-1.9000000000000001e-05</cx:pt>
          <cx:pt idx="1584">-3.9999999999999998e-06</cx:pt>
          <cx:pt idx="1585">-3.9999999999999998e-06</cx:pt>
          <cx:pt idx="1586">-1.9999999999999999e-06</cx:pt>
          <cx:pt idx="1587">0</cx:pt>
          <cx:pt idx="1588">-9.9999999999999995e-07</cx:pt>
          <cx:pt idx="1589">-4.8000000000000001e-05</cx:pt>
          <cx:pt idx="1590">-8.5000000000000006e-05</cx:pt>
          <cx:pt idx="1591">-8.1000000000000004e-05</cx:pt>
          <cx:pt idx="1592">-8.2999999999999998e-05</cx:pt>
          <cx:pt idx="1593">-8.7000000000000001e-05</cx:pt>
          <cx:pt idx="1594">-4.6e-05</cx:pt>
          <cx:pt idx="1595">-1.1e-05</cx:pt>
          <cx:pt idx="1596">-2.4000000000000001e-05</cx:pt>
          <cx:pt idx="1597">-5.5000000000000002e-05</cx:pt>
          <cx:pt idx="1598">-5.8e-05</cx:pt>
          <cx:pt idx="1599">-5.3000000000000001e-05</cx:pt>
          <cx:pt idx="1600">-6.3e-05</cx:pt>
          <cx:pt idx="1601">-7.2000000000000002e-05</cx:pt>
          <cx:pt idx="1602">-5.5000000000000002e-05</cx:pt>
          <cx:pt idx="1603">-0.00013999999999999999</cx:pt>
          <cx:pt idx="1604">-0.00032200000000000002</cx:pt>
          <cx:pt idx="1605">-0.00036200000000000002</cx:pt>
          <cx:pt idx="1606">-0.00051900000000000004</cx:pt>
          <cx:pt idx="1607">-0.00097000000000000005</cx:pt>
          <cx:pt idx="1608">-0.0012390000000000001</cx:pt>
          <cx:pt idx="1609">-0.0014779999999999999</cx:pt>
          <cx:pt idx="1610">-0.002104</cx:pt>
          <cx:pt idx="1611">-0.0024380000000000001</cx:pt>
          <cx:pt idx="1612">-0.0026419999999999998</cx:pt>
          <cx:pt idx="1613">-0.0027729999999999999</cx:pt>
          <cx:pt idx="1614">-0.0027200000000000002</cx:pt>
          <cx:pt idx="1615">-0.0026310000000000001</cx:pt>
          <cx:pt idx="1616">-0.002787</cx:pt>
          <cx:pt idx="1617">-0.002869</cx:pt>
          <cx:pt idx="1618">-0.0031879999999999999</cx:pt>
          <cx:pt idx="1619">-0.0036709999999999998</cx:pt>
          <cx:pt idx="1620">-0.0042370000000000003</cx:pt>
          <cx:pt idx="1621">-0.004627</cx:pt>
          <cx:pt idx="1622">-0.005189</cx:pt>
          <cx:pt idx="1623">-0.0053429999999999997</cx:pt>
          <cx:pt idx="1624">-0.0056759999999999996</cx:pt>
          <cx:pt idx="1625">-0.0056800000000000002</cx:pt>
          <cx:pt idx="1626">-0.0055909999999999996</cx:pt>
          <cx:pt idx="1627">-0.005849</cx:pt>
          <cx:pt idx="1628">-0.0054739999999999997</cx:pt>
          <cx:pt idx="1629">-0.0049560000000000003</cx:pt>
          <cx:pt idx="1630">-0.005025</cx:pt>
          <cx:pt idx="1631">-0.004921</cx:pt>
          <cx:pt idx="1632">-0.0040280000000000003</cx:pt>
          <cx:pt idx="1633">-0.0034129999999999998</cx:pt>
          <cx:pt idx="1634">-0.0027529999999999998</cx:pt>
          <cx:pt idx="1635">-0.0017589999999999999</cx:pt>
          <cx:pt idx="1636">-0.0010989999999999999</cx:pt>
          <cx:pt idx="1637">-0.00081499999999999997</cx:pt>
          <cx:pt idx="1638">-0.00056599999999999999</cx:pt>
          <cx:pt idx="1639">-0.00062699999999999995</cx:pt>
          <cx:pt idx="1640">-0.00063000000000000003</cx:pt>
          <cx:pt idx="1641">-0.00044799999999999999</cx:pt>
          <cx:pt idx="1642">-0.00034099999999999999</cx:pt>
          <cx:pt idx="1643">-0.000175</cx:pt>
          <cx:pt idx="1644">-8.5000000000000006e-05</cx:pt>
          <cx:pt idx="1645">0</cx:pt>
          <cx:pt idx="1646">0</cx:pt>
          <cx:pt idx="1647">0</cx:pt>
          <cx:pt idx="1648">0</cx:pt>
          <cx:pt idx="1649">0</cx:pt>
          <cx:pt idx="1650">0</cx:pt>
          <cx:pt idx="1651">0</cx:pt>
          <cx:pt idx="1652">0</cx:pt>
          <cx:pt idx="1653">0</cx:pt>
          <cx:pt idx="1654">0</cx:pt>
          <cx:pt idx="1655">0</cx:pt>
          <cx:pt idx="1656">0</cx:pt>
          <cx:pt idx="1657">0</cx:pt>
          <cx:pt idx="1658">0</cx:pt>
          <cx:pt idx="1659">0</cx:pt>
          <cx:pt idx="1660">0</cx:pt>
          <cx:pt idx="1661">0</cx:pt>
          <cx:pt idx="1662">0</cx:pt>
          <cx:pt idx="1663">0</cx:pt>
          <cx:pt idx="1664">0</cx:pt>
          <cx:pt idx="1665">0</cx:pt>
          <cx:pt idx="1666">0</cx:pt>
          <cx:pt idx="1667">0</cx:pt>
          <cx:pt idx="1668">0</cx:pt>
          <cx:pt idx="1669">0</cx:pt>
          <cx:pt idx="1670">0</cx:pt>
          <cx:pt idx="1671">0</cx:pt>
          <cx:pt idx="1672">0</cx:pt>
          <cx:pt idx="1673">0</cx:pt>
          <cx:pt idx="1674">0</cx:pt>
          <cx:pt idx="1675">0</cx:pt>
          <cx:pt idx="1676">0</cx:pt>
          <cx:pt idx="1677">0</cx:pt>
          <cx:pt idx="1678">0</cx:pt>
          <cx:pt idx="1679">0</cx:pt>
          <cx:pt idx="1680">0</cx:pt>
          <cx:pt idx="1681">0</cx:pt>
          <cx:pt idx="1682">0</cx:pt>
          <cx:pt idx="1683">0</cx:pt>
          <cx:pt idx="1684">0</cx:pt>
          <cx:pt idx="1685">0</cx:pt>
          <cx:pt idx="1686">0</cx:pt>
          <cx:pt idx="1687">0</cx:pt>
          <cx:pt idx="1688">0</cx:pt>
          <cx:pt idx="1689">0</cx:pt>
          <cx:pt idx="1690">0</cx:pt>
          <cx:pt idx="1691">0</cx:pt>
          <cx:pt idx="1692">-1.4e-05</cx:pt>
          <cx:pt idx="1693">-0.000122</cx:pt>
          <cx:pt idx="1694">-0.00022000000000000001</cx:pt>
          <cx:pt idx="1695">-0.00049299999999999995</cx:pt>
          <cx:pt idx="1696">-0.00059500000000000004</cx:pt>
          <cx:pt idx="1697">-0.0010839999999999999</cx:pt>
          <cx:pt idx="1698">-0.0016410000000000001</cx:pt>
          <cx:pt idx="1699">-0.0022260000000000001</cx:pt>
          <cx:pt idx="1700">-0.002784</cx:pt>
          <cx:pt idx="1701">-0.003336</cx:pt>
          <cx:pt idx="1702">-0.004163</cx:pt>
          <cx:pt idx="1703">-0.0049439999999999996</cx:pt>
          <cx:pt idx="1704">-0.0053280000000000003</cx:pt>
          <cx:pt idx="1705">-0.0060769999999999999</cx:pt>
          <cx:pt idx="1706">-0.0063769999999999999</cx:pt>
          <cx:pt idx="1707">-0.0064700000000000001</cx:pt>
          <cx:pt idx="1708">-0.0061370000000000001</cx:pt>
          <cx:pt idx="1709">-0.0063699999999999998</cx:pt>
          <cx:pt idx="1710">-0.0062030000000000002</cx:pt>
          <cx:pt idx="1711">-0.0063229999999999996</cx:pt>
          <cx:pt idx="1712">-0.006515</cx:pt>
          <cx:pt idx="1713">-0.0067219999999999997</cx:pt>
          <cx:pt idx="1714">-0.0067460000000000003</cx:pt>
          <cx:pt idx="1715">-0.0067460000000000003</cx:pt>
          <cx:pt idx="1716">-0.0069719999999999999</cx:pt>
          <cx:pt idx="1717">-0.0073509999999999999</cx:pt>
          <cx:pt idx="1718">-0.007424</cx:pt>
          <cx:pt idx="1719">-0.0076660000000000001</cx:pt>
          <cx:pt idx="1720">-0.007816</cx:pt>
          <cx:pt idx="1721">-0.0084370000000000001</cx:pt>
          <cx:pt idx="1722">-0.0083949999999999997</cx:pt>
          <cx:pt idx="1723">-0.0081519999999999995</cx:pt>
          <cx:pt idx="1724">-0.0088459999999999997</cx:pt>
          <cx:pt idx="1725">-0.0088660000000000006</cx:pt>
          <cx:pt idx="1726">-0.0086960000000000006</cx:pt>
          <cx:pt idx="1727">-0.0087919999999999995</cx:pt>
          <cx:pt idx="1728">-0.0085249999999999996</cx:pt>
          <cx:pt idx="1729">-0.0088459999999999997</cx:pt>
          <cx:pt idx="1730">-0.0089599999999999992</cx:pt>
          <cx:pt idx="1731">-0.0086269999999999993</cx:pt>
          <cx:pt idx="1732">-0.0089339999999999992</cx:pt>
          <cx:pt idx="1733">-0.0091129999999999996</cx:pt>
          <cx:pt idx="1734">-0.0096769999999999998</cx:pt>
          <cx:pt idx="1735">-0.0098230000000000001</cx:pt>
          <cx:pt idx="1736">-0.0098370000000000003</cx:pt>
          <cx:pt idx="1737">-0.0097890000000000008</cx:pt>
          <cx:pt idx="1738">-0.0097179999999999992</cx:pt>
          <cx:pt idx="1739">-0.0093310000000000008</cx:pt>
          <cx:pt idx="1740">-0.008652</cx:pt>
          <cx:pt idx="1741">-0.0079670000000000001</cx:pt>
          <cx:pt idx="1742">-0.0076540000000000002</cx:pt>
          <cx:pt idx="1743">-0.0071710000000000003</cx:pt>
          <cx:pt idx="1744">-0.0059740000000000001</cx:pt>
          <cx:pt idx="1745">-0.0053080000000000002</cx:pt>
          <cx:pt idx="1746">-0.0042300000000000003</cx:pt>
          <cx:pt idx="1747">-0.0033300000000000001</cx:pt>
          <cx:pt idx="1748">-0.0028479999999999998</cx:pt>
          <cx:pt idx="1749">-0.0034139999999999999</cx:pt>
          <cx:pt idx="1750">-0.0032850000000000002</cx:pt>
          <cx:pt idx="1751">-0.003388</cx:pt>
          <cx:pt idx="1752">-0.0033830000000000002</cx:pt>
          <cx:pt idx="1753">-0.00332</cx:pt>
          <cx:pt idx="1754">-0.002777</cx:pt>
          <cx:pt idx="1755">-0.0022699999999999999</cx:pt>
          <cx:pt idx="1756">-0.0020019999999999999</cx:pt>
          <cx:pt idx="1757">-0.001817</cx:pt>
          <cx:pt idx="1758">-0.0016199999999999999</cx:pt>
          <cx:pt idx="1759">-0.0014970000000000001</cx:pt>
          <cx:pt idx="1760">-0.001281</cx:pt>
          <cx:pt idx="1761">-0.0010859999999999999</cx:pt>
          <cx:pt idx="1762">-0.00083299999999999997</cx:pt>
          <cx:pt idx="1763">-0.00035799999999999997</cx:pt>
          <cx:pt idx="1764">-7.4999999999999993e-05</cx:pt>
          <cx:pt idx="1765">-0.00042400000000000001</cx:pt>
          <cx:pt idx="1766">-0.00061200000000000002</cx:pt>
          <cx:pt idx="1767">-0.0010139999999999999</cx:pt>
          <cx:pt idx="1768">-0.0012819999999999999</cx:pt>
          <cx:pt idx="1769">-0.0017769999999999999</cx:pt>
          <cx:pt idx="1770">-0.0018029999999999999</cx:pt>
          <cx:pt idx="1771">-0.002101</cx:pt>
          <cx:pt idx="1772">-0.0017849999999999999</cx:pt>
          <cx:pt idx="1773">-0.0016000000000000001</cx:pt>
          <cx:pt idx="1774">-0.0012719999999999999</cx:pt>
          <cx:pt idx="1775">-0.00093300000000000002</cx:pt>
          <cx:pt idx="1776">-0.00052700000000000002</cx:pt>
          <cx:pt idx="1777">-0.00055000000000000003</cx:pt>
          <cx:pt idx="1778">-0.000544</cx:pt>
          <cx:pt idx="1779">-0.00050699999999999996</cx:pt>
          <cx:pt idx="1780">-0.00045199999999999998</cx:pt>
          <cx:pt idx="1781">-0.00039800000000000002</cx:pt>
          <cx:pt idx="1782">-0.00028899999999999998</cx:pt>
          <cx:pt idx="1783">-0.00020799999999999999</cx:pt>
          <cx:pt idx="1784">-0.000202</cx:pt>
          <cx:pt idx="1785">-0.000252</cx:pt>
          <cx:pt idx="1786">-0.00040099999999999999</cx:pt>
          <cx:pt idx="1787">-0.00052400000000000005</cx:pt>
          <cx:pt idx="1788">-0.00054799999999999998</cx:pt>
          <cx:pt idx="1789">-0.00046999999999999999</cx:pt>
          <cx:pt idx="1790">-0.00044099999999999999</cx:pt>
          <cx:pt idx="1791">-0.00032200000000000002</cx:pt>
          <cx:pt idx="1792">-0.00021900000000000001</cx:pt>
          <cx:pt idx="1793">-0.00029300000000000002</cx:pt>
          <cx:pt idx="1794">-0.00041800000000000002</cx:pt>
          <cx:pt idx="1795">-0.00053799999999999996</cx:pt>
          <cx:pt idx="1796">-0.00062600000000000004</cx:pt>
          <cx:pt idx="1797">-0.00068900000000000005</cx:pt>
          <cx:pt idx="1798">-0.00062399999999999999</cx:pt>
          <cx:pt idx="1799">-0.00062699999999999995</cx:pt>
          <cx:pt idx="1800">-0.00065200000000000002</cx:pt>
          <cx:pt idx="1801">-0.00072900000000000005</cx:pt>
          <cx:pt idx="1802">-0.00079900000000000001</cx:pt>
          <cx:pt idx="1803">-0.00096000000000000002</cx:pt>
          <cx:pt idx="1804">-0.00097000000000000005</cx:pt>
          <cx:pt idx="1805">-0.00087799999999999998</cx:pt>
          <cx:pt idx="1806">-0.00077099999999999998</cx:pt>
          <cx:pt idx="1807">-0.00062500000000000001</cx:pt>
          <cx:pt idx="1808">-0.00042700000000000002</cx:pt>
          <cx:pt idx="1809">-0.00030200000000000002</cx:pt>
          <cx:pt idx="1810">-0.000212</cx:pt>
          <cx:pt idx="1811">-0.000147</cx:pt>
          <cx:pt idx="1812">-0.000105</cx:pt>
          <cx:pt idx="1813">-0.00015799999999999999</cx:pt>
          <cx:pt idx="1814">-0.00027599999999999999</cx:pt>
          <cx:pt idx="1815">-0.00038200000000000002</cx:pt>
          <cx:pt idx="1816">-0.00039399999999999998</cx:pt>
          <cx:pt idx="1817">-0.00046500000000000003</cx:pt>
          <cx:pt idx="1818">-0.00047399999999999997</cx:pt>
          <cx:pt idx="1819">-0.000457</cx:pt>
          <cx:pt idx="1820">-0.00050699999999999996</cx:pt>
          <cx:pt idx="1821">-0.00068599999999999998</cx:pt>
          <cx:pt idx="1822">-0.00085899999999999995</cx:pt>
          <cx:pt idx="1823">-0.00097400000000000004</cx:pt>
          <cx:pt idx="1824">-0.001103</cx:pt>
          <cx:pt idx="1825">-0.001173</cx:pt>
          <cx:pt idx="1826">-0.001392</cx:pt>
          <cx:pt idx="1827">-0.001567</cx:pt>
          <cx:pt idx="1828">-0.0019220000000000001</cx:pt>
          <cx:pt idx="1829">-0.0028159999999999999</cx:pt>
          <cx:pt idx="1830">-0.0028990000000000001</cx:pt>
          <cx:pt idx="1831">-0.0031089999999999998</cx:pt>
          <cx:pt idx="1832">-0.003284</cx:pt>
          <cx:pt idx="1833">-0.0033519999999999999</cx:pt>
          <cx:pt idx="1834">-0.0034220000000000001</cx:pt>
          <cx:pt idx="1835">-0.0037690000000000002</cx:pt>
          <cx:pt idx="1836">-0.0042240000000000003</cx:pt>
          <cx:pt idx="1837">-0.0045469999999999998</cx:pt>
          <cx:pt idx="1838">-0.0051200000000000004</cx:pt>
          <cx:pt idx="1839">-0.0053959999999999998</cx:pt>
          <cx:pt idx="1840">-0.0061089999999999998</cx:pt>
          <cx:pt idx="1841">-0.0062820000000000003</cx:pt>
          <cx:pt idx="1842">-0.0068459999999999997</cx:pt>
          <cx:pt idx="1843">-0.0067629999999999999</cx:pt>
          <cx:pt idx="1844">-0.0066950000000000004</cx:pt>
          <cx:pt idx="1845">-0.0077039999999999999</cx:pt>
          <cx:pt idx="1846">-0.0078239999999999994</cx:pt>
          <cx:pt idx="1847">-0.007698</cx:pt>
          <cx:pt idx="1848">-0.0085199999999999998</cx:pt>
          <cx:pt idx="1849">-0.0096200000000000001</cx:pt>
          <cx:pt idx="1850">-0.0095180000000000004</cx:pt>
          <cx:pt idx="1851">-0.010425</cx:pt>
          <cx:pt idx="1852">-0.010701</cx:pt>
          <cx:pt idx="1853">-0.010558</cx:pt>
          <cx:pt idx="1854">-0.010878000000000001</cx:pt>
          <cx:pt idx="1855">-0.010331999999999999</cx:pt>
          <cx:pt idx="1856">-0.010319999999999999</cx:pt>
          <cx:pt idx="1857">-0.010538</cx:pt>
          <cx:pt idx="1858">-0.010319999999999999</cx:pt>
          <cx:pt idx="1859">-0.010487</cx:pt>
          <cx:pt idx="1860">-0.010728</cx:pt>
          <cx:pt idx="1861">-0.010933999999999999</cx:pt>
          <cx:pt idx="1862">-0.011441</cx:pt>
          <cx:pt idx="1863">-0.011424</cx:pt>
          <cx:pt idx="1864">-0.011587</cx:pt>
          <cx:pt idx="1865">-0.012015</cx:pt>
          <cx:pt idx="1866">-0.013239000000000001</cx:pt>
          <cx:pt idx="1867">-0.013478</cx:pt>
          <cx:pt idx="1868">-0.013596</cx:pt>
          <cx:pt idx="1869">-0.014666999999999999</cx:pt>
          <cx:pt idx="1870">-0.014156999999999999</cx:pt>
          <cx:pt idx="1871">-0.014382000000000001</cx:pt>
          <cx:pt idx="1872">-0.014185</cx:pt>
          <cx:pt idx="1873">-0.013912000000000001</cx:pt>
          <cx:pt idx="1874">-0.013756000000000001</cx:pt>
          <cx:pt idx="1875">-0.013965</cx:pt>
          <cx:pt idx="1876">-0.013388000000000001</cx:pt>
          <cx:pt idx="1877">-0.013969000000000001</cx:pt>
          <cx:pt idx="1878">-0.01376</cx:pt>
          <cx:pt idx="1879">-0.013686</cx:pt>
          <cx:pt idx="1880">-0.013553000000000001</cx:pt>
          <cx:pt idx="1881">-0.015278999999999999</cx:pt>
          <cx:pt idx="1882">-0.013171</cx:pt>
          <cx:pt idx="1883">-0.012777999999999999</cx:pt>
          <cx:pt idx="1884">-0.012022</cx:pt>
          <cx:pt idx="1885">-0.011526</cx:pt>
          <cx:pt idx="1886">-0.011254999999999999</cx:pt>
          <cx:pt idx="1887">-0.010909</cx:pt>
          <cx:pt idx="1888">-0.010167000000000001</cx:pt>
          <cx:pt idx="1889">-0.010015</cx:pt>
          <cx:pt idx="1890">-0.0095490000000000002</cx:pt>
          <cx:pt idx="1891">-0.0093710000000000009</cx:pt>
          <cx:pt idx="1892">-0.0092079999999999992</cx:pt>
          <cx:pt idx="1893">-0.0092779999999999998</cx:pt>
          <cx:pt idx="1894">-0.0092289999999999994</cx:pt>
          <cx:pt idx="1895">-0.010088</cx:pt>
          <cx:pt idx="1896">-0.010511</cx:pt>
          <cx:pt idx="1897">-0.011075</cx:pt>
          <cx:pt idx="1898">-0.012229</cx:pt>
          <cx:pt idx="1899">-0.012196</cx:pt>
          <cx:pt idx="1900">-0.011892</cx:pt>
          <cx:pt idx="1901">-0.012484</cx:pt>
          <cx:pt idx="1902">-0.012718</cx:pt>
          <cx:pt idx="1903">-0.01337</cx:pt>
          <cx:pt idx="1904">-0.014069999999999999</cx:pt>
          <cx:pt idx="1905">-0.014264000000000001</cx:pt>
          <cx:pt idx="1906">-0.014393</cx:pt>
          <cx:pt idx="1907">-0.014071</cx:pt>
          <cx:pt idx="1908">-0.013978000000000001</cx:pt>
          <cx:pt idx="1909">-0.014130999999999999</cx:pt>
          <cx:pt idx="1910">-0.014645</cx:pt>
          <cx:pt idx="1911">-0.014263</cx:pt>
          <cx:pt idx="1912">-0.013884000000000001</cx:pt>
          <cx:pt idx="1913">-0.013651</cx:pt>
          <cx:pt idx="1914">-0.013416000000000001</cx:pt>
          <cx:pt idx="1915">-0.013597</cx:pt>
          <cx:pt idx="1916">-0.013265000000000001</cx:pt>
          <cx:pt idx="1917">-0.013087</cx:pt>
          <cx:pt idx="1918">-0.012577</cx:pt>
          <cx:pt idx="1919">-0.011975</cx:pt>
          <cx:pt idx="1920">-0.011783999999999999</cx:pt>
          <cx:pt idx="1921">-0.012194999999999999</cx:pt>
          <cx:pt idx="1922">-0.012220999999999999</cx:pt>
          <cx:pt idx="1923">-0.012635</cx:pt>
          <cx:pt idx="1924">-0.012565</cx:pt>
          <cx:pt idx="1925">-0.012864</cx:pt>
          <cx:pt idx="1926">-0.012321</cx:pt>
          <cx:pt idx="1927">-0.012638</cx:pt>
          <cx:pt idx="1928">-0.011723000000000001</cx:pt>
          <cx:pt idx="1929">-0.011257</cx:pt>
          <cx:pt idx="1930">-0.010765</cx:pt>
          <cx:pt idx="1931">-0.011133000000000001</cx:pt>
          <cx:pt idx="1932">-0.011006</cx:pt>
          <cx:pt idx="1933">-0.010529999999999999</cx:pt>
          <cx:pt idx="1934">-0.0098080000000000007</cx:pt>
          <cx:pt idx="1935">-0.0091520000000000004</cx:pt>
          <cx:pt idx="1936">-0.008352</cx:pt>
          <cx:pt idx="1937">-0.007228</cx:pt>
          <cx:pt idx="1938">-0.0063429999999999997</cx:pt>
          <cx:pt idx="1939">-0.0057279999999999996</cx:pt>
          <cx:pt idx="1940">-0.0059109999999999996</cx:pt>
          <cx:pt idx="1941">-0.0060899999999999999</cx:pt>
          <cx:pt idx="1942">-0.0063239999999999998</cx:pt>
          <cx:pt idx="1943">-0.0071939999999999999</cx:pt>
          <cx:pt idx="1944">-0.0076439999999999998</cx:pt>
          <cx:pt idx="1945">-0.0078689999999999993</cx:pt>
          <cx:pt idx="1946">-0.0078469999999999998</cx:pt>
          <cx:pt idx="1947">-0.0082609999999999992</cx:pt>
          <cx:pt idx="1948">-0.008234</cx:pt>
          <cx:pt idx="1949">-0.008482</cx:pt>
          <cx:pt idx="1950">-0.0087460000000000003</cx:pt>
          <cx:pt idx="1951">-0.0089549999999999994</cx:pt>
          <cx:pt idx="1952">-0.0096799999999999994</cx:pt>
          <cx:pt idx="1953">-0.0095899999999999996</cx:pt>
          <cx:pt idx="1954">-0.010264000000000001</cx:pt>
          <cx:pt idx="1955">-0.0095759999999999994</cx:pt>
          <cx:pt idx="1956">-0.0083630000000000006</cx:pt>
          <cx:pt idx="1957">-0.0070130000000000001</cx:pt>
          <cx:pt idx="1958">-0.0065409999999999999</cx:pt>
          <cx:pt idx="1959">-0.0058690000000000001</cx:pt>
          <cx:pt idx="1960">-0.0056940000000000003</cx:pt>
          <cx:pt idx="1961">-0.0060790000000000002</cx:pt>
          <cx:pt idx="1962">-0.0067669999999999996</cx:pt>
          <cx:pt idx="1963">-0.0074960000000000001</cx:pt>
          <cx:pt idx="1964">-0.0081539999999999998</cx:pt>
          <cx:pt idx="1965">-0.0090720000000000002</cx:pt>
          <cx:pt idx="1966">-0.0096080000000000002</cx:pt>
          <cx:pt idx="1967">-0.0099260000000000008</cx:pt>
          <cx:pt idx="1968">-0.010775</cx:pt>
          <cx:pt idx="1969">-0.010808999999999999</cx:pt>
          <cx:pt idx="1970">-0.011377999999999999</cx:pt>
          <cx:pt idx="1971">-0.012135999999999999</cx:pt>
          <cx:pt idx="1972">-0.012599000000000001</cx:pt>
          <cx:pt idx="1973">-0.012397999999999999</cx:pt>
          <cx:pt idx="1974">-0.012116999999999999</cx:pt>
          <cx:pt idx="1975">-0.011635</cx:pt>
          <cx:pt idx="1976">-0.011415</cx:pt>
          <cx:pt idx="1977">-0.011115999999999999</cx:pt>
          <cx:pt idx="1978">-0.010573000000000001</cx:pt>
          <cx:pt idx="1979">-0.0097439999999999992</cx:pt>
          <cx:pt idx="1980">-0.0088739999999999999</cx:pt>
          <cx:pt idx="1981">-0.0079909999999999998</cx:pt>
          <cx:pt idx="1982">-0.0077130000000000002</cx:pt>
          <cx:pt idx="1983">-0.0069930000000000001</cx:pt>
          <cx:pt idx="1984">-0.0062750000000000002</cx:pt>
          <cx:pt idx="1985">-0.0054469999999999996</cx:pt>
          <cx:pt idx="1986">-0.0045669999999999999</cx:pt>
          <cx:pt idx="1987">-0.0030739999999999999</cx:pt>
          <cx:pt idx="1988">-0.0021879999999999998</cx:pt>
          <cx:pt idx="1989">-0.0017570000000000001</cx:pt>
          <cx:pt idx="1990">-0.0015709999999999999</cx:pt>
          <cx:pt idx="1991">-0.001498</cx:pt>
          <cx:pt idx="1992">-0.0015709999999999999</cx:pt>
          <cx:pt idx="1993">-0.0015349999999999999</cx:pt>
          <cx:pt idx="1994">-0.0014059999999999999</cx:pt>
          <cx:pt idx="1995">-0.0011900000000000001</cx:pt>
          <cx:pt idx="1996">-0.00092400000000000002</cx:pt>
          <cx:pt idx="1997">-0.00080599999999999997</cx:pt>
          <cx:pt idx="1998">-0.00063900000000000003</cx:pt>
          <cx:pt idx="1999">-0.00051800000000000001</cx:pt>
          <cx:pt idx="2000">-0.00042299999999999998</cx:pt>
          <cx:pt idx="2001">-0.00033500000000000001</cx:pt>
          <cx:pt idx="2002">-0.00021800000000000001</cx:pt>
          <cx:pt idx="2003">-0.00011</cx:pt>
          <cx:pt idx="2004">-2.9e-05</cx:pt>
          <cx:pt idx="2005">-2.1999999999999999e-05</cx:pt>
          <cx:pt idx="2006">-2.5000000000000001e-05</cx:pt>
          <cx:pt idx="2007">-1.1e-05</cx:pt>
          <cx:pt idx="2008">-2.5000000000000001e-05</cx:pt>
          <cx:pt idx="2009">-5.0000000000000002e-05</cx:pt>
          <cx:pt idx="2010">-6.3999999999999997e-05</cx:pt>
          <cx:pt idx="2011">-7.7999999999999999e-05</cx:pt>
          <cx:pt idx="2012">-0.000125</cx:pt>
          <cx:pt idx="2013">-0.000144</cx:pt>
          <cx:pt idx="2014">-0.00012899999999999999</cx:pt>
          <cx:pt idx="2015">-0.000112</cx:pt>
          <cx:pt idx="2016">-8.7999999999999998e-05</cx:pt>
          <cx:pt idx="2017">-9.7e-05</cx:pt>
          <cx:pt idx="2018">-9.1000000000000003e-05</cx:pt>
          <cx:pt idx="2019">-9.2999999999999997e-05</cx:pt>
          <cx:pt idx="2020">-9.2999999999999997e-05</cx:pt>
          <cx:pt idx="2021">-9.3999999999999994e-05</cx:pt>
          <cx:pt idx="2022">-4.0000000000000003e-05</cx:pt>
          <cx:pt idx="2023">-1.2e-05</cx:pt>
          <cx:pt idx="2024">-9.9999999999999995e-07</cx:pt>
          <cx:pt idx="2025">-9.9999999999999995e-07</cx:pt>
          <cx:pt idx="2026">-9.9999999999999995e-07</cx:pt>
          <cx:pt idx="2027">0</cx:pt>
          <cx:pt idx="2028">0</cx:pt>
          <cx:pt idx="2029">-6.9999999999999999e-06</cx:pt>
          <cx:pt idx="2030">-1.4e-05</cx:pt>
          <cx:pt idx="2031">-2.8e-05</cx:pt>
          <cx:pt idx="2032">-5.8999999999999998e-05</cx:pt>
          <cx:pt idx="2033">-0.00034000000000000002</cx:pt>
          <cx:pt idx="2034">-0.00058</cx:pt>
          <cx:pt idx="2035">-0.00092299999999999999</cx:pt>
          <cx:pt idx="2036">-0.001341</cx:pt>
          <cx:pt idx="2037">-0.001753</cx:pt>
          <cx:pt idx="2038">-0.001768</cx:pt>
          <cx:pt idx="2039">-0.0017329999999999999</cx:pt>
          <cx:pt idx="2040">-0.001802</cx:pt>
          <cx:pt idx="2041">-0.001614</cx:pt>
          <cx:pt idx="2042">-0.001503</cx:pt>
          <cx:pt idx="2043">-0.001537</cx:pt>
          <cx:pt idx="2044">-0.0018079999999999999</cx:pt>
          <cx:pt idx="2045">-0.001606</cx:pt>
          <cx:pt idx="2046">-0.0014040000000000001</cx:pt>
          <cx:pt idx="2047">-0.001395</cx:pt>
          <cx:pt idx="2048">-0.001207</cx:pt>
          <cx:pt idx="2049">-0.00099500000000000001</cx:pt>
          <cx:pt idx="2050">-0.001062</cx:pt>
          <cx:pt idx="2051">-0.00114</cx:pt>
          <cx:pt idx="2052">-0.0011770000000000001</cx:pt>
          <cx:pt idx="2053">-0.0014270000000000001</cx:pt>
          <cx:pt idx="2054">-0.0018129999999999999</cx:pt>
          <cx:pt idx="2055">-0.0023280000000000002</cx:pt>
          <cx:pt idx="2056">-0.0029390000000000002</cx:pt>
          <cx:pt idx="2057">-0.0035049999999999999</cx:pt>
          <cx:pt idx="2058">-0.0035079999999999998</cx:pt>
          <cx:pt idx="2059">-0.0030469999999999998</cx:pt>
          <cx:pt idx="2060">-0.0024689999999999998</cx:pt>
          <cx:pt idx="2061">-0.0019780000000000002</cx:pt>
          <cx:pt idx="2062">-0.001374</cx:pt>
          <cx:pt idx="2063">-0.0012110000000000001</cx:pt>
          <cx:pt idx="2064">-0.001315</cx:pt>
          <cx:pt idx="2065">-0.001537</cx:pt>
          <cx:pt idx="2066">-0.0018370000000000001</cx:pt>
          <cx:pt idx="2067">-0.0022030000000000001</cx:pt>
          <cx:pt idx="2068">-0.0022569999999999999</cx:pt>
          <cx:pt idx="2069">-0.0022910000000000001</cx:pt>
          <cx:pt idx="2070">-0.0023400000000000001</cx:pt>
          <cx:pt idx="2071">-0.002248</cx:pt>
          <cx:pt idx="2072">-0.0020140000000000002</cx:pt>
          <cx:pt idx="2073">-0.0020899999999999998</cx:pt>
          <cx:pt idx="2074">-0.0021840000000000002</cx:pt>
          <cx:pt idx="2075">-0.0022529999999999998</cx:pt>
          <cx:pt idx="2076">-0.002307</cx:pt>
          <cx:pt idx="2077">-0.0025860000000000002</cx:pt>
          <cx:pt idx="2078">-0.0029789999999999999</cx:pt>
          <cx:pt idx="2079">-0.003333</cx:pt>
          <cx:pt idx="2080">-0.0044229999999999998</cx:pt>
          <cx:pt idx="2081">-0.0051200000000000004</cx:pt>
          <cx:pt idx="2082">-0.0053140000000000001</cx:pt>
          <cx:pt idx="2083">-0.0059449999999999998</cx:pt>
          <cx:pt idx="2084">-0.0062129999999999998</cx:pt>
          <cx:pt idx="2085">-0.0061939999999999999</cx:pt>
          <cx:pt idx="2086">-0.0066639999999999998</cx:pt>
          <cx:pt idx="2087">-0.0073280000000000003</cx:pt>
          <cx:pt idx="2088">-0.0074200000000000004</cx:pt>
          <cx:pt idx="2089">-0.0075110000000000003</cx:pt>
          <cx:pt idx="2090">-0.007437</cx:pt>
          <cx:pt idx="2091">-0.0077819999999999999</cx:pt>
          <cx:pt idx="2092">-0.007979</cx:pt>
          <cx:pt idx="2093">-0.0088039999999999993</cx:pt>
          <cx:pt idx="2094">-0.0095910000000000006</cx:pt>
          <cx:pt idx="2095">-0.00992</cx:pt>
          <cx:pt idx="2096">-0.0094249999999999994</cx:pt>
          <cx:pt idx="2097">-0.010187999999999999</cx:pt>
          <cx:pt idx="2098">-0.010543</cx:pt>
          <cx:pt idx="2099">-0.010952999999999999</cx:pt>
          <cx:pt idx="2100">-0.011887999999999999</cx:pt>
          <cx:pt idx="2101">-0.013073</cx:pt>
          <cx:pt idx="2102">-0.01371</cx:pt>
          <cx:pt idx="2103">-0.014241</cx:pt>
          <cx:pt idx="2104">-0.014538000000000001</cx:pt>
          <cx:pt idx="2105">-0.015119</cx:pt>
          <cx:pt idx="2106">-0.014793000000000001</cx:pt>
          <cx:pt idx="2107">-0.015105</cx:pt>
          <cx:pt idx="2108">-0.015398</cx:pt>
          <cx:pt idx="2109">-0.015383000000000001</cx:pt>
          <cx:pt idx="2110">-0.015415999999999999</cx:pt>
          <cx:pt idx="2111">-0.015280999999999999</cx:pt>
          <cx:pt idx="2112">-0.015556</cx:pt>
          <cx:pt idx="2113">-0.015280999999999999</cx:pt>
          <cx:pt idx="2114">-0.015458</cx:pt>
          <cx:pt idx="2115">-0.015956999999999999</cx:pt>
          <cx:pt idx="2116">-0.015774</cx:pt>
          <cx:pt idx="2117">-0.015553000000000001</cx:pt>
          <cx:pt idx="2118">-0.015755000000000002</cx:pt>
          <cx:pt idx="2119">-0.015554</cx:pt>
          <cx:pt idx="2120">-0.015072</cx:pt>
          <cx:pt idx="2121">-0.014832</cx:pt>
          <cx:pt idx="2122">-0.014685999999999999</cx:pt>
          <cx:pt idx="2123">-0.014461999999999999</cx:pt>
          <cx:pt idx="2124">-0.01455</cx:pt>
          <cx:pt idx="2125">-0.014722000000000001</cx:pt>
          <cx:pt idx="2126">-0.014692</cx:pt>
          <cx:pt idx="2127">-0.01532</cx:pt>
          <cx:pt idx="2128">-0.015251000000000001</cx:pt>
          <cx:pt idx="2129">-0.015772000000000001</cx:pt>
          <cx:pt idx="2130">-0.015348000000000001</cx:pt>
          <cx:pt idx="2131">-0.015810000000000001</cx:pt>
          <cx:pt idx="2132">-0.015407000000000001</cx:pt>
          <cx:pt idx="2133">-0.015245999999999999</cx:pt>
          <cx:pt idx="2134">-0.014880000000000001</cx:pt>
          <cx:pt idx="2135">-0.014956000000000001</cx:pt>
          <cx:pt idx="2136">-0.015066</cx:pt>
          <cx:pt idx="2137">-0.015561</cx:pt>
          <cx:pt idx="2138">-0.015973000000000001</cx:pt>
          <cx:pt idx="2139">-0.017217</cx:pt>
          <cx:pt idx="2140">-0.018020999999999999</cx:pt>
          <cx:pt idx="2141">-0.017727</cx:pt>
          <cx:pt idx="2142">-0.017665</cx:pt>
          <cx:pt idx="2143">-0.017416999999999998</cx:pt>
          <cx:pt idx="2144">-0.017207</cx:pt>
          <cx:pt idx="2145">-0.016941999999999999</cx:pt>
          <cx:pt idx="2146">-0.016761000000000002</cx:pt>
          <cx:pt idx="2147">-0.015854</cx:pt>
          <cx:pt idx="2148">-0.015817000000000001</cx:pt>
          <cx:pt idx="2149">-0.015851000000000001</cx:pt>
          <cx:pt idx="2150">-0.015606</cx:pt>
          <cx:pt idx="2151">-0.015852000000000002</cx:pt>
          <cx:pt idx="2152">-0.015699000000000001</cx:pt>
          <cx:pt idx="2153">-0.015694</cx:pt>
          <cx:pt idx="2154">-0.015960999999999999</cx:pt>
          <cx:pt idx="2155">-0.015592</cx:pt>
          <cx:pt idx="2156">-0.015987999999999999</cx:pt>
          <cx:pt idx="2157">-0.015565000000000001</cx:pt>
          <cx:pt idx="2158">-0.015553000000000001</cx:pt>
          <cx:pt idx="2159">-0.015330999999999999</cx:pt>
          <cx:pt idx="2160">-0.015138</cx:pt>
          <cx:pt idx="2161">-0.014937000000000001</cx:pt>
          <cx:pt idx="2162">-0.015872000000000001</cx:pt>
          <cx:pt idx="2163">-0.016788000000000001</cx:pt>
          <cx:pt idx="2164">-0.015858000000000001</cx:pt>
          <cx:pt idx="2165">-0.015046</cx:pt>
          <cx:pt idx="2166">-0.014954</cx:pt>
          <cx:pt idx="2167">-0.014997999999999999</cx:pt>
          <cx:pt idx="2168">-0.014751</cx:pt>
          <cx:pt idx="2169">-0.014670000000000001</cx:pt>
          <cx:pt idx="2170">-0.014569</cx:pt>
          <cx:pt idx="2171">-0.014525</cx:pt>
          <cx:pt idx="2172">-0.014682000000000001</cx:pt>
          <cx:pt idx="2173">-0.014368000000000001</cx:pt>
          <cx:pt idx="2174">-0.014285000000000001</cx:pt>
          <cx:pt idx="2175">-0.014878000000000001</cx:pt>
          <cx:pt idx="2176">-0.014404999999999999</cx:pt>
          <cx:pt idx="2177">-0.014807000000000001</cx:pt>
          <cx:pt idx="2178">-0.014109</cx:pt>
          <cx:pt idx="2179">-0.014187999999999999</cx:pt>
          <cx:pt idx="2180">-0.014168999999999999</cx:pt>
          <cx:pt idx="2181">-0.013873</cx:pt>
          <cx:pt idx="2182">-0.013596</cx:pt>
          <cx:pt idx="2183">-0.014612</cx:pt>
          <cx:pt idx="2184">-0.014206999999999999</cx:pt>
          <cx:pt idx="2185">-0.013708</cx:pt>
          <cx:pt idx="2186">-0.013245</cx:pt>
          <cx:pt idx="2187">-0.013185000000000001</cx:pt>
          <cx:pt idx="2188">-0.013039</cx:pt>
          <cx:pt idx="2189">-0.012902</cx:pt>
          <cx:pt idx="2190">-0.013030999999999999</cx:pt>
          <cx:pt idx="2191">-0.012596</cx:pt>
          <cx:pt idx="2192">-0.011941999999999999</cx:pt>
          <cx:pt idx="2193">-0.012514000000000001</cx:pt>
          <cx:pt idx="2194">-0.011573999999999999</cx:pt>
          <cx:pt idx="2195">-0.012782999999999999</cx:pt>
          <cx:pt idx="2196">-0.011953</cx:pt>
          <cx:pt idx="2197">-0.011993999999999999</cx:pt>
          <cx:pt idx="2198">-0.011561999999999999</cx:pt>
          <cx:pt idx="2199">-0.012130999999999999</cx:pt>
          <cx:pt idx="2200">-0.012330000000000001</cx:pt>
          <cx:pt idx="2201">-0.011039999999999999</cx:pt>
          <cx:pt idx="2202">-0.01017</cx:pt>
          <cx:pt idx="2203">-0.0092510000000000005</cx:pt>
          <cx:pt idx="2204">-0.0089099999999999995</cx:pt>
          <cx:pt idx="2205">-0.0084810000000000007</cx:pt>
          <cx:pt idx="2206">-0.0083759999999999998</cx:pt>
          <cx:pt idx="2207">-0.0087170000000000008</cx:pt>
          <cx:pt idx="2208">-0.0091819999999999992</cx:pt>
          <cx:pt idx="2209">-0.0083730000000000002</cx:pt>
          <cx:pt idx="2210">-0.0089499999999999996</cx:pt>
          <cx:pt idx="2211">-0.0092029999999999994</cx:pt>
          <cx:pt idx="2212">-0.008966</cx:pt>
          <cx:pt idx="2213">-0.008848</cx:pt>
          <cx:pt idx="2214">-0.0088100000000000001</cx:pt>
          <cx:pt idx="2215">-0.0081309999999999993</cx:pt>
          <cx:pt idx="2216">-0.0081480000000000007</cx:pt>
          <cx:pt idx="2217">-0.0082269999999999999</cx:pt>
          <cx:pt idx="2218">-0.0085769999999999996</cx:pt>
          <cx:pt idx="2219">-0.0088159999999999992</cx:pt>
          <cx:pt idx="2220">-0.0096229999999999996</cx:pt>
          <cx:pt idx="2221">-0.010178</cx:pt>
          <cx:pt idx="2222">-0.010553</cx:pt>
          <cx:pt idx="2223">-0.0097210000000000005</cx:pt>
          <cx:pt idx="2224">-0.0096380000000000007</cx:pt>
          <cx:pt idx="2225">-0.0088559999999999993</cx:pt>
          <cx:pt idx="2226">-0.0080079999999999995</cx:pt>
          <cx:pt idx="2227">-0.0072430000000000003</cx:pt>
          <cx:pt idx="2228">-0.0067270000000000003</cx:pt>
          <cx:pt idx="2229">-0.0069129999999999999</cx:pt>
          <cx:pt idx="2230">-0.0064790000000000004</cx:pt>
          <cx:pt idx="2231">-0.0066689999999999996</cx:pt>
          <cx:pt idx="2232">-0.0071370000000000001</cx:pt>
          <cx:pt idx="2233">-0.0079959999999999996</cx:pt>
          <cx:pt idx="2234">-0.0083260000000000001</cx:pt>
          <cx:pt idx="2235">-0.0084790000000000004</cx:pt>
          <cx:pt idx="2236">-0.0093189999999999992</cx:pt>
          <cx:pt idx="2237">-0.0097750000000000007</cx:pt>
          <cx:pt idx="2238">-0.0097579999999999993</cx:pt>
          <cx:pt idx="2239">-0.0089589999999999999</cx:pt>
          <cx:pt idx="2240">-0.0092899999999999996</cx:pt>
          <cx:pt idx="2241">-0.0090489999999999998</cx:pt>
          <cx:pt idx="2242">-0.0091160000000000008</cx:pt>
          <cx:pt idx="2243">-0.0085719999999999998</cx:pt>
          <cx:pt idx="2244">-0.0087749999999999998</cx:pt>
          <cx:pt idx="2245">-0.0075640000000000004</cx:pt>
          <cx:pt idx="2246">-0.0066870000000000002</cx:pt>
          <cx:pt idx="2247">-0.0054790000000000004</cx:pt>
          <cx:pt idx="2248">-0.0051590000000000004</cx:pt>
          <cx:pt idx="2249">-0.0044840000000000001</cx:pt>
          <cx:pt idx="2250">-0.0043740000000000003</cx:pt>
          <cx:pt idx="2251">-0.0038110000000000002</cx:pt>
          <cx:pt idx="2252">-0.0027399999999999998</cx:pt>
          <cx:pt idx="2253">-0.0018600000000000001</cx:pt>
          <cx:pt idx="2254">-0.0012149999999999999</cx:pt>
          <cx:pt idx="2255">-0.00087399999999999999</cx:pt>
          <cx:pt idx="2256">-0.00085700000000000001</cx:pt>
          <cx:pt idx="2257">-0.00096199999999999996</cx:pt>
          <cx:pt idx="2258">-0.00086899999999999998</cx:pt>
          <cx:pt idx="2259">-0.00066399999999999999</cx:pt>
          <cx:pt idx="2260">-0.00073200000000000001</cx:pt>
          <cx:pt idx="2261">-0.0009859999999999999</cx:pt>
          <cx:pt idx="2262">-0.000977</cx:pt>
          <cx:pt idx="2263">-0.00099299999999999996</cx:pt>
          <cx:pt idx="2264">-0.0013060000000000001</cx:pt>
          <cx:pt idx="2265">-0.0012719999999999999</cx:pt>
          <cx:pt idx="2266">-0.0010859999999999999</cx:pt>
          <cx:pt idx="2267">-0.0009810000000000001</cx:pt>
          <cx:pt idx="2268">-0.00091399999999999999</cx:pt>
          <cx:pt idx="2269">-0.00061200000000000002</cx:pt>
          <cx:pt idx="2270">-0.00042099999999999999</cx:pt>
          <cx:pt idx="2271">-0.00018599999999999999</cx:pt>
          <cx:pt idx="2272">-0.000147</cx:pt>
          <cx:pt idx="2273">-0.00018000000000000001</cx:pt>
          <cx:pt idx="2274">-0.00025500000000000002</cx:pt>
          <cx:pt idx="2275">-0.00029100000000000003</cx:pt>
          <cx:pt idx="2276">-0.00029999999999999997</cx:pt>
          <cx:pt idx="2277">-0.00032600000000000001</cx:pt>
          <cx:pt idx="2278">-0.00030200000000000002</cx:pt>
          <cx:pt idx="2279">-0.000231</cx:pt>
          <cx:pt idx="2280">-0.00031599999999999998</cx:pt>
          <cx:pt idx="2281">-0.00051199999999999998</cx:pt>
          <cx:pt idx="2282">-0.00050199999999999995</cx:pt>
          <cx:pt idx="2283">-0.000484</cx:pt>
          <cx:pt idx="2284">-0.00061499999999999999</cx:pt>
          <cx:pt idx="2285">-0.00060899999999999995</cx:pt>
          <cx:pt idx="2286">-0.00059800000000000001</cx:pt>
          <cx:pt idx="2287">-0.0012750000000000001</cx:pt>
          <cx:pt idx="2288">-0.0023389999999999999</cx:pt>
          <cx:pt idx="2289">-0.0032929999999999999</cx:pt>
          <cx:pt idx="2290">-0.0038409999999999998</cx:pt>
          <cx:pt idx="2291">-0.0042680000000000001</cx:pt>
          <cx:pt idx="2292">-0.0043439999999999998</cx:pt>
          <cx:pt idx="2293">-0.0034129999999999998</cx:pt>
          <cx:pt idx="2294">-0.0025590000000000001</cx:pt>
          <cx:pt idx="2295">-0.001854</cx:pt>
          <cx:pt idx="2296">-0.001224</cx:pt>
          <cx:pt idx="2297">-0.00061200000000000002</cx:pt>
          <cx:pt idx="2298">-0.00040999999999999999</cx:pt>
          <cx:pt idx="2299">-0.00029100000000000003</cx:pt>
          <cx:pt idx="2300">-0.00045399999999999998</cx:pt>
          <cx:pt idx="2301">-0.00066</cx:pt>
          <cx:pt idx="2302">-0.00079299999999999998</cx:pt>
          <cx:pt idx="2303">-0.000919</cx:pt>
          <cx:pt idx="2304">-0.001273</cx:pt>
          <cx:pt idx="2305">-0.00181</cx:pt>
          <cx:pt idx="2306">-0.0027550000000000001</cx:pt>
          <cx:pt idx="2307">-0.003921</cx:pt>
          <cx:pt idx="2308">-0.0050210000000000003</cx:pt>
          <cx:pt idx="2309">-0.0063039999999999997</cx:pt>
          <cx:pt idx="2310">-0.007463</cx:pt>
          <cx:pt idx="2311">-0.0084849999999999995</cx:pt>
          <cx:pt idx="2312">-0.0091649999999999995</cx:pt>
          <cx:pt idx="2313">-0.0098659999999999998</cx:pt>
          <cx:pt idx="2314">-0.0097990000000000004</cx:pt>
          <cx:pt idx="2315">-0.0099220000000000003</cx:pt>
          <cx:pt idx="2316">-0.010244</cx:pt>
          <cx:pt idx="2317">-0.0097389999999999994</cx:pt>
          <cx:pt idx="2318">-0.0099380000000000007</cx:pt>
          <cx:pt idx="2319">-0.010439</cx:pt>
          <cx:pt idx="2320">-0.0103</cx:pt>
          <cx:pt idx="2321">-0.010775</cx:pt>
          <cx:pt idx="2322">-0.011180000000000001</cx:pt>
          <cx:pt idx="2323">-0.011135000000000001</cx:pt>
          <cx:pt idx="2324">-0.01129</cx:pt>
          <cx:pt idx="2325">-0.011223</cx:pt>
          <cx:pt idx="2326">-0.01125</cx:pt>
          <cx:pt idx="2327">-0.011636000000000001</cx:pt>
          <cx:pt idx="2328">-0.011743</cx:pt>
          <cx:pt idx="2329">-0.011899</cx:pt>
          <cx:pt idx="2330">-0.012827</cx:pt>
          <cx:pt idx="2331">-0.012886999999999999</cx:pt>
          <cx:pt idx="2332">-0.013535999999999999</cx:pt>
          <cx:pt idx="2333">-0.014053</cx:pt>
          <cx:pt idx="2334">-0.014293</cx:pt>
          <cx:pt idx="2335">-0.014558</cx:pt>
          <cx:pt idx="2336">-0.014909</cx:pt>
          <cx:pt idx="2337">-0.015313999999999999</cx:pt>
          <cx:pt idx="2338">-0.015506000000000001</cx:pt>
          <cx:pt idx="2339">-0.015383000000000001</cx:pt>
          <cx:pt idx="2340">-0.015896</cx:pt>
          <cx:pt idx="2341">-0.015833</cx:pt>
          <cx:pt idx="2342">-0.016584999999999999</cx:pt>
          <cx:pt idx="2343">-0.016031</cx:pt>
          <cx:pt idx="2344">-0.015959999999999998</cx:pt>
          <cx:pt idx="2345">-0.015597</cx:pt>
          <cx:pt idx="2346">-0.015713000000000001</cx:pt>
          <cx:pt idx="2347">-0.015838000000000001</cx:pt>
          <cx:pt idx="2348">-0.015363999999999999</cx:pt>
          <cx:pt idx="2349">-0.016794</cx:pt>
          <cx:pt idx="2350">-0.016225</cx:pt>
          <cx:pt idx="2351">-0.016317000000000002</cx:pt>
          <cx:pt idx="2352">-0.017364999999999998</cx:pt>
          <cx:pt idx="2353">-0.016528000000000001</cx:pt>
          <cx:pt idx="2354">-0.015841000000000001</cx:pt>
          <cx:pt idx="2355">-0.016809000000000001</cx:pt>
          <cx:pt idx="2356">-0.015946999999999999</cx:pt>
          <cx:pt idx="2357">-0.016209000000000001</cx:pt>
          <cx:pt idx="2358">-0.01618</cx:pt>
          <cx:pt idx="2359">-0.016389000000000001</cx:pt>
          <cx:pt idx="2360">-0.015935999999999999</cx:pt>
          <cx:pt idx="2361">-0.015741999999999999</cx:pt>
          <cx:pt idx="2362">-0.015624000000000001</cx:pt>
          <cx:pt idx="2363">-0.015862999999999999</cx:pt>
          <cx:pt idx="2364">-0.015820000000000001</cx:pt>
          <cx:pt idx="2365">-0.016705000000000001</cx:pt>
          <cx:pt idx="2366">-0.016056999999999998</cx:pt>
          <cx:pt idx="2367">-0.016379000000000001</cx:pt>
          <cx:pt idx="2368">-0.015949999999999999</cx:pt>
          <cx:pt idx="2369">-0.015810999999999999</cx:pt>
          <cx:pt idx="2370">-0.015679999999999999</cx:pt>
          <cx:pt idx="2371">-0.01504</cx:pt>
          <cx:pt idx="2372">-0.014966</cx:pt>
          <cx:pt idx="2373">-0.014533000000000001</cx:pt>
          <cx:pt idx="2374">-0.014951000000000001</cx:pt>
          <cx:pt idx="2375">-0.015370999999999999</cx:pt>
          <cx:pt idx="2376">-0.01554</cx:pt>
          <cx:pt idx="2377">-0.015558000000000001</cx:pt>
          <cx:pt idx="2378">-0.015506000000000001</cx:pt>
          <cx:pt idx="2379">-0.015010000000000001</cx:pt>
          <cx:pt idx="2380">-0.014919</cx:pt>
          <cx:pt idx="2381">-0.014259000000000001</cx:pt>
          <cx:pt idx="2382">-0.014019999999999999</cx:pt>
          <cx:pt idx="2383">-0.013867000000000001</cx:pt>
          <cx:pt idx="2384">-0.01447</cx:pt>
          <cx:pt idx="2385">-0.01503</cx:pt>
          <cx:pt idx="2386">-0.015284000000000001</cx:pt>
          <cx:pt idx="2387">-0.015455</cx:pt>
          <cx:pt idx="2388">-0.015075</cx:pt>
          <cx:pt idx="2389">-0.014028000000000001</cx:pt>
          <cx:pt idx="2390">-0.013275</cx:pt>
          <cx:pt idx="2391">-0.012919999999999999</cx:pt>
          <cx:pt idx="2392">-0.012759</cx:pt>
          <cx:pt idx="2393">-0.011584000000000001</cx:pt>
          <cx:pt idx="2394">-0.010735</cx:pt>
          <cx:pt idx="2395">-0.0093819999999999997</cx:pt>
          <cx:pt idx="2396">-0.0076160000000000004</cx:pt>
          <cx:pt idx="2397">-0.0059849999999999999</cx:pt>
          <cx:pt idx="2398">-0.00479</cx:pt>
          <cx:pt idx="2399">-0.0040080000000000003</cx:pt>
          <cx:pt idx="2400">-0.0034789999999999999</cx:pt>
          <cx:pt idx="2401">-0.0030309999999999998</cx:pt>
          <cx:pt idx="2402">-0.0027880000000000001</cx:pt>
          <cx:pt idx="2403">-0.0026700000000000001</cx:pt>
          <cx:pt idx="2404">-0.0022499999999999998</cx:pt>
          <cx:pt idx="2405">-0.0021229999999999999</cx:pt>
          <cx:pt idx="2406">-0.0023509999999999998</cx:pt>
          <cx:pt idx="2407">-0.0023640000000000002</cx:pt>
          <cx:pt idx="2408">-0.0024099999999999998</cx:pt>
          <cx:pt idx="2409">-0.0024650000000000002</cx:pt>
          <cx:pt idx="2410">-0.0022469999999999999</cx:pt>
          <cx:pt idx="2411">-0.0018370000000000001</cx:pt>
          <cx:pt idx="2412">-0.001531</cx:pt>
          <cx:pt idx="2413">-0.001305</cx:pt>
          <cx:pt idx="2414">-0.0011119999999999999</cx:pt>
          <cx:pt idx="2415">-0.00092100000000000005</cx:pt>
          <cx:pt idx="2416">-0.00064700000000000001</cx:pt>
          <cx:pt idx="2417">-0.000473</cx:pt>
          <cx:pt idx="2418">-0.00022000000000000001</cx:pt>
          <cx:pt idx="2419">-7.3999999999999996e-05</cx:pt>
          <cx:pt idx="2420">-2.0000000000000002e-05</cx:pt>
          <cx:pt idx="2421">-1.5e-05</cx:pt>
          <cx:pt idx="2422">-9.0000000000000002e-06</cx:pt>
          <cx:pt idx="2423">-6.0000000000000002e-06</cx:pt>
          <cx:pt idx="2424">-6.9999999999999999e-06</cx:pt>
          <cx:pt idx="2425">-9.0000000000000002e-06</cx:pt>
          <cx:pt idx="2426">-6.0000000000000002e-06</cx:pt>
          <cx:pt idx="2427">-6.0000000000000002e-06</cx:pt>
          <cx:pt idx="2428">-6.0000000000000002e-06</cx:pt>
          <cx:pt idx="2429">-5.0000000000000004e-06</cx:pt>
          <cx:pt idx="2430">-3.9999999999999998e-06</cx:pt>
          <cx:pt idx="2431">-9.0000000000000002e-06</cx:pt>
          <cx:pt idx="2432">-9.0000000000000002e-06</cx:pt>
          <cx:pt idx="2433">-9.0000000000000002e-06</cx:pt>
          <cx:pt idx="2434">-4.6999999999999997e-05</cx:pt>
          <cx:pt idx="2435">-0.00010399999999999999</cx:pt>
          <cx:pt idx="2436">-0.000203</cx:pt>
          <cx:pt idx="2437">-0.00027700000000000001</cx:pt>
          <cx:pt idx="2438">-0.00028400000000000002</cx:pt>
          <cx:pt idx="2439">-0.00025399999999999999</cx:pt>
          <cx:pt idx="2440">-0.00018000000000000001</cx:pt>
          <cx:pt idx="2441">-8.0000000000000007e-05</cx:pt>
          <cx:pt idx="2442">-1.7e-05</cx:pt>
          <cx:pt idx="2443">-0.000108</cx:pt>
          <cx:pt idx="2444">-0.000111</cx:pt>
          <cx:pt idx="2445">-0.00010900000000000001</cx:pt>
          <cx:pt idx="2446">-0.000111</cx:pt>
          <cx:pt idx="2447">-9.8999999999999994e-05</cx:pt>
          <cx:pt idx="2448">-1.0000000000000001e-05</cx:pt>
          <cx:pt idx="2449">0</cx:pt>
          <cx:pt idx="2450">0</cx:pt>
          <cx:pt idx="2451">0</cx:pt>
          <cx:pt idx="2452">0</cx:pt>
          <cx:pt idx="2453">0</cx:pt>
          <cx:pt idx="2454">-0.00035199999999999999</cx:pt>
          <cx:pt idx="2455">-0.00081400000000000005</cx:pt>
          <cx:pt idx="2456">-0.0011180000000000001</cx:pt>
          <cx:pt idx="2457">-0.0018389999999999999</cx:pt>
          <cx:pt idx="2458">-0.0029190000000000002</cx:pt>
          <cx:pt idx="2459">-0.0037109999999999999</cx:pt>
          <cx:pt idx="2460">-0.0046309999999999997</cx:pt>
          <cx:pt idx="2461">-0.0055999999999999999</cx:pt>
          <cx:pt idx="2462">-0.0066109999999999997</cx:pt>
          <cx:pt idx="2463">-0.0074079999999999997</cx:pt>
          <cx:pt idx="2464">-0.0076090000000000003</cx:pt>
          <cx:pt idx="2465">-0.0072309999999999996</cx:pt>
          <cx:pt idx="2466">-0.0068599999999999998</cx:pt>
          <cx:pt idx="2467">-0.0065859999999999998</cx:pt>
          <cx:pt idx="2468">-0.005097</cx:pt>
          <cx:pt idx="2469">-0.0040769999999999999</cx:pt>
          <cx:pt idx="2470">-0.0033119999999999998</cx:pt>
          <cx:pt idx="2471">-0.002882</cx:pt>
          <cx:pt idx="2472">-0.002091</cx:pt>
          <cx:pt idx="2473">-0.002382</cx:pt>
          <cx:pt idx="2474">-0.0024740000000000001</cx:pt>
          <cx:pt idx="2475">-0.0030360000000000001</cx:pt>
          <cx:pt idx="2476">-0.0031410000000000001</cx:pt>
          <cx:pt idx="2477">-0.0032049999999999999</cx:pt>
          <cx:pt idx="2478">-0.002849</cx:pt>
          <cx:pt idx="2479">-0.0023040000000000001</cx:pt>
          <cx:pt idx="2480">-0.0023059999999999999</cx:pt>
          <cx:pt idx="2481">-0.0020300000000000001</cx:pt>
          <cx:pt idx="2482">-0.002565</cx:pt>
          <cx:pt idx="2483">-0.0028879999999999999</cx:pt>
          <cx:pt idx="2484">-0.0027339999999999999</cx:pt>
          <cx:pt idx="2485">-0.0020639999999999999</cx:pt>
          <cx:pt idx="2486">-0.001593</cx:pt>
          <cx:pt idx="2487">-0.00089499999999999996</cx:pt>
          <cx:pt idx="2488">-0.000408</cx:pt>
          <cx:pt idx="2489">-0.00042000000000000002</cx:pt>
          <cx:pt idx="2490">-0.000611</cx:pt>
          <cx:pt idx="2491">-0.00074399999999999998</cx:pt>
          <cx:pt idx="2492">-0.00057499999999999999</cx:pt>
          <cx:pt idx="2493">-0.00051699999999999999</cx:pt>
          <cx:pt idx="2494">-0.000406</cx:pt>
          <cx:pt idx="2495">-0.00015899999999999999</cx:pt>
          <cx:pt idx="2496">-1.5e-05</cx:pt>
          <cx:pt idx="2497">-1.5e-05</cx:pt>
          <cx:pt idx="2498">-1.5e-05</cx:pt>
          <cx:pt idx="2499">-1.5e-05</cx:pt>
          <cx:pt idx="2500">-1.8e-05</cx:pt>
          <cx:pt idx="2501">-1.4e-05</cx:pt>
          <cx:pt idx="2502">-1.4e-05</cx:pt>
          <cx:pt idx="2503">-1.4e-05</cx:pt>
          <cx:pt idx="2504">-1.4e-05</cx:pt>
          <cx:pt idx="2505">0</cx:pt>
          <cx:pt idx="2506">0</cx:pt>
          <cx:pt idx="2507">0</cx:pt>
          <cx:pt idx="2508">0</cx:pt>
          <cx:pt idx="2509">0</cx:pt>
          <cx:pt idx="2510">0</cx:pt>
          <cx:pt idx="2511">0</cx:pt>
          <cx:pt idx="2512">0</cx:pt>
          <cx:pt idx="2513">0</cx:pt>
          <cx:pt idx="2514">0</cx:pt>
          <cx:pt idx="2515">0</cx:pt>
          <cx:pt idx="2516">0</cx:pt>
          <cx:pt idx="2517">0</cx:pt>
          <cx:pt idx="2518">0</cx:pt>
          <cx:pt idx="2519">0</cx:pt>
          <cx:pt idx="2520">0</cx:pt>
          <cx:pt idx="2521">0</cx:pt>
          <cx:pt idx="2522">0</cx:pt>
          <cx:pt idx="2523">0</cx:pt>
          <cx:pt idx="2524">0</cx:pt>
          <cx:pt idx="2525">0</cx:pt>
          <cx:pt idx="2526">0</cx:pt>
          <cx:pt idx="2527">0</cx:pt>
          <cx:pt idx="2528">-9.9999999999999995e-07</cx:pt>
          <cx:pt idx="2529">-9.0000000000000002e-06</cx:pt>
          <cx:pt idx="2530">-4.8999999999999998e-05</cx:pt>
          <cx:pt idx="2531">-0.00011400000000000001</cx:pt>
          <cx:pt idx="2532">-0.00031799999999999998</cx:pt>
          <cx:pt idx="2533">-0.00056999999999999998</cx:pt>
          <cx:pt idx="2534">-0.000834</cx:pt>
          <cx:pt idx="2535">-0.00091600000000000004</cx:pt>
          <cx:pt idx="2536">-0.00086300000000000005</cx:pt>
          <cx:pt idx="2537">-0.00065300000000000004</cx:pt>
          <cx:pt idx="2538">-0.00041199999999999999</cx:pt>
          <cx:pt idx="2539">-0.00012300000000000001</cx:pt>
          <cx:pt idx="2540">-9.0000000000000002e-06</cx:pt>
          <cx:pt idx="2541">-9.0000000000000002e-06</cx:pt>
          <cx:pt idx="2542">-1.0000000000000001e-05</cx:pt>
          <cx:pt idx="2543">-2.3e-05</cx:pt>
          <cx:pt idx="2544">-0.00012799999999999999</cx:pt>
          <cx:pt idx="2545">-0.000213</cx:pt>
          <cx:pt idx="2546">-0.00039899999999999999</cx:pt>
          <cx:pt idx="2547">-0.00059500000000000004</cx:pt>
          <cx:pt idx="2548">-0.00081899999999999996</cx:pt>
          <cx:pt idx="2549">-0.00093899999999999995</cx:pt>
          <cx:pt idx="2550">-0.0011360000000000001</cx:pt>
          <cx:pt idx="2551">-0.00117</cx:pt>
          <cx:pt idx="2552">-0.001389</cx:pt>
          <cx:pt idx="2553">-0.001663</cx:pt>
          <cx:pt idx="2554">-0.002202</cx:pt>
          <cx:pt idx="2555">-0.0024759999999999999</cx:pt>
          <cx:pt idx="2556">-0.0029489999999999998</cx:pt>
          <cx:pt idx="2557">-0.0037230000000000002</cx:pt>
          <cx:pt idx="2558">-0.0025539999999999998</cx:pt>
          <cx:pt idx="2559">-0.002215</cx:pt>
          <cx:pt idx="2560">-0.0021210000000000001</cx:pt>
          <cx:pt idx="2561">-0.0022279999999999999</cx:pt>
          <cx:pt idx="2562">-0.002954</cx:pt>
          <cx:pt idx="2563">-0.003718</cx:pt>
          <cx:pt idx="2564">-0.0046560000000000004</cx:pt>
          <cx:pt idx="2565">-0.0055630000000000002</cx:pt>
          <cx:pt idx="2566">-0.0062500000000000003</cx:pt>
          <cx:pt idx="2567">-0.0064349999999999997</cx:pt>
          <cx:pt idx="2568">-0.0062570000000000004</cx:pt>
          <cx:pt idx="2569">-0.0055269999999999998</cx:pt>
          <cx:pt idx="2570">-0.0047590000000000002</cx:pt>
          <cx:pt idx="2571">-0.0039810000000000002</cx:pt>
          <cx:pt idx="2572">-0.0030149999999999999</cx:pt>
          <cx:pt idx="2573">-0.0026340000000000001</cx:pt>
          <cx:pt idx="2574">-0.0024529999999999999</cx:pt>
          <cx:pt idx="2575">-0.0023089999999999999</cx:pt>
          <cx:pt idx="2576">-0.0021970000000000002</cx:pt>
          <cx:pt idx="2577">-0.0020890000000000001</cx:pt>
          <cx:pt idx="2578">-0.002186</cx:pt>
          <cx:pt idx="2579">-0.0020370000000000002</cx:pt>
          <cx:pt idx="2580">-0.001802</cx:pt>
          <cx:pt idx="2581">-0.00157</cx:pt>
          <cx:pt idx="2582">-0.001603</cx:pt>
          <cx:pt idx="2583">-0.0013910000000000001</cx:pt>
          <cx:pt idx="2584">-0.00133</cx:pt>
          <cx:pt idx="2585">-0.001227</cx:pt>
          <cx:pt idx="2586">-0.001042</cx:pt>
          <cx:pt idx="2587">-0.00077700000000000002</cx:pt>
          <cx:pt idx="2588">-0.00052599999999999999</cx:pt>
          <cx:pt idx="2589">-0.00030200000000000002</cx:pt>
          <cx:pt idx="2590">-0.00020699999999999999</cx:pt>
          <cx:pt idx="2591">-0.00016799999999999999</cx:pt>
          <cx:pt idx="2592">-0.000156</cx:pt>
          <cx:pt idx="2593">-0.00013100000000000001</cx:pt>
          <cx:pt idx="2594">-9.7e-05</cx:pt>
          <cx:pt idx="2595">-8.3999999999999995e-05</cx:pt>
          <cx:pt idx="2596">-4.5000000000000003e-05</cx:pt>
          <cx:pt idx="2597">-2.0000000000000002e-05</cx:pt>
          <cx:pt idx="2598">-1.7e-05</cx:pt>
          <cx:pt idx="2599">-4.3000000000000002e-05</cx:pt>
          <cx:pt idx="2600">-5.5000000000000002e-05</cx:pt>
          <cx:pt idx="2601">-5.5000000000000002e-05</cx:pt>
          <cx:pt idx="2602">-5.8e-05</cx:pt>
          <cx:pt idx="2603">-0.00011</cx:pt>
          <cx:pt idx="2604">-8.1000000000000004e-05</cx:pt>
          <cx:pt idx="2605">-6.4999999999999994e-05</cx:pt>
          <cx:pt idx="2606">-6.0999999999999999e-05</cx:pt>
          <cx:pt idx="2607">-5.5000000000000002e-05</cx:pt>
          <cx:pt idx="2608">-3.9999999999999998e-06</cx:pt>
          <cx:pt idx="2609">-0.00020599999999999999</cx:pt>
          <cx:pt idx="2610">-0.000281</cx:pt>
          <cx:pt idx="2611">-0.00068599999999999998</cx:pt>
          <cx:pt idx="2612">-0.00083900000000000001</cx:pt>
          <cx:pt idx="2613">-0.00098900000000000008</cx:pt>
          <cx:pt idx="2614">-0.00084199999999999998</cx:pt>
          <cx:pt idx="2615">-0.000959</cx:pt>
          <cx:pt idx="2616">-0.000812</cx:pt>
          <cx:pt idx="2617">-0.00082299999999999995</cx:pt>
          <cx:pt idx="2618">-0.00094600000000000001</cx:pt>
          <cx:pt idx="2619">-0.001119</cx:pt>
          <cx:pt idx="2620">-0.0011000000000000001</cx:pt>
          <cx:pt idx="2621">-0.00117</cx:pt>
          <cx:pt idx="2622">-0.00095</cx:pt>
          <cx:pt idx="2623">-0.00078700000000000005</cx:pt>
          <cx:pt idx="2624">-0.00064700000000000001</cx:pt>
          <cx:pt idx="2625">-0.00046000000000000001</cx:pt>
          <cx:pt idx="2626">-0.00062299999999999996</cx:pt>
          <cx:pt idx="2627">-0.00066500000000000001</cx:pt>
          <cx:pt idx="2628">-0.00079699999999999997</cx:pt>
          <cx:pt idx="2629">-0.00080599999999999997</cx:pt>
          <cx:pt idx="2630">-0.000812</cx:pt>
          <cx:pt idx="2631">-0.00065099999999999999</cx:pt>
          <cx:pt idx="2632">-0.00071599999999999995</cx:pt>
          <cx:pt idx="2633">-0.00052800000000000004</cx:pt>
          <cx:pt idx="2634">-0.00057399999999999997</cx:pt>
          <cx:pt idx="2635">-0.00063599999999999996</cx:pt>
          <cx:pt idx="2636">-0.00061499999999999999</cx:pt>
          <cx:pt idx="2637">-0.00062100000000000002</cx:pt>
          <cx:pt idx="2638">-0.00072800000000000002</cx:pt>
          <cx:pt idx="2639">-0.00072999999999999996</cx:pt>
          <cx:pt idx="2640">-0.001023</cx:pt>
          <cx:pt idx="2641">-0.0012130000000000001</cx:pt>
          <cx:pt idx="2642">-0.0010200000000000001</cx:pt>
          <cx:pt idx="2643">-0.000883</cx:pt>
          <cx:pt idx="2644">-0.00075799999999999999</cx:pt>
          <cx:pt idx="2645">-0.00039800000000000002</cx:pt>
          <cx:pt idx="2646">-0.00012</cx:pt>
          <cx:pt idx="2647">-0.000127</cx:pt>
          <cx:pt idx="2648">-0.00045800000000000002</cx:pt>
          <cx:pt idx="2649">-0.00076300000000000001</cx:pt>
          <cx:pt idx="2650">-0.00071400000000000001</cx:pt>
          <cx:pt idx="2651">-0.0010369999999999999</cx:pt>
          <cx:pt idx="2652">-0.00098999999999999999</cx:pt>
          <cx:pt idx="2653">-0.00064999999999999997</cx:pt>
          <cx:pt idx="2654">-0.00037500000000000001</cx:pt>
          <cx:pt idx="2655">-0.000417</cx:pt>
          <cx:pt idx="2656">-0.00016200000000000001</cx:pt>
          <cx:pt idx="2657">-0.00036999999999999999</cx:pt>
          <cx:pt idx="2658">-0.00069099999999999999</cx:pt>
          <cx:pt idx="2659">-0.0010709999999999999</cx:pt>
          <cx:pt idx="2660">-0.001263</cx:pt>
          <cx:pt idx="2661">-0.001438</cx:pt>
          <cx:pt idx="2662">-0.0015</cx:pt>
          <cx:pt idx="2663">-0.001124</cx:pt>
          <cx:pt idx="2664">-0.00083799999999999999</cx:pt>
          <cx:pt idx="2665">-0.00057799999999999995</cx:pt>
          <cx:pt idx="2666">-0.00033399999999999999</cx:pt>
          <cx:pt idx="2667">-7.7999999999999999e-05</cx:pt>
          <cx:pt idx="2668">-0.000102</cx:pt>
          <cx:pt idx="2669">-0.000102</cx:pt>
          <cx:pt idx="2670">-9.2e-05</cx:pt>
          <cx:pt idx="2671">-7.2000000000000002e-05</cx:pt>
          <cx:pt idx="2672">-6.2000000000000003e-05</cx:pt>
          <cx:pt idx="2673">-5.7000000000000003e-05</cx:pt>
          <cx:pt idx="2674">-7.2000000000000002e-05</cx:pt>
          <cx:pt idx="2675">-0.000136</cx:pt>
          <cx:pt idx="2676">-0.000466</cx:pt>
          <cx:pt idx="2677">-0.0018619999999999999</cx:pt>
          <cx:pt idx="2678">-0.003382</cx:pt>
          <cx:pt idx="2679">-0.0041009999999999996</cx:pt>
          <cx:pt idx="2680">-0.0042849999999999997</cx:pt>
          <cx:pt idx="2681">-0.0050169999999999998</cx:pt>
          <cx:pt idx="2682">-0.0044039999999999999</cx:pt>
          <cx:pt idx="2683">-0.0041240000000000001</cx:pt>
          <cx:pt idx="2684">-0.0053160000000000004</cx:pt>
          <cx:pt idx="2685">-0.0069839999999999998</cx:pt>
          <cx:pt idx="2686">-0.0065789999999999998</cx:pt>
          <cx:pt idx="2687">-0.0065240000000000003</cx:pt>
          <cx:pt idx="2688">-0.0055500000000000002</cx:pt>
          <cx:pt idx="2689">-0.0043579999999999999</cx:pt>
          <cx:pt idx="2690">-0.0031310000000000001</cx:pt>
          <cx:pt idx="2691">-0.0027290000000000001</cx:pt>
          <cx:pt idx="2692">-0.002444</cx:pt>
          <cx:pt idx="2693">-0.0026580000000000002</cx:pt>
          <cx:pt idx="2694">-0.0022750000000000001</cx:pt>
          <cx:pt idx="2695">-0.0020530000000000001</cx:pt>
          <cx:pt idx="2696">-0.001869</cx:pt>
          <cx:pt idx="2697">-0.0017179999999999999</cx:pt>
          <cx:pt idx="2698">-0.0016440000000000001</cx:pt>
          <cx:pt idx="2699">-0.0016479999999999999</cx:pt>
          <cx:pt idx="2700">-0.0017359999999999999</cx:pt>
          <cx:pt idx="2701">-0.002415</cx:pt>
          <cx:pt idx="2702">-0.0029269999999999999</cx:pt>
          <cx:pt idx="2703">-0.0030920000000000001</cx:pt>
          <cx:pt idx="2704">-0.003522</cx:pt>
          <cx:pt idx="2705">-0.0038159999999999999</cx:pt>
          <cx:pt idx="2706">-0.003784</cx:pt>
          <cx:pt idx="2707">-0.0037130000000000002</cx:pt>
          <cx:pt idx="2708">-0.0038219999999999999</cx:pt>
          <cx:pt idx="2709">-0.0039410000000000001</cx:pt>
          <cx:pt idx="2710">-0.003869</cx:pt>
          <cx:pt idx="2711">-0.0035630000000000002</cx:pt>
          <cx:pt idx="2712">-0.0033180000000000002</cx:pt>
          <cx:pt idx="2713">-0.0035170000000000002</cx:pt>
          <cx:pt idx="2714">-0.0033310000000000002</cx:pt>
          <cx:pt idx="2715">-0.003323</cx:pt>
          <cx:pt idx="2716">-0.003202</cx:pt>
          <cx:pt idx="2717">-0.0032880000000000001</cx:pt>
          <cx:pt idx="2718">-0.0032330000000000002</cx:pt>
          <cx:pt idx="2719">-0.0033839999999999999</cx:pt>
          <cx:pt idx="2720">-0.0033739999999999998</cx:pt>
          <cx:pt idx="2721">-0.0034740000000000001</cx:pt>
          <cx:pt idx="2722">-0.0037929999999999999</cx:pt>
          <cx:pt idx="2723">-0.0039389999999999998</cx:pt>
          <cx:pt idx="2724">-0.004287</cx:pt>
          <cx:pt idx="2725">-0.004705</cx:pt>
          <cx:pt idx="2726">-0.0048960000000000002</cx:pt>
          <cx:pt idx="2727">-0.0052160000000000002</cx:pt>
          <cx:pt idx="2728">-0.0064929999999999996</cx:pt>
          <cx:pt idx="2729">-0.0075430000000000002</cx:pt>
          <cx:pt idx="2730">-0.0084849999999999995</cx:pt>
          <cx:pt idx="2731">-0.0093880000000000005</cx:pt>
          <cx:pt idx="2732">-0.0099109999999999997</cx:pt>
          <cx:pt idx="2733">-0.0095510000000000005</cx:pt>
          <cx:pt idx="2734">-0.008855</cx:pt>
          <cx:pt idx="2735">-0.0075160000000000001</cx:pt>
          <cx:pt idx="2736">-0.0064619999999999999</cx:pt>
          <cx:pt idx="2737">-0.0052379999999999996</cx:pt>
          <cx:pt idx="2738">-0.0036709999999999998</cx:pt>
          <cx:pt idx="2739">-0.0027230000000000002</cx:pt>
          <cx:pt idx="2740">-0.0022030000000000001</cx:pt>
          <cx:pt idx="2741">-0.0019910000000000001</cx:pt>
          <cx:pt idx="2742">-0.0024680000000000001</cx:pt>
          <cx:pt idx="2743">-0.0033769999999999998</cx:pt>
          <cx:pt idx="2744">-0.0038440000000000002</cx:pt>
          <cx:pt idx="2745">-0.0046249999999999998</cx:pt>
          <cx:pt idx="2746">-0.005633</cx:pt>
          <cx:pt idx="2747">-0.0061789999999999996</cx:pt>
          <cx:pt idx="2748">-0.0071960000000000001</cx:pt>
          <cx:pt idx="2749">-0.0075430000000000002</cx:pt>
          <cx:pt idx="2750">-0.0074409999999999997</cx:pt>
          <cx:pt idx="2751">-0.0070650000000000001</cx:pt>
          <cx:pt idx="2752">-0.0069080000000000001</cx:pt>
          <cx:pt idx="2753">-0.0049160000000000002</cx:pt>
          <cx:pt idx="2754">-0.0045380000000000004</cx:pt>
          <cx:pt idx="2755">-0.0048799999999999998</cx:pt>
          <cx:pt idx="2756">-0.0057409999999999996</cx:pt>
          <cx:pt idx="2757">-0.0062659999999999999</cx:pt>
          <cx:pt idx="2758">-0.0079500000000000005</cx:pt>
          <cx:pt idx="2759">-0.0094009999999999996</cx:pt>
          <cx:pt idx="2760">-0.0094999999999999998</cx:pt>
          <cx:pt idx="2761">-0.0097149999999999997</cx:pt>
          <cx:pt idx="2762">-0.011533</cx:pt>
          <cx:pt idx="2763">-0.012708000000000001</cx:pt>
          <cx:pt idx="2764">-0.013282</cx:pt>
          <cx:pt idx="2765">-0.014114</cx:pt>
          <cx:pt idx="2766">-0.014219000000000001</cx:pt>
          <cx:pt idx="2767">-0.01354</cx:pt>
          <cx:pt idx="2768">-0.012324</cx:pt>
          <cx:pt idx="2769">-0.011449000000000001</cx:pt>
          <cx:pt idx="2770">-0.010514000000000001</cx:pt>
          <cx:pt idx="2771">-0.0098530000000000006</cx:pt>
          <cx:pt idx="2772">-0.0090150000000000004</cx:pt>
          <cx:pt idx="2773">-0.0090379999999999992</cx:pt>
          <cx:pt idx="2774">-0.0089259999999999999</cx:pt>
          <cx:pt idx="2775">-0.008404</cx:pt>
          <cx:pt idx="2776">-0.0083029999999999996</cx:pt>
          <cx:pt idx="2777">-0.0082550000000000002</cx:pt>
          <cx:pt idx="2778">-0.0084250000000000002</cx:pt>
          <cx:pt idx="2779">-0.0087030000000000007</cx:pt>
          <cx:pt idx="2780">-0.0084189999999999994</cx:pt>
          <cx:pt idx="2781">-0.0091839999999999995</cx:pt>
          <cx:pt idx="2782">-0.0091199999999999996</cx:pt>
          <cx:pt idx="2783">-0.0090910000000000001</cx:pt>
          <cx:pt idx="2784">-0.0089160000000000003</cx:pt>
          <cx:pt idx="2785">-0.0087060000000000002</cx:pt>
          <cx:pt idx="2786">-0.0085249999999999996</cx:pt>
          <cx:pt idx="2787">-0.0086859999999999993</cx:pt>
          <cx:pt idx="2788">-0.0087399999999999995</cx:pt>
          <cx:pt idx="2789">-0.0093189999999999992</cx:pt>
          <cx:pt idx="2790">-0.010033</cx:pt>
          <cx:pt idx="2791">-0.010187999999999999</cx:pt>
          <cx:pt idx="2792">-0.0096179999999999998</cx:pt>
          <cx:pt idx="2793">-0.0088159999999999992</cx:pt>
          <cx:pt idx="2794">-0.0074710000000000002</cx:pt>
          <cx:pt idx="2795">-0.0054900000000000001</cx:pt>
          <cx:pt idx="2796">-0.0036219999999999998</cx:pt>
          <cx:pt idx="2797">-0.002176</cx:pt>
          <cx:pt idx="2798">-0.001242</cx:pt>
          <cx:pt idx="2799">-0.00062200000000000005</cx:pt>
          <cx:pt idx="2800">-0.00046000000000000001</cx:pt>
          <cx:pt idx="2801">-0.00036699999999999998</cx:pt>
          <cx:pt idx="2802">-0.00030600000000000001</cx:pt>
          <cx:pt idx="2803">-0.00020599999999999999</cx:pt>
          <cx:pt idx="2804">-0.000122</cx:pt>
          <cx:pt idx="2805">-6.6000000000000005e-05</cx:pt>
          <cx:pt idx="2806">-5.0000000000000002e-05</cx:pt>
          <cx:pt idx="2807">-3.8000000000000002e-05</cx:pt>
          <cx:pt idx="2808">-3.1999999999999999e-05</cx:pt>
          <cx:pt idx="2809">-3.1999999999999999e-05</cx:pt>
          <cx:pt idx="2810">-3.6000000000000001e-05</cx:pt>
          <cx:pt idx="2811">-3.6999999999999998e-05</cx:pt>
          <cx:pt idx="2812">-3.8000000000000002e-05</cx:pt>
          <cx:pt idx="2813">-3.8999999999999999e-05</cx:pt>
          <cx:pt idx="2814">-3.8000000000000002e-05</cx:pt>
          <cx:pt idx="2815">-3.6000000000000001e-05</cx:pt>
          <cx:pt idx="2816">-3.4e-05</cx:pt>
          <cx:pt idx="2817">-3.4999999999999997e-05</cx:pt>
          <cx:pt idx="2818">-3.4999999999999997e-05</cx:pt>
          <cx:pt idx="2819">-3.4999999999999997e-05</cx:pt>
          <cx:pt idx="2820">-3.8999999999999999e-05</cx:pt>
          <cx:pt idx="2821">-4.3999999999999999e-05</cx:pt>
          <cx:pt idx="2822">-4.6e-05</cx:pt>
          <cx:pt idx="2823">-4.8999999999999998e-05</cx:pt>
          <cx:pt idx="2824">-5.0000000000000002e-05</cx:pt>
          <cx:pt idx="2825">-4.6999999999999997e-05</cx:pt>
          <cx:pt idx="2826">-4.8999999999999998e-05</cx:pt>
          <cx:pt idx="2827">-4.5000000000000003e-05</cx:pt>
          <cx:pt idx="2828">-3.8999999999999999e-05</cx:pt>
          <cx:pt idx="2829">-3.8999999999999999e-05</cx:pt>
          <cx:pt idx="2830">-3.6999999999999998e-05</cx:pt>
          <cx:pt idx="2831">-3.4e-05</cx:pt>
          <cx:pt idx="2832">-3.4999999999999997e-05</cx:pt>
          <cx:pt idx="2833">-3.4999999999999997e-05</cx:pt>
          <cx:pt idx="2834">-3.4e-05</cx:pt>
          <cx:pt idx="2835">-2.6999999999999999e-05</cx:pt>
          <cx:pt idx="2836">-4.8999999999999998e-05</cx:pt>
          <cx:pt idx="2837">-5.0000000000000002e-05</cx:pt>
          <cx:pt idx="2838">-6.9999999999999994e-05</cx:pt>
          <cx:pt idx="2839">-0.000101</cx:pt>
          <cx:pt idx="2840">-0.00012999999999999999</cx:pt>
          <cx:pt idx="2841">-0.00013100000000000001</cx:pt>
          <cx:pt idx="2842">-0.00016799999999999999</cx:pt>
          <cx:pt idx="2843">-0.00044799999999999999</cx:pt>
          <cx:pt idx="2844">-0.00080400000000000003</cx:pt>
          <cx:pt idx="2845">-0.001011</cx:pt>
          <cx:pt idx="2846">-0.0014</cx:pt>
          <cx:pt idx="2847">-0.001554</cx:pt>
          <cx:pt idx="2848">-0.001354</cx:pt>
          <cx:pt idx="2849">-0.00084699999999999999</cx:pt>
          <cx:pt idx="2850">-0.00062299999999999996</cx:pt>
          <cx:pt idx="2851">-0.00019900000000000001</cx:pt>
          <cx:pt idx="2852">0</cx:pt>
          <cx:pt idx="2853">0</cx:pt>
          <cx:pt idx="2854">0</cx:pt>
          <cx:pt idx="2855">0</cx:pt>
          <cx:pt idx="2856">0</cx:pt>
          <cx:pt idx="2857">-3.0000000000000001e-06</cx:pt>
          <cx:pt idx="2858">-3.0000000000000001e-06</cx:pt>
          <cx:pt idx="2859">-3.0000000000000001e-06</cx:pt>
          <cx:pt idx="2860">-3.0000000000000001e-06</cx:pt>
          <cx:pt idx="2861">-3.0000000000000001e-06</cx:pt>
          <cx:pt idx="2862">-9.9999999999999995e-07</cx:pt>
          <cx:pt idx="2863">-5.0000000000000004e-06</cx:pt>
          <cx:pt idx="2864">-1.0000000000000001e-05</cx:pt>
          <cx:pt idx="2865">-1.0000000000000001e-05</cx:pt>
          <cx:pt idx="2866">-1.2e-05</cx:pt>
          <cx:pt idx="2867">-1.2999999999999999e-05</cx:pt>
          <cx:pt idx="2868">-1.0000000000000001e-05</cx:pt>
          <cx:pt idx="2869">-5.0000000000000004e-06</cx:pt>
          <cx:pt idx="2870">-5.0000000000000004e-06</cx:pt>
          <cx:pt idx="2871">-3.0000000000000001e-06</cx:pt>
          <cx:pt idx="2872">-1.9999999999999999e-06</cx:pt>
          <cx:pt idx="2873">0</cx:pt>
          <cx:pt idx="2874">0</cx:pt>
          <cx:pt idx="2875">0</cx:pt>
          <cx:pt idx="2876">0</cx:pt>
          <cx:pt idx="2877">-1.9999999999999999e-06</cx:pt>
          <cx:pt idx="2878">-1.9999999999999999e-06</cx:pt>
          <cx:pt idx="2879">-1.9999999999999999e-06</cx:pt>
          <cx:pt idx="2880">-1.9999999999999999e-06</cx:pt>
          <cx:pt idx="2881">-1.9999999999999999e-06</cx:pt>
          <cx:pt idx="2882">0</cx:pt>
          <cx:pt idx="2883">-3.0000000000000001e-06</cx:pt>
          <cx:pt idx="2884">-6.0000000000000002e-06</cx:pt>
          <cx:pt idx="2885">-6.0000000000000002e-06</cx:pt>
          <cx:pt idx="2886">-2.6999999999999999e-05</cx:pt>
          <cx:pt idx="2887">-5.7000000000000003e-05</cx:pt>
          <cx:pt idx="2888">-0.00031799999999999998</cx:pt>
          <cx:pt idx="2889">-0.00051099999999999995</cx:pt>
          <cx:pt idx="2890">-0.000803</cx:pt>
          <cx:pt idx="2891">-0.00078700000000000005</cx:pt>
          <cx:pt idx="2892">-0.00075100000000000004</cx:pt>
          <cx:pt idx="2893">-0.00065399999999999996</cx:pt>
          <cx:pt idx="2894">-0.00067599999999999995</cx:pt>
          <cx:pt idx="2895">-0.00063500000000000004</cx:pt>
          <cx:pt idx="2896">-0.00089099999999999997</cx:pt>
          <cx:pt idx="2897">-0.001137</cx:pt>
          <cx:pt idx="2898">-0.001222</cx:pt>
          <cx:pt idx="2899">-0.001225</cx:pt>
          <cx:pt idx="2900">-0.001114</cx:pt>
          <cx:pt idx="2901">-0.0010759999999999999</cx:pt>
          <cx:pt idx="2902">-0.0010219999999999999</cx:pt>
          <cx:pt idx="2903">-0.00098700000000000003</cx:pt>
          <cx:pt idx="2904">-0.00094499999999999998</cx:pt>
          <cx:pt idx="2905">-0.0010189999999999999</cx:pt>
          <cx:pt idx="2906">-0.000959</cx:pt>
          <cx:pt idx="2907">-0.00083100000000000003</cx:pt>
          <cx:pt idx="2908">-0.00074899999999999999</cx:pt>
          <cx:pt idx="2909">-0.00066399999999999999</cx:pt>
          <cx:pt idx="2910">-0.00058299999999999997</cx:pt>
          <cx:pt idx="2911">-0.00073099999999999999</cx:pt>
          <cx:pt idx="2912">-0.00094700000000000003</cx:pt>
          <cx:pt idx="2913">-0.001289</cx:pt>
          <cx:pt idx="2914">-0.0016379999999999999</cx:pt>
          <cx:pt idx="2915">-0.0020219999999999999</cx:pt>
          <cx:pt idx="2916">-0.0023219999999999998</cx:pt>
          <cx:pt idx="2917">-0.0026129999999999999</cx:pt>
          <cx:pt idx="2918">-0.0027929999999999999</cx:pt>
          <cx:pt idx="2919">-0.0029680000000000002</cx:pt>
          <cx:pt idx="2920">-0.0031459999999999999</cx:pt>
          <cx:pt idx="2921">-0.0037950000000000002</cx:pt>
          <cx:pt idx="2922">-0.0047939999999999997</cx:pt>
          <cx:pt idx="2923">-0.0056030000000000003</cx:pt>
          <cx:pt idx="2924">-0.0069389999999999999</cx:pt>
          <cx:pt idx="2925">-0.0080249999999999991</cx:pt>
          <cx:pt idx="2926">-0.0087019999999999997</cx:pt>
          <cx:pt idx="2927">-0.0090860000000000003</cx:pt>
          <cx:pt idx="2928">-0.0094809999999999998</cx:pt>
          <cx:pt idx="2929">-0.0098130000000000005</cx:pt>
          <cx:pt idx="2930">-0.010288</cx:pt>
          <cx:pt idx="2931">-0.010592000000000001</cx:pt>
          <cx:pt idx="2932">-0.011965999999999999</cx:pt>
          <cx:pt idx="2933">-0.011103999999999999</cx:pt>
          <cx:pt idx="2934">-0.011993999999999999</cx:pt>
          <cx:pt idx="2935">-0.012225</cx:pt>
          <cx:pt idx="2936">-0.012696000000000001</cx:pt>
          <cx:pt idx="2937">-0.01277</cx:pt>
          <cx:pt idx="2938">-0.012886</cx:pt>
          <cx:pt idx="2939">-0.01272</cx:pt>
          <cx:pt idx="2940">-0.013014</cx:pt>
          <cx:pt idx="2941">-0.012997</cx:pt>
          <cx:pt idx="2942">-0.012489</cx:pt>
          <cx:pt idx="2943">-0.012983</cx:pt>
          <cx:pt idx="2944">-0.013004</cx:pt>
          <cx:pt idx="2945">-0.012918000000000001</cx:pt>
          <cx:pt idx="2946">-0.012885000000000001</cx:pt>
          <cx:pt idx="2947">-0.01238</cx:pt>
          <cx:pt idx="2948">-0.012656000000000001</cx:pt>
          <cx:pt idx="2949">-0.012455000000000001</cx:pt>
          <cx:pt idx="2950">-0.011814</cx:pt>
          <cx:pt idx="2951">-0.013372</cx:pt>
          <cx:pt idx="2952">-0.013528</cx:pt>
          <cx:pt idx="2953">-0.013545</cx:pt>
          <cx:pt idx="2954">-0.012853</cx:pt>
          <cx:pt idx="2955">-0.012059</cx:pt>
          <cx:pt idx="2956">-0.011586000000000001</cx:pt>
          <cx:pt idx="2957">-0.010899000000000001</cx:pt>
          <cx:pt idx="2958">-0.010707</cx:pt>
          <cx:pt idx="2959">-0.010474000000000001</cx:pt>
          <cx:pt idx="2960">-0.010715000000000001</cx:pt>
          <cx:pt idx="2961">-0.010793000000000001</cx:pt>
          <cx:pt idx="2962">-0.010921999999999999</cx:pt>
          <cx:pt idx="2963">-0.010942</cx:pt>
          <cx:pt idx="2964">-0.010572</cx:pt>
          <cx:pt idx="2965">-0.010175999999999999</cx:pt>
          <cx:pt idx="2966">-0.0098930000000000008</cx:pt>
          <cx:pt idx="2967">-0.0092750000000000003</cx:pt>
          <cx:pt idx="2968">-0.0093489999999999997</cx:pt>
          <cx:pt idx="2969">-0.0084989999999999996</cx:pt>
          <cx:pt idx="2970">-0.008463</cx:pt>
          <cx:pt idx="2971">-0.0082719999999999998</cx:pt>
          <cx:pt idx="2972">-0.0081679999999999999</cx:pt>
          <cx:pt idx="2973">-0.0079070000000000008</cx:pt>
          <cx:pt idx="2974">-0.008123</cx:pt>
          <cx:pt idx="2975">-0.0078200000000000006</cx:pt>
          <cx:pt idx="2976">-0.0080850000000000002</cx:pt>
          <cx:pt idx="2977">-0.0083870000000000004</cx:pt>
          <cx:pt idx="2978">-0.0089219999999999994</cx:pt>
          <cx:pt idx="2979">-0.0092440000000000005</cx:pt>
          <cx:pt idx="2980">-0.0097839999999999993</cx:pt>
          <cx:pt idx="2981">-0.0096629999999999997</cx:pt>
          <cx:pt idx="2982">-0.0099869999999999994</cx:pt>
          <cx:pt idx="2983">-0.0087829999999999991</cx:pt>
          <cx:pt idx="2984">-0.0080610000000000005</cx:pt>
          <cx:pt idx="2985">-0.007195</cx:pt>
          <cx:pt idx="2986">-0.0065950000000000002</cx:pt>
          <cx:pt idx="2987">-0.0060549999999999996</cx:pt>
          <cx:pt idx="2988">-0.0059670000000000001</cx:pt>
          <cx:pt idx="2989">-0.0058729999999999997</cx:pt>
          <cx:pt idx="2990">-0.0061089999999999998</cx:pt>
          <cx:pt idx="2991">-0.0065669999999999999</cx:pt>
          <cx:pt idx="2992">-0.0073010000000000002</cx:pt>
          <cx:pt idx="2993">-0.0080979999999999993</cx:pt>
          <cx:pt idx="2994">-0.0085360000000000002</cx:pt>
          <cx:pt idx="2995">-0.0090060000000000001</cx:pt>
          <cx:pt idx="2996">-0.0091979999999999996</cx:pt>
          <cx:pt idx="2997">-0.0097129999999999994</cx:pt>
          <cx:pt idx="2998">-0.0091859999999999997</cx:pt>
          <cx:pt idx="2999">-0.0098019999999999999</cx:pt>
          <cx:pt idx="3000">-0.010057999999999999</cx:pt>
          <cx:pt idx="3001">-0.010071999999999999</cx:pt>
          <cx:pt idx="3002">-0.011136</cx:pt>
          <cx:pt idx="3003">-0.009606</cx:pt>
          <cx:pt idx="3004">-0.0095010000000000008</cx:pt>
          <cx:pt idx="3005">-0.0093469999999999994</cx:pt>
          <cx:pt idx="3006">-0.0089969999999999998</cx:pt>
          <cx:pt idx="3007">-0.0093970000000000008</cx:pt>
          <cx:pt idx="3008">-0.0098740000000000008</cx:pt>
          <cx:pt idx="3009">-0.010333999999999999</cx:pt>
          <cx:pt idx="3010">-0.012994</cx:pt>
          <cx:pt idx="3011">-0.010966999999999999</cx:pt>
          <cx:pt idx="3012">-0.0097409999999999997</cx:pt>
          <cx:pt idx="3013">-0.0077159999999999998</cx:pt>
          <cx:pt idx="3014">-0.0059769999999999997</cx:pt>
          <cx:pt idx="3015">-0.0046490000000000004</cx:pt>
          <cx:pt idx="3016">-0.0047569999999999999</cx:pt>
          <cx:pt idx="3017">-0.0043059999999999999</cx:pt>
          <cx:pt idx="3018">-0.0041229999999999999</cx:pt>
          <cx:pt idx="3019">-0.0039430000000000003</cx:pt>
          <cx:pt idx="3020">-0.0035760000000000002</cx:pt>
          <cx:pt idx="3021">-0.0036779999999999998</cx:pt>
          <cx:pt idx="3022">-0.0036029999999999999</cx:pt>
          <cx:pt idx="3023">-0.0039300000000000003</cx:pt>
          <cx:pt idx="3024">-0.004614</cx:pt>
          <cx:pt idx="3025">-0.0053509999999999999</cx:pt>
          <cx:pt idx="3026">-0.0057149999999999996</cx:pt>
          <cx:pt idx="3027">-0.0063860000000000002</cx:pt>
          <cx:pt idx="3028">-0.0067089999999999997</cx:pt>
          <cx:pt idx="3029">-0.0063670000000000003</cx:pt>
          <cx:pt idx="3030">-0.0065339999999999999</cx:pt>
          <cx:pt idx="3031">-0.006411</cx:pt>
          <cx:pt idx="3032">-0.0059630000000000004</cx:pt>
          <cx:pt idx="3033">-0.0067730000000000004</cx:pt>
          <cx:pt idx="3034">-0.0072009999999999999</cx:pt>
          <cx:pt idx="3035">-0.0083750000000000005</cx:pt>
          <cx:pt idx="3036">-0.0092219999999999993</cx:pt>
          <cx:pt idx="3037">-0.0095949999999999994</cx:pt>
          <cx:pt idx="3038">-0.010231000000000001</cx:pt>
          <cx:pt idx="3039">-0.0096749999999999996</cx:pt>
          <cx:pt idx="3040">-0.0098899999999999995</cx:pt>
          <cx:pt idx="3041">-0.0087480000000000006</cx:pt>
          <cx:pt idx="3042">-0.0094109999999999992</cx:pt>
          <cx:pt idx="3043">-0.0092460000000000007</cx:pt>
          <cx:pt idx="3044">-0.0093279999999999995</cx:pt>
          <cx:pt idx="3045">-0.0095420000000000001</cx:pt>
          <cx:pt idx="3046">-0.0097710000000000002</cx:pt>
          <cx:pt idx="3047">-0.010555</cx:pt>
          <cx:pt idx="3048">-0.0095709999999999996</cx:pt>
          <cx:pt idx="3049">-0.0092759999999999995</cx:pt>
          <cx:pt idx="3050">-0.0093900000000000008</cx:pt>
          <cx:pt idx="3051">-0.0087550000000000006</cx:pt>
          <cx:pt idx="3052">-0.0089809999999999994</cx:pt>
          <cx:pt idx="3053">-0.0081609999999999999</cx:pt>
          <cx:pt idx="3054">-0.0078069999999999997</cx:pt>
          <cx:pt idx="3055">-0.0072519999999999998</cx:pt>
          <cx:pt idx="3056">-0.0061529999999999996</cx:pt>
          <cx:pt idx="3057">-0.005496</cx:pt>
          <cx:pt idx="3058">-0.0053870000000000003</cx:pt>
          <cx:pt idx="3059">-0.0052659999999999998</cx:pt>
          <cx:pt idx="3060">-0.0045640000000000003</cx:pt>
          <cx:pt idx="3061">-0.0038730000000000001</cx:pt>
          <cx:pt idx="3062">-0.0039560000000000003</cx:pt>
          <cx:pt idx="3063">-0.0035300000000000002</cx:pt>
          <cx:pt idx="3064">-0.0038070000000000001</cx:pt>
          <cx:pt idx="3065">-0.0045869999999999999</cx:pt>
          <cx:pt idx="3066">-0.0046480000000000002</cx:pt>
          <cx:pt idx="3067">-0.0044079999999999996</cx:pt>
          <cx:pt idx="3068">-0.0045129999999999997</cx:pt>
          <cx:pt idx="3069">-0.0037290000000000001</cx:pt>
          <cx:pt idx="3070">-0.0028639999999999998</cx:pt>
          <cx:pt idx="3071">-0.0023869999999999998</cx:pt>
          <cx:pt idx="3072">-0.0015920000000000001</cx:pt>
          <cx:pt idx="3073">-0.00085599999999999999</cx:pt>
          <cx:pt idx="3074">-0.00061899999999999998</cx:pt>
          <cx:pt idx="3075">-0.00070200000000000004</cx:pt>
          <cx:pt idx="3076">-0.001085</cx:pt>
          <cx:pt idx="3077">-0.0012199999999999999</cx:pt>
          <cx:pt idx="3078">-0.0019120000000000001</cx:pt>
          <cx:pt idx="3079">-0.0024329999999999998</cx:pt>
          <cx:pt idx="3080">-0.0028939999999999999</cx:pt>
          <cx:pt idx="3081">-0.0031029999999999999</cx:pt>
          <cx:pt idx="3082">-0.003493</cx:pt>
          <cx:pt idx="3083">-0.0032820000000000002</cx:pt>
          <cx:pt idx="3084">-0.0033990000000000001</cx:pt>
          <cx:pt idx="3085">-0.003411</cx:pt>
          <cx:pt idx="3086">-0.003124</cx:pt>
          <cx:pt idx="3087">-0.002944</cx:pt>
          <cx:pt idx="3088">-0.0032650000000000001</cx:pt>
          <cx:pt idx="3089">-0.002996</cx:pt>
          <cx:pt idx="3090">-0.0029489999999999998</cx:pt>
          <cx:pt idx="3091">-0.0036089999999999998</cx:pt>
          <cx:pt idx="3092">-0.0045450000000000004</cx:pt>
          <cx:pt idx="3093">-0.0048820000000000001</cx:pt>
          <cx:pt idx="3094">-0.0050670000000000003</cx:pt>
          <cx:pt idx="3095">-0.0055409999999999999</cx:pt>
          <cx:pt idx="3096">-0.0059220000000000002</cx:pt>
          <cx:pt idx="3097">-0.0063949999999999996</cx:pt>
          <cx:pt idx="3098">-0.007169</cx:pt>
          <cx:pt idx="3099">-0.0080929999999999995</cx:pt>
          <cx:pt idx="3100">-0.0086840000000000007</cx:pt>
          <cx:pt idx="3101">-0.0090449999999999992</cx:pt>
          <cx:pt idx="3102">-0.0097090000000000006</cx:pt>
          <cx:pt idx="3103">-0.010416999999999999</cx:pt>
          <cx:pt idx="3104">-0.01017</cx:pt>
          <cx:pt idx="3105">-0.010356000000000001</cx:pt>
          <cx:pt idx="3106">-0.010402</cx:pt>
          <cx:pt idx="3107">-0.0097400000000000004</cx:pt>
          <cx:pt idx="3108">-0.0090779999999999993</cx:pt>
          <cx:pt idx="3109">-0.0098060000000000005</cx:pt>
          <cx:pt idx="3110">-0.010109999999999999</cx:pt>
          <cx:pt idx="3111">-0.010094000000000001</cx:pt>
          <cx:pt idx="3112">-0.011391</cx:pt>
          <cx:pt idx="3113">-0.012335</cx:pt>
          <cx:pt idx="3114">-0.015814999999999999</cx:pt>
          <cx:pt idx="3115">-0.015743</cx:pt>
          <cx:pt idx="3116">-0.016768999999999999</cx:pt>
          <cx:pt idx="3117">-0.014489999999999999</cx:pt>
          <cx:pt idx="3118">-0.013783999999999999</cx:pt>
          <cx:pt idx="3119">-0.014206999999999999</cx:pt>
          <cx:pt idx="3120">-0.01443</cx:pt>
          <cx:pt idx="3121">-0.014089000000000001</cx:pt>
          <cx:pt idx="3122">-0.014197</cx:pt>
          <cx:pt idx="3123">-0.014593</cx:pt>
          <cx:pt idx="3124">-0.014755000000000001</cx:pt>
          <cx:pt idx="3125">-0.014728</cx:pt>
          <cx:pt idx="3126">-0.014592000000000001</cx:pt>
          <cx:pt idx="3127">-0.015146</cx:pt>
          <cx:pt idx="3128">-0.015494000000000001</cx:pt>
          <cx:pt idx="3129">-0.015238</cx:pt>
          <cx:pt idx="3130">-0.015249</cx:pt>
          <cx:pt idx="3131">-0.016001000000000001</cx:pt>
          <cx:pt idx="3132">-0.015679999999999999</cx:pt>
          <cx:pt idx="3133">-0.015565000000000001</cx:pt>
          <cx:pt idx="3134">-0.015452</cx:pt>
          <cx:pt idx="3135">-0.015558000000000001</cx:pt>
          <cx:pt idx="3136">-0.014703000000000001</cx:pt>
          <cx:pt idx="3137">-0.014557</cx:pt>
          <cx:pt idx="3138">-0.01506</cx:pt>
          <cx:pt idx="3139">-0.014456</cx:pt>
          <cx:pt idx="3140">-0.014753</cx:pt>
          <cx:pt idx="3141">-0.014485</cx:pt>
          <cx:pt idx="3142">-0.014246999999999999</cx:pt>
          <cx:pt idx="3143">-0.014123999999999999</cx:pt>
          <cx:pt idx="3144">-0.013925999999999999</cx:pt>
          <cx:pt idx="3145">-0.013837</cx:pt>
          <cx:pt idx="3146">-0.013912000000000001</cx:pt>
          <cx:pt idx="3147">-0.013976000000000001</cx:pt>
          <cx:pt idx="3148">-0.01376</cx:pt>
          <cx:pt idx="3149">-0.013993</cx:pt>
          <cx:pt idx="3150">-0.014059</cx:pt>
          <cx:pt idx="3151">-0.013658999999999999</cx:pt>
          <cx:pt idx="3152">-0.014123999999999999</cx:pt>
          <cx:pt idx="3153">-0.014408000000000001</cx:pt>
          <cx:pt idx="3154">-0.013473000000000001</cx:pt>
          <cx:pt idx="3155">-0.013823999999999999</cx:pt>
          <cx:pt idx="3156">-0.012992999999999999</cx:pt>
          <cx:pt idx="3157">-0.013009</cx:pt>
          <cx:pt idx="3158">-0.012428</cx:pt>
          <cx:pt idx="3159">-0.012602</cx:pt>
          <cx:pt idx="3160">-0.012718</cx:pt>
          <cx:pt idx="3161">-0.011998999999999999</cx:pt>
          <cx:pt idx="3162">-0.012557</cx:pt>
          <cx:pt idx="3163">-0.012373</cx:pt>
          <cx:pt idx="3164">-0.012016000000000001</cx:pt>
          <cx:pt idx="3165">-0.012272999999999999</cx:pt>
          <cx:pt idx="3166">-0.011797999999999999</cx:pt>
          <cx:pt idx="3167">-0.011818</cx:pt>
          <cx:pt idx="3168">-0.011806000000000001</cx:pt>
          <cx:pt idx="3169">-0.011684999999999999</cx:pt>
          <cx:pt idx="3170">-0.011667</cx:pt>
          <cx:pt idx="3171">-0.011743</cx:pt>
          <cx:pt idx="3172">-0.011662</cx:pt>
          <cx:pt idx="3173">-0.011827000000000001</cx:pt>
          <cx:pt idx="3174">-0.011439</cx:pt>
          <cx:pt idx="3175">-0.011528</cx:pt>
          <cx:pt idx="3176">-0.01162</cx:pt>
          <cx:pt idx="3177">-0.011278</cx:pt>
          <cx:pt idx="3178">-0.013401</cx:pt>
          <cx:pt idx="3179">-0.012599000000000001</cx:pt>
          <cx:pt idx="3180">-0.011727</cx:pt>
          <cx:pt idx="3181">-0.011532000000000001</cx:pt>
          <cx:pt idx="3182">-0.010240000000000001</cx:pt>
          <cx:pt idx="3183">-0.0093939999999999996</cx:pt>
          <cx:pt idx="3184">-0.0086420000000000004</cx:pt>
          <cx:pt idx="3185">-0.0082199999999999999</cx:pt>
          <cx:pt idx="3186">-0.0084019999999999997</cx:pt>
          <cx:pt idx="3187">-0.0084480000000000006</cx:pt>
          <cx:pt idx="3188">-0.0082400000000000008</cx:pt>
          <cx:pt idx="3189">-0.0078200000000000006</cx:pt>
          <cx:pt idx="3190">-0.007698</cx:pt>
          <cx:pt idx="3191">-0.0071720000000000004</cx:pt>
          <cx:pt idx="3192">-0.0071850000000000004</cx:pt>
          <cx:pt idx="3193">-0.0072379999999999996</cx:pt>
          <cx:pt idx="3194">-0.0074009999999999996</cx:pt>
          <cx:pt idx="3195">-0.0077299999999999999</cx:pt>
          <cx:pt idx="3196">-0.0080110000000000008</cx:pt>
          <cx:pt idx="3197">-0.008149</cx:pt>
          <cx:pt idx="3198">-0.0086920000000000001</cx:pt>
          <cx:pt idx="3199">-0.0084510000000000002</cx:pt>
          <cx:pt idx="3200">-0.0080630000000000007</cx:pt>
          <cx:pt idx="3201">-0.0074830000000000001</cx:pt>
          <cx:pt idx="3202">-0.0070920000000000002</cx:pt>
          <cx:pt idx="3203">-0.0064380000000000001</cx:pt>
          <cx:pt idx="3204">-0.0062160000000000002</cx:pt>
          <cx:pt idx="3205">-0.006032</cx:pt>
          <cx:pt idx="3206">-0.0063410000000000003</cx:pt>
          <cx:pt idx="3207">-0.0065230000000000002</cx:pt>
          <cx:pt idx="3208">-0.0071599999999999997</cx:pt>
          <cx:pt idx="3209">-0.0077250000000000001</cx:pt>
          <cx:pt idx="3210">-0.0074330000000000004</cx:pt>
          <cx:pt idx="3211">-0.0072319999999999997</cx:pt>
          <cx:pt idx="3212">-0.0065430000000000002</cx:pt>
          <cx:pt idx="3213">-0.0062370000000000004</cx:pt>
          <cx:pt idx="3214">-0.0057060000000000001</cx:pt>
          <cx:pt idx="3215">-0.0057980000000000002</cx:pt>
          <cx:pt idx="3216">-0.0057010000000000003</cx:pt>
          <cx:pt idx="3217">-0.0056519999999999999</cx:pt>
          <cx:pt idx="3218">-0.0056690000000000004</cx:pt>
          <cx:pt idx="3219">-0.0057670000000000004</cx:pt>
          <cx:pt idx="3220">-0.0063359999999999996</cx:pt>
          <cx:pt idx="3221">-0.0069680000000000002</cx:pt>
          <cx:pt idx="3222">-0.0076299999999999996</cx:pt>
          <cx:pt idx="3223">-0.0083429999999999997</cx:pt>
          <cx:pt idx="3224">-0.0091090000000000008</cx:pt>
          <cx:pt idx="3225">-0.0096570000000000007</cx:pt>
          <cx:pt idx="3226">-0.0099950000000000004</cx:pt>
          <cx:pt idx="3227">-0.010515999999999999</cx:pt>
          <cx:pt idx="3228">-0.010596</cx:pt>
          <cx:pt idx="3229">-0.010670000000000001</cx:pt>
          <cx:pt idx="3230">-0.010337000000000001</cx:pt>
          <cx:pt idx="3231">-0.010122000000000001</cx:pt>
          <cx:pt idx="3232">-0.010087</cx:pt>
          <cx:pt idx="3233">-0.009972</cx:pt>
          <cx:pt idx="3234">-0.0098539999999999999</cx:pt>
          <cx:pt idx="3235">-0.0093640000000000008</cx:pt>
          <cx:pt idx="3236">-0.0093469999999999994</cx:pt>
          <cx:pt idx="3237">-0.0088269999999999998</cx:pt>
          <cx:pt idx="3238">-0.0087290000000000006</cx:pt>
          <cx:pt idx="3239">-0.0088249999999999995</cx:pt>
          <cx:pt idx="3240">-0.0098639999999999995</cx:pt>
          <cx:pt idx="3241">-0.010155000000000001</cx:pt>
          <cx:pt idx="3242">-0.010677000000000001</cx:pt>
          <cx:pt idx="3243">-0.011367</cx:pt>
          <cx:pt idx="3244">-0.011709000000000001</cx:pt>
          <cx:pt idx="3245">-0.011756000000000001</cx:pt>
          <cx:pt idx="3246">-0.011276</cx:pt>
          <cx:pt idx="3247">-0.012106</cx:pt>
          <cx:pt idx="3248">-0.011745999999999999</cx:pt>
          <cx:pt idx="3249">-0.011642</cx:pt>
          <cx:pt idx="3250">-0.01208</cx:pt>
          <cx:pt idx="3251">-0.011344999999999999</cx:pt>
          <cx:pt idx="3252">-0.011455</cx:pt>
          <cx:pt idx="3253">-0.010907999999999999</cx:pt>
          <cx:pt idx="3254">-0.010796</cx:pt>
          <cx:pt idx="3255">-0.010272</cx:pt>
          <cx:pt idx="3256">-0.010122000000000001</cx:pt>
          <cx:pt idx="3257">-0.010739</cx:pt>
          <cx:pt idx="3258">-0.010011000000000001</cx:pt>
          <cx:pt idx="3259">-0.0096760000000000006</cx:pt>
          <cx:pt idx="3260">-0.0098899999999999995</cx:pt>
          <cx:pt idx="3261">-0.0098899999999999995</cx:pt>
          <cx:pt idx="3262">-0.0094009999999999996</cx:pt>
          <cx:pt idx="3263">-0.0092999999999999992</cx:pt>
          <cx:pt idx="3264">-0.0088159999999999992</cx:pt>
          <cx:pt idx="3265">-0.0083269999999999993</cx:pt>
          <cx:pt idx="3266">-0.0081010000000000006</cx:pt>
          <cx:pt idx="3267">-0.0077689999999999999</cx:pt>
          <cx:pt idx="3268">-0.0079520000000000007</cx:pt>
          <cx:pt idx="3269">-0.0077850000000000003</cx:pt>
          <cx:pt idx="3270">-0.0077470000000000004</cx:pt>
          <cx:pt idx="3271">-0.0079780000000000007</cx:pt>
          <cx:pt idx="3272">-0.0073629999999999998</cx:pt>
          <cx:pt idx="3273">-0.0073569999999999998</cx:pt>
          <cx:pt idx="3274">-0.0077840000000000001</cx:pt>
          <cx:pt idx="3275">-0.0077359999999999998</cx:pt>
          <cx:pt idx="3276">-0.0072589999999999998</cx:pt>
          <cx:pt idx="3277">-0.0072690000000000003</cx:pt>
          <cx:pt idx="3278">-0.0076519999999999999</cx:pt>
          <cx:pt idx="3279">-0.0071380000000000002</cx:pt>
          <cx:pt idx="3280">-0.0064689999999999999</cx:pt>
          <cx:pt idx="3281">-0.0054299999999999999</cx:pt>
          <cx:pt idx="3282">-0.0043039999999999997</cx:pt>
          <cx:pt idx="3283">-0.0032330000000000002</cx:pt>
          <cx:pt idx="3284">-0.0025179999999999998</cx:pt>
          <cx:pt idx="3285">-0.0020370000000000002</cx:pt>
          <cx:pt idx="3286">-0.0015330000000000001</cx:pt>
          <cx:pt idx="3287">-0.0013159999999999999</cx:pt>
          <cx:pt idx="3288">-0.001235</cx:pt>
          <cx:pt idx="3289">-0.00095100000000000002</cx:pt>
          <cx:pt idx="3290">-0.00073800000000000005</cx:pt>
          <cx:pt idx="3291">-0.000629</cx:pt>
          <cx:pt idx="3292">-0.00057399999999999997</cx:pt>
          <cx:pt idx="3293">-0.00055900000000000004</cx:pt>
          <cx:pt idx="3294">-0.00051599999999999997</cx:pt>
          <cx:pt idx="3295">-0.00055999999999999995</cx:pt>
          <cx:pt idx="3296">-0.00064499999999999996</cx:pt>
          <cx:pt idx="3297">-0.000745</cx:pt>
          <cx:pt idx="3298">-0.00077499999999999997</cx:pt>
          <cx:pt idx="3299">-0.00083799999999999999</cx:pt>
          <cx:pt idx="3300">-0.00078799999999999996</cx:pt>
          <cx:pt idx="3301">-0.00066699999999999995</cx:pt>
          <cx:pt idx="3302">-0.00066500000000000001</cx:pt>
          <cx:pt idx="3303">-0.00067000000000000002</cx:pt>
          <cx:pt idx="3304">-0.00069099999999999999</cx:pt>
          <cx:pt idx="3305">-0.00075299999999999998</cx:pt>
          <cx:pt idx="3306">-0.00069499999999999998</cx:pt>
          <cx:pt idx="3307">-0.00059299999999999999</cx:pt>
          <cx:pt idx="3308">-0.00042700000000000002</cx:pt>
          <cx:pt idx="3309">-0.00027500000000000002</cx:pt>
          <cx:pt idx="3310">-0.000111</cx:pt>
          <cx:pt idx="3311">-3.4999999999999997e-05</cx:pt>
          <cx:pt idx="3312">-7.9999999999999996e-06</cx:pt>
          <cx:pt idx="3313">0</cx:pt>
          <cx:pt idx="3314">0</cx:pt>
          <cx:pt idx="3315">0</cx:pt>
          <cx:pt idx="3316">0</cx:pt>
          <cx:pt idx="3317">0</cx:pt>
          <cx:pt idx="3318">0</cx:pt>
          <cx:pt idx="3319">0</cx:pt>
          <cx:pt idx="3320">0</cx:pt>
          <cx:pt idx="3321">0</cx:pt>
          <cx:pt idx="3322">0</cx:pt>
          <cx:pt idx="3323">0</cx:pt>
          <cx:pt idx="3324">0</cx:pt>
          <cx:pt idx="3325">0</cx:pt>
          <cx:pt idx="3326">0</cx:pt>
          <cx:pt idx="3327">0</cx:pt>
          <cx:pt idx="3328">0</cx:pt>
          <cx:pt idx="3329">0</cx:pt>
          <cx:pt idx="3330">-1.1e-05</cx:pt>
          <cx:pt idx="3331">-0.00015899999999999999</cx:pt>
          <cx:pt idx="3332">-0.000194</cx:pt>
          <cx:pt idx="3333">-0.000205</cx:pt>
          <cx:pt idx="3334">-0.00021000000000000001</cx:pt>
          <cx:pt idx="3335">-0.00019599999999999999</cx:pt>
          <cx:pt idx="3336">-4.6e-05</cx:pt>
          <cx:pt idx="3337">-9.0000000000000002e-06</cx:pt>
          <cx:pt idx="3338">0</cx:pt>
          <cx:pt idx="3339">0</cx:pt>
          <cx:pt idx="3340">0</cx:pt>
          <cx:pt idx="3341">0</cx:pt>
          <cx:pt idx="3342">0</cx:pt>
          <cx:pt idx="3343">0</cx:pt>
          <cx:pt idx="3344">0</cx:pt>
          <cx:pt idx="3345">0</cx:pt>
          <cx:pt idx="3346">0</cx:pt>
          <cx:pt idx="3347">0</cx:pt>
          <cx:pt idx="3348">0</cx:pt>
          <cx:pt idx="3349">0</cx:pt>
          <cx:pt idx="3350">0</cx:pt>
          <cx:pt idx="3351">0</cx:pt>
          <cx:pt idx="3352">-7.1000000000000005e-05</cx:pt>
          <cx:pt idx="3353">-0.000164</cx:pt>
          <cx:pt idx="3354">-0.00031199999999999999</cx:pt>
          <cx:pt idx="3355">-0.00039300000000000001</cx:pt>
          <cx:pt idx="3356">-0.000415</cx:pt>
          <cx:pt idx="3357">-0.00037100000000000002</cx:pt>
          <cx:pt idx="3358">-0.00042099999999999999</cx:pt>
          <cx:pt idx="3359">-0.00032699999999999998</cx:pt>
          <cx:pt idx="3360">-0.000522</cx:pt>
          <cx:pt idx="3361">-0.001286</cx:pt>
          <cx:pt idx="3362">-0.0017210000000000001</cx:pt>
          <cx:pt idx="3363">-0.0018600000000000001</cx:pt>
          <cx:pt idx="3364">-0.0020709999999999999</cx:pt>
          <cx:pt idx="3365">-0.0021640000000000001</cx:pt>
          <cx:pt idx="3366">-0.0017600000000000001</cx:pt>
          <cx:pt idx="3367">-0.0016479999999999999</cx:pt>
          <cx:pt idx="3368">-0.0018420000000000001</cx:pt>
          <cx:pt idx="3369">-0.001681</cx:pt>
          <cx:pt idx="3370">-0.001678</cx:pt>
          <cx:pt idx="3371">-0.001279</cx:pt>
          <cx:pt idx="3372">-0.00097300000000000002</cx:pt>
          <cx:pt idx="3373">-0.000718</cx:pt>
          <cx:pt idx="3374">-0.00064599999999999998</cx:pt>
          <cx:pt idx="3375">-0.00059500000000000004</cx:pt>
          <cx:pt idx="3376">-0.00077700000000000002</cx:pt>
          <cx:pt idx="3377">-0.00082799999999999996</cx:pt>
          <cx:pt idx="3378">-0.001013</cx:pt>
          <cx:pt idx="3379">-0.001193</cx:pt>
          <cx:pt idx="3380">-0.0012999999999999999</cx:pt>
          <cx:pt idx="3381">-0.0013240000000000001</cx:pt>
          <cx:pt idx="3382">-0.001281</cx:pt>
          <cx:pt idx="3383">-0.001173</cx:pt>
          <cx:pt idx="3384">-0.00096599999999999995</cx:pt>
          <cx:pt idx="3385">-0.0010989999999999999</cx:pt>
          <cx:pt idx="3386">-0.0012930000000000001</cx:pt>
          <cx:pt idx="3387">-0.0014480000000000001</cx:pt>
          <cx:pt idx="3388">-0.0016069999999999999</cx:pt>
          <cx:pt idx="3389">-0.0015690000000000001</cx:pt>
          <cx:pt idx="3390">-0.001204</cx:pt>
          <cx:pt idx="3391">-0.00077300000000000003</cx:pt>
          <cx:pt idx="3392">-0.00072499999999999995</cx:pt>
          <cx:pt idx="3393">-0.00043600000000000003</cx:pt>
          <cx:pt idx="3394">-0.00054100000000000003</cx:pt>
          <cx:pt idx="3395">-0.00062200000000000005</cx:pt>
          <cx:pt idx="3396">-0.00062299999999999996</cx:pt>
          <cx:pt idx="3397">-0.00044200000000000001</cx:pt>
          <cx:pt idx="3398">-0.00045899999999999999</cx:pt>
          <cx:pt idx="3399">-0.00026800000000000001</cx:pt>
          <cx:pt idx="3400">-0.00017799999999999999</cx:pt>
          <cx:pt idx="3401">-0.000166</cx:pt>
          <cx:pt idx="3402">-0.00011400000000000001</cx:pt>
          <cx:pt idx="3403">-6.7000000000000002e-05</cx:pt>
          <cx:pt idx="3404">-3.4999999999999997e-05</cx:pt>
          <cx:pt idx="3405">-3.9999999999999998e-06</cx:pt>
          <cx:pt idx="3406">0</cx:pt>
          <cx:pt idx="3407">-6.2000000000000003e-05</cx:pt>
          <cx:pt idx="3408">-0.000115</cx:pt>
          <cx:pt idx="3409">-0.00012799999999999999</cx:pt>
          <cx:pt idx="3410">-0.00015300000000000001</cx:pt>
          <cx:pt idx="3411">-0.00015699999999999999</cx:pt>
          <cx:pt idx="3412">-0.00020599999999999999</cx:pt>
          <cx:pt idx="3413">-0.00096000000000000002</cx:pt>
          <cx:pt idx="3414">-0.0014779999999999999</cx:pt>
          <cx:pt idx="3415">-0.0022929999999999999</cx:pt>
          <cx:pt idx="3416">-0.003359</cx:pt>
          <cx:pt idx="3417">-0.0041079999999999997</cx:pt>
          <cx:pt idx="3418">-0.0043530000000000001</cx:pt>
          <cx:pt idx="3419">-0.0046129999999999999</cx:pt>
          <cx:pt idx="3420">-0.0047499999999999999</cx:pt>
          <cx:pt idx="3421">-0.0044640000000000001</cx:pt>
          <cx:pt idx="3422">-0.003473</cx:pt>
          <cx:pt idx="3423">-0.0029529999999999999</cx:pt>
          <cx:pt idx="3424">-0.0029099999999999998</cx:pt>
          <cx:pt idx="3425">-0.0023830000000000001</cx:pt>
          <cx:pt idx="3426">-0.0015449999999999999</cx:pt>
          <cx:pt idx="3427">-0.0017600000000000001</cx:pt>
          <cx:pt idx="3428">-0.001232</cx:pt>
          <cx:pt idx="3429">-0.0011169999999999999</cx:pt>
          <cx:pt idx="3430">-0.0021069999999999999</cx:pt>
          <cx:pt idx="3431">-0.0030000000000000001</cx:pt>
          <cx:pt idx="3432">-0.003901</cx:pt>
          <cx:pt idx="3433">-0.005176</cx:pt>
          <cx:pt idx="3434">-0.0056969999999999998</cx:pt>
          <cx:pt idx="3435">-0.0059849999999999999</cx:pt>
          <cx:pt idx="3436">-0.0065589999999999997</cx:pt>
          <cx:pt idx="3437">-0.0069880000000000003</cx:pt>
          <cx:pt idx="3438">-0.0074679999999999998</cx:pt>
          <cx:pt idx="3439">-0.0077939999999999997</cx:pt>
          <cx:pt idx="3440">-0.0078729999999999998</cx:pt>
          <cx:pt idx="3441">-0.0080199999999999994</cx:pt>
          <cx:pt idx="3442">-0.0077609999999999997</cx:pt>
          <cx:pt idx="3443">-0.0074710000000000002</cx:pt>
          <cx:pt idx="3444">-0.007234</cx:pt>
          <cx:pt idx="3445">-0.0068209999999999998</cx:pt>
          <cx:pt idx="3446">-0.0063550000000000004</cx:pt>
          <cx:pt idx="3447">-0.0067029999999999998</cx:pt>
          <cx:pt idx="3448">-0.0072810000000000001</cx:pt>
          <cx:pt idx="3449">-0.007842</cx:pt>
          <cx:pt idx="3450">-0.010248</cx:pt>
          <cx:pt idx="3451">-0.011643000000000001</cx:pt>
          <cx:pt idx="3452">-0.012460000000000001</cx:pt>
          <cx:pt idx="3453">-0.012874</cx:pt>
          <cx:pt idx="3454">-0.013058</cx:pt>
          <cx:pt idx="3455">-0.012524</cx:pt>
          <cx:pt idx="3456">-0.010633999999999999</cx:pt>
          <cx:pt idx="3457">-0.010075000000000001</cx:pt>
          <cx:pt idx="3458">-0.0083560000000000006</cx:pt>
          <cx:pt idx="3459">-0.0070889999999999998</cx:pt>
          <cx:pt idx="3460">-0.0057270000000000003</cx:pt>
          <cx:pt idx="3461">-0.0056909999999999999</cx:pt>
          <cx:pt idx="3462">-0.0049230000000000003</cx:pt>
          <cx:pt idx="3463">-0.0043810000000000003</cx:pt>
          <cx:pt idx="3464">-0.0035179999999999999</cx:pt>
          <cx:pt idx="3465">-0.0027100000000000002</cx:pt>
          <cx:pt idx="3466">-0.0017260000000000001</cx:pt>
          <cx:pt idx="3467">-0.0010759999999999999</cx:pt>
          <cx:pt idx="3468">-0.00027</cx:pt>
          <cx:pt idx="3469">-0.00016200000000000001</cx:pt>
          <cx:pt idx="3470">-0.000629</cx:pt>
          <cx:pt idx="3471">-0.00097300000000000002</cx:pt>
          <cx:pt idx="3472">-0.000977</cx:pt>
          <cx:pt idx="3473">-0.00098299999999999993</cx:pt>
          <cx:pt idx="3474">-0.00087900000000000001</cx:pt>
          <cx:pt idx="3475">-0.00041199999999999999</cx:pt>
          <cx:pt idx="3476">-4.8999999999999998e-05</cx:pt>
          <cx:pt idx="3477">-3.1999999999999999e-05</cx:pt>
          <cx:pt idx="3478">0</cx:pt>
          <cx:pt idx="3479">0</cx:pt>
          <cx:pt idx="3480">0</cx:pt>
          <cx:pt idx="3481">0</cx:pt>
          <cx:pt idx="3482">0</cx:pt>
          <cx:pt idx="3483">0</cx:pt>
          <cx:pt idx="3484">0</cx:pt>
          <cx:pt idx="3485">0</cx:pt>
          <cx:pt idx="3486">0</cx:pt>
          <cx:pt idx="3487">0</cx:pt>
          <cx:pt idx="3488">0</cx:pt>
          <cx:pt idx="3489">0</cx:pt>
          <cx:pt idx="3490">0</cx:pt>
          <cx:pt idx="3491">0</cx:pt>
          <cx:pt idx="3492">0</cx:pt>
          <cx:pt idx="3493">0</cx:pt>
          <cx:pt idx="3494">0</cx:pt>
          <cx:pt idx="3495">0</cx:pt>
          <cx:pt idx="3496">0</cx:pt>
          <cx:pt idx="3497">0</cx:pt>
          <cx:pt idx="3498">-3.0000000000000001e-06</cx:pt>
          <cx:pt idx="3499">-6.9999999999999999e-06</cx:pt>
          <cx:pt idx="3500">-6.9999999999999999e-06</cx:pt>
          <cx:pt idx="3501">-6.9999999999999999e-06</cx:pt>
          <cx:pt idx="3502">-1.5e-05</cx:pt>
          <cx:pt idx="3503">-1.5e-05</cx:pt>
          <cx:pt idx="3504">-1.9000000000000001e-05</cx:pt>
          <cx:pt idx="3505">-2.4000000000000001e-05</cx:pt>
          <cx:pt idx="3506">-2.3e-05</cx:pt>
          <cx:pt idx="3507">-1.5e-05</cx:pt>
          <cx:pt idx="3508">-0.00020100000000000001</cx:pt>
          <cx:pt idx="3509">-0.000843</cx:pt>
          <cx:pt idx="3510">-0.001407</cx:pt>
          <cx:pt idx="3511">-0.0021689999999999999</cx:pt>
          <cx:pt idx="3512">-0.0028509999999999998</cx:pt>
          <cx:pt idx="3513">-0.0033379999999999998</cx:pt>
          <cx:pt idx="3514">-0.0034559999999999999</cx:pt>
          <cx:pt idx="3515">-0.0037169999999999998</cx:pt>
          <cx:pt idx="3516">-0.0038800000000000002</cx:pt>
          <cx:pt idx="3517">-0.0039189999999999997</cx:pt>
          <cx:pt idx="3518">-0.0039309999999999996</cx:pt>
          <cx:pt idx="3519">-0.0039220000000000001</cx:pt>
          <cx:pt idx="3520">-0.0037009999999999999</cx:pt>
          <cx:pt idx="3521">-0.0033939999999999999</cx:pt>
          <cx:pt idx="3522">-0.0032820000000000002</cx:pt>
          <cx:pt idx="3523">-0.003127</cx:pt>
          <cx:pt idx="3524">-0.0028930000000000002</cx:pt>
          <cx:pt idx="3525">-0.0027980000000000001</cx:pt>
          <cx:pt idx="3526">-0.0029290000000000002</cx:pt>
          <cx:pt idx="3527">-0.002869</cx:pt>
          <cx:pt idx="3528">-0.0030509999999999999</cx:pt>
          <cx:pt idx="3529">-0.003823</cx:pt>
          <cx:pt idx="3530">-0.0045919999999999997</cx:pt>
          <cx:pt idx="3531">-0.0052760000000000003</cx:pt>
          <cx:pt idx="3532">-0.0061089999999999998</cx:pt>
          <cx:pt idx="3533">-0.0068719999999999996</cx:pt>
          <cx:pt idx="3534">-0.0071679999999999999</cx:pt>
          <cx:pt idx="3535">-0.0075570000000000003</cx:pt>
          <cx:pt idx="3536">-0.0077609999999999997</cx:pt>
          <cx:pt idx="3537">-0.0079249999999999998</cx:pt>
          <cx:pt idx="3538">-0.0080400000000000003</cx:pt>
          <cx:pt idx="3539">-0.0084740000000000006</cx:pt>
          <cx:pt idx="3540">-0.0084030000000000007</cx:pt>
          <cx:pt idx="3541">-0.0084150000000000006</cx:pt>
          <cx:pt idx="3542">-0.0084189999999999994</cx:pt>
          <cx:pt idx="3543">-0.0084679999999999998</cx:pt>
          <cx:pt idx="3544">-0.0086990000000000001</cx:pt>
          <cx:pt idx="3545">-0.0090959999999999999</cx:pt>
          <cx:pt idx="3546">-0.0097710000000000002</cx:pt>
          <cx:pt idx="3547">-0.010059999999999999</cx:pt>
          <cx:pt idx="3548">-0.010713</cx:pt>
          <cx:pt idx="3549">-0.010666</cx:pt>
          <cx:pt idx="3550">-0.010559000000000001</cx:pt>
          <cx:pt idx="3551">-0.010369</cx:pt>
          <cx:pt idx="3552">-0.010323000000000001</cx:pt>
          <cx:pt idx="3553">-0.01044</cx:pt>
          <cx:pt idx="3554">-0.010655</cx:pt>
          <cx:pt idx="3555">-0.010937000000000001</cx:pt>
          <cx:pt idx="3556">-0.011421000000000001</cx:pt>
          <cx:pt idx="3557">-0.012142999999999999</cx:pt>
          <cx:pt idx="3558">-0.011292999999999999</cx:pt>
          <cx:pt idx="3559">-0.011325</cx:pt>
          <cx:pt idx="3560">-0.011350000000000001</cx:pt>
          <cx:pt idx="3561">-0.011759</cx:pt>
          <cx:pt idx="3562">-0.011771999999999999</cx:pt>
          <cx:pt idx="3563">-0.012086</cx:pt>
          <cx:pt idx="3564">-0.012418</cx:pt>
          <cx:pt idx="3565">-0.012362</cx:pt>
          <cx:pt idx="3566">-0.012479000000000001</cx:pt>
          <cx:pt idx="3567">-0.012302</cx:pt>
          <cx:pt idx="3568">-0.011431999999999999</cx:pt>
          <cx:pt idx="3569">-0.011143</cx:pt>
          <cx:pt idx="3570">-0.010546</cx:pt>
          <cx:pt idx="3571">-0.010109</cx:pt>
          <cx:pt idx="3572">-0.010430999999999999</cx:pt>
          <cx:pt idx="3573">-0.010030000000000001</cx:pt>
          <cx:pt idx="3574">-0.010092</cx:pt>
          <cx:pt idx="3575">-0.01018</cx:pt>
          <cx:pt idx="3576">-0.010031</cx:pt>
          <cx:pt idx="3577">-0.010012999999999999</cx:pt>
          <cx:pt idx="3578">-0.010099</cx:pt>
          <cx:pt idx="3579">-0.0097059999999999994</cx:pt>
          <cx:pt idx="3580">-0.0098329999999999997</cx:pt>
          <cx:pt idx="3581">-0.010166</cx:pt>
          <cx:pt idx="3582">-0.010364999999999999</cx:pt>
          <cx:pt idx="3583">-0.010603</cx:pt>
          <cx:pt idx="3584">-0.011368</cx:pt>
          <cx:pt idx="3585">-0.011635</cx:pt>
          <cx:pt idx="3586">-0.011819</cx:pt>
          <cx:pt idx="3587">-0.011958999999999999</cx:pt>
          <cx:pt idx="3588">-0.011901</cx:pt>
          <cx:pt idx="3589">-0.011944</cx:pt>
          <cx:pt idx="3590">-0.011655</cx:pt>
          <cx:pt idx="3591">-0.011790999999999999</cx:pt>
          <cx:pt idx="3592">-0.012149</cx:pt>
          <cx:pt idx="3593">-0.011972999999999999</cx:pt>
          <cx:pt idx="3594">-0.012069</cx:pt>
          <cx:pt idx="3595">-0.011912000000000001</cx:pt>
          <cx:pt idx="3596">-0.011436999999999999</cx:pt>
          <cx:pt idx="3597">-0.011486</cx:pt>
          <cx:pt idx="3598">-0.0111</cx:pt>
          <cx:pt idx="3599">-0.011557</cx:pt>
          <cx:pt idx="3600">-0.01111</cx:pt>
          <cx:pt idx="3601">-0.010670000000000001</cx:pt>
          <cx:pt idx="3602">-0.010019999999999999</cx:pt>
          <cx:pt idx="3603">-0.0090150000000000004</cx:pt>
          <cx:pt idx="3604">-0.0082719999999999998</cx:pt>
          <cx:pt idx="3605">-0.0078869999999999999</cx:pt>
          <cx:pt idx="3606">-0.0076049999999999998</cx:pt>
          <cx:pt idx="3607">-0.0080949999999999998</cx:pt>
          <cx:pt idx="3608">-0.0088660000000000006</cx:pt>
          <cx:pt idx="3609">-0.0095569999999999995</cx:pt>
          <cx:pt idx="3610">-0.010038999999999999</cx:pt>
          <cx:pt idx="3611">-0.0099209999999999993</cx:pt>
          <cx:pt idx="3612">-0.0098619999999999992</cx:pt>
          <cx:pt idx="3613">-0.0086300000000000005</cx:pt>
          <cx:pt idx="3614">-0.0080199999999999994</cx:pt>
          <cx:pt idx="3615">-0.007156</cx:pt>
          <cx:pt idx="3616">-0.0070369999999999999</cx:pt>
          <cx:pt idx="3617">-0.0079089999999999994</cx:pt>
          <cx:pt idx="3618">-0.0086470000000000002</cx:pt>
          <cx:pt idx="3619">-0.0092119999999999997</cx:pt>
          <cx:pt idx="3620">-0.01027</cx:pt>
          <cx:pt idx="3621">-0.010833000000000001</cx:pt>
          <cx:pt idx="3622">-0.009783</cx:pt>
          <cx:pt idx="3623">-0.0085129999999999997</cx:pt>
          <cx:pt idx="3624">-0.0073870000000000003</cx:pt>
          <cx:pt idx="3625">-0.006117</cx:pt>
          <cx:pt idx="3626">-0.004712</cx:pt>
          <cx:pt idx="3627">-0.0040480000000000004</cx:pt>
          <cx:pt idx="3628">-0.0039449999999999997</cx:pt>
          <cx:pt idx="3629">-0.0042830000000000003</cx:pt>
          <cx:pt idx="3630">-0.0040369999999999998</cx:pt>
          <cx:pt idx="3631">-0.0042139999999999999</cx:pt>
          <cx:pt idx="3632">-0.003859</cx:pt>
          <cx:pt idx="3633">-0.0033370000000000001</cx:pt>
          <cx:pt idx="3634">-0.0026440000000000001</cx:pt>
          <cx:pt idx="3635">-0.0024740000000000001</cx:pt>
          <cx:pt idx="3636">-0.0025240000000000002</cx:pt>
          <cx:pt idx="3637">-0.0030920000000000001</cx:pt>
          <cx:pt idx="3638">-0.003643</cx:pt>
          <cx:pt idx="3639">-0.0041700000000000001</cx:pt>
          <cx:pt idx="3640">-0.0044539999999999996</cx:pt>
          <cx:pt idx="3641">-0.0049030000000000002</cx:pt>
          <cx:pt idx="3642">-0.0060499999999999998</cx:pt>
          <cx:pt idx="3643">-0.0069509999999999997</cx:pt>
          <cx:pt idx="3644">-0.0073740000000000003</cx:pt>
          <cx:pt idx="3645">-0.0083440000000000007</cx:pt>
          <cx:pt idx="3646">-0.0085850000000000006</cx:pt>
          <cx:pt idx="3647">-0.0091039999999999992</cx:pt>
          <cx:pt idx="3648">-0.010148000000000001</cx:pt>
          <cx:pt idx="3649">-0.011882999999999999</cx:pt>
          <cx:pt idx="3650">-0.012500000000000001</cx:pt>
          <cx:pt idx="3651">-0.013447000000000001</cx:pt>
          <cx:pt idx="3652">-0.013485</cx:pt>
          <cx:pt idx="3653">-0.013419</cx:pt>
          <cx:pt idx="3654">-0.013372999999999999</cx:pt>
          <cx:pt idx="3655">-0.013604</cx:pt>
          <cx:pt idx="3656">-0.013358</cx:pt>
          <cx:pt idx="3657">-0.012843</cx:pt>
          <cx:pt idx="3658">-0.011815000000000001</cx:pt>
          <cx:pt idx="3659">-0.011161000000000001</cx:pt>
          <cx:pt idx="3660">-0.0098029999999999992</cx:pt>
          <cx:pt idx="3661">-0.009528</cx:pt>
          <cx:pt idx="3662">-0.010102</cx:pt>
          <cx:pt idx="3663">-0.0099389999999999999</cx:pt>
          <cx:pt idx="3664">-0.0085349999999999992</cx:pt>
          <cx:pt idx="3665">-0.0075760000000000003</cx:pt>
          <cx:pt idx="3666">-0.0061339999999999997</cx:pt>
          <cx:pt idx="3667">-0.0039890000000000004</cx:pt>
          <cx:pt idx="3668">-0.0029659999999999999</cx:pt>
          <cx:pt idx="3669">-0.0033470000000000001</cx:pt>
          <cx:pt idx="3670">-0.0039750000000000002</cx:pt>
          <cx:pt idx="3671">-0.0046420000000000003</cx:pt>
          <cx:pt idx="3672">-0.0055519999999999996</cx:pt>
          <cx:pt idx="3673">-0.0060470000000000003</cx:pt>
          <cx:pt idx="3674">-0.0056779999999999999</cx:pt>
          <cx:pt idx="3675">-0.0047390000000000002</cx:pt>
          <cx:pt idx="3676">-0.0036640000000000002</cx:pt>
          <cx:pt idx="3677">-0.0024659999999999999</cx:pt>
          <cx:pt idx="3678">-0.001684</cx:pt>
          <cx:pt idx="3679">-0.0011379999999999999</cx:pt>
          <cx:pt idx="3680">-0.00091200000000000005</cx:pt>
          <cx:pt idx="3681">-0.00065700000000000003</cx:pt>
          <cx:pt idx="3682">-0.00082100000000000001</cx:pt>
          <cx:pt idx="3683">-0.001444</cx:pt>
          <cx:pt idx="3684">-0.001547</cx:pt>
          <cx:pt idx="3685">-0.0019910000000000001</cx:pt>
          <cx:pt idx="3686">-0.0025179999999999998</cx:pt>
          <cx:pt idx="3687">-0.0026559999999999999</cx:pt>
          <cx:pt idx="3688">-0.0025209999999999998</cx:pt>
          <cx:pt idx="3689">-0.0028219999999999999</cx:pt>
          <cx:pt idx="3690">-0.003009</cx:pt>
          <cx:pt idx="3691">-0.0030850000000000001</cx:pt>
          <cx:pt idx="3692">-0.0032650000000000001</cx:pt>
          <cx:pt idx="3693">-0.0034550000000000002</cx:pt>
          <cx:pt idx="3694">-0.0034849999999999998</cx:pt>
          <cx:pt idx="3695">-0.0037139999999999999</cx:pt>
          <cx:pt idx="3696">-0.0039160000000000002</cx:pt>
          <cx:pt idx="3697">-0.0040790000000000002</cx:pt>
          <cx:pt idx="3698">-0.0041970000000000002</cx:pt>
          <cx:pt idx="3699">-0.0046010000000000001</cx:pt>
          <cx:pt idx="3700">-0.0048919999999999996</cx:pt>
          <cx:pt idx="3701">-0.0051260000000000003</cx:pt>
          <cx:pt idx="3702">-0.0056020000000000002</cx:pt>
          <cx:pt idx="3703">-0.0056509999999999998</cx:pt>
          <cx:pt idx="3704">-0.005973</cx:pt>
          <cx:pt idx="3705">-0.0058760000000000001</cx:pt>
          <cx:pt idx="3706">-0.00545</cx:pt>
          <cx:pt idx="3707">-0.0049769999999999997</cx:pt>
          <cx:pt idx="3708">-0.0043449999999999999</cx:pt>
          <cx:pt idx="3709">-0.0038170000000000001</cx:pt>
          <cx:pt idx="3710">-0.0033990000000000001</cx:pt>
          <cx:pt idx="3711">-0.0030690000000000001</cx:pt>
          <cx:pt idx="3712">-0.0029680000000000002</cx:pt>
          <cx:pt idx="3713">-0.002947</cx:pt>
          <cx:pt idx="3714">-0.0027290000000000001</cx:pt>
          <cx:pt idx="3715">-0.0023530000000000001</cx:pt>
          <cx:pt idx="3716">-0.0021870000000000001</cx:pt>
          <cx:pt idx="3717">-0.0018339999999999999</cx:pt>
          <cx:pt idx="3718">-0.0014</cx:pt>
          <cx:pt idx="3719">-0.00101</cx:pt>
          <cx:pt idx="3720">-0.00083199999999999995</cx:pt>
          <cx:pt idx="3721">-0.00050000000000000001</cx:pt>
          <cx:pt idx="3722">-0.00040200000000000001</cx:pt>
          <cx:pt idx="3723">-0.00055999999999999995</cx:pt>
          <cx:pt idx="3724">-0.000638</cx:pt>
          <cx:pt idx="3725">-0.00059900000000000003</cx:pt>
          <cx:pt idx="3726">-0.00062699999999999995</cx:pt>
          <cx:pt idx="3727">-0.000602</cx:pt>
          <cx:pt idx="3728">-0.00038400000000000001</cx:pt>
          <cx:pt idx="3729">-0.00023499999999999999</cx:pt>
          <cx:pt idx="3730">-0.000175</cx:pt>
          <cx:pt idx="3731">-0.000112</cx:pt>
          <cx:pt idx="3732">-0.000108</cx:pt>
          <cx:pt idx="3733">-0.00012</cx:pt>
          <cx:pt idx="3734">-9.0000000000000006e-05</cx:pt>
          <cx:pt idx="3735">-5.5000000000000002e-05</cx:pt>
          <cx:pt idx="3736">-5.0000000000000002e-05</cx:pt>
          <cx:pt idx="3737">-1.9000000000000001e-05</cx:pt>
          <cx:pt idx="3738">-9.9999999999999995e-07</cx:pt>
          <cx:pt idx="3739">-6.0000000000000002e-06</cx:pt>
          <cx:pt idx="3740">-6.0000000000000002e-06</cx:pt>
          <cx:pt idx="3741">-5.0000000000000004e-06</cx:pt>
          <cx:pt idx="3742">-5.0000000000000004e-06</cx:pt>
          <cx:pt idx="3743">-5.0000000000000004e-06</cx:pt>
          <cx:pt idx="3744">0</cx:pt>
          <cx:pt idx="3745">-9.9999999999999995e-07</cx:pt>
          <cx:pt idx="3746">-1.9999999999999999e-06</cx:pt>
          <cx:pt idx="3747">-1.9999999999999999e-06</cx:pt>
          <cx:pt idx="3748">-1.9999999999999999e-06</cx:pt>
          <cx:pt idx="3749">-1.9999999999999999e-06</cx:pt>
          <cx:pt idx="3750">-9.9999999999999995e-07</cx:pt>
          <cx:pt idx="3751">0</cx:pt>
          <cx:pt idx="3752">0</cx:pt>
          <cx:pt idx="3753">0</cx:pt>
          <cx:pt idx="3754">0</cx:pt>
          <cx:pt idx="3755">0</cx:pt>
          <cx:pt idx="3756">0</cx:pt>
          <cx:pt idx="3757">0</cx:pt>
          <cx:pt idx="3758">0</cx:pt>
          <cx:pt idx="3759">-1.2e-05</cx:pt>
          <cx:pt idx="3760">-4.1e-05</cx:pt>
          <cx:pt idx="3761">-7.2000000000000002e-05</cx:pt>
          <cx:pt idx="3762">-0.000183</cx:pt>
          <cx:pt idx="3763">-0.001209</cx:pt>
          <cx:pt idx="3764">-0.0018029999999999999</cx:pt>
          <cx:pt idx="3765">-0.0025579999999999999</cx:pt>
          <cx:pt idx="3766">-0.0041019999999999997</cx:pt>
          <cx:pt idx="3767">-0.0053340000000000002</cx:pt>
          <cx:pt idx="3768">-0.0056750000000000004</cx:pt>
          <cx:pt idx="3769">-0.0064089999999999998</cx:pt>
          <cx:pt idx="3770">-0.0065040000000000002</cx:pt>
          <cx:pt idx="3771">-0.0059329999999999999</cx:pt>
          <cx:pt idx="3772">-0.0055170000000000002</cx:pt>
          <cx:pt idx="3773">-0.005457</cx:pt>
          <cx:pt idx="3774">-0.0053499999999999997</cx:pt>
          <cx:pt idx="3775">-0.0057159999999999997</cx:pt>
          <cx:pt idx="3776">-0.0058069999999999997</cx:pt>
          <cx:pt idx="3777">-0.005849</cx:pt>
          <cx:pt idx="3778">-0.0061739999999999998</cx:pt>
          <cx:pt idx="3779">-0.0066239999999999997</cx:pt>
          <cx:pt idx="3780">-0.0083700000000000007</cx:pt>
          <cx:pt idx="3781">-0.0087189999999999993</cx:pt>
          <cx:pt idx="3782">-0.0088509999999999995</cx:pt>
          <cx:pt idx="3783">-0.0084989999999999996</cx:pt>
          <cx:pt idx="3784">-0.0082900000000000005</cx:pt>
          <cx:pt idx="3785">-0.0079389999999999999</cx:pt>
          <cx:pt idx="3786">-0.0080099999999999998</cx:pt>
          <cx:pt idx="3787">-0.0082310000000000005</cx:pt>
          <cx:pt idx="3788">-0.0087779999999999993</cx:pt>
          <cx:pt idx="3789">-0.0091819999999999992</cx:pt>
          <cx:pt idx="3790">-0.0096290000000000004</cx:pt>
          <cx:pt idx="3791">-0.0099030000000000003</cx:pt>
          <cx:pt idx="3792">-0.010840000000000001</cx:pt>
          <cx:pt idx="3793">-0.011733</cx:pt>
          <cx:pt idx="3794">-0.012031999999999999</cx:pt>
          <cx:pt idx="3795">-0.012</cx:pt>
          <cx:pt idx="3796">-0.013091</cx:pt>
          <cx:pt idx="3797">-0.012966</cx:pt>
          <cx:pt idx="3798">-0.013726</cx:pt>
          <cx:pt idx="3799">-0.014134000000000001</cx:pt>
          <cx:pt idx="3800">-0.014718</cx:pt>
          <cx:pt idx="3801">-0.016087000000000001</cx:pt>
          <cx:pt idx="3802">-0.016175999999999999</cx:pt>
          <cx:pt idx="3803">-0.015484</cx:pt>
          <cx:pt idx="3804">-0.015066</cx:pt>
          <cx:pt idx="3805">-0.014947999999999999</cx:pt>
          <cx:pt idx="3806">-0.014475</cx:pt>
          <cx:pt idx="3807">-0.013851</cx:pt>
          <cx:pt idx="3808">-0.013754000000000001</cx:pt>
          <cx:pt idx="3809">-0.013715</cx:pt>
          <cx:pt idx="3810">-0.013897</cx:pt>
          <cx:pt idx="3811">-0.014057</cx:pt>
          <cx:pt idx="3812">-0.014500000000000001</cx:pt>
          <cx:pt idx="3813">-0.015171</cx:pt>
          <cx:pt idx="3814">-0.015789999999999998</cx:pt>
          <cx:pt idx="3815">-0.015754000000000001</cx:pt>
          <cx:pt idx="3816">-0.015557</cx:pt>
          <cx:pt idx="3817">-0.015817999999999999</cx:pt>
          <cx:pt idx="3818">-0.016122999999999998</cx:pt>
          <cx:pt idx="3819">-0.014461</cx:pt>
          <cx:pt idx="3820">-0.013573999999999999</cx:pt>
          <cx:pt idx="3821">-0.01289</cx:pt>
          <cx:pt idx="3822">-0.012278000000000001</cx:pt>
          <cx:pt idx="3823">-0.012107</cx:pt>
          <cx:pt idx="3824">-0.012865</cx:pt>
          <cx:pt idx="3825">-0.013650000000000001</cx:pt>
          <cx:pt idx="3826">-0.013952000000000001</cx:pt>
          <cx:pt idx="3827">-0.013372</cx:pt>
          <cx:pt idx="3828">-0.013200999999999999</cx:pt>
          <cx:pt idx="3829">-0.012331</cx:pt>
          <cx:pt idx="3830">-0.01174</cx:pt>
          <cx:pt idx="3831">-0.011179</cx:pt>
          <cx:pt idx="3832">-0.010475999999999999</cx:pt>
          <cx:pt idx="3833">-0.0095029999999999993</cx:pt>
          <cx:pt idx="3834">-0.0087849999999999994</cx:pt>
          <cx:pt idx="3835">-0.0081410000000000007</cx:pt>
          <cx:pt idx="3836">-0.0075139999999999998</cx:pt>
          <cx:pt idx="3837">-0.0071419999999999999</cx:pt>
          <cx:pt idx="3838">-0.0067600000000000004</cx:pt>
          <cx:pt idx="3839">-0.006535</cx:pt>
          <cx:pt idx="3840">-0.0060039999999999998</cx:pt>
          <cx:pt idx="3841">-0.0059500000000000004</cx:pt>
          <cx:pt idx="3842">-0.0052449999999999997</cx:pt>
          <cx:pt idx="3843">-0.0051240000000000001</cx:pt>
          <cx:pt idx="3844">-0.0052240000000000003</cx:pt>
          <cx:pt idx="3845">-0.0050340000000000003</cx:pt>
          <cx:pt idx="3846">-0.0043420000000000004</cx:pt>
          <cx:pt idx="3847">-0.0040270000000000002</cx:pt>
          <cx:pt idx="3848">-0.0030839999999999999</cx:pt>
          <cx:pt idx="3849">-0.0021719999999999999</cx:pt>
          <cx:pt idx="3850">-0.0014120000000000001</cx:pt>
          <cx:pt idx="3851">-0.00098499999999999998</cx:pt>
          <cx:pt idx="3852">-0.00054199999999999995</cx:pt>
          <cx:pt idx="3853">-0.00043100000000000001</cx:pt>
          <cx:pt idx="3854">-0.00032699999999999998</cx:pt>
          <cx:pt idx="3855">-0.00024399999999999999</cx:pt>
          <cx:pt idx="3856">-0.000137</cx:pt>
          <cx:pt idx="3857">-6.3e-05</cx:pt>
          <cx:pt idx="3858">-3.3000000000000003e-05</cx:pt>
          <cx:pt idx="3859">-1.1e-05</cx:pt>
          <cx:pt idx="3860">-9.9999999999999995e-07</cx:pt>
          <cx:pt idx="3861">0</cx:pt>
          <cx:pt idx="3862">0</cx:pt>
          <cx:pt idx="3863">0</cx:pt>
          <cx:pt idx="3864">0</cx:pt>
          <cx:pt idx="3865">0</cx:pt>
          <cx:pt idx="3866">0</cx:pt>
          <cx:pt idx="3867">0</cx:pt>
          <cx:pt idx="3868">0</cx:pt>
          <cx:pt idx="3869">0</cx:pt>
          <cx:pt idx="3870">-9.9999999999999995e-07</cx:pt>
          <cx:pt idx="3871">-5.8e-05</cx:pt>
          <cx:pt idx="3872">-0.000147</cx:pt>
          <cx:pt idx="3873">-0.00034600000000000001</cx:pt>
          <cx:pt idx="3874">-0.00048000000000000001</cx:pt>
          <cx:pt idx="3875">-0.00067100000000000005</cx:pt>
          <cx:pt idx="3876">-0.000776</cx:pt>
          <cx:pt idx="3877">-0.00086600000000000002</cx:pt>
          <cx:pt idx="3878">-0.00080599999999999997</cx:pt>
          <cx:pt idx="3879">-0.000754</cx:pt>
          <cx:pt idx="3880">-0.00060099999999999997</cx:pt>
          <cx:pt idx="3881">-0.00051999999999999995</cx:pt>
          <cx:pt idx="3882">-0.00043300000000000001</cx:pt>
          <cx:pt idx="3883">-0.00030400000000000002</cx:pt>
          <cx:pt idx="3884">-0.00023800000000000001</cx:pt>
          <cx:pt idx="3885">-0.000214</cx:pt>
          <cx:pt idx="3886">-0.000194</cx:pt>
          <cx:pt idx="3887">-0.00013899999999999999</cx:pt>
          <cx:pt idx="3888">-0.00021599999999999999</cx:pt>
          <cx:pt idx="3889">-0.00046799999999999999</cx:pt>
          <cx:pt idx="3890">-0.00079600000000000005</cx:pt>
          <cx:pt idx="3891">-0.0011000000000000001</cx:pt>
          <cx:pt idx="3892">-0.001407</cx:pt>
          <cx:pt idx="3893">-0.001949</cx:pt>
          <cx:pt idx="3894">-0.0020409999999999998</cx:pt>
          <cx:pt idx="3895">-0.0023219999999999998</cx:pt>
          <cx:pt idx="3896">-0.0025639999999999999</cx:pt>
          <cx:pt idx="3897">-0.002673</cx:pt>
          <cx:pt idx="3898">-0.002467</cx:pt>
          <cx:pt idx="3899">-0.0023270000000000001</cx:pt>
          <cx:pt idx="3900">-0.0020209999999999998</cx:pt>
          <cx:pt idx="3901">-0.0020569999999999998</cx:pt>
          <cx:pt idx="3902">-0.001977</cx:pt>
          <cx:pt idx="3903">-0.0019870000000000001</cx:pt>
          <cx:pt idx="3904">-0.001951</cx:pt>
          <cx:pt idx="3905">-0.001861</cx:pt>
          <cx:pt idx="3906">-0.001776</cx:pt>
          <cx:pt idx="3907">-0.0021679999999999998</cx:pt>
          <cx:pt idx="3908">-0.002764</cx:pt>
          <cx:pt idx="3909">-0.0034350000000000001</cx:pt>
          <cx:pt idx="3910">-0.0041679999999999998</cx:pt>
          <cx:pt idx="3911">-0.0049379999999999997</cx:pt>
          <cx:pt idx="3912">-0.0050150000000000004</cx:pt>
          <cx:pt idx="3913">-0.0047910000000000001</cx:pt>
          <cx:pt idx="3914">-0.0045399999999999998</cx:pt>
          <cx:pt idx="3915">-0.004163</cx:pt>
          <cx:pt idx="3916">-0.0033790000000000001</cx:pt>
          <cx:pt idx="3917">-0.0031440000000000001</cx:pt>
          <cx:pt idx="3918">-0.0026919999999999999</cx:pt>
          <cx:pt idx="3919">-0.0024069999999999999</cx:pt>
          <cx:pt idx="3920">-0.0018879999999999999</cx:pt>
          <cx:pt idx="3921">-0.001547</cx:pt>
          <cx:pt idx="3922">-0.0014519999999999999</cx:pt>
          <cx:pt idx="3923">-0.0017060000000000001</cx:pt>
          <cx:pt idx="3924">-0.0019170000000000001</cx:pt>
          <cx:pt idx="3925">-0.0023110000000000001</cx:pt>
          <cx:pt idx="3926">-0.002771</cx:pt>
          <cx:pt idx="3927">-0.0034989999999999999</cx:pt>
          <cx:pt idx="3928">-0.0037079999999999999</cx:pt>
          <cx:pt idx="3929">-0.0041609999999999998</cx:pt>
          <cx:pt idx="3930">-0.0053220000000000003</cx:pt>
          <cx:pt idx="3931">-0.0060740000000000004</cx:pt>
          <cx:pt idx="3932">-0.0055700000000000003</cx:pt>
          <cx:pt idx="3933">-0.0054590000000000003</cx:pt>
          <cx:pt idx="3934">-0.0080890000000000007</cx:pt>
          <cx:pt idx="3935">-0.010276</cx:pt>
          <cx:pt idx="3936">-0.012160000000000001</cx:pt>
          <cx:pt idx="3937">-0.015521999999999999</cx:pt>
          <cx:pt idx="3938">-0.017895999999999999</cx:pt>
          <cx:pt idx="3939">-0.017194000000000001</cx:pt>
          <cx:pt idx="3940">-0.017284000000000001</cx:pt>
          <cx:pt idx="3941">-0.017624000000000001</cx:pt>
          <cx:pt idx="3942">-0.017686</cx:pt>
          <cx:pt idx="3943">-0.017502</cx:pt>
          <cx:pt idx="3944">-0.017989000000000002</cx:pt>
          <cx:pt idx="3945">-0.017878000000000002</cx:pt>
          <cx:pt idx="3946">-0.017231</cx:pt>
          <cx:pt idx="3947">-0.01745</cx:pt>
          <cx:pt idx="3948">-0.017096</cx:pt>
          <cx:pt idx="3949">-0.016485</cx:pt>
          <cx:pt idx="3950">-0.016367</cx:pt>
          <cx:pt idx="3951">-0.01575</cx:pt>
          <cx:pt idx="3952">-0.015775000000000001</cx:pt>
          <cx:pt idx="3953">-0.015848999999999999</cx:pt>
          <cx:pt idx="3954">-0.014884</cx:pt>
          <cx:pt idx="3955">-0.015141999999999999</cx:pt>
          <cx:pt idx="3956">-0.014454</cx:pt>
          <cx:pt idx="3957">-0.014616000000000001</cx:pt>
          <cx:pt idx="3958">-0.014525</cx:pt>
          <cx:pt idx="3959">-0.015492000000000001</cx:pt>
          <cx:pt idx="3960">-0.015547999999999999</cx:pt>
          <cx:pt idx="3961">-0.015266</cx:pt>
          <cx:pt idx="3962">-0.015247999999999999</cx:pt>
          <cx:pt idx="3963">-0.014834999999999999</cx:pt>
          <cx:pt idx="3964">-0.015004</cx:pt>
          <cx:pt idx="3965">-0.015132</cx:pt>
          <cx:pt idx="3966">-0.015058</cx:pt>
          <cx:pt idx="3967">-0.015339999999999999</cx:pt>
          <cx:pt idx="3968">-0.014784</cx:pt>
          <cx:pt idx="3969">-0.014966999999999999</cx:pt>
          <cx:pt idx="3970">-0.014906000000000001</cx:pt>
          <cx:pt idx="3971">-0.015913</cx:pt>
          <cx:pt idx="3972">-0.014975</cx:pt>
          <cx:pt idx="3973">-0.015313</cx:pt>
          <cx:pt idx="3974">-0.014322</cx:pt>
          <cx:pt idx="3975">-0.014063000000000001</cx:pt>
          <cx:pt idx="3976">-0.014383999999999999</cx:pt>
          <cx:pt idx="3977">-0.014657</cx:pt>
          <cx:pt idx="3978">-0.014411999999999999</cx:pt>
          <cx:pt idx="3979">-0.014180999999999999</cx:pt>
          <cx:pt idx="3980">-0.014033</cx:pt>
          <cx:pt idx="3981">-0.013717999999999999</cx:pt>
          <cx:pt idx="3982">-0.013346999999999999</cx:pt>
          <cx:pt idx="3983">-0.014107</cx:pt>
          <cx:pt idx="3984">-0.013166000000000001</cx:pt>
          <cx:pt idx="3985">-0.012737</cx:pt>
          <cx:pt idx="3986">-0.013339</cx:pt>
          <cx:pt idx="3987">-0.013122</cx:pt>
          <cx:pt idx="3988">-0.011878</cx:pt>
          <cx:pt idx="3989">-0.011780000000000001</cx:pt>
          <cx:pt idx="3990">-0.011001</cx:pt>
          <cx:pt idx="3991">-0.010362</cx:pt>
          <cx:pt idx="3992">-0.0097149999999999997</cx:pt>
          <cx:pt idx="3993">-0.0095499999999999995</cx:pt>
          <cx:pt idx="3994">-0.0098259999999999997</cx:pt>
          <cx:pt idx="3995">-0.0096480000000000003</cx:pt>
          <cx:pt idx="3996">-0.0098069999999999997</cx:pt>
          <cx:pt idx="3997">-0.010055</cx:pt>
          <cx:pt idx="3998">-0.010697</cx:pt>
          <cx:pt idx="3999">-0.010959</cx:pt>
          <cx:pt idx="4000">-0.011332999999999999</cx:pt>
          <cx:pt idx="4001">-0.011905000000000001</cx:pt>
          <cx:pt idx="4002">-0.015682000000000001</cx:pt>
          <cx:pt idx="4003">-0.012211</cx:pt>
          <cx:pt idx="4004">-0.012166</cx:pt>
          <cx:pt idx="4005">-0.011856999999999999</cx:pt>
          <cx:pt idx="4006">-0.011724999999999999</cx:pt>
          <cx:pt idx="4007">-0.011479</cx:pt>
          <cx:pt idx="4008">-0.011521</cx:pt>
          <cx:pt idx="4009">-0.011568999999999999</cx:pt>
          <cx:pt idx="4010">-0.012146000000000001</cx:pt>
          <cx:pt idx="4011">-0.012161999999999999</cx:pt>
          <cx:pt idx="4012">-0.012499</cx:pt>
          <cx:pt idx="4013">-0.013308</cx:pt>
          <cx:pt idx="4014">-0.012577</cx:pt>
          <cx:pt idx="4015">-0.012444</cx:pt>
          <cx:pt idx="4016">-0.012297000000000001</cx:pt>
          <cx:pt idx="4017">-0.011731999999999999</cx:pt>
          <cx:pt idx="4018">-0.011348</cx:pt>
          <cx:pt idx="4019">-0.010886</cx:pt>
          <cx:pt idx="4020">-0.0098770000000000004</cx:pt>
          <cx:pt idx="4021">-0.0094000000000000004</cx:pt>
          <cx:pt idx="4022">-0.0089980000000000008</cx:pt>
          <cx:pt idx="4023">-0.0084100000000000008</cx:pt>
          <cx:pt idx="4024">-0.0081620000000000009</cx:pt>
          <cx:pt idx="4025">-0.0079740000000000002</cx:pt>
          <cx:pt idx="4026">-0.0079489999999999995</cx:pt>
          <cx:pt idx="4027">-0.0079260000000000008</cx:pt>
          <cx:pt idx="4028">-0.0076969999999999998</cx:pt>
          <cx:pt idx="4029">-0.007986</cx:pt>
          <cx:pt idx="4030">-0.0082970000000000006</cx:pt>
          <cx:pt idx="4031">-0.0086569999999999998</cx:pt>
          <cx:pt idx="4032">-0.0089669999999999993</cx:pt>
          <cx:pt idx="4033">-0.0093919999999999993</cx:pt>
          <cx:pt idx="4034">-0.0096500000000000006</cx:pt>
          <cx:pt idx="4035">-0.0099190000000000007</cx:pt>
          <cx:pt idx="4036">-0.009698</cx:pt>
          <cx:pt idx="4037">-0.0096249999999999999</cx:pt>
          <cx:pt idx="4038">-0.0092610000000000001</cx:pt>
          <cx:pt idx="4039">-0.0087749999999999998</cx:pt>
          <cx:pt idx="4040">-0.0082570000000000005</cx:pt>
          <cx:pt idx="4041">-0.0078019999999999999</cx:pt>
          <cx:pt idx="4042">-0.006953</cx:pt>
          <cx:pt idx="4043">-0.0066909999999999999</cx:pt>
          <cx:pt idx="4044">-0.0067749999999999998</cx:pt>
          <cx:pt idx="4045">-0.0067409999999999996</cx:pt>
          <cx:pt idx="4046">-0.0069160000000000003</cx:pt>
          <cx:pt idx="4047">-0.007509</cx:pt>
          <cx:pt idx="4048">-0.0075770000000000004</cx:pt>
          <cx:pt idx="4049">-0.0074330000000000004</cx:pt>
          <cx:pt idx="4050">-0.0080579999999999992</cx:pt>
          <cx:pt idx="4051">-0.0077380000000000001</cx:pt>
          <cx:pt idx="4052">-0.0074380000000000002</cx:pt>
          <cx:pt idx="4053">-0.0066480000000000003</cx:pt>
          <cx:pt idx="4054">-0.0060280000000000004</cx:pt>
          <cx:pt idx="4055">-0.0058060000000000004</cx:pt>
          <cx:pt idx="4056">-0.005202</cx:pt>
          <cx:pt idx="4057">-0.0051070000000000004</cx:pt>
          <cx:pt idx="4058">-0.0053270000000000001</cx:pt>
          <cx:pt idx="4059">-0.0053480000000000003</cx:pt>
          <cx:pt idx="4060">-0.0045710000000000004</cx:pt>
          <cx:pt idx="4061">-0.0041749999999999999</cx:pt>
          <cx:pt idx="4062">-0.003552</cx:pt>
          <cx:pt idx="4063">-0.0035010000000000002</cx:pt>
          <cx:pt idx="4064">-0.0033739999999999998</cx:pt>
          <cx:pt idx="4065">-0.0034259999999999998</cx:pt>
          <cx:pt idx="4066">-0.0039160000000000002</cx:pt>
          <cx:pt idx="4067">-0.0042789999999999998</cx:pt>
          <cx:pt idx="4068">-0.0044619999999999998</cx:pt>
          <cx:pt idx="4069">-0.0045560000000000002</cx:pt>
          <cx:pt idx="4070">-0.0050930000000000003</cx:pt>
          <cx:pt idx="4071">-0.0053499999999999997</cx:pt>
          <cx:pt idx="4072">-0.0050429999999999997</cx:pt>
          <cx:pt idx="4073">-0.0047200000000000002</cx:pt>
          <cx:pt idx="4074">-0.0051789999999999996</cx:pt>
          <cx:pt idx="4075">-0.0055339999999999999</cx:pt>
          <cx:pt idx="4076">-0.0060080000000000003</cx:pt>
          <cx:pt idx="4077">-0.0069509999999999997</cx:pt>
          <cx:pt idx="4078">-0.0090559999999999998</cx:pt>
          <cx:pt idx="4079">-0.010055</cx:pt>
          <cx:pt idx="4080">-0.01038</cx:pt>
          <cx:pt idx="4081">-0.010971</cx:pt>
          <cx:pt idx="4082">-0.012205000000000001</cx:pt>
          <cx:pt idx="4083">-0.011587999999999999</cx:pt>
          <cx:pt idx="4084">-0.011475000000000001</cx:pt>
          <cx:pt idx="4085">-0.011671000000000001</cx:pt>
          <cx:pt idx="4086">-0.012330000000000001</cx:pt>
          <cx:pt idx="4087">-0.013035</cx:pt>
          <cx:pt idx="4088">-0.013658999999999999</cx:pt>
          <cx:pt idx="4089">-0.014685</cx:pt>
          <cx:pt idx="4090">-0.015525000000000001</cx:pt>
          <cx:pt idx="4091">-0.015982</cx:pt>
          <cx:pt idx="4092">-0.015682000000000001</cx:pt>
          <cx:pt idx="4093">-0.015730999999999998</cx:pt>
          <cx:pt idx="4094">-0.015013</cx:pt>
          <cx:pt idx="4095">-0.014907999999999999</cx:pt>
          <cx:pt idx="4096">-0.013858000000000001</cx:pt>
          <cx:pt idx="4097">-0.013461000000000001</cx:pt>
          <cx:pt idx="4098">-0.01396</cx:pt>
          <cx:pt idx="4099">-0.013842</cx:pt>
          <cx:pt idx="4100">-0.013766</cx:pt>
          <cx:pt idx="4101">-0.013325</cx:pt>
          <cx:pt idx="4102">-0.012994</cx:pt>
          <cx:pt idx="4103">-0.01261</cx:pt>
          <cx:pt idx="4104">-0.012043999999999999</cx:pt>
          <cx:pt idx="4105">-0.011762999999999999</cx:pt>
          <cx:pt idx="4106">-0.010933</cx:pt>
          <cx:pt idx="4107">-0.010895</cx:pt>
          <cx:pt idx="4108">-0.011132</cx:pt>
          <cx:pt idx="4109">-0.011585</cx:pt>
          <cx:pt idx="4110">-0.011044</cx:pt>
          <cx:pt idx="4111">-0.010751</cx:pt>
          <cx:pt idx="4112">-0.010142</cx:pt>
          <cx:pt idx="4113">-0.0094660000000000005</cx:pt>
          <cx:pt idx="4114">-0.0085229999999999993</cx:pt>
          <cx:pt idx="4115">-0.0080479999999999996</cx:pt>
          <cx:pt idx="4116">-0.0079469999999999992</cx:pt>
          <cx:pt idx="4117">-0.0076010000000000001</cx:pt>
          <cx:pt idx="4118">-0.0074450000000000002</cx:pt>
          <cx:pt idx="4119">-0.0073400000000000002</cx:pt>
          <cx:pt idx="4120">-0.0074929999999999997</cx:pt>
          <cx:pt idx="4121">-0.007607</cx:pt>
          <cx:pt idx="4122">-0.0078379999999999995</cx:pt>
          <cx:pt idx="4123">-0.0078440000000000003</cx:pt>
          <cx:pt idx="4124">-0.0083059999999999991</cx:pt>
          <cx:pt idx="4125">-0.0086160000000000004</cx:pt>
          <cx:pt idx="4126">-0.0082550000000000002</cx:pt>
          <cx:pt idx="4127">-0.0077520000000000002</cx:pt>
          <cx:pt idx="4128">-0.0072719999999999998</cx:pt>
          <cx:pt idx="4129">-0.0066769999999999998</cx:pt>
          <cx:pt idx="4130">-0.0059940000000000002</cx:pt>
          <cx:pt idx="4131">-0.0059680000000000002</cx:pt>
          <cx:pt idx="4132">-0.0062449999999999997</cx:pt>
          <cx:pt idx="4133">-0.0066420000000000003</cx:pt>
          <cx:pt idx="4134">-0.0071840000000000003</cx:pt>
          <cx:pt idx="4135">-0.0094479999999999998</cx:pt>
          <cx:pt idx="4136">-0.010704999999999999</cx:pt>
          <cx:pt idx="4137">-0.011916</cx:pt>
          <cx:pt idx="4138">-0.012484</cx:pt>
          <cx:pt idx="4139">-0.013367</cx:pt>
          <cx:pt idx="4140">-0.013178</cx:pt>
          <cx:pt idx="4141">-0.013259</cx:pt>
          <cx:pt idx="4142">-0.013783</cx:pt>
          <cx:pt idx="4143">-0.014097999999999999</cx:pt>
          <cx:pt idx="4144">-0.014156</cx:pt>
          <cx:pt idx="4145">-0.013945000000000001</cx:pt>
          <cx:pt idx="4146">-0.014031</cx:pt>
          <cx:pt idx="4147">-0.014090999999999999</cx:pt>
          <cx:pt idx="4148">-0.013247</cx:pt>
          <cx:pt idx="4149">-0.013172</cx:pt>
          <cx:pt idx="4150">-0.013035</cx:pt>
          <cx:pt idx="4151">-0.013186</cx:pt>
          <cx:pt idx="4152">-0.013311</cx:pt>
          <cx:pt idx="4153">-0.013507</cx:pt>
          <cx:pt idx="4154">-0.013804</cx:pt>
          <cx:pt idx="4155">-0.013390000000000001</cx:pt>
          <cx:pt idx="4156">-0.013256</cx:pt>
          <cx:pt idx="4157">-0.012784</cx:pt>
          <cx:pt idx="4158">-0.012430999999999999</cx:pt>
          <cx:pt idx="4159">-0.01171</cx:pt>
          <cx:pt idx="4160">-0.010776000000000001</cx:pt>
          <cx:pt idx="4161">-0.0092399999999999999</cx:pt>
          <cx:pt idx="4162">-0.0073559999999999997</cx:pt>
          <cx:pt idx="4163">-0.0056039999999999996</cx:pt>
          <cx:pt idx="4164">-0.003921</cx:pt>
          <cx:pt idx="4165">-0.0022929999999999999</cx:pt>
          <cx:pt idx="4166">-0.0025590000000000001</cx:pt>
          <cx:pt idx="4167">-0.003006</cx:pt>
          <cx:pt idx="4168">-0.0031459999999999999</cx:pt>
          <cx:pt idx="4169">-0.0035599999999999998</cx:pt>
          <cx:pt idx="4170">-0.0042050000000000004</cx:pt>
          <cx:pt idx="4171">-0.0046220000000000002</cx:pt>
          <cx:pt idx="4172">-0.0050080000000000003</cx:pt>
          <cx:pt idx="4173">-0.0054039999999999999</cx:pt>
          <cx:pt idx="4174">-0.0053249999999999999</cx:pt>
          <cx:pt idx="4175">-0.0051240000000000001</cx:pt>
          <cx:pt idx="4176">-0.005751</cx:pt>
          <cx:pt idx="4177">-0.0062620000000000002</cx:pt>
          <cx:pt idx="4178">-0.0064000000000000003</cx:pt>
          <cx:pt idx="4179">-0.0070320000000000001</cx:pt>
          <cx:pt idx="4180">-0.0080090000000000005</cx:pt>
          <cx:pt idx="4181">-0.0077270000000000004</cx:pt>
          <cx:pt idx="4182">-0.0072760000000000003</cx:pt>
          <cx:pt idx="4183">-0.0073369999999999998</cx:pt>
          <cx:pt idx="4184">-0.0073619999999999996</cx:pt>
          <cx:pt idx="4185">-0.0066280000000000002</cx:pt>
          <cx:pt idx="4186">-0.0066119999999999998</cx:pt>
          <cx:pt idx="4187">-0.0064970000000000002</cx:pt>
          <cx:pt idx="4188">-0.0063850000000000001</cx:pt>
          <cx:pt idx="4189">-0.0063109999999999998</cx:pt>
          <cx:pt idx="4190">-0.0057730000000000004</cx:pt>
          <cx:pt idx="4191">-0.005326</cx:pt>
          <cx:pt idx="4192">-0.0049699999999999996</cx:pt>
          <cx:pt idx="4193">-0.0044990000000000004</cx:pt>
          <cx:pt idx="4194">-0.0039940000000000002</cx:pt>
          <cx:pt idx="4195">-0.003689</cx:pt>
          <cx:pt idx="4196">-0.0034160000000000002</cx:pt>
          <cx:pt idx="4197">-0.0030869999999999999</cx:pt>
          <cx:pt idx="4198">-0.0028170000000000001</cx:pt>
          <cx:pt idx="4199">-0.002617</cx:pt>
          <cx:pt idx="4200">-0.0026329999999999999</cx:pt>
          <cx:pt idx="4201">-0.0026879999999999999</cx:pt>
          <cx:pt idx="4202">-0.0024009999999999999</cx:pt>
          <cx:pt idx="4203">-0.0022769999999999999</cx:pt>
          <cx:pt idx="4204">-0.0022420000000000001</cx:pt>
          <cx:pt idx="4205">-0.002091</cx:pt>
          <cx:pt idx="4206">-0.002134</cx:pt>
          <cx:pt idx="4207">-0.0019629999999999999</cx:pt>
          <cx:pt idx="4208">-0.001712</cx:pt>
          <cx:pt idx="4209">-0.001408</cx:pt>
          <cx:pt idx="4210">-0.001238</cx:pt>
          <cx:pt idx="4211">-0.00099799999999999997</cx:pt>
          <cx:pt idx="4212">-0.00089899999999999995</cx:pt>
          <cx:pt idx="4213">-0.00081499999999999997</cx:pt>
          <cx:pt idx="4214">-0.00070799999999999997</cx:pt>
          <cx:pt idx="4215">-0.00052499999999999997</cx:pt>
          <cx:pt idx="4216">-0.00025700000000000001</cx:pt>
          <cx:pt idx="4217">-7.9999999999999996e-06</cx:pt>
          <cx:pt idx="4218">0</cx:pt>
          <cx:pt idx="4219">-1.2e-05</cx:pt>
          <cx:pt idx="4220">-0.00018699999999999999</cx:pt>
          <cx:pt idx="4221">-0.00018699999999999999</cx:pt>
          <cx:pt idx="4222">-0.00021900000000000001</cx:pt>
          <cx:pt idx="4223">-0.000292</cx:pt>
          <cx:pt idx="4224">-0.00028800000000000001</cx:pt>
          <cx:pt idx="4225">-0.00010900000000000001</cx:pt>
          <cx:pt idx="4226">-0.000108</cx:pt>
          <cx:pt idx="4227">-7.8999999999999996e-05</cx:pt>
          <cx:pt idx="4228">-1.9999999999999999e-06</cx:pt>
          <cx:pt idx="4229">0</cx:pt>
          <cx:pt idx="4230">0</cx:pt>
          <cx:pt idx="4231">0</cx:pt>
          <cx:pt idx="4232">0</cx:pt>
          <cx:pt idx="4233">0</cx:pt>
          <cx:pt idx="4234">0</cx:pt>
          <cx:pt idx="4235">0</cx:pt>
          <cx:pt idx="4236">0</cx:pt>
          <cx:pt idx="4237">0</cx:pt>
          <cx:pt idx="4238">0</cx:pt>
          <cx:pt idx="4239">-0.000194</cx:pt>
          <cx:pt idx="4240">-0.00033300000000000002</cx:pt>
          <cx:pt idx="4241">-0.00044299999999999998</cx:pt>
          <cx:pt idx="4242">-0.00059299999999999999</cx:pt>
          <cx:pt idx="4243">-0.00081899999999999996</cx:pt>
          <cx:pt idx="4244">-0.00076999999999999996</cx:pt>
          <cx:pt idx="4245">-0.000638</cx:pt>
          <cx:pt idx="4246">-0.00053700000000000004</cx:pt>
          <cx:pt idx="4247">-0.00038699999999999997</cx:pt>
          <cx:pt idx="4248">-0.00019599999999999999</cx:pt>
          <cx:pt idx="4249">-5.1e-05</cx:pt>
          <cx:pt idx="4250">-6.6000000000000005e-05</cx:pt>
          <cx:pt idx="4251">-7.2999999999999999e-05</cx:pt>
          <cx:pt idx="4252">-0.00027999999999999998</cx:pt>
          <cx:pt idx="4253">-0.0010120000000000001</cx:pt>
          <cx:pt idx="4254">-0.001552</cx:pt>
          <cx:pt idx="4255">-0.002137</cx:pt>
          <cx:pt idx="4256">-0.0026670000000000001</cx:pt>
          <cx:pt idx="4257">-0.003238</cx:pt>
          <cx:pt idx="4258">-0.003718</cx:pt>
          <cx:pt idx="4259">-0.0043119999999999999</cx:pt>
          <cx:pt idx="4260">-0.0043210000000000002</cx:pt>
          <cx:pt idx="4261">-0.0044689999999999999</cx:pt>
          <cx:pt idx="4262">-0.0045319999999999996</cx:pt>
          <cx:pt idx="4263">-0.0042770000000000004</cx:pt>
          <cx:pt idx="4264">-0.0041050000000000001</cx:pt>
          <cx:pt idx="4265">-0.0042230000000000002</cx:pt>
          <cx:pt idx="4266">-0.0042509999999999996</cx:pt>
          <cx:pt idx="4267">-0.0043189999999999999</cx:pt>
          <cx:pt idx="4268">-0.004463</cx:pt>
          <cx:pt idx="4269">-0.0043090000000000003</cx:pt>
          <cx:pt idx="4270">-0.0043470000000000002</cx:pt>
          <cx:pt idx="4271">-0.0042729999999999999</cx:pt>
          <cx:pt idx="4272">-0.0050200000000000002</cx:pt>
          <cx:pt idx="4273">-0.0066119999999999998</cx:pt>
          <cx:pt idx="4274">-0.0084580000000000002</cx:pt>
          <cx:pt idx="4275">-0.010359999999999999</cx:pt>
          <cx:pt idx="4276">-0.012829999999999999</cx:pt>
          <cx:pt idx="4277">-0.013637</cx:pt>
          <cx:pt idx="4278">-0.014233000000000001</cx:pt>
          <cx:pt idx="4279">-0.013655</cx:pt>
          <cx:pt idx="4280">-0.014189</cx:pt>
          <cx:pt idx="4281">-0.015259999999999999</cx:pt>
          <cx:pt idx="4282">-0.014676</cx:pt>
          <cx:pt idx="4283">-0.012397999999999999</cx:pt>
          <cx:pt idx="4284">-0.011658</cx:pt>
          <cx:pt idx="4285">-0.011488999999999999</cx:pt>
          <cx:pt idx="4286">-0.0099740000000000002</cx:pt>
          <cx:pt idx="4287">-0.012163</cx:pt>
          <cx:pt idx="4288">-0.0097190000000000002</cx:pt>
          <cx:pt idx="4289">-0.009391</cx:pt>
          <cx:pt idx="4290">-0.0082120000000000005</cx:pt>
          <cx:pt idx="4291">-0.0086630000000000006</cx:pt>
          <cx:pt idx="4292">-0.008829</cx:pt>
          <cx:pt idx="4293">-0.0086180000000000007</cx:pt>
          <cx:pt idx="4294">-0.0074850000000000003</cx:pt>
          <cx:pt idx="4295">-0.0075929999999999999</cx:pt>
          <cx:pt idx="4296">-0.0076340000000000002</cx:pt>
          <cx:pt idx="4297">-0.007339</cx:pt>
          <cx:pt idx="4298">-0.0074859999999999996</cx:pt>
          <cx:pt idx="4299">-0.0061440000000000002</cx:pt>
          <cx:pt idx="4300">-0.0061710000000000003</cx:pt>
          <cx:pt idx="4301">-0.0058929999999999998</cx:pt>
          <cx:pt idx="4302">-0.0055389999999999997</cx:pt>
          <cx:pt idx="4303">-0.0059480000000000002</cx:pt>
          <cx:pt idx="4304">-0.0055849999999999997</cx:pt>
          <cx:pt idx="4305">-0.0056239999999999997</cx:pt>
          <cx:pt idx="4306">-0.0056969999999999998</cx:pt>
          <cx:pt idx="4307">-0.0056439999999999997</cx:pt>
          <cx:pt idx="4308">-0.0055459999999999997</cx:pt>
          <cx:pt idx="4309">-0.0054999999999999997</cx:pt>
          <cx:pt idx="4310">-0.0053220000000000003</cx:pt>
          <cx:pt idx="4311">-0.0054019999999999997</cx:pt>
          <cx:pt idx="4312">-0.0056969999999999998</cx:pt>
          <cx:pt idx="4313">-0.0052950000000000002</cx:pt>
          <cx:pt idx="4314">-0.0053969999999999999</cx:pt>
          <cx:pt idx="4315">-0.0056889999999999996</cx:pt>
          <cx:pt idx="4316">-0.0053309999999999998</cx:pt>
          <cx:pt idx="4317">-0.005254</cx:pt>
          <cx:pt idx="4318">-0.0052090000000000001</cx:pt>
          <cx:pt idx="4319">-0.0051200000000000004</cx:pt>
          <cx:pt idx="4320">-0.0048050000000000002</cx:pt>
          <cx:pt idx="4321">-0.0046020000000000002</cx:pt>
          <cx:pt idx="4322">-0.0047070000000000002</cx:pt>
          <cx:pt idx="4323">-0.0046649999999999999</cx:pt>
          <cx:pt idx="4324">-0.0046220000000000002</cx:pt>
          <cx:pt idx="4325">-0.0046049999999999997</cx:pt>
          <cx:pt idx="4326">-0.0042969999999999996</cx:pt>
          <cx:pt idx="4327">-0.0042430000000000002</cx:pt>
          <cx:pt idx="4328">-0.0041110000000000001</cx:pt>
          <cx:pt idx="4329">-0.0040359999999999997</cx:pt>
          <cx:pt idx="4330">-0.0040569999999999998</cx:pt>
          <cx:pt idx="4331">-0.003898</cx:pt>
          <cx:pt idx="4332">-0.0039459999999999999</cx:pt>
          <cx:pt idx="4333">-0.0040029999999999996</cx:pt>
          <cx:pt idx="4334">-0.0040790000000000002</cx:pt>
          <cx:pt idx="4335">-0.0039379999999999997</cx:pt>
          <cx:pt idx="4336">-0.0039029999999999998</cx:pt>
          <cx:pt idx="4337">-0.0036510000000000002</cx:pt>
          <cx:pt idx="4338">-0.0035370000000000002</cx:pt>
          <cx:pt idx="4339">-0.0032390000000000001</cx:pt>
          <cx:pt idx="4340">-0.0031489999999999999</cx:pt>
          <cx:pt idx="4341">-0.0029789999999999999</cx:pt>
          <cx:pt idx="4342">-0.0028779999999999999</cx:pt>
          <cx:pt idx="4343">-0.0025799999999999998</cx:pt>
          <cx:pt idx="4344">-0.0023679999999999999</cx:pt>
          <cx:pt idx="4345">-0.002029</cx:pt>
          <cx:pt idx="4346">-0.0017830000000000001</cx:pt>
          <cx:pt idx="4347">-0.001606</cx:pt>
          <cx:pt idx="4348">-0.0015809999999999999</cx:pt>
          <cx:pt idx="4349">-0.0015510000000000001</cx:pt>
          <cx:pt idx="4350">-0.001575</cx:pt>
          <cx:pt idx="4351">-0.0015349999999999999</cx:pt>
          <cx:pt idx="4352">-0.001555</cx:pt>
          <cx:pt idx="4353">-0.001653</cx:pt>
          <cx:pt idx="4354">-0.0017470000000000001</cx:pt>
          <cx:pt idx="4355">-0.001748</cx:pt>
          <cx:pt idx="4356">-0.0017340000000000001</cx:pt>
          <cx:pt idx="4357">-0.0019419999999999999</cx:pt>
          <cx:pt idx="4358">-0.0019989999999999999</cx:pt>
          <cx:pt idx="4359">-0.001967</cx:pt>
          <cx:pt idx="4360">-0.001926</cx:pt>
          <cx:pt idx="4361">-0.001836</cx:pt>
          <cx:pt idx="4362">-0.001498</cx:pt>
          <cx:pt idx="4363">-0.0013489999999999999</cx:pt>
          <cx:pt idx="4364">-0.0011670000000000001</cx:pt>
          <cx:pt idx="4365">-0.0010709999999999999</cx:pt>
          <cx:pt idx="4366">-0.0010169999999999999</cx:pt>
          <cx:pt idx="4367">-0.00093700000000000001</cx:pt>
          <cx:pt idx="4368">-0.00078200000000000003</cx:pt>
          <cx:pt idx="4369">-0.00070799999999999997</cx:pt>
          <cx:pt idx="4370">-0.00065499999999999998</cx:pt>
          <cx:pt idx="4371">-0.00047800000000000002</cx:pt>
          <cx:pt idx="4372">-0.00038699999999999997</cx:pt>
          <cx:pt idx="4373">-0.00038999999999999999</cx:pt>
          <cx:pt idx="4374">-0.00043199999999999998</cx:pt>
          <cx:pt idx="4375">-0.00042400000000000001</cx:pt>
          <cx:pt idx="4376">-0.00056999999999999998</cx:pt>
          <cx:pt idx="4377">-0.00074200000000000004</cx:pt>
          <cx:pt idx="4378">-0.00076499999999999995</cx:pt>
          <cx:pt idx="4379">-0.00071299999999999998</cx:pt>
          <cx:pt idx="4380">-0.00075900000000000002</cx:pt>
          <cx:pt idx="4381">-0.000736</cx:pt>
          <cx:pt idx="4382">-0.00079699999999999997</cx:pt>
          <cx:pt idx="4383">-0.001204</cx:pt>
          <cx:pt idx="4384">-0.0015820000000000001</cx:pt>
          <cx:pt idx="4385">-0.001931</cx:pt>
          <cx:pt idx="4386">-0.0021289999999999998</cx:pt>
          <cx:pt idx="4387">-0.0020309999999999998</cx:pt>
          <cx:pt idx="4388">-0.001562</cx:pt>
          <cx:pt idx="4389">-0.0010480000000000001</cx:pt>
          <cx:pt idx="4390">-0.00062299999999999996</cx:pt>
          <cx:pt idx="4391">-0.00022599999999999999</cx:pt>
          <cx:pt idx="4392">-8.3999999999999995e-05</cx:pt>
          <cx:pt idx="4393">-2.1999999999999999e-05</cx:pt>
          <cx:pt idx="4394">-1.2999999999999999e-05</cx:pt>
          <cx:pt idx="4395">-1.0000000000000001e-05</cx:pt>
          <cx:pt idx="4396">-6.2000000000000003e-05</cx:pt>
          <cx:pt idx="4397">-0.00019699999999999999</cx:pt>
          <cx:pt idx="4398">-0.00028600000000000001</cx:pt>
          <cx:pt idx="4399">-0.000299</cx:pt>
          <cx:pt idx="4400">-0.00033</cx:pt>
          <cx:pt idx="4401">-0.000386</cx:pt>
          <cx:pt idx="4402">-0.00036000000000000002</cx:pt>
          <cx:pt idx="4403">-0.00053499999999999999</cx:pt>
          <cx:pt idx="4404">-0.00085700000000000001</cx:pt>
          <cx:pt idx="4405">-0.001098</cx:pt>
          <cx:pt idx="4406">-0.0011950000000000001</cx:pt>
          <cx:pt idx="4407">-0.0011739999999999999</cx:pt>
          <cx:pt idx="4408">-0.00090600000000000001</cx:pt>
          <cx:pt idx="4409">-0.00068300000000000001</cx:pt>
          <cx:pt idx="4410">-0.00042400000000000001</cx:pt>
          <cx:pt idx="4411">-0.000428</cx:pt>
          <cx:pt idx="4412">-0.00054600000000000004</cx:pt>
          <cx:pt idx="4413">-0.00059999999999999995</cx:pt>
          <cx:pt idx="4414">-0.00063900000000000003</cx:pt>
          <cx:pt idx="4415">-0.00051800000000000001</cx:pt>
          <cx:pt idx="4416">-0.00031300000000000002</cx:pt>
          <cx:pt idx="4417">-0.000204</cx:pt>
          <cx:pt idx="4418">-0.00057700000000000004</cx:pt>
          <cx:pt idx="4419">-0.00096500000000000004</cx:pt>
          <cx:pt idx="4420">-0.0018339999999999999</cx:pt>
          <cx:pt idx="4421">-0.0027699999999999999</cx:pt>
          <cx:pt idx="4422">-0.0035040000000000002</cx:pt>
          <cx:pt idx="4423">-0.0038110000000000002</cx:pt>
          <cx:pt idx="4424">-0.0043740000000000003</cx:pt>
          <cx:pt idx="4425">-0.0045529999999999998</cx:pt>
          <cx:pt idx="4426">-0.004352</cx:pt>
          <cx:pt idx="4427">-0.0041609999999999998</cx:pt>
          <cx:pt idx="4428">-0.0040000000000000001</cx:pt>
          <cx:pt idx="4429">-0.0038270000000000001</cx:pt>
          <cx:pt idx="4430">-0.003692</cx:pt>
          <cx:pt idx="4431">-0.0033470000000000001</cx:pt>
          <cx:pt idx="4432">-0.0034359999999999998</cx:pt>
          <cx:pt idx="4433">-0.0033159999999999999</cx:pt>
          <cx:pt idx="4434">-0.003153</cx:pt>
          <cx:pt idx="4435">-0.0031250000000000002</cx:pt>
          <cx:pt idx="4436">-0.0028609999999999998</cx:pt>
          <cx:pt idx="4437">-0.0025360000000000001</cx:pt>
          <cx:pt idx="4438">-0.0027139999999999998</cx:pt>
          <cx:pt idx="4439">-0.0027060000000000001</cx:pt>
          <cx:pt idx="4440">-0.00281</cx:pt>
          <cx:pt idx="4441">-0.0028279999999999998</cx:pt>
          <cx:pt idx="4442">-0.0027109999999999999</cx:pt>
          <cx:pt idx="4443">-0.0027729999999999999</cx:pt>
          <cx:pt idx="4444">-0.0029580000000000001</cx:pt>
          <cx:pt idx="4445">-0.0035270000000000002</cx:pt>
          <cx:pt idx="4446">-0.004235</cx:pt>
          <cx:pt idx="4447">-0.0051219999999999998</cx:pt>
          <cx:pt idx="4448">-0.0054549999999999998</cx:pt>
          <cx:pt idx="4449">-0.0052389999999999997</cx:pt>
          <cx:pt idx="4450">-0.0050070000000000002</cx:pt>
          <cx:pt idx="4451">-0.0047130000000000002</cx:pt>
          <cx:pt idx="4452">-0.0046579999999999998</cx:pt>
          <cx:pt idx="4453">-0.0036719999999999999</cx:pt>
          <cx:pt idx="4454">-0.002947</cx:pt>
          <cx:pt idx="4455">-0.0019109999999999999</cx:pt>
          <cx:pt idx="4456">-0.0011230000000000001</cx:pt>
          <cx:pt idx="4457">-2.5999999999999998e-05</cx:pt>
          <cx:pt idx="4458">-3.0000000000000001e-06</cx:pt>
          <cx:pt idx="4459">-3.0000000000000001e-06</cx:pt>
          <cx:pt idx="4460">-3.0000000000000001e-06</cx:pt>
          <cx:pt idx="4461">0</cx:pt>
          <cx:pt idx="4462">0</cx:pt>
          <cx:pt idx="4463">0</cx:pt>
          <cx:pt idx="4464">0</cx:pt>
          <cx:pt idx="4465">0</cx:pt>
          <cx:pt idx="4466">0</cx:pt>
          <cx:pt idx="4467">0</cx:pt>
          <cx:pt idx="4468">0</cx:pt>
          <cx:pt idx="4469">0</cx:pt>
          <cx:pt idx="4470">0</cx:pt>
          <cx:pt idx="4471">0</cx:pt>
          <cx:pt idx="4472">0</cx:pt>
          <cx:pt idx="4473">0</cx:pt>
          <cx:pt idx="4474">0</cx:pt>
          <cx:pt idx="4475">0</cx:pt>
          <cx:pt idx="4476">0</cx:pt>
          <cx:pt idx="4477">0</cx:pt>
          <cx:pt idx="4478">0</cx:pt>
          <cx:pt idx="4479">0</cx:pt>
          <cx:pt idx="4480">0</cx:pt>
          <cx:pt idx="4481">0</cx:pt>
          <cx:pt idx="4482">0</cx:pt>
          <cx:pt idx="4483">0</cx:pt>
          <cx:pt idx="4484">0</cx:pt>
          <cx:pt idx="4485">0</cx:pt>
          <cx:pt idx="4486">0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en-US" sz="1400" b="0" i="0" u="none" strike="noStrike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Title of second </a:t>
            </a:r>
            <a:r>
              <a:rPr lang="en-US" sz="1400" b="0" i="0" u="none" strike="noStrike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Barchart</a:t>
            </a:r>
            <a:endParaRPr lang="en-US" sz="1400" b="0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cx:rich>
      </cx:tx>
    </cx:title>
    <cx:plotArea>
      <cx:plotAreaRegion>
        <cx:plotSurface>
          <cx:spPr>
            <a:ln w="3175">
              <a:solidFill>
                <a:schemeClr val="bg2">
                  <a:lumMod val="90000"/>
                </a:schemeClr>
              </a:solidFill>
            </a:ln>
          </cx:spPr>
        </cx:plotSurface>
        <cx:series layoutId="clusteredColumn" uniqueId="{60839FEB-948E-4ADC-8C83-FF6D90BAF7AE}" formatIdx="0">
          <cx:tx>
            <cx:txData>
              <cx:f>aq10pct_stats!$B$1</cx:f>
              <cx:v> N_long_positions</cx:v>
            </cx:txData>
          </cx:tx>
          <cx:spPr>
            <a:solidFill>
              <a:srgbClr val="004270"/>
            </a:solidFill>
            <a:ln w="6350">
              <a:solidFill>
                <a:schemeClr val="tx2"/>
              </a:solidFill>
            </a:ln>
          </cx:spPr>
          <cx:dataId val="0"/>
          <cx:layoutPr>
            <cx:binning intervalClosed="r">
              <cx:binSize val="10"/>
            </cx:binning>
          </cx:layoutPr>
        </cx:series>
        <cx:series layoutId="clusteredColumn" hidden="1" uniqueId="{FDBB4F7F-78E9-46C9-B8E9-1E64CD6A3573}" formatIdx="1">
          <cx:tx>
            <cx:txData>
              <cx:f>aq10pct_stats!$C$1</cx:f>
              <cx:v> N_short_positions</cx:v>
            </cx:txData>
          </cx:tx>
          <cx:dataId val="1"/>
          <cx:layoutPr>
            <cx:binning intervalClosed="r"/>
          </cx:layoutPr>
        </cx:series>
        <cx:series layoutId="clusteredColumn" hidden="1" uniqueId="{6A8793F9-AFAA-45DC-B121-D9C20751AA06}" formatIdx="2">
          <cx:tx>
            <cx:txData>
              <cx:f>aq10pct_stats!$D$1</cx:f>
              <cx:v> opt_window_annualized_vol_min</cx:v>
            </cx:txData>
          </cx:tx>
          <cx:dataId val="2"/>
          <cx:layoutPr>
            <cx:binning intervalClosed="r"/>
          </cx:layoutPr>
        </cx:series>
        <cx:series layoutId="clusteredColumn" hidden="1" uniqueId="{C2C417A4-C16D-4CC4-AD04-7573DF471AB4}" formatIdx="3">
          <cx:tx>
            <cx:txData>
              <cx:f>aq10pct_stats!$E$1</cx:f>
              <cx:v> opt_window_annualized_vol_max</cx:v>
            </cx:txData>
          </cx:tx>
          <cx:dataId val="3"/>
          <cx:layoutPr>
            <cx:binning intervalClosed="r"/>
          </cx:layoutPr>
        </cx:series>
        <cx:series layoutId="clusteredColumn" hidden="1" uniqueId="{5F9B275F-E73A-4CD4-921F-AD172F78C5BD}" formatIdx="4">
          <cx:tx>
            <cx:txData>
              <cx:f>aq10pct_stats!$F$1</cx:f>
              <cx:v> most_positive_inst_weight</cx:v>
            </cx:txData>
          </cx:tx>
          <cx:dataId val="4"/>
          <cx:layoutPr>
            <cx:binning intervalClosed="r"/>
          </cx:layoutPr>
        </cx:series>
        <cx:series layoutId="clusteredColumn" hidden="1" uniqueId="{8D0E3E90-83B1-44DB-920C-180A73BF752F}" formatIdx="5">
          <cx:tx>
            <cx:txData>
              <cx:f>aq10pct_stats!$G$1</cx:f>
              <cx:v> most_negative_inst_weight</cx:v>
            </cx:txData>
          </cx:tx>
          <cx:dataId val="5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 sz="9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cx:txPr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7F77E-77AD-4976-90A5-5D1EA60841E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1F9B0-3422-4AA6-BF93-51CEE1BC99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948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A7929-4E61-46AC-A06F-E605EBDA38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134636-342B-4A34-93B7-46E02DC8C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BEB11-49D8-4AF0-A210-D73A4512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974F9-C114-456F-9ABD-8822152B814F}" type="datetime1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EB18C-FDE5-457B-BA87-258BF66B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75A3A-3E55-411F-8159-EEBB1E632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48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DDDBF-F07D-4788-8F80-1F0BA6B70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42A13F-9749-45CF-B768-51884C1A0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0A120-C20A-4857-BB1C-695F7D45C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7D50-E31C-48AE-9E5B-99BFB0FA9A6C}" type="datetime1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C40C6-05DC-4799-B063-C9128463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AD758-E84A-447C-8188-152B6FFB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8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8012F6-DD2E-484C-AD84-84E8B51EC8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4B15A6-038D-427E-8F73-A558FF24B2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B5D27-74E0-4019-84C6-4C365D6FF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ECAD-4D55-430B-8FDC-2F73FDA4C45D}" type="datetime1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0A386-5711-49A2-8FC2-E70CDD26C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907CA-AAAF-4321-8198-1D8DC2CD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31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5E705-1521-4C59-AF9C-0069358A9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2D061-C58D-418A-A77D-2A0821AAD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10446-94FC-489B-9DE5-2F1521539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70AE-8195-4611-AA05-671FB23AD1E7}" type="datetime1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F5462-6FD1-4C95-B2F7-8ABA7DB6F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549F3-60FE-43BB-9D8E-7B6BE4AF9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532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D970A-7512-4B3D-849A-C701F0C22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1F843-0DC4-4456-A2E9-843958D81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39889-FF30-4AEA-8B11-238AB03BB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7FA3-E268-4398-A64D-3308E78D9FAF}" type="datetime1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7C699-9E3A-49E5-B857-6933D99C7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3367A-2D21-431B-84EC-CDA32C542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052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2DE4B-A1F6-4A91-89B8-75FB58FD9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8A7D90-5D16-43C6-A0A3-A7AC15CB57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048C3-5E5C-403C-A7BD-85A620BA9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EFC38-D29A-46D2-ABC4-C8BC89511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E2F9-3A08-4CA7-92C5-613C3D5B1500}" type="datetime1">
              <a:rPr lang="en-GB" smtClean="0"/>
              <a:t>01/06/2021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0374C-6387-4C76-ADFB-4C5C1A07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26796-AD99-461C-92DD-F3D5DFC68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61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EACEC-72E8-4F08-BAC6-DDF539A28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03AF7-A608-4777-B62B-F3F6ED558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3B8FC2-D701-41B4-BEE9-DCA8A89E06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8E239C-0FD2-4578-95C9-A01E754CC5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6199A1-A77B-406C-962A-FA8F737094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529D2A-8F7E-47D7-9183-E46667D45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BFCC-FCB2-458E-A4F8-B87B8DD88E94}" type="datetime1">
              <a:rPr lang="en-GB" smtClean="0"/>
              <a:t>01/06/2021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E0A0F7-C7FD-41F8-9ABF-FBFBD372E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5ABD1C-F2FC-4326-B270-5B085CDC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33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A15AC-DB29-4750-80BC-BB99E125F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F74BCD-142F-4C2B-B4C8-DA542B979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2277-8B15-45F5-AEC5-315E0E0F1C78}" type="datetime1">
              <a:rPr lang="en-GB" smtClean="0"/>
              <a:t>01/06/2021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FCC83E-8908-47A9-8EDC-4884A0EF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6877F4-7A13-482F-8675-8BC5C6F69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44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9A20EF-84C9-4427-A5FF-65390117D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1ED5A-20AC-41EE-8A95-F18BBA1EB596}" type="datetime1">
              <a:rPr lang="en-GB" smtClean="0"/>
              <a:t>01/06/2021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FD082-69B1-4C54-B54B-679461D7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6E0CC-845E-4BF9-98A4-0C2AECDA7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68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D72C5-D2BC-4CA9-85B7-836F6FAB0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6209-A4D5-43D9-ADAC-057D28FFD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79DCA-647F-4CF6-8130-30973522B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4215A-FF0B-4D74-AEFA-37172F824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1976-EAA7-48AC-B8FB-7E1BC5AD66E9}" type="datetime1">
              <a:rPr lang="en-GB" smtClean="0"/>
              <a:t>01/06/2021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C8F99-1299-45CF-8AFF-8C29A49EF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44A9FD-1111-48AA-8DFE-30922D5C3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43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A571A-BD6A-4B5B-90BD-7F82DC700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B24EF7-CC7B-48D4-BD1B-582C14CC7B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96D6E-486D-4898-A28E-1483985571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4C524B-0B2E-4D5C-988D-2BA35906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1B90-97DF-40B7-A624-694E2387E9A9}" type="datetime1">
              <a:rPr lang="en-GB" smtClean="0"/>
              <a:t>01/06/2021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FCE0AC-376A-4118-A55D-ABC30881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6F708-43B0-48D6-8A4A-615368ADC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70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10B5A7-FE0A-43C3-A8E1-B1BDCE6EA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FA364-FAF4-4700-961D-028E8EF86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B16BA-B466-41E6-8A35-8630CB6286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5950B-61B7-45EE-AB63-D8901C3A85C1}" type="datetime1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67F49-0556-4BD1-8F11-DC31BC0E08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NOT FOR CIRCULATION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C818D-2064-4FB8-B97A-C577BDAC2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22BE0-52F7-4970-AC6E-F604ED810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7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14/relationships/chartEx" Target="../charts/chartEx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52B20F7-DBFF-4318-AF21-59D202959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5633" y="4327758"/>
            <a:ext cx="9144000" cy="1612776"/>
          </a:xfrm>
        </p:spPr>
        <p:txBody>
          <a:bodyPr>
            <a:normAutofit/>
          </a:bodyPr>
          <a:lstStyle/>
          <a:p>
            <a:pPr algn="ctr"/>
            <a:r>
              <a:rPr lang="en-GB" sz="2800" b="0" i="0" u="none" strike="noStrike" baseline="0" dirty="0">
                <a:solidFill>
                  <a:srgbClr val="00427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Presentation Title</a:t>
            </a:r>
            <a:endParaRPr lang="en-GB" sz="2800" dirty="0">
              <a:solidFill>
                <a:srgbClr val="00427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0967AF-B05D-4F84-8E67-3E22888EC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NOT FOR CIRCULATION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A3252-0276-4E76-A290-510A80E4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1</a:t>
            </a:fld>
            <a:endParaRPr lang="en-GB"/>
          </a:p>
        </p:txBody>
      </p:sp>
      <p:grpSp>
        <p:nvGrpSpPr>
          <p:cNvPr id="6" name="Graphic 6">
            <a:extLst>
              <a:ext uri="{FF2B5EF4-FFF2-40B4-BE49-F238E27FC236}">
                <a16:creationId xmlns:a16="http://schemas.microsoft.com/office/drawing/2014/main" id="{610BFA5A-72A2-420F-BD81-7745E17D3ED1}"/>
              </a:ext>
            </a:extLst>
          </p:cNvPr>
          <p:cNvGrpSpPr/>
          <p:nvPr/>
        </p:nvGrpSpPr>
        <p:grpSpPr>
          <a:xfrm>
            <a:off x="3647367" y="908720"/>
            <a:ext cx="4897265" cy="2477433"/>
            <a:chOff x="3817109" y="1643532"/>
            <a:chExt cx="4571720" cy="2312746"/>
          </a:xfrm>
        </p:grpSpPr>
        <p:sp>
          <p:nvSpPr>
            <p:cNvPr id="7" name="Graphic 6">
              <a:extLst>
                <a:ext uri="{FF2B5EF4-FFF2-40B4-BE49-F238E27FC236}">
                  <a16:creationId xmlns:a16="http://schemas.microsoft.com/office/drawing/2014/main" id="{9DD79BAF-76CA-4589-8670-EA610BDF9E23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Graphic 6">
              <a:extLst>
                <a:ext uri="{FF2B5EF4-FFF2-40B4-BE49-F238E27FC236}">
                  <a16:creationId xmlns:a16="http://schemas.microsoft.com/office/drawing/2014/main" id="{2D2A9DFE-BA07-4E56-8588-8979770B094F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9" name="Graphic 6">
              <a:extLst>
                <a:ext uri="{FF2B5EF4-FFF2-40B4-BE49-F238E27FC236}">
                  <a16:creationId xmlns:a16="http://schemas.microsoft.com/office/drawing/2014/main" id="{0C863A77-B412-4946-B08E-5DD6FA05804C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34" name="Graphic 6">
                <a:extLst>
                  <a:ext uri="{FF2B5EF4-FFF2-40B4-BE49-F238E27FC236}">
                    <a16:creationId xmlns:a16="http://schemas.microsoft.com/office/drawing/2014/main" id="{E5CA7760-02C5-4DDB-95A3-C1860EA496A3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5" name="Graphic 6">
                <a:extLst>
                  <a:ext uri="{FF2B5EF4-FFF2-40B4-BE49-F238E27FC236}">
                    <a16:creationId xmlns:a16="http://schemas.microsoft.com/office/drawing/2014/main" id="{EBAFA7B7-05E4-4237-9FA4-B5ABAB130929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10" name="Graphic 6">
              <a:extLst>
                <a:ext uri="{FF2B5EF4-FFF2-40B4-BE49-F238E27FC236}">
                  <a16:creationId xmlns:a16="http://schemas.microsoft.com/office/drawing/2014/main" id="{CF5F20FA-68D6-460F-85B8-6D7EB8A26460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1" name="Graphic 6">
              <a:extLst>
                <a:ext uri="{FF2B5EF4-FFF2-40B4-BE49-F238E27FC236}">
                  <a16:creationId xmlns:a16="http://schemas.microsoft.com/office/drawing/2014/main" id="{92F0D7C6-1775-4010-955D-27CD39A05D3F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12" name="Graphic 6">
                <a:extLst>
                  <a:ext uri="{FF2B5EF4-FFF2-40B4-BE49-F238E27FC236}">
                    <a16:creationId xmlns:a16="http://schemas.microsoft.com/office/drawing/2014/main" id="{124A49C0-6677-4078-A1AD-5217646B4F48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Graphic 6">
                <a:extLst>
                  <a:ext uri="{FF2B5EF4-FFF2-40B4-BE49-F238E27FC236}">
                    <a16:creationId xmlns:a16="http://schemas.microsoft.com/office/drawing/2014/main" id="{CA344995-B2FA-49AF-A453-9A6C1D4A8E0E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Graphic 6">
                <a:extLst>
                  <a:ext uri="{FF2B5EF4-FFF2-40B4-BE49-F238E27FC236}">
                    <a16:creationId xmlns:a16="http://schemas.microsoft.com/office/drawing/2014/main" id="{C5A86BDB-5765-4739-A63B-E4375D68C3E3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Graphic 6">
                <a:extLst>
                  <a:ext uri="{FF2B5EF4-FFF2-40B4-BE49-F238E27FC236}">
                    <a16:creationId xmlns:a16="http://schemas.microsoft.com/office/drawing/2014/main" id="{018841AE-0582-44CE-A4FC-22E37D8E83B8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6" name="Graphic 6">
                <a:extLst>
                  <a:ext uri="{FF2B5EF4-FFF2-40B4-BE49-F238E27FC236}">
                    <a16:creationId xmlns:a16="http://schemas.microsoft.com/office/drawing/2014/main" id="{140AB3DE-384E-4760-8205-A6DD4A2C142E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Graphic 6">
                <a:extLst>
                  <a:ext uri="{FF2B5EF4-FFF2-40B4-BE49-F238E27FC236}">
                    <a16:creationId xmlns:a16="http://schemas.microsoft.com/office/drawing/2014/main" id="{3A7CCF5A-3DB6-4256-BD52-56835B775EA1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8" name="Graphic 6">
                <a:extLst>
                  <a:ext uri="{FF2B5EF4-FFF2-40B4-BE49-F238E27FC236}">
                    <a16:creationId xmlns:a16="http://schemas.microsoft.com/office/drawing/2014/main" id="{1159CD6B-2137-4D33-B2AC-803E8EF56201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Graphic 6">
                <a:extLst>
                  <a:ext uri="{FF2B5EF4-FFF2-40B4-BE49-F238E27FC236}">
                    <a16:creationId xmlns:a16="http://schemas.microsoft.com/office/drawing/2014/main" id="{3E95916C-0C25-4DC1-A411-655EE0E3EF4B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" name="Graphic 6">
                <a:extLst>
                  <a:ext uri="{FF2B5EF4-FFF2-40B4-BE49-F238E27FC236}">
                    <a16:creationId xmlns:a16="http://schemas.microsoft.com/office/drawing/2014/main" id="{F65D978D-1591-4389-A7C4-15A91F1FAF32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Graphic 6">
                <a:extLst>
                  <a:ext uri="{FF2B5EF4-FFF2-40B4-BE49-F238E27FC236}">
                    <a16:creationId xmlns:a16="http://schemas.microsoft.com/office/drawing/2014/main" id="{8D3E9710-4595-401B-913A-7997460A25F7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" name="Graphic 6">
                <a:extLst>
                  <a:ext uri="{FF2B5EF4-FFF2-40B4-BE49-F238E27FC236}">
                    <a16:creationId xmlns:a16="http://schemas.microsoft.com/office/drawing/2014/main" id="{3A0BF5EC-AF67-46D8-B187-28D38DF91A77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" name="Graphic 6">
                <a:extLst>
                  <a:ext uri="{FF2B5EF4-FFF2-40B4-BE49-F238E27FC236}">
                    <a16:creationId xmlns:a16="http://schemas.microsoft.com/office/drawing/2014/main" id="{CA60B5A5-3FF2-4229-A035-C5CC59C8126B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Graphic 6">
                <a:extLst>
                  <a:ext uri="{FF2B5EF4-FFF2-40B4-BE49-F238E27FC236}">
                    <a16:creationId xmlns:a16="http://schemas.microsoft.com/office/drawing/2014/main" id="{28765FC2-154E-49FF-B697-DDE5F64B307A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Graphic 6">
                <a:extLst>
                  <a:ext uri="{FF2B5EF4-FFF2-40B4-BE49-F238E27FC236}">
                    <a16:creationId xmlns:a16="http://schemas.microsoft.com/office/drawing/2014/main" id="{40ACF758-77B6-44A1-8ADB-1C5883119A7D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Graphic 6">
                <a:extLst>
                  <a:ext uri="{FF2B5EF4-FFF2-40B4-BE49-F238E27FC236}">
                    <a16:creationId xmlns:a16="http://schemas.microsoft.com/office/drawing/2014/main" id="{BCB0960A-7268-4A59-B633-B2C7A822CB17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Graphic 6">
                <a:extLst>
                  <a:ext uri="{FF2B5EF4-FFF2-40B4-BE49-F238E27FC236}">
                    <a16:creationId xmlns:a16="http://schemas.microsoft.com/office/drawing/2014/main" id="{B2F5FBF3-7B0A-4D9A-967A-51947AA7FF64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Graphic 6">
                <a:extLst>
                  <a:ext uri="{FF2B5EF4-FFF2-40B4-BE49-F238E27FC236}">
                    <a16:creationId xmlns:a16="http://schemas.microsoft.com/office/drawing/2014/main" id="{C72C9591-3901-466B-AC8A-0791AA561689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Graphic 6">
                <a:extLst>
                  <a:ext uri="{FF2B5EF4-FFF2-40B4-BE49-F238E27FC236}">
                    <a16:creationId xmlns:a16="http://schemas.microsoft.com/office/drawing/2014/main" id="{FCF1CF34-2AC9-498D-BF7F-D2AC5A483DCE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Graphic 6">
                <a:extLst>
                  <a:ext uri="{FF2B5EF4-FFF2-40B4-BE49-F238E27FC236}">
                    <a16:creationId xmlns:a16="http://schemas.microsoft.com/office/drawing/2014/main" id="{8EC72C29-6A0D-4052-AAC5-09C985D88D43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" name="Graphic 6">
                <a:extLst>
                  <a:ext uri="{FF2B5EF4-FFF2-40B4-BE49-F238E27FC236}">
                    <a16:creationId xmlns:a16="http://schemas.microsoft.com/office/drawing/2014/main" id="{2F506B7E-48C6-4472-9370-01F5D52D6A54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2" name="Graphic 6">
                <a:extLst>
                  <a:ext uri="{FF2B5EF4-FFF2-40B4-BE49-F238E27FC236}">
                    <a16:creationId xmlns:a16="http://schemas.microsoft.com/office/drawing/2014/main" id="{7B97B414-4C67-4B00-B101-3C8AD6499C95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3" name="Graphic 6">
                <a:extLst>
                  <a:ext uri="{FF2B5EF4-FFF2-40B4-BE49-F238E27FC236}">
                    <a16:creationId xmlns:a16="http://schemas.microsoft.com/office/drawing/2014/main" id="{09A46016-4D0A-41A7-B869-6BF438B11544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8" name="Footer Placeholder 3">
            <a:extLst>
              <a:ext uri="{FF2B5EF4-FFF2-40B4-BE49-F238E27FC236}">
                <a16:creationId xmlns:a16="http://schemas.microsoft.com/office/drawing/2014/main" id="{1A84515F-DF17-4A6B-AF84-D4C42C249581}"/>
              </a:ext>
            </a:extLst>
          </p:cNvPr>
          <p:cNvSpPr txBox="1">
            <a:spLocks/>
          </p:cNvSpPr>
          <p:nvPr/>
        </p:nvSpPr>
        <p:spPr>
          <a:xfrm>
            <a:off x="838200" y="6359377"/>
            <a:ext cx="989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June 2021</a:t>
            </a:r>
          </a:p>
        </p:txBody>
      </p:sp>
    </p:spTree>
    <p:extLst>
      <p:ext uri="{BB962C8B-B14F-4D97-AF65-F5344CB8AC3E}">
        <p14:creationId xmlns:p14="http://schemas.microsoft.com/office/powerpoint/2010/main" val="3946928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00047A6-5620-4E9B-BB88-52F813B5D2CE}"/>
              </a:ext>
            </a:extLst>
          </p:cNvPr>
          <p:cNvSpPr txBox="1"/>
          <p:nvPr/>
        </p:nvSpPr>
        <p:spPr>
          <a:xfrm>
            <a:off x="601132" y="204897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</a:rPr>
              <a:t>Disclaimer</a:t>
            </a:r>
          </a:p>
        </p:txBody>
      </p:sp>
      <p:sp>
        <p:nvSpPr>
          <p:cNvPr id="111" name="Slide Number Placeholder 69">
            <a:extLst>
              <a:ext uri="{FF2B5EF4-FFF2-40B4-BE49-F238E27FC236}">
                <a16:creationId xmlns:a16="http://schemas.microsoft.com/office/drawing/2014/main" id="{CE69093E-C34D-4C82-9500-EE2FE3788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9975" y="6431231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/>
              <a:t>2</a:t>
            </a:fld>
            <a:endParaRPr lang="en-GB" dirty="0"/>
          </a:p>
        </p:txBody>
      </p:sp>
      <p:sp>
        <p:nvSpPr>
          <p:cNvPr id="71" name="Footer Placeholder 68">
            <a:extLst>
              <a:ext uri="{FF2B5EF4-FFF2-40B4-BE49-F238E27FC236}">
                <a16:creationId xmlns:a16="http://schemas.microsoft.com/office/drawing/2014/main" id="{733E04D0-36E0-4412-9D1C-B7FF3C9B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grpSp>
        <p:nvGrpSpPr>
          <p:cNvPr id="39" name="Graphic 6">
            <a:extLst>
              <a:ext uri="{FF2B5EF4-FFF2-40B4-BE49-F238E27FC236}">
                <a16:creationId xmlns:a16="http://schemas.microsoft.com/office/drawing/2014/main" id="{D58E2E92-6CCD-4426-9C23-55DF8B462F89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40" name="Graphic 6">
              <a:extLst>
                <a:ext uri="{FF2B5EF4-FFF2-40B4-BE49-F238E27FC236}">
                  <a16:creationId xmlns:a16="http://schemas.microsoft.com/office/drawing/2014/main" id="{AFF573C8-F33C-40C0-BE26-76D5A14BF361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Graphic 6">
              <a:extLst>
                <a:ext uri="{FF2B5EF4-FFF2-40B4-BE49-F238E27FC236}">
                  <a16:creationId xmlns:a16="http://schemas.microsoft.com/office/drawing/2014/main" id="{3E62257C-EA38-48DA-B20B-305F8E495D4A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42" name="Graphic 6">
              <a:extLst>
                <a:ext uri="{FF2B5EF4-FFF2-40B4-BE49-F238E27FC236}">
                  <a16:creationId xmlns:a16="http://schemas.microsoft.com/office/drawing/2014/main" id="{7E457913-728E-41A7-8BF7-22F6D70063A8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67" name="Graphic 6">
                <a:extLst>
                  <a:ext uri="{FF2B5EF4-FFF2-40B4-BE49-F238E27FC236}">
                    <a16:creationId xmlns:a16="http://schemas.microsoft.com/office/drawing/2014/main" id="{9ACD92F9-D93B-4ABF-A0D1-0EAF8ECEEEE7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8" name="Graphic 6">
                <a:extLst>
                  <a:ext uri="{FF2B5EF4-FFF2-40B4-BE49-F238E27FC236}">
                    <a16:creationId xmlns:a16="http://schemas.microsoft.com/office/drawing/2014/main" id="{9D1E59C1-ABF8-4235-82E4-8223E27EB527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43" name="Graphic 6">
              <a:extLst>
                <a:ext uri="{FF2B5EF4-FFF2-40B4-BE49-F238E27FC236}">
                  <a16:creationId xmlns:a16="http://schemas.microsoft.com/office/drawing/2014/main" id="{AE8ED773-2FAA-4831-8283-067F41C4AC9E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44" name="Graphic 6">
              <a:extLst>
                <a:ext uri="{FF2B5EF4-FFF2-40B4-BE49-F238E27FC236}">
                  <a16:creationId xmlns:a16="http://schemas.microsoft.com/office/drawing/2014/main" id="{D4AEAF4A-4115-4AAE-9A33-8E2E6BFA76DA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45" name="Graphic 6">
                <a:extLst>
                  <a:ext uri="{FF2B5EF4-FFF2-40B4-BE49-F238E27FC236}">
                    <a16:creationId xmlns:a16="http://schemas.microsoft.com/office/drawing/2014/main" id="{44EFA0AE-6D98-42A5-AC2C-87039676AE02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6" name="Graphic 6">
                <a:extLst>
                  <a:ext uri="{FF2B5EF4-FFF2-40B4-BE49-F238E27FC236}">
                    <a16:creationId xmlns:a16="http://schemas.microsoft.com/office/drawing/2014/main" id="{D54C533A-2F99-4BB7-99F0-43AB70A462AD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7" name="Graphic 6">
                <a:extLst>
                  <a:ext uri="{FF2B5EF4-FFF2-40B4-BE49-F238E27FC236}">
                    <a16:creationId xmlns:a16="http://schemas.microsoft.com/office/drawing/2014/main" id="{5E1F8FB1-00E3-437E-93F6-53E466F06706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8" name="Graphic 6">
                <a:extLst>
                  <a:ext uri="{FF2B5EF4-FFF2-40B4-BE49-F238E27FC236}">
                    <a16:creationId xmlns:a16="http://schemas.microsoft.com/office/drawing/2014/main" id="{E5F946A9-3955-4E75-8705-8181C57064A8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9" name="Graphic 6">
                <a:extLst>
                  <a:ext uri="{FF2B5EF4-FFF2-40B4-BE49-F238E27FC236}">
                    <a16:creationId xmlns:a16="http://schemas.microsoft.com/office/drawing/2014/main" id="{E08071B7-B89C-4529-929E-795D1B2C5CB5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0" name="Graphic 6">
                <a:extLst>
                  <a:ext uri="{FF2B5EF4-FFF2-40B4-BE49-F238E27FC236}">
                    <a16:creationId xmlns:a16="http://schemas.microsoft.com/office/drawing/2014/main" id="{5F11E907-04E7-4FF5-ADCB-3832FBC28E7F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1" name="Graphic 6">
                <a:extLst>
                  <a:ext uri="{FF2B5EF4-FFF2-40B4-BE49-F238E27FC236}">
                    <a16:creationId xmlns:a16="http://schemas.microsoft.com/office/drawing/2014/main" id="{A2113F63-A612-4A67-A35E-6B554C3643D3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2" name="Graphic 6">
                <a:extLst>
                  <a:ext uri="{FF2B5EF4-FFF2-40B4-BE49-F238E27FC236}">
                    <a16:creationId xmlns:a16="http://schemas.microsoft.com/office/drawing/2014/main" id="{74321785-F24D-4210-96E1-658CBB4335FA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3" name="Graphic 6">
                <a:extLst>
                  <a:ext uri="{FF2B5EF4-FFF2-40B4-BE49-F238E27FC236}">
                    <a16:creationId xmlns:a16="http://schemas.microsoft.com/office/drawing/2014/main" id="{1251E58D-AEC5-4C97-8859-B5B4DB06AB13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4" name="Graphic 6">
                <a:extLst>
                  <a:ext uri="{FF2B5EF4-FFF2-40B4-BE49-F238E27FC236}">
                    <a16:creationId xmlns:a16="http://schemas.microsoft.com/office/drawing/2014/main" id="{D1F50A3E-E3A8-4639-B945-79A9DB6088F3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5" name="Graphic 6">
                <a:extLst>
                  <a:ext uri="{FF2B5EF4-FFF2-40B4-BE49-F238E27FC236}">
                    <a16:creationId xmlns:a16="http://schemas.microsoft.com/office/drawing/2014/main" id="{019E5C32-FC76-4CA8-8E92-1187A34FB88E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6" name="Graphic 6">
                <a:extLst>
                  <a:ext uri="{FF2B5EF4-FFF2-40B4-BE49-F238E27FC236}">
                    <a16:creationId xmlns:a16="http://schemas.microsoft.com/office/drawing/2014/main" id="{09AAD96C-3DE9-41FE-830A-38E04F1EBF4C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7" name="Graphic 6">
                <a:extLst>
                  <a:ext uri="{FF2B5EF4-FFF2-40B4-BE49-F238E27FC236}">
                    <a16:creationId xmlns:a16="http://schemas.microsoft.com/office/drawing/2014/main" id="{0CBE9DB3-B6AF-442A-A6E8-09429B84E1E3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8" name="Graphic 6">
                <a:extLst>
                  <a:ext uri="{FF2B5EF4-FFF2-40B4-BE49-F238E27FC236}">
                    <a16:creationId xmlns:a16="http://schemas.microsoft.com/office/drawing/2014/main" id="{169A2781-F7F4-4E19-A6C8-E4A44D7109DD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9" name="Graphic 6">
                <a:extLst>
                  <a:ext uri="{FF2B5EF4-FFF2-40B4-BE49-F238E27FC236}">
                    <a16:creationId xmlns:a16="http://schemas.microsoft.com/office/drawing/2014/main" id="{D9B247AD-7B72-497C-BB3A-F7B654A6BEC9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0" name="Graphic 6">
                <a:extLst>
                  <a:ext uri="{FF2B5EF4-FFF2-40B4-BE49-F238E27FC236}">
                    <a16:creationId xmlns:a16="http://schemas.microsoft.com/office/drawing/2014/main" id="{6A7E6394-9A7F-4E1C-B942-3C207EE0C8E1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1" name="Graphic 6">
                <a:extLst>
                  <a:ext uri="{FF2B5EF4-FFF2-40B4-BE49-F238E27FC236}">
                    <a16:creationId xmlns:a16="http://schemas.microsoft.com/office/drawing/2014/main" id="{ED9D612B-0CA3-4C7E-8F36-1B5E0B71DB0D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2" name="Graphic 6">
                <a:extLst>
                  <a:ext uri="{FF2B5EF4-FFF2-40B4-BE49-F238E27FC236}">
                    <a16:creationId xmlns:a16="http://schemas.microsoft.com/office/drawing/2014/main" id="{6D185C71-9BE7-433D-868D-F160EA381191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3" name="Graphic 6">
                <a:extLst>
                  <a:ext uri="{FF2B5EF4-FFF2-40B4-BE49-F238E27FC236}">
                    <a16:creationId xmlns:a16="http://schemas.microsoft.com/office/drawing/2014/main" id="{8C4226A7-87A2-4737-830A-F6415C21E33F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4" name="Graphic 6">
                <a:extLst>
                  <a:ext uri="{FF2B5EF4-FFF2-40B4-BE49-F238E27FC236}">
                    <a16:creationId xmlns:a16="http://schemas.microsoft.com/office/drawing/2014/main" id="{B280F30B-680F-4760-917D-E656A3820452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5" name="Graphic 6">
                <a:extLst>
                  <a:ext uri="{FF2B5EF4-FFF2-40B4-BE49-F238E27FC236}">
                    <a16:creationId xmlns:a16="http://schemas.microsoft.com/office/drawing/2014/main" id="{97B9ADFF-3BAF-4B85-96C3-B9CB0078454E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6" name="Graphic 6">
                <a:extLst>
                  <a:ext uri="{FF2B5EF4-FFF2-40B4-BE49-F238E27FC236}">
                    <a16:creationId xmlns:a16="http://schemas.microsoft.com/office/drawing/2014/main" id="{82A1844E-387C-4F1F-AF9B-1ABE2C687383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BEA732A-D31D-4BA7-BA8F-FC4675633626}"/>
              </a:ext>
            </a:extLst>
          </p:cNvPr>
          <p:cNvSpPr/>
          <p:nvPr/>
        </p:nvSpPr>
        <p:spPr>
          <a:xfrm>
            <a:off x="695325" y="1620669"/>
            <a:ext cx="3456459" cy="4688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0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GB" sz="1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8391856-B3F7-486F-927B-35156C00B333}"/>
              </a:ext>
            </a:extLst>
          </p:cNvPr>
          <p:cNvSpPr/>
          <p:nvPr/>
        </p:nvSpPr>
        <p:spPr>
          <a:xfrm>
            <a:off x="4367770" y="1620669"/>
            <a:ext cx="3456459" cy="4688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00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00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10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6EB42E5-0099-4581-B03B-1FAE3F50666F}"/>
              </a:ext>
            </a:extLst>
          </p:cNvPr>
          <p:cNvSpPr/>
          <p:nvPr/>
        </p:nvSpPr>
        <p:spPr>
          <a:xfrm>
            <a:off x="8040216" y="1620670"/>
            <a:ext cx="3456459" cy="4688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0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n-US" sz="10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855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F78B-EC57-4B4B-BC57-E159251FA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3762" y="3068960"/>
            <a:ext cx="4284476" cy="917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427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Section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0FC910-FB9E-4B49-96A6-127123F7E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FOR CIRCULATION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DA68D9-9B4B-4A88-BF53-C0616208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2BE0-52F7-4970-AC6E-F604ED810E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37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00047A6-5620-4E9B-BB88-52F813B5D2CE}"/>
              </a:ext>
            </a:extLst>
          </p:cNvPr>
          <p:cNvSpPr txBox="1"/>
          <p:nvPr/>
        </p:nvSpPr>
        <p:spPr>
          <a:xfrm>
            <a:off x="601132" y="204897"/>
            <a:ext cx="3046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</a:rPr>
              <a:t>SECTION TITLE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AFD365-E838-412B-AE7D-6FE3B85DBE0C}"/>
              </a:ext>
            </a:extLst>
          </p:cNvPr>
          <p:cNvSpPr txBox="1"/>
          <p:nvPr/>
        </p:nvSpPr>
        <p:spPr>
          <a:xfrm>
            <a:off x="601132" y="552753"/>
            <a:ext cx="2393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Roboto" panose="02000000000000000000" pitchFamily="2" charset="0"/>
              </a:rPr>
              <a:t>Subsection Title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076678E-1A3E-410D-83C0-68DEBC60FBB2}"/>
              </a:ext>
            </a:extLst>
          </p:cNvPr>
          <p:cNvSpPr txBox="1"/>
          <p:nvPr/>
        </p:nvSpPr>
        <p:spPr>
          <a:xfrm>
            <a:off x="601132" y="1524031"/>
            <a:ext cx="107754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Roboto" panose="02000000000000000000" pitchFamily="2" charset="0"/>
                <a:cs typeface="Calibri" panose="020F0502020204030204" pitchFamily="34" charset="0"/>
              </a:rPr>
              <a:t>A Header</a:t>
            </a:r>
          </a:p>
          <a:p>
            <a:endParaRPr lang="en-GB" b="1" dirty="0">
              <a:latin typeface="Roboto" panose="02000000000000000000" pitchFamily="2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Font typeface="Arial" panose="020B0604020202020204" pitchFamily="34" charset="0"/>
              <a:buChar char="•"/>
            </a:pPr>
            <a:endParaRPr lang="en-GB" dirty="0">
              <a:latin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395B450-D960-444D-8538-3D03AAB56265}"/>
              </a:ext>
            </a:extLst>
          </p:cNvPr>
          <p:cNvSpPr txBox="1"/>
          <p:nvPr/>
        </p:nvSpPr>
        <p:spPr>
          <a:xfrm>
            <a:off x="601132" y="3693848"/>
            <a:ext cx="608852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4270"/>
              </a:buClr>
            </a:pPr>
            <a:r>
              <a:rPr lang="en-GB" sz="2000" b="1" dirty="0">
                <a:latin typeface="Roboto" panose="02000000000000000000" pitchFamily="2" charset="0"/>
                <a:cs typeface="Calibri" panose="020F0502020204030204" pitchFamily="34" charset="0"/>
              </a:rPr>
              <a:t>A Second Header</a:t>
            </a:r>
          </a:p>
          <a:p>
            <a:pPr>
              <a:buClr>
                <a:srgbClr val="004270"/>
              </a:buClr>
            </a:pPr>
            <a:endParaRPr lang="en-GB" b="1" dirty="0">
              <a:latin typeface="Roboto" panose="02000000000000000000" pitchFamily="2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8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GB" dirty="0">
              <a:latin typeface="Roboto" panose="02000000000000000000" pitchFamily="2" charset="0"/>
            </a:endParaRPr>
          </a:p>
        </p:txBody>
      </p:sp>
      <p:sp>
        <p:nvSpPr>
          <p:cNvPr id="111" name="Slide Number Placeholder 69">
            <a:extLst>
              <a:ext uri="{FF2B5EF4-FFF2-40B4-BE49-F238E27FC236}">
                <a16:creationId xmlns:a16="http://schemas.microsoft.com/office/drawing/2014/main" id="{CE69093E-C34D-4C82-9500-EE2FE3788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9975" y="6431231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/>
              <a:t>4</a:t>
            </a:fld>
            <a:endParaRPr lang="en-GB" dirty="0"/>
          </a:p>
        </p:txBody>
      </p:sp>
      <p:sp>
        <p:nvSpPr>
          <p:cNvPr id="71" name="Footer Placeholder 68">
            <a:extLst>
              <a:ext uri="{FF2B5EF4-FFF2-40B4-BE49-F238E27FC236}">
                <a16:creationId xmlns:a16="http://schemas.microsoft.com/office/drawing/2014/main" id="{733E04D0-36E0-4412-9D1C-B7FF3C9B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grpSp>
        <p:nvGrpSpPr>
          <p:cNvPr id="39" name="Graphic 6">
            <a:extLst>
              <a:ext uri="{FF2B5EF4-FFF2-40B4-BE49-F238E27FC236}">
                <a16:creationId xmlns:a16="http://schemas.microsoft.com/office/drawing/2014/main" id="{D58E2E92-6CCD-4426-9C23-55DF8B462F89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40" name="Graphic 6">
              <a:extLst>
                <a:ext uri="{FF2B5EF4-FFF2-40B4-BE49-F238E27FC236}">
                  <a16:creationId xmlns:a16="http://schemas.microsoft.com/office/drawing/2014/main" id="{AFF573C8-F33C-40C0-BE26-76D5A14BF361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Graphic 6">
              <a:extLst>
                <a:ext uri="{FF2B5EF4-FFF2-40B4-BE49-F238E27FC236}">
                  <a16:creationId xmlns:a16="http://schemas.microsoft.com/office/drawing/2014/main" id="{3E62257C-EA38-48DA-B20B-305F8E495D4A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42" name="Graphic 6">
              <a:extLst>
                <a:ext uri="{FF2B5EF4-FFF2-40B4-BE49-F238E27FC236}">
                  <a16:creationId xmlns:a16="http://schemas.microsoft.com/office/drawing/2014/main" id="{7E457913-728E-41A7-8BF7-22F6D70063A8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67" name="Graphic 6">
                <a:extLst>
                  <a:ext uri="{FF2B5EF4-FFF2-40B4-BE49-F238E27FC236}">
                    <a16:creationId xmlns:a16="http://schemas.microsoft.com/office/drawing/2014/main" id="{9ACD92F9-D93B-4ABF-A0D1-0EAF8ECEEEE7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8" name="Graphic 6">
                <a:extLst>
                  <a:ext uri="{FF2B5EF4-FFF2-40B4-BE49-F238E27FC236}">
                    <a16:creationId xmlns:a16="http://schemas.microsoft.com/office/drawing/2014/main" id="{9D1E59C1-ABF8-4235-82E4-8223E27EB527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43" name="Graphic 6">
              <a:extLst>
                <a:ext uri="{FF2B5EF4-FFF2-40B4-BE49-F238E27FC236}">
                  <a16:creationId xmlns:a16="http://schemas.microsoft.com/office/drawing/2014/main" id="{AE8ED773-2FAA-4831-8283-067F41C4AC9E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44" name="Graphic 6">
              <a:extLst>
                <a:ext uri="{FF2B5EF4-FFF2-40B4-BE49-F238E27FC236}">
                  <a16:creationId xmlns:a16="http://schemas.microsoft.com/office/drawing/2014/main" id="{D4AEAF4A-4115-4AAE-9A33-8E2E6BFA76DA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45" name="Graphic 6">
                <a:extLst>
                  <a:ext uri="{FF2B5EF4-FFF2-40B4-BE49-F238E27FC236}">
                    <a16:creationId xmlns:a16="http://schemas.microsoft.com/office/drawing/2014/main" id="{44EFA0AE-6D98-42A5-AC2C-87039676AE02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6" name="Graphic 6">
                <a:extLst>
                  <a:ext uri="{FF2B5EF4-FFF2-40B4-BE49-F238E27FC236}">
                    <a16:creationId xmlns:a16="http://schemas.microsoft.com/office/drawing/2014/main" id="{D54C533A-2F99-4BB7-99F0-43AB70A462AD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7" name="Graphic 6">
                <a:extLst>
                  <a:ext uri="{FF2B5EF4-FFF2-40B4-BE49-F238E27FC236}">
                    <a16:creationId xmlns:a16="http://schemas.microsoft.com/office/drawing/2014/main" id="{5E1F8FB1-00E3-437E-93F6-53E466F06706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8" name="Graphic 6">
                <a:extLst>
                  <a:ext uri="{FF2B5EF4-FFF2-40B4-BE49-F238E27FC236}">
                    <a16:creationId xmlns:a16="http://schemas.microsoft.com/office/drawing/2014/main" id="{E5F946A9-3955-4E75-8705-8181C57064A8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9" name="Graphic 6">
                <a:extLst>
                  <a:ext uri="{FF2B5EF4-FFF2-40B4-BE49-F238E27FC236}">
                    <a16:creationId xmlns:a16="http://schemas.microsoft.com/office/drawing/2014/main" id="{E08071B7-B89C-4529-929E-795D1B2C5CB5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0" name="Graphic 6">
                <a:extLst>
                  <a:ext uri="{FF2B5EF4-FFF2-40B4-BE49-F238E27FC236}">
                    <a16:creationId xmlns:a16="http://schemas.microsoft.com/office/drawing/2014/main" id="{5F11E907-04E7-4FF5-ADCB-3832FBC28E7F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1" name="Graphic 6">
                <a:extLst>
                  <a:ext uri="{FF2B5EF4-FFF2-40B4-BE49-F238E27FC236}">
                    <a16:creationId xmlns:a16="http://schemas.microsoft.com/office/drawing/2014/main" id="{A2113F63-A612-4A67-A35E-6B554C3643D3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2" name="Graphic 6">
                <a:extLst>
                  <a:ext uri="{FF2B5EF4-FFF2-40B4-BE49-F238E27FC236}">
                    <a16:creationId xmlns:a16="http://schemas.microsoft.com/office/drawing/2014/main" id="{74321785-F24D-4210-96E1-658CBB4335FA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3" name="Graphic 6">
                <a:extLst>
                  <a:ext uri="{FF2B5EF4-FFF2-40B4-BE49-F238E27FC236}">
                    <a16:creationId xmlns:a16="http://schemas.microsoft.com/office/drawing/2014/main" id="{1251E58D-AEC5-4C97-8859-B5B4DB06AB13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4" name="Graphic 6">
                <a:extLst>
                  <a:ext uri="{FF2B5EF4-FFF2-40B4-BE49-F238E27FC236}">
                    <a16:creationId xmlns:a16="http://schemas.microsoft.com/office/drawing/2014/main" id="{D1F50A3E-E3A8-4639-B945-79A9DB6088F3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5" name="Graphic 6">
                <a:extLst>
                  <a:ext uri="{FF2B5EF4-FFF2-40B4-BE49-F238E27FC236}">
                    <a16:creationId xmlns:a16="http://schemas.microsoft.com/office/drawing/2014/main" id="{019E5C32-FC76-4CA8-8E92-1187A34FB88E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6" name="Graphic 6">
                <a:extLst>
                  <a:ext uri="{FF2B5EF4-FFF2-40B4-BE49-F238E27FC236}">
                    <a16:creationId xmlns:a16="http://schemas.microsoft.com/office/drawing/2014/main" id="{09AAD96C-3DE9-41FE-830A-38E04F1EBF4C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7" name="Graphic 6">
                <a:extLst>
                  <a:ext uri="{FF2B5EF4-FFF2-40B4-BE49-F238E27FC236}">
                    <a16:creationId xmlns:a16="http://schemas.microsoft.com/office/drawing/2014/main" id="{0CBE9DB3-B6AF-442A-A6E8-09429B84E1E3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8" name="Graphic 6">
                <a:extLst>
                  <a:ext uri="{FF2B5EF4-FFF2-40B4-BE49-F238E27FC236}">
                    <a16:creationId xmlns:a16="http://schemas.microsoft.com/office/drawing/2014/main" id="{169A2781-F7F4-4E19-A6C8-E4A44D7109DD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9" name="Graphic 6">
                <a:extLst>
                  <a:ext uri="{FF2B5EF4-FFF2-40B4-BE49-F238E27FC236}">
                    <a16:creationId xmlns:a16="http://schemas.microsoft.com/office/drawing/2014/main" id="{D9B247AD-7B72-497C-BB3A-F7B654A6BEC9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0" name="Graphic 6">
                <a:extLst>
                  <a:ext uri="{FF2B5EF4-FFF2-40B4-BE49-F238E27FC236}">
                    <a16:creationId xmlns:a16="http://schemas.microsoft.com/office/drawing/2014/main" id="{6A7E6394-9A7F-4E1C-B942-3C207EE0C8E1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1" name="Graphic 6">
                <a:extLst>
                  <a:ext uri="{FF2B5EF4-FFF2-40B4-BE49-F238E27FC236}">
                    <a16:creationId xmlns:a16="http://schemas.microsoft.com/office/drawing/2014/main" id="{ED9D612B-0CA3-4C7E-8F36-1B5E0B71DB0D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2" name="Graphic 6">
                <a:extLst>
                  <a:ext uri="{FF2B5EF4-FFF2-40B4-BE49-F238E27FC236}">
                    <a16:creationId xmlns:a16="http://schemas.microsoft.com/office/drawing/2014/main" id="{6D185C71-9BE7-433D-868D-F160EA381191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3" name="Graphic 6">
                <a:extLst>
                  <a:ext uri="{FF2B5EF4-FFF2-40B4-BE49-F238E27FC236}">
                    <a16:creationId xmlns:a16="http://schemas.microsoft.com/office/drawing/2014/main" id="{8C4226A7-87A2-4737-830A-F6415C21E33F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4" name="Graphic 6">
                <a:extLst>
                  <a:ext uri="{FF2B5EF4-FFF2-40B4-BE49-F238E27FC236}">
                    <a16:creationId xmlns:a16="http://schemas.microsoft.com/office/drawing/2014/main" id="{B280F30B-680F-4760-917D-E656A3820452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5" name="Graphic 6">
                <a:extLst>
                  <a:ext uri="{FF2B5EF4-FFF2-40B4-BE49-F238E27FC236}">
                    <a16:creationId xmlns:a16="http://schemas.microsoft.com/office/drawing/2014/main" id="{97B9ADFF-3BAF-4B85-96C3-B9CB0078454E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6" name="Graphic 6">
                <a:extLst>
                  <a:ext uri="{FF2B5EF4-FFF2-40B4-BE49-F238E27FC236}">
                    <a16:creationId xmlns:a16="http://schemas.microsoft.com/office/drawing/2014/main" id="{82A1844E-387C-4F1F-AF9B-1ABE2C687383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7579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87D0084-FB29-4DDE-BA47-E6CCC7D9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40502065-17FF-4DC5-B4F1-3B861404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8238" y="6430125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>
                <a:latin typeface="Roboto" panose="02000000000000000000" pitchFamily="2" charset="0"/>
                <a:ea typeface="Roboto" panose="02000000000000000000" pitchFamily="2" charset="0"/>
              </a:rPr>
              <a:t>5</a:t>
            </a:fld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0047A6-5620-4E9B-BB88-52F813B5D2CE}"/>
              </a:ext>
            </a:extLst>
          </p:cNvPr>
          <p:cNvSpPr txBox="1"/>
          <p:nvPr/>
        </p:nvSpPr>
        <p:spPr>
          <a:xfrm>
            <a:off x="608343" y="181604"/>
            <a:ext cx="729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ANOTHER SECTION TITLE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AFD365-E838-412B-AE7D-6FE3B85DBE0C}"/>
              </a:ext>
            </a:extLst>
          </p:cNvPr>
          <p:cNvSpPr txBox="1"/>
          <p:nvPr/>
        </p:nvSpPr>
        <p:spPr>
          <a:xfrm>
            <a:off x="608343" y="551714"/>
            <a:ext cx="589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Subsection With A Footnote</a:t>
            </a:r>
            <a:r>
              <a:rPr lang="en-GB" sz="2400" baseline="30000" dirty="0">
                <a:latin typeface="Roboto" panose="02000000000000000000" pitchFamily="2" charset="0"/>
                <a:ea typeface="Roboto" panose="02000000000000000000" pitchFamily="2" charset="0"/>
              </a:rPr>
              <a:t>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AF528D-2D5F-4E86-ADC2-B997D15397EF}"/>
              </a:ext>
            </a:extLst>
          </p:cNvPr>
          <p:cNvSpPr txBox="1"/>
          <p:nvPr/>
        </p:nvSpPr>
        <p:spPr>
          <a:xfrm>
            <a:off x="621661" y="6341148"/>
            <a:ext cx="74905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*</a:t>
            </a:r>
            <a:r>
              <a:rPr lang="en-US" sz="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Footnote</a:t>
            </a:r>
            <a:endParaRPr lang="en-GB" sz="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AA296A-92B5-475E-AE0A-2DE52F1E5CFA}"/>
              </a:ext>
            </a:extLst>
          </p:cNvPr>
          <p:cNvSpPr/>
          <p:nvPr/>
        </p:nvSpPr>
        <p:spPr>
          <a:xfrm>
            <a:off x="617681" y="1628775"/>
            <a:ext cx="10801350" cy="864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4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endParaRPr lang="en-GB" sz="14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68" name="Chart 67">
                <a:extLst>
                  <a:ext uri="{FF2B5EF4-FFF2-40B4-BE49-F238E27FC236}">
                    <a16:creationId xmlns:a16="http://schemas.microsoft.com/office/drawing/2014/main" id="{C1EC7D55-ABF9-4CFF-A0C2-87FF3450A5F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87221439"/>
                  </p:ext>
                </p:extLst>
              </p:nvPr>
            </p:nvGraphicFramePr>
            <p:xfrm>
              <a:off x="608343" y="2708920"/>
              <a:ext cx="5271757" cy="330326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68" name="Chart 67">
                <a:extLst>
                  <a:ext uri="{FF2B5EF4-FFF2-40B4-BE49-F238E27FC236}">
                    <a16:creationId xmlns:a16="http://schemas.microsoft.com/office/drawing/2014/main" id="{C1EC7D55-ABF9-4CFF-A0C2-87FF3450A5F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8343" y="2708920"/>
                <a:ext cx="5271757" cy="33032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71" name="Chart 70">
                <a:extLst>
                  <a:ext uri="{FF2B5EF4-FFF2-40B4-BE49-F238E27FC236}">
                    <a16:creationId xmlns:a16="http://schemas.microsoft.com/office/drawing/2014/main" id="{58D499C5-2527-46E6-99C6-ADDF91FB11F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88916004"/>
                  </p:ext>
                </p:extLst>
              </p:nvPr>
            </p:nvGraphicFramePr>
            <p:xfrm>
              <a:off x="6278108" y="2698948"/>
              <a:ext cx="5271757" cy="330326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71" name="Chart 70">
                <a:extLst>
                  <a:ext uri="{FF2B5EF4-FFF2-40B4-BE49-F238E27FC236}">
                    <a16:creationId xmlns:a16="http://schemas.microsoft.com/office/drawing/2014/main" id="{58D499C5-2527-46E6-99C6-ADDF91FB11F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78108" y="2698948"/>
                <a:ext cx="5271757" cy="3303264"/>
              </a:xfrm>
              <a:prstGeom prst="rect">
                <a:avLst/>
              </a:prstGeom>
            </p:spPr>
          </p:pic>
        </mc:Fallback>
      </mc:AlternateContent>
      <p:grpSp>
        <p:nvGrpSpPr>
          <p:cNvPr id="74" name="Graphic 6">
            <a:extLst>
              <a:ext uri="{FF2B5EF4-FFF2-40B4-BE49-F238E27FC236}">
                <a16:creationId xmlns:a16="http://schemas.microsoft.com/office/drawing/2014/main" id="{199ADB8E-2565-46C2-8835-144D857C13C3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75" name="Graphic 6">
              <a:extLst>
                <a:ext uri="{FF2B5EF4-FFF2-40B4-BE49-F238E27FC236}">
                  <a16:creationId xmlns:a16="http://schemas.microsoft.com/office/drawing/2014/main" id="{2344B75E-EC9F-455B-B26C-24462629B0D4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Graphic 6">
              <a:extLst>
                <a:ext uri="{FF2B5EF4-FFF2-40B4-BE49-F238E27FC236}">
                  <a16:creationId xmlns:a16="http://schemas.microsoft.com/office/drawing/2014/main" id="{4377954B-968E-4E08-9F43-D1A4FEFBD5E1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8" name="Graphic 6">
              <a:extLst>
                <a:ext uri="{FF2B5EF4-FFF2-40B4-BE49-F238E27FC236}">
                  <a16:creationId xmlns:a16="http://schemas.microsoft.com/office/drawing/2014/main" id="{F138EFCB-A8A4-46C2-99DE-8505DF2534D5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106" name="Graphic 6">
                <a:extLst>
                  <a:ext uri="{FF2B5EF4-FFF2-40B4-BE49-F238E27FC236}">
                    <a16:creationId xmlns:a16="http://schemas.microsoft.com/office/drawing/2014/main" id="{5FEBA7FE-DC2D-4E2A-8AFD-46D50BCE257F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7" name="Graphic 6">
                <a:extLst>
                  <a:ext uri="{FF2B5EF4-FFF2-40B4-BE49-F238E27FC236}">
                    <a16:creationId xmlns:a16="http://schemas.microsoft.com/office/drawing/2014/main" id="{4FB514C3-8971-41C1-8733-8D7857D3BD90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79" name="Graphic 6">
              <a:extLst>
                <a:ext uri="{FF2B5EF4-FFF2-40B4-BE49-F238E27FC236}">
                  <a16:creationId xmlns:a16="http://schemas.microsoft.com/office/drawing/2014/main" id="{330CB6ED-A3E2-4E88-B9AD-F4AA732D9049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80" name="Graphic 6">
              <a:extLst>
                <a:ext uri="{FF2B5EF4-FFF2-40B4-BE49-F238E27FC236}">
                  <a16:creationId xmlns:a16="http://schemas.microsoft.com/office/drawing/2014/main" id="{36FCAE95-9234-4423-801D-D7703088B97F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81" name="Graphic 6">
                <a:extLst>
                  <a:ext uri="{FF2B5EF4-FFF2-40B4-BE49-F238E27FC236}">
                    <a16:creationId xmlns:a16="http://schemas.microsoft.com/office/drawing/2014/main" id="{8185593E-846B-40CD-B28C-0BBAD68EC146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2" name="Graphic 6">
                <a:extLst>
                  <a:ext uri="{FF2B5EF4-FFF2-40B4-BE49-F238E27FC236}">
                    <a16:creationId xmlns:a16="http://schemas.microsoft.com/office/drawing/2014/main" id="{60C3D7AA-F706-45AC-9339-D8BAB48BC5EB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3" name="Graphic 6">
                <a:extLst>
                  <a:ext uri="{FF2B5EF4-FFF2-40B4-BE49-F238E27FC236}">
                    <a16:creationId xmlns:a16="http://schemas.microsoft.com/office/drawing/2014/main" id="{C8DB65D2-914F-4BDC-952D-7605C7F5CAA8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4" name="Graphic 6">
                <a:extLst>
                  <a:ext uri="{FF2B5EF4-FFF2-40B4-BE49-F238E27FC236}">
                    <a16:creationId xmlns:a16="http://schemas.microsoft.com/office/drawing/2014/main" id="{868CFAA1-4946-4F7A-9C85-3C0417FFFAFB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5" name="Graphic 6">
                <a:extLst>
                  <a:ext uri="{FF2B5EF4-FFF2-40B4-BE49-F238E27FC236}">
                    <a16:creationId xmlns:a16="http://schemas.microsoft.com/office/drawing/2014/main" id="{2220252C-CCDB-4A03-A3AB-CD1A2E2E9FC0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6" name="Graphic 6">
                <a:extLst>
                  <a:ext uri="{FF2B5EF4-FFF2-40B4-BE49-F238E27FC236}">
                    <a16:creationId xmlns:a16="http://schemas.microsoft.com/office/drawing/2014/main" id="{283E0A79-D401-48B8-92E2-7D68378BF642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7" name="Graphic 6">
                <a:extLst>
                  <a:ext uri="{FF2B5EF4-FFF2-40B4-BE49-F238E27FC236}">
                    <a16:creationId xmlns:a16="http://schemas.microsoft.com/office/drawing/2014/main" id="{6AEEC8B2-043D-4B86-AF95-730BB065E9A9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8" name="Graphic 6">
                <a:extLst>
                  <a:ext uri="{FF2B5EF4-FFF2-40B4-BE49-F238E27FC236}">
                    <a16:creationId xmlns:a16="http://schemas.microsoft.com/office/drawing/2014/main" id="{9421D994-3717-45FE-B779-B5E98A4192A4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9" name="Graphic 6">
                <a:extLst>
                  <a:ext uri="{FF2B5EF4-FFF2-40B4-BE49-F238E27FC236}">
                    <a16:creationId xmlns:a16="http://schemas.microsoft.com/office/drawing/2014/main" id="{79C8ACD9-8D88-4A58-9E7F-D618E2914652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0" name="Graphic 6">
                <a:extLst>
                  <a:ext uri="{FF2B5EF4-FFF2-40B4-BE49-F238E27FC236}">
                    <a16:creationId xmlns:a16="http://schemas.microsoft.com/office/drawing/2014/main" id="{2595255F-AE4D-422B-9008-1773EDEAFCB0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1" name="Graphic 6">
                <a:extLst>
                  <a:ext uri="{FF2B5EF4-FFF2-40B4-BE49-F238E27FC236}">
                    <a16:creationId xmlns:a16="http://schemas.microsoft.com/office/drawing/2014/main" id="{1B6EBC90-F73B-42AA-8F27-9C7BB902753E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2" name="Graphic 6">
                <a:extLst>
                  <a:ext uri="{FF2B5EF4-FFF2-40B4-BE49-F238E27FC236}">
                    <a16:creationId xmlns:a16="http://schemas.microsoft.com/office/drawing/2014/main" id="{5D071594-29B5-4878-9A29-F65029A79FC1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3" name="Graphic 6">
                <a:extLst>
                  <a:ext uri="{FF2B5EF4-FFF2-40B4-BE49-F238E27FC236}">
                    <a16:creationId xmlns:a16="http://schemas.microsoft.com/office/drawing/2014/main" id="{C5FA1B2E-CE2A-4CE6-8262-F8042BAD59F8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4" name="Graphic 6">
                <a:extLst>
                  <a:ext uri="{FF2B5EF4-FFF2-40B4-BE49-F238E27FC236}">
                    <a16:creationId xmlns:a16="http://schemas.microsoft.com/office/drawing/2014/main" id="{44090B66-B3ED-4A3C-BB4A-3C5E55773688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5" name="Graphic 6">
                <a:extLst>
                  <a:ext uri="{FF2B5EF4-FFF2-40B4-BE49-F238E27FC236}">
                    <a16:creationId xmlns:a16="http://schemas.microsoft.com/office/drawing/2014/main" id="{16EC0F03-9BC8-4B6D-9362-67DB44EABA5C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6" name="Graphic 6">
                <a:extLst>
                  <a:ext uri="{FF2B5EF4-FFF2-40B4-BE49-F238E27FC236}">
                    <a16:creationId xmlns:a16="http://schemas.microsoft.com/office/drawing/2014/main" id="{FB20E03D-7A00-4FA4-AD7F-AEC943D2E480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7" name="Graphic 6">
                <a:extLst>
                  <a:ext uri="{FF2B5EF4-FFF2-40B4-BE49-F238E27FC236}">
                    <a16:creationId xmlns:a16="http://schemas.microsoft.com/office/drawing/2014/main" id="{D5F4144F-9566-4117-BDF1-A198A43BBD89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0" name="Graphic 6">
                <a:extLst>
                  <a:ext uri="{FF2B5EF4-FFF2-40B4-BE49-F238E27FC236}">
                    <a16:creationId xmlns:a16="http://schemas.microsoft.com/office/drawing/2014/main" id="{AC31E4AB-82A7-43DB-95E4-AAB0CF78983A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2" name="Graphic 6">
                <a:extLst>
                  <a:ext uri="{FF2B5EF4-FFF2-40B4-BE49-F238E27FC236}">
                    <a16:creationId xmlns:a16="http://schemas.microsoft.com/office/drawing/2014/main" id="{A7ECC6F5-1454-4435-93C4-6E7D5A59E45A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3" name="Graphic 6">
                <a:extLst>
                  <a:ext uri="{FF2B5EF4-FFF2-40B4-BE49-F238E27FC236}">
                    <a16:creationId xmlns:a16="http://schemas.microsoft.com/office/drawing/2014/main" id="{E628D942-37EC-493B-AA9D-5EADE2113BCF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4" name="Graphic 6">
                <a:extLst>
                  <a:ext uri="{FF2B5EF4-FFF2-40B4-BE49-F238E27FC236}">
                    <a16:creationId xmlns:a16="http://schemas.microsoft.com/office/drawing/2014/main" id="{706C05A5-0CF4-4F12-9F39-AD4392D7F7BB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5" name="Graphic 6">
                <a:extLst>
                  <a:ext uri="{FF2B5EF4-FFF2-40B4-BE49-F238E27FC236}">
                    <a16:creationId xmlns:a16="http://schemas.microsoft.com/office/drawing/2014/main" id="{AEE116F7-7C63-4E5F-BA93-D01F57F75C3B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947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aphic 6">
            <a:extLst>
              <a:ext uri="{FF2B5EF4-FFF2-40B4-BE49-F238E27FC236}">
                <a16:creationId xmlns:a16="http://schemas.microsoft.com/office/drawing/2014/main" id="{9A7C5D07-5E94-424F-BFAA-29544EE111E3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39" name="Graphic 6">
              <a:extLst>
                <a:ext uri="{FF2B5EF4-FFF2-40B4-BE49-F238E27FC236}">
                  <a16:creationId xmlns:a16="http://schemas.microsoft.com/office/drawing/2014/main" id="{60B18C5A-532F-42AB-AF17-284478A55E48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Graphic 6">
              <a:extLst>
                <a:ext uri="{FF2B5EF4-FFF2-40B4-BE49-F238E27FC236}">
                  <a16:creationId xmlns:a16="http://schemas.microsoft.com/office/drawing/2014/main" id="{B1BD77A5-DC60-460C-BC8D-DD84BFB56919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41" name="Graphic 6">
              <a:extLst>
                <a:ext uri="{FF2B5EF4-FFF2-40B4-BE49-F238E27FC236}">
                  <a16:creationId xmlns:a16="http://schemas.microsoft.com/office/drawing/2014/main" id="{499078D6-2CF8-438A-B251-AEB9724B5036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42" name="Graphic 6">
                <a:extLst>
                  <a:ext uri="{FF2B5EF4-FFF2-40B4-BE49-F238E27FC236}">
                    <a16:creationId xmlns:a16="http://schemas.microsoft.com/office/drawing/2014/main" id="{696F6A8A-3937-4B37-A122-49369E05122B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3" name="Graphic 6">
                <a:extLst>
                  <a:ext uri="{FF2B5EF4-FFF2-40B4-BE49-F238E27FC236}">
                    <a16:creationId xmlns:a16="http://schemas.microsoft.com/office/drawing/2014/main" id="{391BD083-39BD-4E11-AF9B-FE281E5CC626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44" name="Graphic 6">
              <a:extLst>
                <a:ext uri="{FF2B5EF4-FFF2-40B4-BE49-F238E27FC236}">
                  <a16:creationId xmlns:a16="http://schemas.microsoft.com/office/drawing/2014/main" id="{CA818F71-8EF5-4EBB-B190-5A0D5D8A482E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45" name="Graphic 6">
              <a:extLst>
                <a:ext uri="{FF2B5EF4-FFF2-40B4-BE49-F238E27FC236}">
                  <a16:creationId xmlns:a16="http://schemas.microsoft.com/office/drawing/2014/main" id="{0E83237F-2F1E-43A4-A909-C032E322A748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46" name="Graphic 6">
                <a:extLst>
                  <a:ext uri="{FF2B5EF4-FFF2-40B4-BE49-F238E27FC236}">
                    <a16:creationId xmlns:a16="http://schemas.microsoft.com/office/drawing/2014/main" id="{E6CD0A85-F738-438D-8B27-19FCC3D53F68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7" name="Graphic 6">
                <a:extLst>
                  <a:ext uri="{FF2B5EF4-FFF2-40B4-BE49-F238E27FC236}">
                    <a16:creationId xmlns:a16="http://schemas.microsoft.com/office/drawing/2014/main" id="{49953380-45BC-450A-A89B-C2B14D4E0867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8" name="Graphic 6">
                <a:extLst>
                  <a:ext uri="{FF2B5EF4-FFF2-40B4-BE49-F238E27FC236}">
                    <a16:creationId xmlns:a16="http://schemas.microsoft.com/office/drawing/2014/main" id="{A0CD0ACF-3664-4DFA-B25A-9F383CF452CD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9" name="Graphic 6">
                <a:extLst>
                  <a:ext uri="{FF2B5EF4-FFF2-40B4-BE49-F238E27FC236}">
                    <a16:creationId xmlns:a16="http://schemas.microsoft.com/office/drawing/2014/main" id="{851E5B33-0AB5-4BEF-B8E0-F6B93965197C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0" name="Graphic 6">
                <a:extLst>
                  <a:ext uri="{FF2B5EF4-FFF2-40B4-BE49-F238E27FC236}">
                    <a16:creationId xmlns:a16="http://schemas.microsoft.com/office/drawing/2014/main" id="{8DB9FAD1-61B9-4DF5-9793-70B782ABD934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1" name="Graphic 6">
                <a:extLst>
                  <a:ext uri="{FF2B5EF4-FFF2-40B4-BE49-F238E27FC236}">
                    <a16:creationId xmlns:a16="http://schemas.microsoft.com/office/drawing/2014/main" id="{01750A48-9FF8-40AA-9570-2DD8D78CC421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2" name="Graphic 6">
                <a:extLst>
                  <a:ext uri="{FF2B5EF4-FFF2-40B4-BE49-F238E27FC236}">
                    <a16:creationId xmlns:a16="http://schemas.microsoft.com/office/drawing/2014/main" id="{B592BDC6-ED8C-4E84-98BE-1945EE09063B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3" name="Graphic 6">
                <a:extLst>
                  <a:ext uri="{FF2B5EF4-FFF2-40B4-BE49-F238E27FC236}">
                    <a16:creationId xmlns:a16="http://schemas.microsoft.com/office/drawing/2014/main" id="{60CA0CED-8D38-4E63-9FFF-BD7839AF320B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4" name="Graphic 6">
                <a:extLst>
                  <a:ext uri="{FF2B5EF4-FFF2-40B4-BE49-F238E27FC236}">
                    <a16:creationId xmlns:a16="http://schemas.microsoft.com/office/drawing/2014/main" id="{32A76D57-FCDC-4E37-A15A-E51A5006B1E7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5" name="Graphic 6">
                <a:extLst>
                  <a:ext uri="{FF2B5EF4-FFF2-40B4-BE49-F238E27FC236}">
                    <a16:creationId xmlns:a16="http://schemas.microsoft.com/office/drawing/2014/main" id="{EEB20508-6360-4D99-BB73-577511DD9659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6" name="Graphic 6">
                <a:extLst>
                  <a:ext uri="{FF2B5EF4-FFF2-40B4-BE49-F238E27FC236}">
                    <a16:creationId xmlns:a16="http://schemas.microsoft.com/office/drawing/2014/main" id="{300D6725-146C-4471-8311-BA43CA7D58AF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7" name="Graphic 6">
                <a:extLst>
                  <a:ext uri="{FF2B5EF4-FFF2-40B4-BE49-F238E27FC236}">
                    <a16:creationId xmlns:a16="http://schemas.microsoft.com/office/drawing/2014/main" id="{0646290F-4DF3-4235-8263-D442B6C6166F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8" name="Graphic 6">
                <a:extLst>
                  <a:ext uri="{FF2B5EF4-FFF2-40B4-BE49-F238E27FC236}">
                    <a16:creationId xmlns:a16="http://schemas.microsoft.com/office/drawing/2014/main" id="{F83F3A07-37F5-4ECB-979D-A45186B868E9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9" name="Graphic 6">
                <a:extLst>
                  <a:ext uri="{FF2B5EF4-FFF2-40B4-BE49-F238E27FC236}">
                    <a16:creationId xmlns:a16="http://schemas.microsoft.com/office/drawing/2014/main" id="{AF9F5074-085F-4918-8E6F-1971AA726629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0" name="Graphic 6">
                <a:extLst>
                  <a:ext uri="{FF2B5EF4-FFF2-40B4-BE49-F238E27FC236}">
                    <a16:creationId xmlns:a16="http://schemas.microsoft.com/office/drawing/2014/main" id="{63A20874-4D0D-476E-83CA-9A49628F667A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1" name="Graphic 6">
                <a:extLst>
                  <a:ext uri="{FF2B5EF4-FFF2-40B4-BE49-F238E27FC236}">
                    <a16:creationId xmlns:a16="http://schemas.microsoft.com/office/drawing/2014/main" id="{72505CAB-636D-42B6-9509-B98F9BAEC7AC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2" name="Graphic 6">
                <a:extLst>
                  <a:ext uri="{FF2B5EF4-FFF2-40B4-BE49-F238E27FC236}">
                    <a16:creationId xmlns:a16="http://schemas.microsoft.com/office/drawing/2014/main" id="{CC1F63B7-F0A4-4208-AD16-15D7B9314C4C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3" name="Graphic 6">
                <a:extLst>
                  <a:ext uri="{FF2B5EF4-FFF2-40B4-BE49-F238E27FC236}">
                    <a16:creationId xmlns:a16="http://schemas.microsoft.com/office/drawing/2014/main" id="{1AD8A17D-CB19-46C3-8B69-152A3B64FFEE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4" name="Graphic 6">
                <a:extLst>
                  <a:ext uri="{FF2B5EF4-FFF2-40B4-BE49-F238E27FC236}">
                    <a16:creationId xmlns:a16="http://schemas.microsoft.com/office/drawing/2014/main" id="{A38F3890-0AC2-41E7-BEEF-37E355D88D9E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5" name="Graphic 6">
                <a:extLst>
                  <a:ext uri="{FF2B5EF4-FFF2-40B4-BE49-F238E27FC236}">
                    <a16:creationId xmlns:a16="http://schemas.microsoft.com/office/drawing/2014/main" id="{7ADCDB38-94B1-42D9-99DA-453DB5620182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6" name="Graphic 6">
                <a:extLst>
                  <a:ext uri="{FF2B5EF4-FFF2-40B4-BE49-F238E27FC236}">
                    <a16:creationId xmlns:a16="http://schemas.microsoft.com/office/drawing/2014/main" id="{2685F2C7-A481-48B9-9EB0-AD47E47AA40A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7" name="Graphic 6">
                <a:extLst>
                  <a:ext uri="{FF2B5EF4-FFF2-40B4-BE49-F238E27FC236}">
                    <a16:creationId xmlns:a16="http://schemas.microsoft.com/office/drawing/2014/main" id="{6EA09D51-4D44-44DA-BFA5-8DFFCF8256F4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87D0084-FB29-4DDE-BA47-E6CCC7D9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40502065-17FF-4DC5-B4F1-3B861404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8238" y="6430125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>
                <a:latin typeface="Roboto" panose="02000000000000000000" pitchFamily="2" charset="0"/>
                <a:ea typeface="Roboto" panose="02000000000000000000" pitchFamily="2" charset="0"/>
              </a:rPr>
              <a:t>6</a:t>
            </a:fld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AFD365-E838-412B-AE7D-6FE3B85DBE0C}"/>
              </a:ext>
            </a:extLst>
          </p:cNvPr>
          <p:cNvSpPr txBox="1"/>
          <p:nvPr/>
        </p:nvSpPr>
        <p:spPr>
          <a:xfrm>
            <a:off x="608343" y="551714"/>
            <a:ext cx="589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Another Subsection Title</a:t>
            </a:r>
            <a:endParaRPr lang="en-GB" sz="2400" baseline="30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B3449C0-FC7E-40CB-A2EE-D22B4AFA2DD1}"/>
              </a:ext>
            </a:extLst>
          </p:cNvPr>
          <p:cNvSpPr txBox="1"/>
          <p:nvPr/>
        </p:nvSpPr>
        <p:spPr>
          <a:xfrm>
            <a:off x="621661" y="6341148"/>
            <a:ext cx="7490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*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 ipsum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</a:t>
            </a:r>
            <a:endParaRPr lang="en-GB" sz="105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BCA466D-8815-413B-BA3A-F604E170C65B}"/>
              </a:ext>
            </a:extLst>
          </p:cNvPr>
          <p:cNvSpPr txBox="1"/>
          <p:nvPr/>
        </p:nvSpPr>
        <p:spPr>
          <a:xfrm>
            <a:off x="601132" y="1524031"/>
            <a:ext cx="107754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Roboto" panose="02000000000000000000" pitchFamily="2" charset="0"/>
                <a:cs typeface="Calibri" panose="020F0502020204030204" pitchFamily="34" charset="0"/>
              </a:rPr>
              <a:t>Table With A Footnote*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BEFA75-6C66-4474-8EDB-23D119DD136E}"/>
              </a:ext>
            </a:extLst>
          </p:cNvPr>
          <p:cNvSpPr/>
          <p:nvPr/>
        </p:nvSpPr>
        <p:spPr>
          <a:xfrm>
            <a:off x="8616280" y="2128316"/>
            <a:ext cx="2863691" cy="33886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venirNext LT Pro Regular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Bullet</a:t>
            </a: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endParaRPr lang="en-GB" sz="14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>
              <a:buClr>
                <a:srgbClr val="004270"/>
              </a:buClr>
              <a:buSzPct val="120000"/>
            </a:pPr>
            <a:endParaRPr lang="en-GB" sz="14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Clr>
                <a:srgbClr val="00427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endParaRPr lang="en-GB" sz="12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993EC1-2EA7-4387-AB02-290F7160A662}"/>
              </a:ext>
            </a:extLst>
          </p:cNvPr>
          <p:cNvSpPr txBox="1"/>
          <p:nvPr/>
        </p:nvSpPr>
        <p:spPr>
          <a:xfrm>
            <a:off x="608343" y="181604"/>
            <a:ext cx="729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ANOTHER SECTION TITLE</a:t>
            </a:r>
          </a:p>
        </p:txBody>
      </p:sp>
      <p:pic>
        <p:nvPicPr>
          <p:cNvPr id="1026" name="Picture 2" descr="How to Select the Right Data Types | Tutorial by Chartio">
            <a:extLst>
              <a:ext uri="{FF2B5EF4-FFF2-40B4-BE49-F238E27FC236}">
                <a16:creationId xmlns:a16="http://schemas.microsoft.com/office/drawing/2014/main" id="{9E49F6DD-4B27-40F8-8B5C-79A967D12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8" y="1961504"/>
            <a:ext cx="7731708" cy="372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195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87D0084-FB29-4DDE-BA47-E6CCC7D9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40502065-17FF-4DC5-B4F1-3B861404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8238" y="6430125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>
                <a:latin typeface="Roboto" panose="02000000000000000000" pitchFamily="2" charset="0"/>
                <a:ea typeface="Roboto" panose="02000000000000000000" pitchFamily="2" charset="0"/>
              </a:rPr>
              <a:t>7</a:t>
            </a:fld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0047A6-5620-4E9B-BB88-52F813B5D2CE}"/>
              </a:ext>
            </a:extLst>
          </p:cNvPr>
          <p:cNvSpPr txBox="1"/>
          <p:nvPr/>
        </p:nvSpPr>
        <p:spPr>
          <a:xfrm>
            <a:off x="608028" y="179036"/>
            <a:ext cx="729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ANOTHER SECTION TITLE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AFD365-E838-412B-AE7D-6FE3B85DBE0C}"/>
              </a:ext>
            </a:extLst>
          </p:cNvPr>
          <p:cNvSpPr txBox="1"/>
          <p:nvPr/>
        </p:nvSpPr>
        <p:spPr>
          <a:xfrm>
            <a:off x="608344" y="551714"/>
            <a:ext cx="4876800" cy="460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Another Subsection Title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076678E-1A3E-410D-83C0-68DEBC60FBB2}"/>
              </a:ext>
            </a:extLst>
          </p:cNvPr>
          <p:cNvSpPr txBox="1"/>
          <p:nvPr/>
        </p:nvSpPr>
        <p:spPr>
          <a:xfrm>
            <a:off x="603656" y="1509367"/>
            <a:ext cx="421640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Heading</a:t>
            </a:r>
            <a:endParaRPr lang="en-GB" b="1" dirty="0">
              <a:latin typeface="Roboto" panose="02000000000000000000" pitchFamily="2" charset="0"/>
              <a:ea typeface="Roboto" panose="02000000000000000000" pitchFamily="2" charset="0"/>
              <a:cs typeface="Calibri" panose="020F0502020204030204" pitchFamily="34" charset="0"/>
            </a:endParaRPr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buClr>
                <a:srgbClr val="004270"/>
              </a:buClr>
            </a:pPr>
            <a:endParaRPr lang="en-US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Calibri" panose="020F0502020204030204" pitchFamily="34" charset="0"/>
            </a:endParaRPr>
          </a:p>
          <a:p>
            <a:pPr>
              <a:buClr>
                <a:srgbClr val="004270"/>
              </a:buClr>
            </a:pPr>
            <a:endParaRPr lang="en-US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Calibri" panose="020F0502020204030204" pitchFamily="34" charset="0"/>
            </a:endParaRPr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98" name="Chart 97">
            <a:extLst>
              <a:ext uri="{FF2B5EF4-FFF2-40B4-BE49-F238E27FC236}">
                <a16:creationId xmlns:a16="http://schemas.microsoft.com/office/drawing/2014/main" id="{58389B65-79D3-4487-860F-E1D6D40C9B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118580"/>
              </p:ext>
            </p:extLst>
          </p:nvPr>
        </p:nvGraphicFramePr>
        <p:xfrm>
          <a:off x="6244940" y="1695876"/>
          <a:ext cx="5226120" cy="3414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9" name="TextBox 4">
            <a:extLst>
              <a:ext uri="{FF2B5EF4-FFF2-40B4-BE49-F238E27FC236}">
                <a16:creationId xmlns:a16="http://schemas.microsoft.com/office/drawing/2014/main" id="{F08E28C4-6EB9-489E-8FD7-2C1308DB342B}"/>
              </a:ext>
            </a:extLst>
          </p:cNvPr>
          <p:cNvSpPr txBox="1"/>
          <p:nvPr/>
        </p:nvSpPr>
        <p:spPr>
          <a:xfrm>
            <a:off x="6504063" y="1560385"/>
            <a:ext cx="4762708" cy="3231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solidFill>
                  <a:sysClr val="windowText" lastClr="000000"/>
                </a:solidFill>
              </a:rPr>
              <a:t>Chart Title with a Second Footnote</a:t>
            </a:r>
            <a:r>
              <a:rPr lang="en-GB" sz="1500" baseline="30000" dirty="0">
                <a:solidFill>
                  <a:sysClr val="windowText" lastClr="000000"/>
                </a:solidFill>
              </a:rPr>
              <a:t>**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AF528D-2D5F-4E86-ADC2-B997D15397EF}"/>
              </a:ext>
            </a:extLst>
          </p:cNvPr>
          <p:cNvSpPr txBox="1"/>
          <p:nvPr/>
        </p:nvSpPr>
        <p:spPr>
          <a:xfrm>
            <a:off x="621661" y="6341148"/>
            <a:ext cx="7490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70"/>
              </a:buClr>
              <a:buSzPct val="120000"/>
            </a:pPr>
            <a:r>
              <a:rPr lang="en-US" sz="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*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</a:p>
          <a:p>
            <a:r>
              <a:rPr lang="en-US" sz="8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**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Cras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8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</a:t>
            </a:r>
            <a:endParaRPr lang="en-GB" sz="105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E5592A-BBE6-4660-B28A-88C4881542C0}"/>
              </a:ext>
            </a:extLst>
          </p:cNvPr>
          <p:cNvSpPr txBox="1"/>
          <p:nvPr/>
        </p:nvSpPr>
        <p:spPr>
          <a:xfrm>
            <a:off x="603656" y="3664526"/>
            <a:ext cx="23054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Second Heading</a:t>
            </a:r>
          </a:p>
          <a:p>
            <a:endParaRPr lang="en-US" sz="1800" b="1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C45BC7-A6F2-42C5-ADBC-148590FEB99C}"/>
              </a:ext>
            </a:extLst>
          </p:cNvPr>
          <p:cNvSpPr txBox="1"/>
          <p:nvPr/>
        </p:nvSpPr>
        <p:spPr>
          <a:xfrm>
            <a:off x="872888" y="2096924"/>
            <a:ext cx="4532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description of the chart with a footnote* </a:t>
            </a:r>
          </a:p>
          <a:p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689D1BE-ACF9-4350-9A4D-C61D2194C5A4}"/>
              </a:ext>
            </a:extLst>
          </p:cNvPr>
          <p:cNvSpPr txBox="1"/>
          <p:nvPr/>
        </p:nvSpPr>
        <p:spPr>
          <a:xfrm>
            <a:off x="872888" y="4227967"/>
            <a:ext cx="6106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4270"/>
              </a:buClr>
              <a:buSzPct val="150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Another description of the chart with </a:t>
            </a:r>
            <a:r>
              <a:rPr lang="en-US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</a:p>
          <a:p>
            <a:pPr>
              <a:buClr>
                <a:srgbClr val="004270"/>
              </a:buClr>
              <a:buSzPct val="150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same footnote*</a:t>
            </a:r>
            <a:endParaRPr lang="en-GB" dirty="0">
              <a:latin typeface="Roboto" panose="02000000000000000000" pitchFamily="2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grpSp>
        <p:nvGrpSpPr>
          <p:cNvPr id="68" name="Graphic 6">
            <a:extLst>
              <a:ext uri="{FF2B5EF4-FFF2-40B4-BE49-F238E27FC236}">
                <a16:creationId xmlns:a16="http://schemas.microsoft.com/office/drawing/2014/main" id="{572A00EA-17E4-4052-8661-0F6241F9DAC2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71" name="Graphic 6">
              <a:extLst>
                <a:ext uri="{FF2B5EF4-FFF2-40B4-BE49-F238E27FC236}">
                  <a16:creationId xmlns:a16="http://schemas.microsoft.com/office/drawing/2014/main" id="{F0D3F680-D10D-4673-9121-E65B154B4C4D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Graphic 6">
              <a:extLst>
                <a:ext uri="{FF2B5EF4-FFF2-40B4-BE49-F238E27FC236}">
                  <a16:creationId xmlns:a16="http://schemas.microsoft.com/office/drawing/2014/main" id="{340CDD41-3CC5-4E8F-95CE-F391A79C9611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5" name="Graphic 6">
              <a:extLst>
                <a:ext uri="{FF2B5EF4-FFF2-40B4-BE49-F238E27FC236}">
                  <a16:creationId xmlns:a16="http://schemas.microsoft.com/office/drawing/2014/main" id="{40ACC2AF-B3C1-48AB-A44F-6298A43E1545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104" name="Graphic 6">
                <a:extLst>
                  <a:ext uri="{FF2B5EF4-FFF2-40B4-BE49-F238E27FC236}">
                    <a16:creationId xmlns:a16="http://schemas.microsoft.com/office/drawing/2014/main" id="{CF4E05CF-9792-4D7A-8EC7-0D9CA5D183CD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5" name="Graphic 6">
                <a:extLst>
                  <a:ext uri="{FF2B5EF4-FFF2-40B4-BE49-F238E27FC236}">
                    <a16:creationId xmlns:a16="http://schemas.microsoft.com/office/drawing/2014/main" id="{623DC522-E72D-449B-B7B1-927DE74A71F3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77" name="Graphic 6">
              <a:extLst>
                <a:ext uri="{FF2B5EF4-FFF2-40B4-BE49-F238E27FC236}">
                  <a16:creationId xmlns:a16="http://schemas.microsoft.com/office/drawing/2014/main" id="{F5AF5CFB-1241-4B10-A70E-782653BD01B9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8" name="Graphic 6">
              <a:extLst>
                <a:ext uri="{FF2B5EF4-FFF2-40B4-BE49-F238E27FC236}">
                  <a16:creationId xmlns:a16="http://schemas.microsoft.com/office/drawing/2014/main" id="{23EAA29F-B426-4C54-B187-AA3850300F86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79" name="Graphic 6">
                <a:extLst>
                  <a:ext uri="{FF2B5EF4-FFF2-40B4-BE49-F238E27FC236}">
                    <a16:creationId xmlns:a16="http://schemas.microsoft.com/office/drawing/2014/main" id="{99594216-3CF5-427B-9CB4-EA1CAF833606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0" name="Graphic 6">
                <a:extLst>
                  <a:ext uri="{FF2B5EF4-FFF2-40B4-BE49-F238E27FC236}">
                    <a16:creationId xmlns:a16="http://schemas.microsoft.com/office/drawing/2014/main" id="{A37B6EFE-3C21-496C-9532-B7A96141286D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1" name="Graphic 6">
                <a:extLst>
                  <a:ext uri="{FF2B5EF4-FFF2-40B4-BE49-F238E27FC236}">
                    <a16:creationId xmlns:a16="http://schemas.microsoft.com/office/drawing/2014/main" id="{CD9277F7-BC20-48F3-87A7-B139A86CBA0F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2" name="Graphic 6">
                <a:extLst>
                  <a:ext uri="{FF2B5EF4-FFF2-40B4-BE49-F238E27FC236}">
                    <a16:creationId xmlns:a16="http://schemas.microsoft.com/office/drawing/2014/main" id="{B98BD210-D08D-4CB2-83C2-AA98E660CB52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3" name="Graphic 6">
                <a:extLst>
                  <a:ext uri="{FF2B5EF4-FFF2-40B4-BE49-F238E27FC236}">
                    <a16:creationId xmlns:a16="http://schemas.microsoft.com/office/drawing/2014/main" id="{18ACADA2-BD08-49AC-BE30-1BC6F1443391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4" name="Graphic 6">
                <a:extLst>
                  <a:ext uri="{FF2B5EF4-FFF2-40B4-BE49-F238E27FC236}">
                    <a16:creationId xmlns:a16="http://schemas.microsoft.com/office/drawing/2014/main" id="{E052F305-4917-454B-92FA-EF5337E83473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5" name="Graphic 6">
                <a:extLst>
                  <a:ext uri="{FF2B5EF4-FFF2-40B4-BE49-F238E27FC236}">
                    <a16:creationId xmlns:a16="http://schemas.microsoft.com/office/drawing/2014/main" id="{5AC36EA6-6B0D-402D-90CA-79687F1227EE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6" name="Graphic 6">
                <a:extLst>
                  <a:ext uri="{FF2B5EF4-FFF2-40B4-BE49-F238E27FC236}">
                    <a16:creationId xmlns:a16="http://schemas.microsoft.com/office/drawing/2014/main" id="{06251504-4D4E-4195-951B-4E92776014AA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7" name="Graphic 6">
                <a:extLst>
                  <a:ext uri="{FF2B5EF4-FFF2-40B4-BE49-F238E27FC236}">
                    <a16:creationId xmlns:a16="http://schemas.microsoft.com/office/drawing/2014/main" id="{8CF43163-E322-4BE5-88F8-5A6BE7F779F1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8" name="Graphic 6">
                <a:extLst>
                  <a:ext uri="{FF2B5EF4-FFF2-40B4-BE49-F238E27FC236}">
                    <a16:creationId xmlns:a16="http://schemas.microsoft.com/office/drawing/2014/main" id="{66D1D6BC-D580-47ED-BD3F-8411E602EADA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9" name="Graphic 6">
                <a:extLst>
                  <a:ext uri="{FF2B5EF4-FFF2-40B4-BE49-F238E27FC236}">
                    <a16:creationId xmlns:a16="http://schemas.microsoft.com/office/drawing/2014/main" id="{2B9874EE-2796-451F-8381-BFBAFAF93F09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0" name="Graphic 6">
                <a:extLst>
                  <a:ext uri="{FF2B5EF4-FFF2-40B4-BE49-F238E27FC236}">
                    <a16:creationId xmlns:a16="http://schemas.microsoft.com/office/drawing/2014/main" id="{7BD7B3FA-8934-40C8-A54D-ED46F578D8FB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1" name="Graphic 6">
                <a:extLst>
                  <a:ext uri="{FF2B5EF4-FFF2-40B4-BE49-F238E27FC236}">
                    <a16:creationId xmlns:a16="http://schemas.microsoft.com/office/drawing/2014/main" id="{5FB53C00-20B5-4934-AACB-973FDAFDABA8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2" name="Graphic 6">
                <a:extLst>
                  <a:ext uri="{FF2B5EF4-FFF2-40B4-BE49-F238E27FC236}">
                    <a16:creationId xmlns:a16="http://schemas.microsoft.com/office/drawing/2014/main" id="{3A210EB2-BEC3-40EF-AF3B-F46ED557B912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3" name="Graphic 6">
                <a:extLst>
                  <a:ext uri="{FF2B5EF4-FFF2-40B4-BE49-F238E27FC236}">
                    <a16:creationId xmlns:a16="http://schemas.microsoft.com/office/drawing/2014/main" id="{589C3410-3676-4289-898A-147B3091B70F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4" name="Graphic 6">
                <a:extLst>
                  <a:ext uri="{FF2B5EF4-FFF2-40B4-BE49-F238E27FC236}">
                    <a16:creationId xmlns:a16="http://schemas.microsoft.com/office/drawing/2014/main" id="{FA929865-A1D0-4519-A8FC-13C85FC5B890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5" name="Graphic 6">
                <a:extLst>
                  <a:ext uri="{FF2B5EF4-FFF2-40B4-BE49-F238E27FC236}">
                    <a16:creationId xmlns:a16="http://schemas.microsoft.com/office/drawing/2014/main" id="{00561391-4031-4820-B1DA-6D9D1DDE8A03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6" name="Graphic 6">
                <a:extLst>
                  <a:ext uri="{FF2B5EF4-FFF2-40B4-BE49-F238E27FC236}">
                    <a16:creationId xmlns:a16="http://schemas.microsoft.com/office/drawing/2014/main" id="{AFD53691-375E-483A-AA42-B89A8A4B1EAB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7" name="Graphic 6">
                <a:extLst>
                  <a:ext uri="{FF2B5EF4-FFF2-40B4-BE49-F238E27FC236}">
                    <a16:creationId xmlns:a16="http://schemas.microsoft.com/office/drawing/2014/main" id="{6DA8495A-6F95-4338-89F4-EB559294926F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0" name="Graphic 6">
                <a:extLst>
                  <a:ext uri="{FF2B5EF4-FFF2-40B4-BE49-F238E27FC236}">
                    <a16:creationId xmlns:a16="http://schemas.microsoft.com/office/drawing/2014/main" id="{EB14CE76-EE9C-4087-B324-79562B72FFCB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2" name="Graphic 6">
                <a:extLst>
                  <a:ext uri="{FF2B5EF4-FFF2-40B4-BE49-F238E27FC236}">
                    <a16:creationId xmlns:a16="http://schemas.microsoft.com/office/drawing/2014/main" id="{04CA34BE-69BA-4E2A-8306-9AA8F0A1F920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3" name="Graphic 6">
                <a:extLst>
                  <a:ext uri="{FF2B5EF4-FFF2-40B4-BE49-F238E27FC236}">
                    <a16:creationId xmlns:a16="http://schemas.microsoft.com/office/drawing/2014/main" id="{8C9A98CA-008E-47D1-B08C-4D8AB76382F0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4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87D0084-FB29-4DDE-BA47-E6CCC7D9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40502065-17FF-4DC5-B4F1-3B861404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8238" y="6430125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>
                <a:latin typeface="Roboto" panose="02000000000000000000" pitchFamily="2" charset="0"/>
                <a:ea typeface="Roboto" panose="02000000000000000000" pitchFamily="2" charset="0"/>
              </a:rPr>
              <a:t>8</a:t>
            </a:fld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0047A6-5620-4E9B-BB88-52F813B5D2CE}"/>
              </a:ext>
            </a:extLst>
          </p:cNvPr>
          <p:cNvSpPr txBox="1"/>
          <p:nvPr/>
        </p:nvSpPr>
        <p:spPr>
          <a:xfrm>
            <a:off x="608028" y="179036"/>
            <a:ext cx="729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HEADING FOR BIOGRAPHIES</a:t>
            </a:r>
          </a:p>
        </p:txBody>
      </p:sp>
      <p:grpSp>
        <p:nvGrpSpPr>
          <p:cNvPr id="68" name="Graphic 6">
            <a:extLst>
              <a:ext uri="{FF2B5EF4-FFF2-40B4-BE49-F238E27FC236}">
                <a16:creationId xmlns:a16="http://schemas.microsoft.com/office/drawing/2014/main" id="{572A00EA-17E4-4052-8661-0F6241F9DAC2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71" name="Graphic 6">
              <a:extLst>
                <a:ext uri="{FF2B5EF4-FFF2-40B4-BE49-F238E27FC236}">
                  <a16:creationId xmlns:a16="http://schemas.microsoft.com/office/drawing/2014/main" id="{F0D3F680-D10D-4673-9121-E65B154B4C4D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Graphic 6">
              <a:extLst>
                <a:ext uri="{FF2B5EF4-FFF2-40B4-BE49-F238E27FC236}">
                  <a16:creationId xmlns:a16="http://schemas.microsoft.com/office/drawing/2014/main" id="{340CDD41-3CC5-4E8F-95CE-F391A79C9611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5" name="Graphic 6">
              <a:extLst>
                <a:ext uri="{FF2B5EF4-FFF2-40B4-BE49-F238E27FC236}">
                  <a16:creationId xmlns:a16="http://schemas.microsoft.com/office/drawing/2014/main" id="{40ACC2AF-B3C1-48AB-A44F-6298A43E1545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104" name="Graphic 6">
                <a:extLst>
                  <a:ext uri="{FF2B5EF4-FFF2-40B4-BE49-F238E27FC236}">
                    <a16:creationId xmlns:a16="http://schemas.microsoft.com/office/drawing/2014/main" id="{CF4E05CF-9792-4D7A-8EC7-0D9CA5D183CD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5" name="Graphic 6">
                <a:extLst>
                  <a:ext uri="{FF2B5EF4-FFF2-40B4-BE49-F238E27FC236}">
                    <a16:creationId xmlns:a16="http://schemas.microsoft.com/office/drawing/2014/main" id="{623DC522-E72D-449B-B7B1-927DE74A71F3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77" name="Graphic 6">
              <a:extLst>
                <a:ext uri="{FF2B5EF4-FFF2-40B4-BE49-F238E27FC236}">
                  <a16:creationId xmlns:a16="http://schemas.microsoft.com/office/drawing/2014/main" id="{F5AF5CFB-1241-4B10-A70E-782653BD01B9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8" name="Graphic 6">
              <a:extLst>
                <a:ext uri="{FF2B5EF4-FFF2-40B4-BE49-F238E27FC236}">
                  <a16:creationId xmlns:a16="http://schemas.microsoft.com/office/drawing/2014/main" id="{23EAA29F-B426-4C54-B187-AA3850300F86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79" name="Graphic 6">
                <a:extLst>
                  <a:ext uri="{FF2B5EF4-FFF2-40B4-BE49-F238E27FC236}">
                    <a16:creationId xmlns:a16="http://schemas.microsoft.com/office/drawing/2014/main" id="{99594216-3CF5-427B-9CB4-EA1CAF833606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0" name="Graphic 6">
                <a:extLst>
                  <a:ext uri="{FF2B5EF4-FFF2-40B4-BE49-F238E27FC236}">
                    <a16:creationId xmlns:a16="http://schemas.microsoft.com/office/drawing/2014/main" id="{A37B6EFE-3C21-496C-9532-B7A96141286D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1" name="Graphic 6">
                <a:extLst>
                  <a:ext uri="{FF2B5EF4-FFF2-40B4-BE49-F238E27FC236}">
                    <a16:creationId xmlns:a16="http://schemas.microsoft.com/office/drawing/2014/main" id="{CD9277F7-BC20-48F3-87A7-B139A86CBA0F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2" name="Graphic 6">
                <a:extLst>
                  <a:ext uri="{FF2B5EF4-FFF2-40B4-BE49-F238E27FC236}">
                    <a16:creationId xmlns:a16="http://schemas.microsoft.com/office/drawing/2014/main" id="{B98BD210-D08D-4CB2-83C2-AA98E660CB52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3" name="Graphic 6">
                <a:extLst>
                  <a:ext uri="{FF2B5EF4-FFF2-40B4-BE49-F238E27FC236}">
                    <a16:creationId xmlns:a16="http://schemas.microsoft.com/office/drawing/2014/main" id="{18ACADA2-BD08-49AC-BE30-1BC6F1443391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4" name="Graphic 6">
                <a:extLst>
                  <a:ext uri="{FF2B5EF4-FFF2-40B4-BE49-F238E27FC236}">
                    <a16:creationId xmlns:a16="http://schemas.microsoft.com/office/drawing/2014/main" id="{E052F305-4917-454B-92FA-EF5337E83473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5" name="Graphic 6">
                <a:extLst>
                  <a:ext uri="{FF2B5EF4-FFF2-40B4-BE49-F238E27FC236}">
                    <a16:creationId xmlns:a16="http://schemas.microsoft.com/office/drawing/2014/main" id="{5AC36EA6-6B0D-402D-90CA-79687F1227EE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6" name="Graphic 6">
                <a:extLst>
                  <a:ext uri="{FF2B5EF4-FFF2-40B4-BE49-F238E27FC236}">
                    <a16:creationId xmlns:a16="http://schemas.microsoft.com/office/drawing/2014/main" id="{06251504-4D4E-4195-951B-4E92776014AA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7" name="Graphic 6">
                <a:extLst>
                  <a:ext uri="{FF2B5EF4-FFF2-40B4-BE49-F238E27FC236}">
                    <a16:creationId xmlns:a16="http://schemas.microsoft.com/office/drawing/2014/main" id="{8CF43163-E322-4BE5-88F8-5A6BE7F779F1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8" name="Graphic 6">
                <a:extLst>
                  <a:ext uri="{FF2B5EF4-FFF2-40B4-BE49-F238E27FC236}">
                    <a16:creationId xmlns:a16="http://schemas.microsoft.com/office/drawing/2014/main" id="{66D1D6BC-D580-47ED-BD3F-8411E602EADA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9" name="Graphic 6">
                <a:extLst>
                  <a:ext uri="{FF2B5EF4-FFF2-40B4-BE49-F238E27FC236}">
                    <a16:creationId xmlns:a16="http://schemas.microsoft.com/office/drawing/2014/main" id="{2B9874EE-2796-451F-8381-BFBAFAF93F09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0" name="Graphic 6">
                <a:extLst>
                  <a:ext uri="{FF2B5EF4-FFF2-40B4-BE49-F238E27FC236}">
                    <a16:creationId xmlns:a16="http://schemas.microsoft.com/office/drawing/2014/main" id="{7BD7B3FA-8934-40C8-A54D-ED46F578D8FB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1" name="Graphic 6">
                <a:extLst>
                  <a:ext uri="{FF2B5EF4-FFF2-40B4-BE49-F238E27FC236}">
                    <a16:creationId xmlns:a16="http://schemas.microsoft.com/office/drawing/2014/main" id="{5FB53C00-20B5-4934-AACB-973FDAFDABA8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2" name="Graphic 6">
                <a:extLst>
                  <a:ext uri="{FF2B5EF4-FFF2-40B4-BE49-F238E27FC236}">
                    <a16:creationId xmlns:a16="http://schemas.microsoft.com/office/drawing/2014/main" id="{3A210EB2-BEC3-40EF-AF3B-F46ED557B912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3" name="Graphic 6">
                <a:extLst>
                  <a:ext uri="{FF2B5EF4-FFF2-40B4-BE49-F238E27FC236}">
                    <a16:creationId xmlns:a16="http://schemas.microsoft.com/office/drawing/2014/main" id="{589C3410-3676-4289-898A-147B3091B70F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4" name="Graphic 6">
                <a:extLst>
                  <a:ext uri="{FF2B5EF4-FFF2-40B4-BE49-F238E27FC236}">
                    <a16:creationId xmlns:a16="http://schemas.microsoft.com/office/drawing/2014/main" id="{FA929865-A1D0-4519-A8FC-13C85FC5B890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5" name="Graphic 6">
                <a:extLst>
                  <a:ext uri="{FF2B5EF4-FFF2-40B4-BE49-F238E27FC236}">
                    <a16:creationId xmlns:a16="http://schemas.microsoft.com/office/drawing/2014/main" id="{00561391-4031-4820-B1DA-6D9D1DDE8A03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6" name="Graphic 6">
                <a:extLst>
                  <a:ext uri="{FF2B5EF4-FFF2-40B4-BE49-F238E27FC236}">
                    <a16:creationId xmlns:a16="http://schemas.microsoft.com/office/drawing/2014/main" id="{AFD53691-375E-483A-AA42-B89A8A4B1EAB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7" name="Graphic 6">
                <a:extLst>
                  <a:ext uri="{FF2B5EF4-FFF2-40B4-BE49-F238E27FC236}">
                    <a16:creationId xmlns:a16="http://schemas.microsoft.com/office/drawing/2014/main" id="{6DA8495A-6F95-4338-89F4-EB559294926F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0" name="Graphic 6">
                <a:extLst>
                  <a:ext uri="{FF2B5EF4-FFF2-40B4-BE49-F238E27FC236}">
                    <a16:creationId xmlns:a16="http://schemas.microsoft.com/office/drawing/2014/main" id="{EB14CE76-EE9C-4087-B324-79562B72FFCB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2" name="Graphic 6">
                <a:extLst>
                  <a:ext uri="{FF2B5EF4-FFF2-40B4-BE49-F238E27FC236}">
                    <a16:creationId xmlns:a16="http://schemas.microsoft.com/office/drawing/2014/main" id="{04CA34BE-69BA-4E2A-8306-9AA8F0A1F920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3" name="Graphic 6">
                <a:extLst>
                  <a:ext uri="{FF2B5EF4-FFF2-40B4-BE49-F238E27FC236}">
                    <a16:creationId xmlns:a16="http://schemas.microsoft.com/office/drawing/2014/main" id="{8C9A98CA-008E-47D1-B08C-4D8AB76382F0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72831EA-CE79-425F-B365-74289876CA17}"/>
              </a:ext>
            </a:extLst>
          </p:cNvPr>
          <p:cNvSpPr/>
          <p:nvPr/>
        </p:nvSpPr>
        <p:spPr>
          <a:xfrm>
            <a:off x="982663" y="1628775"/>
            <a:ext cx="4897437" cy="4679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Name, Title</a:t>
            </a:r>
          </a:p>
          <a:p>
            <a:endParaRPr lang="en-GB" sz="14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Donec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1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4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14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Another Name, Another Title</a:t>
            </a:r>
          </a:p>
          <a:p>
            <a:endParaRPr lang="en-GB" sz="105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</a:t>
            </a:r>
            <a:endParaRPr lang="en-GB" sz="105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D28A6-230A-4C18-96BE-BBEC2BFD7CDD}"/>
              </a:ext>
            </a:extLst>
          </p:cNvPr>
          <p:cNvSpPr/>
          <p:nvPr/>
        </p:nvSpPr>
        <p:spPr>
          <a:xfrm>
            <a:off x="6311900" y="1623967"/>
            <a:ext cx="5158135" cy="4684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2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ctr"/>
            <a:endParaRPr lang="en-GB" sz="1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32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A04E9-FC8D-40A9-8973-D6F4E3483EC6}"/>
              </a:ext>
            </a:extLst>
          </p:cNvPr>
          <p:cNvCxnSpPr/>
          <p:nvPr/>
        </p:nvCxnSpPr>
        <p:spPr>
          <a:xfrm>
            <a:off x="0" y="1092200"/>
            <a:ext cx="12192000" cy="0"/>
          </a:xfrm>
          <a:prstGeom prst="line">
            <a:avLst/>
          </a:prstGeom>
          <a:ln w="25400">
            <a:solidFill>
              <a:srgbClr val="00427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87D0084-FB29-4DDE-BA47-E6CCC7D9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22554" y="6408655"/>
            <a:ext cx="1863563" cy="365125"/>
          </a:xfrm>
        </p:spPr>
        <p:txBody>
          <a:bodyPr/>
          <a:lstStyle/>
          <a:p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</a:rPr>
              <a:t>NOT FOR CIRCULATION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40502065-17FF-4DC5-B4F1-3B861404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8238" y="6430125"/>
            <a:ext cx="321733" cy="298450"/>
          </a:xfrm>
        </p:spPr>
        <p:txBody>
          <a:bodyPr/>
          <a:lstStyle/>
          <a:p>
            <a:fld id="{52922BE0-52F7-4970-AC6E-F604ED810EDA}" type="slidenum">
              <a:rPr lang="en-GB" smtClean="0">
                <a:latin typeface="Roboto" panose="02000000000000000000" pitchFamily="2" charset="0"/>
                <a:ea typeface="Roboto" panose="02000000000000000000" pitchFamily="2" charset="0"/>
              </a:rPr>
              <a:t>9</a:t>
            </a:fld>
            <a:endParaRPr lang="en-GB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0047A6-5620-4E9B-BB88-52F813B5D2CE}"/>
              </a:ext>
            </a:extLst>
          </p:cNvPr>
          <p:cNvSpPr txBox="1"/>
          <p:nvPr/>
        </p:nvSpPr>
        <p:spPr>
          <a:xfrm>
            <a:off x="608028" y="179036"/>
            <a:ext cx="729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HEADING FOR BIOGRAPHIES</a:t>
            </a:r>
          </a:p>
        </p:txBody>
      </p:sp>
      <p:grpSp>
        <p:nvGrpSpPr>
          <p:cNvPr id="68" name="Graphic 6">
            <a:extLst>
              <a:ext uri="{FF2B5EF4-FFF2-40B4-BE49-F238E27FC236}">
                <a16:creationId xmlns:a16="http://schemas.microsoft.com/office/drawing/2014/main" id="{572A00EA-17E4-4052-8661-0F6241F9DAC2}"/>
              </a:ext>
            </a:extLst>
          </p:cNvPr>
          <p:cNvGrpSpPr/>
          <p:nvPr/>
        </p:nvGrpSpPr>
        <p:grpSpPr>
          <a:xfrm>
            <a:off x="9998909" y="179033"/>
            <a:ext cx="1481062" cy="749241"/>
            <a:chOff x="3817109" y="1643532"/>
            <a:chExt cx="4571720" cy="2312746"/>
          </a:xfrm>
        </p:grpSpPr>
        <p:sp>
          <p:nvSpPr>
            <p:cNvPr id="71" name="Graphic 6">
              <a:extLst>
                <a:ext uri="{FF2B5EF4-FFF2-40B4-BE49-F238E27FC236}">
                  <a16:creationId xmlns:a16="http://schemas.microsoft.com/office/drawing/2014/main" id="{F0D3F680-D10D-4673-9121-E65B154B4C4D}"/>
                </a:ext>
              </a:extLst>
            </p:cNvPr>
            <p:cNvSpPr/>
            <p:nvPr/>
          </p:nvSpPr>
          <p:spPr>
            <a:xfrm>
              <a:off x="6083811" y="1673931"/>
              <a:ext cx="2274345" cy="1146905"/>
            </a:xfrm>
            <a:custGeom>
              <a:avLst/>
              <a:gdLst>
                <a:gd name="connsiteX0" fmla="*/ 0 w 2274345"/>
                <a:gd name="connsiteY0" fmla="*/ 0 h 1146905"/>
                <a:gd name="connsiteX1" fmla="*/ 345358 w 2274345"/>
                <a:gd name="connsiteY1" fmla="*/ 1710 h 1146905"/>
                <a:gd name="connsiteX2" fmla="*/ 345358 w 2274345"/>
                <a:gd name="connsiteY2" fmla="*/ 1925 h 1146905"/>
                <a:gd name="connsiteX3" fmla="*/ 374887 w 2274345"/>
                <a:gd name="connsiteY3" fmla="*/ 3424 h 1146905"/>
                <a:gd name="connsiteX4" fmla="*/ 374887 w 2274345"/>
                <a:gd name="connsiteY4" fmla="*/ 4066 h 1146905"/>
                <a:gd name="connsiteX5" fmla="*/ 2252296 w 2274345"/>
                <a:gd name="connsiteY5" fmla="*/ 469889 h 1146905"/>
                <a:gd name="connsiteX6" fmla="*/ 2252090 w 2274345"/>
                <a:gd name="connsiteY6" fmla="*/ 470961 h 1146905"/>
                <a:gd name="connsiteX7" fmla="*/ 2270697 w 2274345"/>
                <a:gd name="connsiteY7" fmla="*/ 472886 h 1146905"/>
                <a:gd name="connsiteX8" fmla="*/ 2274346 w 2274345"/>
                <a:gd name="connsiteY8" fmla="*/ 772024 h 1146905"/>
                <a:gd name="connsiteX9" fmla="*/ 1920007 w 2274345"/>
                <a:gd name="connsiteY9" fmla="*/ 1120380 h 1146905"/>
                <a:gd name="connsiteX10" fmla="*/ 1898398 w 2274345"/>
                <a:gd name="connsiteY10" fmla="*/ 1146906 h 1146905"/>
                <a:gd name="connsiteX11" fmla="*/ 1715665 w 2274345"/>
                <a:gd name="connsiteY11" fmla="*/ 1023229 h 1146905"/>
                <a:gd name="connsiteX12" fmla="*/ 1411376 w 2274345"/>
                <a:gd name="connsiteY12" fmla="*/ 850979 h 1146905"/>
                <a:gd name="connsiteX13" fmla="*/ 911751 w 2274345"/>
                <a:gd name="connsiteY13" fmla="*/ 651984 h 1146905"/>
                <a:gd name="connsiteX14" fmla="*/ 492999 w 2274345"/>
                <a:gd name="connsiteY14" fmla="*/ 539217 h 1146905"/>
                <a:gd name="connsiteX15" fmla="*/ 24404 w 2274345"/>
                <a:gd name="connsiteY15" fmla="*/ 467322 h 1146905"/>
                <a:gd name="connsiteX16" fmla="*/ 14984 w 2274345"/>
                <a:gd name="connsiteY16" fmla="*/ 466895 h 1146905"/>
                <a:gd name="connsiteX17" fmla="*/ 14777 w 2274345"/>
                <a:gd name="connsiteY17" fmla="*/ 463898 h 1146905"/>
                <a:gd name="connsiteX18" fmla="*/ 12215 w 2274345"/>
                <a:gd name="connsiteY18" fmla="*/ 464540 h 1146905"/>
                <a:gd name="connsiteX19" fmla="*/ 12215 w 2274345"/>
                <a:gd name="connsiteY19" fmla="*/ 418108 h 1146905"/>
                <a:gd name="connsiteX20" fmla="*/ 17339 w 2274345"/>
                <a:gd name="connsiteY20" fmla="*/ 416824 h 1146905"/>
                <a:gd name="connsiteX21" fmla="*/ 17339 w 2274345"/>
                <a:gd name="connsiteY21" fmla="*/ 416182 h 1146905"/>
                <a:gd name="connsiteX22" fmla="*/ 64620 w 2274345"/>
                <a:gd name="connsiteY22" fmla="*/ 404842 h 1146905"/>
                <a:gd name="connsiteX23" fmla="*/ 249709 w 2274345"/>
                <a:gd name="connsiteY23" fmla="*/ 358195 h 1146905"/>
                <a:gd name="connsiteX24" fmla="*/ 143371 w 2274345"/>
                <a:gd name="connsiteY24" fmla="*/ 302347 h 1146905"/>
                <a:gd name="connsiteX25" fmla="*/ 6858 w 2274345"/>
                <a:gd name="connsiteY25" fmla="*/ 233234 h 1146905"/>
                <a:gd name="connsiteX26" fmla="*/ 6651 w 2274345"/>
                <a:gd name="connsiteY26" fmla="*/ 230664 h 1146905"/>
                <a:gd name="connsiteX27" fmla="*/ 5150 w 2274345"/>
                <a:gd name="connsiteY27" fmla="*/ 229810 h 1146905"/>
                <a:gd name="connsiteX28" fmla="*/ 6651 w 2274345"/>
                <a:gd name="connsiteY28" fmla="*/ 228739 h 1146905"/>
                <a:gd name="connsiteX29" fmla="*/ 3442 w 2274345"/>
                <a:gd name="connsiteY29" fmla="*/ 183163 h 1146905"/>
                <a:gd name="connsiteX30" fmla="*/ 269403 w 2274345"/>
                <a:gd name="connsiteY30" fmla="*/ 46647 h 1146905"/>
                <a:gd name="connsiteX31" fmla="*/ 26 w 2274345"/>
                <a:gd name="connsiteY31" fmla="*/ 50071 h 1146905"/>
                <a:gd name="connsiteX32" fmla="*/ 26 w 2274345"/>
                <a:gd name="connsiteY32" fmla="*/ 0 h 1146905"/>
                <a:gd name="connsiteX33" fmla="*/ 325017 w 2274345"/>
                <a:gd name="connsiteY33" fmla="*/ 68256 h 1146905"/>
                <a:gd name="connsiteX34" fmla="*/ 65681 w 2274345"/>
                <a:gd name="connsiteY34" fmla="*/ 209052 h 1146905"/>
                <a:gd name="connsiteX35" fmla="*/ 311327 w 2274345"/>
                <a:gd name="connsiteY35" fmla="*/ 332732 h 1146905"/>
                <a:gd name="connsiteX36" fmla="*/ 442276 w 2274345"/>
                <a:gd name="connsiteY36" fmla="*/ 70824 h 1146905"/>
                <a:gd name="connsiteX37" fmla="*/ 676147 w 2274345"/>
                <a:gd name="connsiteY37" fmla="*/ 258909 h 1146905"/>
                <a:gd name="connsiteX38" fmla="*/ 947051 w 2274345"/>
                <a:gd name="connsiteY38" fmla="*/ 194288 h 1146905"/>
                <a:gd name="connsiteX39" fmla="*/ 371445 w 2274345"/>
                <a:gd name="connsiteY39" fmla="*/ 71253 h 1146905"/>
                <a:gd name="connsiteX40" fmla="*/ 358194 w 2274345"/>
                <a:gd name="connsiteY40" fmla="*/ 334870 h 1146905"/>
                <a:gd name="connsiteX41" fmla="*/ 618384 w 2274345"/>
                <a:gd name="connsiteY41" fmla="*/ 272819 h 1146905"/>
                <a:gd name="connsiteX42" fmla="*/ 997748 w 2274345"/>
                <a:gd name="connsiteY42" fmla="*/ 227670 h 1146905"/>
                <a:gd name="connsiteX43" fmla="*/ 719365 w 2274345"/>
                <a:gd name="connsiteY43" fmla="*/ 293574 h 1146905"/>
                <a:gd name="connsiteX44" fmla="*/ 917083 w 2274345"/>
                <a:gd name="connsiteY44" fmla="*/ 452770 h 1146905"/>
                <a:gd name="connsiteX45" fmla="*/ 1096607 w 2274345"/>
                <a:gd name="connsiteY45" fmla="*/ 230879 h 1146905"/>
                <a:gd name="connsiteX46" fmla="*/ 1267798 w 2274345"/>
                <a:gd name="connsiteY46" fmla="*/ 474812 h 1146905"/>
                <a:gd name="connsiteX47" fmla="*/ 1517067 w 2274345"/>
                <a:gd name="connsiteY47" fmla="*/ 471600 h 1146905"/>
                <a:gd name="connsiteX48" fmla="*/ 1418648 w 2274345"/>
                <a:gd name="connsiteY48" fmla="*/ 309622 h 1146905"/>
                <a:gd name="connsiteX49" fmla="*/ 1049533 w 2274345"/>
                <a:gd name="connsiteY49" fmla="*/ 237085 h 1146905"/>
                <a:gd name="connsiteX50" fmla="*/ 965011 w 2274345"/>
                <a:gd name="connsiteY50" fmla="*/ 478877 h 1146905"/>
                <a:gd name="connsiteX51" fmla="*/ 1215160 w 2274345"/>
                <a:gd name="connsiteY51" fmla="*/ 475453 h 1146905"/>
                <a:gd name="connsiteX52" fmla="*/ 660956 w 2274345"/>
                <a:gd name="connsiteY52" fmla="*/ 307482 h 1146905"/>
                <a:gd name="connsiteX53" fmla="*/ 387076 w 2274345"/>
                <a:gd name="connsiteY53" fmla="*/ 372317 h 1146905"/>
                <a:gd name="connsiteX54" fmla="*/ 607670 w 2274345"/>
                <a:gd name="connsiteY54" fmla="*/ 483585 h 1146905"/>
                <a:gd name="connsiteX55" fmla="*/ 872156 w 2274345"/>
                <a:gd name="connsiteY55" fmla="*/ 479946 h 1146905"/>
                <a:gd name="connsiteX56" fmla="*/ 1480267 w 2274345"/>
                <a:gd name="connsiteY56" fmla="*/ 324601 h 1146905"/>
                <a:gd name="connsiteX57" fmla="*/ 1554747 w 2274345"/>
                <a:gd name="connsiteY57" fmla="*/ 447209 h 1146905"/>
                <a:gd name="connsiteX58" fmla="*/ 1591755 w 2274345"/>
                <a:gd name="connsiteY58" fmla="*/ 364186 h 1146905"/>
                <a:gd name="connsiteX59" fmla="*/ 1596258 w 2274345"/>
                <a:gd name="connsiteY59" fmla="*/ 353057 h 1146905"/>
                <a:gd name="connsiteX60" fmla="*/ 1644186 w 2274345"/>
                <a:gd name="connsiteY60" fmla="*/ 364827 h 1146905"/>
                <a:gd name="connsiteX61" fmla="*/ 1595171 w 2274345"/>
                <a:gd name="connsiteY61" fmla="*/ 470531 h 1146905"/>
                <a:gd name="connsiteX62" fmla="*/ 1836546 w 2274345"/>
                <a:gd name="connsiteY62" fmla="*/ 467322 h 1146905"/>
                <a:gd name="connsiteX63" fmla="*/ 1810020 w 2274345"/>
                <a:gd name="connsiteY63" fmla="*/ 405269 h 1146905"/>
                <a:gd name="connsiteX64" fmla="*/ 308325 w 2274345"/>
                <a:gd name="connsiteY64" fmla="*/ 395854 h 1146905"/>
                <a:gd name="connsiteX65" fmla="*/ 176522 w 2274345"/>
                <a:gd name="connsiteY65" fmla="*/ 426451 h 1146905"/>
                <a:gd name="connsiteX66" fmla="*/ 301053 w 2274345"/>
                <a:gd name="connsiteY66" fmla="*/ 439078 h 1146905"/>
                <a:gd name="connsiteX67" fmla="*/ 305970 w 2274345"/>
                <a:gd name="connsiteY67" fmla="*/ 439719 h 1146905"/>
                <a:gd name="connsiteX68" fmla="*/ 308325 w 2274345"/>
                <a:gd name="connsiteY68" fmla="*/ 395854 h 1146905"/>
                <a:gd name="connsiteX69" fmla="*/ 354131 w 2274345"/>
                <a:gd name="connsiteY69" fmla="*/ 413185 h 1146905"/>
                <a:gd name="connsiteX70" fmla="*/ 352397 w 2274345"/>
                <a:gd name="connsiteY70" fmla="*/ 446137 h 1146905"/>
                <a:gd name="connsiteX71" fmla="*/ 445485 w 2274345"/>
                <a:gd name="connsiteY71" fmla="*/ 461116 h 1146905"/>
                <a:gd name="connsiteX72" fmla="*/ 354131 w 2274345"/>
                <a:gd name="connsiteY72" fmla="*/ 413185 h 1146905"/>
                <a:gd name="connsiteX73" fmla="*/ 1866721 w 2274345"/>
                <a:gd name="connsiteY73" fmla="*/ 419176 h 1146905"/>
                <a:gd name="connsiteX74" fmla="*/ 1887477 w 2274345"/>
                <a:gd name="connsiteY74" fmla="*/ 466680 h 1146905"/>
                <a:gd name="connsiteX75" fmla="*/ 2052017 w 2274345"/>
                <a:gd name="connsiteY75" fmla="*/ 464540 h 1146905"/>
                <a:gd name="connsiteX76" fmla="*/ 1866721 w 2274345"/>
                <a:gd name="connsiteY76" fmla="*/ 419176 h 1146905"/>
                <a:gd name="connsiteX77" fmla="*/ 2225977 w 2274345"/>
                <a:gd name="connsiteY77" fmla="*/ 520173 h 1146905"/>
                <a:gd name="connsiteX78" fmla="*/ 1911855 w 2274345"/>
                <a:gd name="connsiteY78" fmla="*/ 522955 h 1146905"/>
                <a:gd name="connsiteX79" fmla="*/ 2077896 w 2274345"/>
                <a:gd name="connsiteY79" fmla="*/ 902549 h 1146905"/>
                <a:gd name="connsiteX80" fmla="*/ 2227893 w 2274345"/>
                <a:gd name="connsiteY80" fmla="*/ 752550 h 1146905"/>
                <a:gd name="connsiteX81" fmla="*/ 2225977 w 2274345"/>
                <a:gd name="connsiteY81" fmla="*/ 520173 h 1146905"/>
                <a:gd name="connsiteX82" fmla="*/ 1860511 w 2274345"/>
                <a:gd name="connsiteY82" fmla="*/ 523382 h 1146905"/>
                <a:gd name="connsiteX83" fmla="*/ 1602236 w 2274345"/>
                <a:gd name="connsiteY83" fmla="*/ 525522 h 1146905"/>
                <a:gd name="connsiteX84" fmla="*/ 1787971 w 2274345"/>
                <a:gd name="connsiteY84" fmla="*/ 830866 h 1146905"/>
                <a:gd name="connsiteX85" fmla="*/ 2019487 w 2274345"/>
                <a:gd name="connsiteY85" fmla="*/ 896343 h 1146905"/>
                <a:gd name="connsiteX86" fmla="*/ 1860511 w 2274345"/>
                <a:gd name="connsiteY86" fmla="*/ 523382 h 1146905"/>
                <a:gd name="connsiteX87" fmla="*/ 1519422 w 2274345"/>
                <a:gd name="connsiteY87" fmla="*/ 526379 h 1146905"/>
                <a:gd name="connsiteX88" fmla="*/ 1305038 w 2274345"/>
                <a:gd name="connsiteY88" fmla="*/ 528089 h 1146905"/>
                <a:gd name="connsiteX89" fmla="*/ 1435547 w 2274345"/>
                <a:gd name="connsiteY89" fmla="*/ 714249 h 1146905"/>
                <a:gd name="connsiteX90" fmla="*/ 1519422 w 2274345"/>
                <a:gd name="connsiteY90" fmla="*/ 526379 h 1146905"/>
                <a:gd name="connsiteX91" fmla="*/ 1251960 w 2274345"/>
                <a:gd name="connsiteY91" fmla="*/ 528734 h 1146905"/>
                <a:gd name="connsiteX92" fmla="*/ 1014026 w 2274345"/>
                <a:gd name="connsiteY92" fmla="*/ 530659 h 1146905"/>
                <a:gd name="connsiteX93" fmla="*/ 1169794 w 2274345"/>
                <a:gd name="connsiteY93" fmla="*/ 656049 h 1146905"/>
                <a:gd name="connsiteX94" fmla="*/ 1382262 w 2274345"/>
                <a:gd name="connsiteY94" fmla="*/ 716174 h 1146905"/>
                <a:gd name="connsiteX95" fmla="*/ 1251960 w 2274345"/>
                <a:gd name="connsiteY95" fmla="*/ 528734 h 1146905"/>
                <a:gd name="connsiteX96" fmla="*/ 888848 w 2274345"/>
                <a:gd name="connsiteY96" fmla="*/ 531728 h 1146905"/>
                <a:gd name="connsiteX97" fmla="*/ 768794 w 2274345"/>
                <a:gd name="connsiteY97" fmla="*/ 532799 h 1146905"/>
                <a:gd name="connsiteX98" fmla="*/ 877513 w 2274345"/>
                <a:gd name="connsiteY98" fmla="*/ 563396 h 1146905"/>
                <a:gd name="connsiteX99" fmla="*/ 888848 w 2274345"/>
                <a:gd name="connsiteY99" fmla="*/ 531728 h 1146905"/>
                <a:gd name="connsiteX100" fmla="*/ 944049 w 2274345"/>
                <a:gd name="connsiteY100" fmla="*/ 538575 h 1146905"/>
                <a:gd name="connsiteX101" fmla="*/ 929919 w 2274345"/>
                <a:gd name="connsiteY101" fmla="*/ 579232 h 1146905"/>
                <a:gd name="connsiteX102" fmla="*/ 1037136 w 2274345"/>
                <a:gd name="connsiteY102" fmla="*/ 614536 h 1146905"/>
                <a:gd name="connsiteX103" fmla="*/ 1560932 w 2274345"/>
                <a:gd name="connsiteY103" fmla="*/ 544140 h 1146905"/>
                <a:gd name="connsiteX104" fmla="*/ 1469786 w 2274345"/>
                <a:gd name="connsiteY104" fmla="*/ 740783 h 1146905"/>
                <a:gd name="connsiteX105" fmla="*/ 1724205 w 2274345"/>
                <a:gd name="connsiteY105" fmla="*/ 812678 h 1146905"/>
                <a:gd name="connsiteX106" fmla="*/ 1167878 w 2274345"/>
                <a:gd name="connsiteY106" fmla="*/ 661398 h 1146905"/>
                <a:gd name="connsiteX107" fmla="*/ 1167232 w 2274345"/>
                <a:gd name="connsiteY107" fmla="*/ 662040 h 1146905"/>
                <a:gd name="connsiteX108" fmla="*/ 1167645 w 2274345"/>
                <a:gd name="connsiteY108" fmla="*/ 662255 h 1146905"/>
                <a:gd name="connsiteX109" fmla="*/ 1167853 w 2274345"/>
                <a:gd name="connsiteY109" fmla="*/ 661398 h 1146905"/>
                <a:gd name="connsiteX110" fmla="*/ 1443906 w 2274345"/>
                <a:gd name="connsiteY110" fmla="*/ 780795 h 1146905"/>
                <a:gd name="connsiteX111" fmla="*/ 1601175 w 2274345"/>
                <a:gd name="connsiteY111" fmla="*/ 860179 h 1146905"/>
                <a:gd name="connsiteX112" fmla="*/ 1835253 w 2274345"/>
                <a:gd name="connsiteY112" fmla="*/ 996056 h 1146905"/>
                <a:gd name="connsiteX113" fmla="*/ 1761652 w 2274345"/>
                <a:gd name="connsiteY113" fmla="*/ 874517 h 1146905"/>
                <a:gd name="connsiteX114" fmla="*/ 1826065 w 2274345"/>
                <a:gd name="connsiteY114" fmla="*/ 893561 h 1146905"/>
                <a:gd name="connsiteX115" fmla="*/ 1922569 w 2274345"/>
                <a:gd name="connsiteY115" fmla="*/ 1052550 h 1146905"/>
                <a:gd name="connsiteX116" fmla="*/ 1925778 w 2274345"/>
                <a:gd name="connsiteY116" fmla="*/ 1054672 h 1146905"/>
                <a:gd name="connsiteX117" fmla="*/ 2027406 w 2274345"/>
                <a:gd name="connsiteY117" fmla="*/ 953045 h 1146905"/>
                <a:gd name="connsiteX118" fmla="*/ 1826065 w 2274345"/>
                <a:gd name="connsiteY118" fmla="*/ 893561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274345" h="1146905">
                  <a:moveTo>
                    <a:pt x="0" y="0"/>
                  </a:moveTo>
                  <a:lnTo>
                    <a:pt x="345358" y="1710"/>
                  </a:lnTo>
                  <a:lnTo>
                    <a:pt x="345358" y="1925"/>
                  </a:lnTo>
                  <a:lnTo>
                    <a:pt x="374887" y="3424"/>
                  </a:lnTo>
                  <a:lnTo>
                    <a:pt x="374887" y="4066"/>
                  </a:lnTo>
                  <a:lnTo>
                    <a:pt x="2252296" y="469889"/>
                  </a:lnTo>
                  <a:lnTo>
                    <a:pt x="2252090" y="470961"/>
                  </a:lnTo>
                  <a:lnTo>
                    <a:pt x="2270697" y="472886"/>
                  </a:lnTo>
                  <a:lnTo>
                    <a:pt x="2274346" y="772024"/>
                  </a:lnTo>
                  <a:lnTo>
                    <a:pt x="1920007" y="1120380"/>
                  </a:lnTo>
                  <a:lnTo>
                    <a:pt x="1898398" y="1146906"/>
                  </a:lnTo>
                  <a:cubicBezTo>
                    <a:pt x="1838668" y="1103895"/>
                    <a:pt x="1777775" y="1062695"/>
                    <a:pt x="1715665" y="1023229"/>
                  </a:cubicBezTo>
                  <a:cubicBezTo>
                    <a:pt x="1617246" y="960731"/>
                    <a:pt x="1515877" y="902684"/>
                    <a:pt x="1411376" y="850979"/>
                  </a:cubicBezTo>
                  <a:cubicBezTo>
                    <a:pt x="1250563" y="771403"/>
                    <a:pt x="1082580" y="706917"/>
                    <a:pt x="911751" y="651984"/>
                  </a:cubicBezTo>
                  <a:cubicBezTo>
                    <a:pt x="774126" y="607722"/>
                    <a:pt x="634326" y="569631"/>
                    <a:pt x="492999" y="539217"/>
                  </a:cubicBezTo>
                  <a:cubicBezTo>
                    <a:pt x="338397" y="505950"/>
                    <a:pt x="181853" y="482019"/>
                    <a:pt x="24404" y="467322"/>
                  </a:cubicBezTo>
                  <a:cubicBezTo>
                    <a:pt x="21247" y="467219"/>
                    <a:pt x="18115" y="466988"/>
                    <a:pt x="14984" y="466895"/>
                  </a:cubicBezTo>
                  <a:lnTo>
                    <a:pt x="14777" y="463898"/>
                  </a:lnTo>
                  <a:lnTo>
                    <a:pt x="12215" y="464540"/>
                  </a:lnTo>
                  <a:lnTo>
                    <a:pt x="12215" y="418108"/>
                  </a:lnTo>
                  <a:lnTo>
                    <a:pt x="17339" y="416824"/>
                  </a:lnTo>
                  <a:lnTo>
                    <a:pt x="17339" y="416182"/>
                  </a:lnTo>
                  <a:lnTo>
                    <a:pt x="64620" y="404842"/>
                  </a:lnTo>
                  <a:lnTo>
                    <a:pt x="249709" y="358195"/>
                  </a:lnTo>
                  <a:lnTo>
                    <a:pt x="143371" y="302347"/>
                  </a:lnTo>
                  <a:lnTo>
                    <a:pt x="6858" y="233234"/>
                  </a:lnTo>
                  <a:lnTo>
                    <a:pt x="6651" y="230664"/>
                  </a:lnTo>
                  <a:lnTo>
                    <a:pt x="5150" y="229810"/>
                  </a:lnTo>
                  <a:lnTo>
                    <a:pt x="6651" y="228739"/>
                  </a:lnTo>
                  <a:lnTo>
                    <a:pt x="3442" y="183163"/>
                  </a:lnTo>
                  <a:lnTo>
                    <a:pt x="269403" y="46647"/>
                  </a:lnTo>
                  <a:lnTo>
                    <a:pt x="26" y="50071"/>
                  </a:lnTo>
                  <a:lnTo>
                    <a:pt x="26" y="0"/>
                  </a:lnTo>
                  <a:close/>
                  <a:moveTo>
                    <a:pt x="325017" y="68256"/>
                  </a:moveTo>
                  <a:lnTo>
                    <a:pt x="65681" y="209052"/>
                  </a:lnTo>
                  <a:lnTo>
                    <a:pt x="311327" y="332732"/>
                  </a:lnTo>
                  <a:close/>
                  <a:moveTo>
                    <a:pt x="442276" y="70824"/>
                  </a:moveTo>
                  <a:lnTo>
                    <a:pt x="676147" y="258909"/>
                  </a:lnTo>
                  <a:lnTo>
                    <a:pt x="947051" y="194288"/>
                  </a:lnTo>
                  <a:close/>
                  <a:moveTo>
                    <a:pt x="371445" y="71253"/>
                  </a:moveTo>
                  <a:lnTo>
                    <a:pt x="358194" y="334870"/>
                  </a:lnTo>
                  <a:lnTo>
                    <a:pt x="618384" y="272819"/>
                  </a:lnTo>
                  <a:close/>
                  <a:moveTo>
                    <a:pt x="997748" y="227670"/>
                  </a:moveTo>
                  <a:lnTo>
                    <a:pt x="719365" y="293574"/>
                  </a:lnTo>
                  <a:lnTo>
                    <a:pt x="917083" y="452770"/>
                  </a:lnTo>
                  <a:close/>
                  <a:moveTo>
                    <a:pt x="1096607" y="230879"/>
                  </a:moveTo>
                  <a:lnTo>
                    <a:pt x="1267798" y="474812"/>
                  </a:lnTo>
                  <a:lnTo>
                    <a:pt x="1517067" y="471600"/>
                  </a:lnTo>
                  <a:lnTo>
                    <a:pt x="1418648" y="309622"/>
                  </a:lnTo>
                  <a:close/>
                  <a:moveTo>
                    <a:pt x="1049533" y="237085"/>
                  </a:moveTo>
                  <a:lnTo>
                    <a:pt x="965011" y="478877"/>
                  </a:lnTo>
                  <a:lnTo>
                    <a:pt x="1215160" y="475453"/>
                  </a:lnTo>
                  <a:close/>
                  <a:moveTo>
                    <a:pt x="660956" y="307482"/>
                  </a:moveTo>
                  <a:lnTo>
                    <a:pt x="387076" y="372317"/>
                  </a:lnTo>
                  <a:lnTo>
                    <a:pt x="607670" y="483585"/>
                  </a:lnTo>
                  <a:lnTo>
                    <a:pt x="872156" y="479946"/>
                  </a:lnTo>
                  <a:close/>
                  <a:moveTo>
                    <a:pt x="1480267" y="324601"/>
                  </a:moveTo>
                  <a:lnTo>
                    <a:pt x="1554747" y="447209"/>
                  </a:lnTo>
                  <a:lnTo>
                    <a:pt x="1591755" y="364186"/>
                  </a:lnTo>
                  <a:lnTo>
                    <a:pt x="1596258" y="353057"/>
                  </a:lnTo>
                  <a:close/>
                  <a:moveTo>
                    <a:pt x="1644186" y="364827"/>
                  </a:moveTo>
                  <a:lnTo>
                    <a:pt x="1595171" y="470531"/>
                  </a:lnTo>
                  <a:lnTo>
                    <a:pt x="1836546" y="467322"/>
                  </a:lnTo>
                  <a:lnTo>
                    <a:pt x="1810020" y="405269"/>
                  </a:lnTo>
                  <a:close/>
                  <a:moveTo>
                    <a:pt x="308325" y="395854"/>
                  </a:moveTo>
                  <a:lnTo>
                    <a:pt x="176522" y="426451"/>
                  </a:lnTo>
                  <a:cubicBezTo>
                    <a:pt x="218136" y="429792"/>
                    <a:pt x="259646" y="433866"/>
                    <a:pt x="301053" y="439078"/>
                  </a:cubicBezTo>
                  <a:cubicBezTo>
                    <a:pt x="302684" y="439285"/>
                    <a:pt x="304340" y="439510"/>
                    <a:pt x="305970" y="439719"/>
                  </a:cubicBezTo>
                  <a:lnTo>
                    <a:pt x="308325" y="395854"/>
                  </a:lnTo>
                  <a:close/>
                  <a:moveTo>
                    <a:pt x="354131" y="413185"/>
                  </a:moveTo>
                  <a:lnTo>
                    <a:pt x="352397" y="446137"/>
                  </a:lnTo>
                  <a:cubicBezTo>
                    <a:pt x="383505" y="450627"/>
                    <a:pt x="414534" y="455682"/>
                    <a:pt x="445485" y="461116"/>
                  </a:cubicBezTo>
                  <a:lnTo>
                    <a:pt x="354131" y="413185"/>
                  </a:lnTo>
                  <a:close/>
                  <a:moveTo>
                    <a:pt x="1866721" y="419176"/>
                  </a:moveTo>
                  <a:lnTo>
                    <a:pt x="1887477" y="466680"/>
                  </a:lnTo>
                  <a:lnTo>
                    <a:pt x="2052017" y="464540"/>
                  </a:lnTo>
                  <a:lnTo>
                    <a:pt x="1866721" y="419176"/>
                  </a:lnTo>
                  <a:close/>
                  <a:moveTo>
                    <a:pt x="2225977" y="520173"/>
                  </a:moveTo>
                  <a:lnTo>
                    <a:pt x="1911855" y="522955"/>
                  </a:lnTo>
                  <a:lnTo>
                    <a:pt x="2077896" y="902549"/>
                  </a:lnTo>
                  <a:lnTo>
                    <a:pt x="2227893" y="752550"/>
                  </a:lnTo>
                  <a:lnTo>
                    <a:pt x="2225977" y="520173"/>
                  </a:lnTo>
                  <a:close/>
                  <a:moveTo>
                    <a:pt x="1860511" y="523382"/>
                  </a:moveTo>
                  <a:lnTo>
                    <a:pt x="1602236" y="525522"/>
                  </a:lnTo>
                  <a:lnTo>
                    <a:pt x="1787971" y="830866"/>
                  </a:lnTo>
                  <a:lnTo>
                    <a:pt x="2019487" y="896343"/>
                  </a:lnTo>
                  <a:lnTo>
                    <a:pt x="1860511" y="523382"/>
                  </a:lnTo>
                  <a:close/>
                  <a:moveTo>
                    <a:pt x="1519422" y="526379"/>
                  </a:moveTo>
                  <a:lnTo>
                    <a:pt x="1305038" y="528089"/>
                  </a:lnTo>
                  <a:lnTo>
                    <a:pt x="1435547" y="714249"/>
                  </a:lnTo>
                  <a:lnTo>
                    <a:pt x="1519422" y="526379"/>
                  </a:lnTo>
                  <a:close/>
                  <a:moveTo>
                    <a:pt x="1251960" y="528734"/>
                  </a:moveTo>
                  <a:lnTo>
                    <a:pt x="1014026" y="530659"/>
                  </a:lnTo>
                  <a:lnTo>
                    <a:pt x="1169794" y="656049"/>
                  </a:lnTo>
                  <a:lnTo>
                    <a:pt x="1382262" y="716174"/>
                  </a:lnTo>
                  <a:lnTo>
                    <a:pt x="1251960" y="528734"/>
                  </a:lnTo>
                  <a:close/>
                  <a:moveTo>
                    <a:pt x="888848" y="531728"/>
                  </a:moveTo>
                  <a:lnTo>
                    <a:pt x="768794" y="532799"/>
                  </a:lnTo>
                  <a:cubicBezTo>
                    <a:pt x="805155" y="542483"/>
                    <a:pt x="841464" y="552688"/>
                    <a:pt x="877513" y="563396"/>
                  </a:cubicBezTo>
                  <a:lnTo>
                    <a:pt x="888848" y="531728"/>
                  </a:lnTo>
                  <a:close/>
                  <a:moveTo>
                    <a:pt x="944049" y="538575"/>
                  </a:moveTo>
                  <a:lnTo>
                    <a:pt x="929919" y="579232"/>
                  </a:lnTo>
                  <a:cubicBezTo>
                    <a:pt x="965917" y="590461"/>
                    <a:pt x="1001501" y="602277"/>
                    <a:pt x="1037136" y="614536"/>
                  </a:cubicBezTo>
                  <a:close/>
                  <a:moveTo>
                    <a:pt x="1560932" y="544140"/>
                  </a:moveTo>
                  <a:lnTo>
                    <a:pt x="1469786" y="740783"/>
                  </a:lnTo>
                  <a:lnTo>
                    <a:pt x="1724205" y="812678"/>
                  </a:lnTo>
                  <a:close/>
                  <a:moveTo>
                    <a:pt x="1167878" y="661398"/>
                  </a:moveTo>
                  <a:lnTo>
                    <a:pt x="1167232" y="662040"/>
                  </a:lnTo>
                  <a:cubicBezTo>
                    <a:pt x="1167387" y="662097"/>
                    <a:pt x="1167516" y="662198"/>
                    <a:pt x="1167645" y="662255"/>
                  </a:cubicBezTo>
                  <a:lnTo>
                    <a:pt x="1167853" y="661398"/>
                  </a:lnTo>
                  <a:close/>
                  <a:moveTo>
                    <a:pt x="1443906" y="780795"/>
                  </a:moveTo>
                  <a:cubicBezTo>
                    <a:pt x="1496881" y="806053"/>
                    <a:pt x="1549390" y="832538"/>
                    <a:pt x="1601175" y="860179"/>
                  </a:cubicBezTo>
                  <a:cubicBezTo>
                    <a:pt x="1680805" y="902689"/>
                    <a:pt x="1758805" y="948076"/>
                    <a:pt x="1835253" y="996056"/>
                  </a:cubicBezTo>
                  <a:lnTo>
                    <a:pt x="1761652" y="874517"/>
                  </a:lnTo>
                  <a:close/>
                  <a:moveTo>
                    <a:pt x="1826065" y="893561"/>
                  </a:moveTo>
                  <a:lnTo>
                    <a:pt x="1922569" y="1052550"/>
                  </a:lnTo>
                  <a:cubicBezTo>
                    <a:pt x="1923630" y="1053249"/>
                    <a:pt x="1924691" y="1053974"/>
                    <a:pt x="1925778" y="1054672"/>
                  </a:cubicBezTo>
                  <a:lnTo>
                    <a:pt x="2027406" y="953045"/>
                  </a:lnTo>
                  <a:lnTo>
                    <a:pt x="1826065" y="893561"/>
                  </a:lnTo>
                  <a:close/>
                </a:path>
              </a:pathLst>
            </a:custGeom>
            <a:solidFill>
              <a:srgbClr val="BED7F1"/>
            </a:solidFill>
            <a:ln w="258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Graphic 6">
              <a:extLst>
                <a:ext uri="{FF2B5EF4-FFF2-40B4-BE49-F238E27FC236}">
                  <a16:creationId xmlns:a16="http://schemas.microsoft.com/office/drawing/2014/main" id="{340CDD41-3CC5-4E8F-95CE-F391A79C9611}"/>
                </a:ext>
              </a:extLst>
            </p:cNvPr>
            <p:cNvSpPr/>
            <p:nvPr/>
          </p:nvSpPr>
          <p:spPr>
            <a:xfrm>
              <a:off x="3817109" y="1673931"/>
              <a:ext cx="2274335" cy="1146905"/>
            </a:xfrm>
            <a:custGeom>
              <a:avLst/>
              <a:gdLst>
                <a:gd name="connsiteX0" fmla="*/ 2274336 w 2274335"/>
                <a:gd name="connsiteY0" fmla="*/ 0 h 1146905"/>
                <a:gd name="connsiteX1" fmla="*/ 1928977 w 2274335"/>
                <a:gd name="connsiteY1" fmla="*/ 1710 h 1146905"/>
                <a:gd name="connsiteX2" fmla="*/ 1928977 w 2274335"/>
                <a:gd name="connsiteY2" fmla="*/ 1925 h 1146905"/>
                <a:gd name="connsiteX3" fmla="*/ 1899449 w 2274335"/>
                <a:gd name="connsiteY3" fmla="*/ 3424 h 1146905"/>
                <a:gd name="connsiteX4" fmla="*/ 1899449 w 2274335"/>
                <a:gd name="connsiteY4" fmla="*/ 4066 h 1146905"/>
                <a:gd name="connsiteX5" fmla="*/ 22039 w 2274335"/>
                <a:gd name="connsiteY5" fmla="*/ 469889 h 1146905"/>
                <a:gd name="connsiteX6" fmla="*/ 22254 w 2274335"/>
                <a:gd name="connsiteY6" fmla="*/ 470961 h 1146905"/>
                <a:gd name="connsiteX7" fmla="*/ 3639 w 2274335"/>
                <a:gd name="connsiteY7" fmla="*/ 472886 h 1146905"/>
                <a:gd name="connsiteX8" fmla="*/ 0 w 2274335"/>
                <a:gd name="connsiteY8" fmla="*/ 772024 h 1146905"/>
                <a:gd name="connsiteX9" fmla="*/ 354344 w 2274335"/>
                <a:gd name="connsiteY9" fmla="*/ 1120380 h 1146905"/>
                <a:gd name="connsiteX10" fmla="*/ 375956 w 2274335"/>
                <a:gd name="connsiteY10" fmla="*/ 1146906 h 1146905"/>
                <a:gd name="connsiteX11" fmla="*/ 558692 w 2274335"/>
                <a:gd name="connsiteY11" fmla="*/ 1023229 h 1146905"/>
                <a:gd name="connsiteX12" fmla="*/ 862959 w 2274335"/>
                <a:gd name="connsiteY12" fmla="*/ 850979 h 1146905"/>
                <a:gd name="connsiteX13" fmla="*/ 1362610 w 2274335"/>
                <a:gd name="connsiteY13" fmla="*/ 651984 h 1146905"/>
                <a:gd name="connsiteX14" fmla="*/ 1781336 w 2274335"/>
                <a:gd name="connsiteY14" fmla="*/ 539217 h 1146905"/>
                <a:gd name="connsiteX15" fmla="*/ 2249957 w 2274335"/>
                <a:gd name="connsiteY15" fmla="*/ 467322 h 1146905"/>
                <a:gd name="connsiteX16" fmla="*/ 2259377 w 2274335"/>
                <a:gd name="connsiteY16" fmla="*/ 466893 h 1146905"/>
                <a:gd name="connsiteX17" fmla="*/ 2259584 w 2274335"/>
                <a:gd name="connsiteY17" fmla="*/ 463898 h 1146905"/>
                <a:gd name="connsiteX18" fmla="*/ 2262146 w 2274335"/>
                <a:gd name="connsiteY18" fmla="*/ 464540 h 1146905"/>
                <a:gd name="connsiteX19" fmla="*/ 2262146 w 2274335"/>
                <a:gd name="connsiteY19" fmla="*/ 418108 h 1146905"/>
                <a:gd name="connsiteX20" fmla="*/ 2256997 w 2274335"/>
                <a:gd name="connsiteY20" fmla="*/ 416824 h 1146905"/>
                <a:gd name="connsiteX21" fmla="*/ 2256997 w 2274335"/>
                <a:gd name="connsiteY21" fmla="*/ 416182 h 1146905"/>
                <a:gd name="connsiteX22" fmla="*/ 2209715 w 2274335"/>
                <a:gd name="connsiteY22" fmla="*/ 404842 h 1146905"/>
                <a:gd name="connsiteX23" fmla="*/ 2024627 w 2274335"/>
                <a:gd name="connsiteY23" fmla="*/ 358195 h 1146905"/>
                <a:gd name="connsiteX24" fmla="*/ 2130964 w 2274335"/>
                <a:gd name="connsiteY24" fmla="*/ 302347 h 1146905"/>
                <a:gd name="connsiteX25" fmla="*/ 2267503 w 2274335"/>
                <a:gd name="connsiteY25" fmla="*/ 233234 h 1146905"/>
                <a:gd name="connsiteX26" fmla="*/ 2267710 w 2274335"/>
                <a:gd name="connsiteY26" fmla="*/ 230664 h 1146905"/>
                <a:gd name="connsiteX27" fmla="*/ 2269186 w 2274335"/>
                <a:gd name="connsiteY27" fmla="*/ 229810 h 1146905"/>
                <a:gd name="connsiteX28" fmla="*/ 2267710 w 2274335"/>
                <a:gd name="connsiteY28" fmla="*/ 228739 h 1146905"/>
                <a:gd name="connsiteX29" fmla="*/ 2270919 w 2274335"/>
                <a:gd name="connsiteY29" fmla="*/ 183163 h 1146905"/>
                <a:gd name="connsiteX30" fmla="*/ 2004933 w 2274335"/>
                <a:gd name="connsiteY30" fmla="*/ 46647 h 1146905"/>
                <a:gd name="connsiteX31" fmla="*/ 2274336 w 2274335"/>
                <a:gd name="connsiteY31" fmla="*/ 50071 h 1146905"/>
                <a:gd name="connsiteX32" fmla="*/ 1949318 w 2274335"/>
                <a:gd name="connsiteY32" fmla="*/ 68256 h 1146905"/>
                <a:gd name="connsiteX33" fmla="*/ 2208654 w 2274335"/>
                <a:gd name="connsiteY33" fmla="*/ 209052 h 1146905"/>
                <a:gd name="connsiteX34" fmla="*/ 1963008 w 2274335"/>
                <a:gd name="connsiteY34" fmla="*/ 332732 h 1146905"/>
                <a:gd name="connsiteX35" fmla="*/ 1832059 w 2274335"/>
                <a:gd name="connsiteY35" fmla="*/ 70824 h 1146905"/>
                <a:gd name="connsiteX36" fmla="*/ 1598189 w 2274335"/>
                <a:gd name="connsiteY36" fmla="*/ 258909 h 1146905"/>
                <a:gd name="connsiteX37" fmla="*/ 1327284 w 2274335"/>
                <a:gd name="connsiteY37" fmla="*/ 194288 h 1146905"/>
                <a:gd name="connsiteX38" fmla="*/ 1902890 w 2274335"/>
                <a:gd name="connsiteY38" fmla="*/ 71253 h 1146905"/>
                <a:gd name="connsiteX39" fmla="*/ 1916141 w 2274335"/>
                <a:gd name="connsiteY39" fmla="*/ 334870 h 1146905"/>
                <a:gd name="connsiteX40" fmla="*/ 1655951 w 2274335"/>
                <a:gd name="connsiteY40" fmla="*/ 272819 h 1146905"/>
                <a:gd name="connsiteX41" fmla="*/ 1276587 w 2274335"/>
                <a:gd name="connsiteY41" fmla="*/ 227670 h 1146905"/>
                <a:gd name="connsiteX42" fmla="*/ 1554970 w 2274335"/>
                <a:gd name="connsiteY42" fmla="*/ 293574 h 1146905"/>
                <a:gd name="connsiteX43" fmla="*/ 1357253 w 2274335"/>
                <a:gd name="connsiteY43" fmla="*/ 452770 h 1146905"/>
                <a:gd name="connsiteX44" fmla="*/ 1177728 w 2274335"/>
                <a:gd name="connsiteY44" fmla="*/ 230879 h 1146905"/>
                <a:gd name="connsiteX45" fmla="*/ 1006537 w 2274335"/>
                <a:gd name="connsiteY45" fmla="*/ 474812 h 1146905"/>
                <a:gd name="connsiteX46" fmla="*/ 757268 w 2274335"/>
                <a:gd name="connsiteY46" fmla="*/ 471600 h 1146905"/>
                <a:gd name="connsiteX47" fmla="*/ 855687 w 2274335"/>
                <a:gd name="connsiteY47" fmla="*/ 309622 h 1146905"/>
                <a:gd name="connsiteX48" fmla="*/ 1224803 w 2274335"/>
                <a:gd name="connsiteY48" fmla="*/ 237085 h 1146905"/>
                <a:gd name="connsiteX49" fmla="*/ 1309324 w 2274335"/>
                <a:gd name="connsiteY49" fmla="*/ 478877 h 1146905"/>
                <a:gd name="connsiteX50" fmla="*/ 1059176 w 2274335"/>
                <a:gd name="connsiteY50" fmla="*/ 475453 h 1146905"/>
                <a:gd name="connsiteX51" fmla="*/ 1613379 w 2274335"/>
                <a:gd name="connsiteY51" fmla="*/ 307482 h 1146905"/>
                <a:gd name="connsiteX52" fmla="*/ 1887260 w 2274335"/>
                <a:gd name="connsiteY52" fmla="*/ 372317 h 1146905"/>
                <a:gd name="connsiteX53" fmla="*/ 1666665 w 2274335"/>
                <a:gd name="connsiteY53" fmla="*/ 483585 h 1146905"/>
                <a:gd name="connsiteX54" fmla="*/ 1402179 w 2274335"/>
                <a:gd name="connsiteY54" fmla="*/ 479946 h 1146905"/>
                <a:gd name="connsiteX55" fmla="*/ 794068 w 2274335"/>
                <a:gd name="connsiteY55" fmla="*/ 324601 h 1146905"/>
                <a:gd name="connsiteX56" fmla="*/ 719601 w 2274335"/>
                <a:gd name="connsiteY56" fmla="*/ 447209 h 1146905"/>
                <a:gd name="connsiteX57" fmla="*/ 682583 w 2274335"/>
                <a:gd name="connsiteY57" fmla="*/ 364186 h 1146905"/>
                <a:gd name="connsiteX58" fmla="*/ 678088 w 2274335"/>
                <a:gd name="connsiteY58" fmla="*/ 353057 h 1146905"/>
                <a:gd name="connsiteX59" fmla="*/ 630157 w 2274335"/>
                <a:gd name="connsiteY59" fmla="*/ 364827 h 1146905"/>
                <a:gd name="connsiteX60" fmla="*/ 679159 w 2274335"/>
                <a:gd name="connsiteY60" fmla="*/ 470531 h 1146905"/>
                <a:gd name="connsiteX61" fmla="*/ 437794 w 2274335"/>
                <a:gd name="connsiteY61" fmla="*/ 467322 h 1146905"/>
                <a:gd name="connsiteX62" fmla="*/ 464328 w 2274335"/>
                <a:gd name="connsiteY62" fmla="*/ 405269 h 1146905"/>
                <a:gd name="connsiteX63" fmla="*/ 1966010 w 2274335"/>
                <a:gd name="connsiteY63" fmla="*/ 395854 h 1146905"/>
                <a:gd name="connsiteX64" fmla="*/ 2097813 w 2274335"/>
                <a:gd name="connsiteY64" fmla="*/ 426451 h 1146905"/>
                <a:gd name="connsiteX65" fmla="*/ 1973282 w 2274335"/>
                <a:gd name="connsiteY65" fmla="*/ 439078 h 1146905"/>
                <a:gd name="connsiteX66" fmla="*/ 1968365 w 2274335"/>
                <a:gd name="connsiteY66" fmla="*/ 439719 h 1146905"/>
                <a:gd name="connsiteX67" fmla="*/ 1920204 w 2274335"/>
                <a:gd name="connsiteY67" fmla="*/ 413185 h 1146905"/>
                <a:gd name="connsiteX68" fmla="*/ 1921938 w 2274335"/>
                <a:gd name="connsiteY68" fmla="*/ 446137 h 1146905"/>
                <a:gd name="connsiteX69" fmla="*/ 1828850 w 2274335"/>
                <a:gd name="connsiteY69" fmla="*/ 461116 h 1146905"/>
                <a:gd name="connsiteX70" fmla="*/ 407624 w 2274335"/>
                <a:gd name="connsiteY70" fmla="*/ 419176 h 1146905"/>
                <a:gd name="connsiteX71" fmla="*/ 386869 w 2274335"/>
                <a:gd name="connsiteY71" fmla="*/ 466680 h 1146905"/>
                <a:gd name="connsiteX72" fmla="*/ 222321 w 2274335"/>
                <a:gd name="connsiteY72" fmla="*/ 464540 h 1146905"/>
                <a:gd name="connsiteX73" fmla="*/ 48358 w 2274335"/>
                <a:gd name="connsiteY73" fmla="*/ 520173 h 1146905"/>
                <a:gd name="connsiteX74" fmla="*/ 362475 w 2274335"/>
                <a:gd name="connsiteY74" fmla="*/ 522955 h 1146905"/>
                <a:gd name="connsiteX75" fmla="*/ 196429 w 2274335"/>
                <a:gd name="connsiteY75" fmla="*/ 902546 h 1146905"/>
                <a:gd name="connsiteX76" fmla="*/ 46433 w 2274335"/>
                <a:gd name="connsiteY76" fmla="*/ 752550 h 1146905"/>
                <a:gd name="connsiteX77" fmla="*/ 413830 w 2274335"/>
                <a:gd name="connsiteY77" fmla="*/ 523382 h 1146905"/>
                <a:gd name="connsiteX78" fmla="*/ 672097 w 2274335"/>
                <a:gd name="connsiteY78" fmla="*/ 525522 h 1146905"/>
                <a:gd name="connsiteX79" fmla="*/ 486367 w 2274335"/>
                <a:gd name="connsiteY79" fmla="*/ 830866 h 1146905"/>
                <a:gd name="connsiteX80" fmla="*/ 254846 w 2274335"/>
                <a:gd name="connsiteY80" fmla="*/ 896343 h 1146905"/>
                <a:gd name="connsiteX81" fmla="*/ 754913 w 2274335"/>
                <a:gd name="connsiteY81" fmla="*/ 526379 h 1146905"/>
                <a:gd name="connsiteX82" fmla="*/ 969297 w 2274335"/>
                <a:gd name="connsiteY82" fmla="*/ 528089 h 1146905"/>
                <a:gd name="connsiteX83" fmla="*/ 838788 w 2274335"/>
                <a:gd name="connsiteY83" fmla="*/ 714249 h 1146905"/>
                <a:gd name="connsiteX84" fmla="*/ 1022375 w 2274335"/>
                <a:gd name="connsiteY84" fmla="*/ 528734 h 1146905"/>
                <a:gd name="connsiteX85" fmla="*/ 1260309 w 2274335"/>
                <a:gd name="connsiteY85" fmla="*/ 530659 h 1146905"/>
                <a:gd name="connsiteX86" fmla="*/ 1104542 w 2274335"/>
                <a:gd name="connsiteY86" fmla="*/ 656047 h 1146905"/>
                <a:gd name="connsiteX87" fmla="*/ 892073 w 2274335"/>
                <a:gd name="connsiteY87" fmla="*/ 716174 h 1146905"/>
                <a:gd name="connsiteX88" fmla="*/ 1385487 w 2274335"/>
                <a:gd name="connsiteY88" fmla="*/ 531728 h 1146905"/>
                <a:gd name="connsiteX89" fmla="*/ 1505541 w 2274335"/>
                <a:gd name="connsiteY89" fmla="*/ 532797 h 1146905"/>
                <a:gd name="connsiteX90" fmla="*/ 1396822 w 2274335"/>
                <a:gd name="connsiteY90" fmla="*/ 563396 h 1146905"/>
                <a:gd name="connsiteX91" fmla="*/ 1330287 w 2274335"/>
                <a:gd name="connsiteY91" fmla="*/ 538575 h 1146905"/>
                <a:gd name="connsiteX92" fmla="*/ 1344417 w 2274335"/>
                <a:gd name="connsiteY92" fmla="*/ 579232 h 1146905"/>
                <a:gd name="connsiteX93" fmla="*/ 1237199 w 2274335"/>
                <a:gd name="connsiteY93" fmla="*/ 614536 h 1146905"/>
                <a:gd name="connsiteX94" fmla="*/ 713395 w 2274335"/>
                <a:gd name="connsiteY94" fmla="*/ 544140 h 1146905"/>
                <a:gd name="connsiteX95" fmla="*/ 804550 w 2274335"/>
                <a:gd name="connsiteY95" fmla="*/ 740783 h 1146905"/>
                <a:gd name="connsiteX96" fmla="*/ 550131 w 2274335"/>
                <a:gd name="connsiteY96" fmla="*/ 812678 h 1146905"/>
                <a:gd name="connsiteX97" fmla="*/ 1106457 w 2274335"/>
                <a:gd name="connsiteY97" fmla="*/ 661398 h 1146905"/>
                <a:gd name="connsiteX98" fmla="*/ 1107104 w 2274335"/>
                <a:gd name="connsiteY98" fmla="*/ 662038 h 1146905"/>
                <a:gd name="connsiteX99" fmla="*/ 1106690 w 2274335"/>
                <a:gd name="connsiteY99" fmla="*/ 662252 h 1146905"/>
                <a:gd name="connsiteX100" fmla="*/ 830429 w 2274335"/>
                <a:gd name="connsiteY100" fmla="*/ 780795 h 1146905"/>
                <a:gd name="connsiteX101" fmla="*/ 673166 w 2274335"/>
                <a:gd name="connsiteY101" fmla="*/ 860179 h 1146905"/>
                <a:gd name="connsiteX102" fmla="*/ 439078 w 2274335"/>
                <a:gd name="connsiteY102" fmla="*/ 996056 h 1146905"/>
                <a:gd name="connsiteX103" fmla="*/ 512686 w 2274335"/>
                <a:gd name="connsiteY103" fmla="*/ 874517 h 1146905"/>
                <a:gd name="connsiteX104" fmla="*/ 448278 w 2274335"/>
                <a:gd name="connsiteY104" fmla="*/ 893561 h 1146905"/>
                <a:gd name="connsiteX105" fmla="*/ 351777 w 2274335"/>
                <a:gd name="connsiteY105" fmla="*/ 1052550 h 1146905"/>
                <a:gd name="connsiteX106" fmla="*/ 348565 w 2274335"/>
                <a:gd name="connsiteY106" fmla="*/ 1054672 h 1146905"/>
                <a:gd name="connsiteX107" fmla="*/ 246927 w 2274335"/>
                <a:gd name="connsiteY107" fmla="*/ 953045 h 114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74335" h="1146905">
                  <a:moveTo>
                    <a:pt x="2274336" y="0"/>
                  </a:moveTo>
                  <a:lnTo>
                    <a:pt x="1928977" y="1710"/>
                  </a:lnTo>
                  <a:lnTo>
                    <a:pt x="1928977" y="1925"/>
                  </a:lnTo>
                  <a:lnTo>
                    <a:pt x="1899449" y="3424"/>
                  </a:lnTo>
                  <a:lnTo>
                    <a:pt x="1899449" y="4066"/>
                  </a:lnTo>
                  <a:lnTo>
                    <a:pt x="22039" y="469889"/>
                  </a:lnTo>
                  <a:lnTo>
                    <a:pt x="22254" y="470961"/>
                  </a:lnTo>
                  <a:lnTo>
                    <a:pt x="3639" y="472886"/>
                  </a:lnTo>
                  <a:lnTo>
                    <a:pt x="0" y="772024"/>
                  </a:lnTo>
                  <a:lnTo>
                    <a:pt x="354344" y="1120380"/>
                  </a:lnTo>
                  <a:lnTo>
                    <a:pt x="375956" y="1146906"/>
                  </a:lnTo>
                  <a:cubicBezTo>
                    <a:pt x="435682" y="1103895"/>
                    <a:pt x="496563" y="1062695"/>
                    <a:pt x="558692" y="1023229"/>
                  </a:cubicBezTo>
                  <a:cubicBezTo>
                    <a:pt x="657108" y="960731"/>
                    <a:pt x="758459" y="902684"/>
                    <a:pt x="862959" y="850979"/>
                  </a:cubicBezTo>
                  <a:cubicBezTo>
                    <a:pt x="1023799" y="771403"/>
                    <a:pt x="1191781" y="706915"/>
                    <a:pt x="1362610" y="651984"/>
                  </a:cubicBezTo>
                  <a:cubicBezTo>
                    <a:pt x="1500236" y="607722"/>
                    <a:pt x="1640009" y="569631"/>
                    <a:pt x="1781336" y="539217"/>
                  </a:cubicBezTo>
                  <a:cubicBezTo>
                    <a:pt x="1935964" y="505947"/>
                    <a:pt x="2092482" y="482019"/>
                    <a:pt x="2249957" y="467322"/>
                  </a:cubicBezTo>
                  <a:cubicBezTo>
                    <a:pt x="2253089" y="467219"/>
                    <a:pt x="2256220" y="466988"/>
                    <a:pt x="2259377" y="466893"/>
                  </a:cubicBezTo>
                  <a:lnTo>
                    <a:pt x="2259584" y="463898"/>
                  </a:lnTo>
                  <a:lnTo>
                    <a:pt x="2262146" y="464540"/>
                  </a:lnTo>
                  <a:lnTo>
                    <a:pt x="2262146" y="418108"/>
                  </a:lnTo>
                  <a:lnTo>
                    <a:pt x="2256997" y="416824"/>
                  </a:lnTo>
                  <a:lnTo>
                    <a:pt x="2256997" y="416182"/>
                  </a:lnTo>
                  <a:lnTo>
                    <a:pt x="2209715" y="404842"/>
                  </a:lnTo>
                  <a:lnTo>
                    <a:pt x="2024627" y="358195"/>
                  </a:lnTo>
                  <a:lnTo>
                    <a:pt x="2130964" y="302347"/>
                  </a:lnTo>
                  <a:lnTo>
                    <a:pt x="2267503" y="233234"/>
                  </a:lnTo>
                  <a:lnTo>
                    <a:pt x="2267710" y="230664"/>
                  </a:lnTo>
                  <a:lnTo>
                    <a:pt x="2269186" y="229810"/>
                  </a:lnTo>
                  <a:lnTo>
                    <a:pt x="2267710" y="228739"/>
                  </a:lnTo>
                  <a:lnTo>
                    <a:pt x="2270919" y="183163"/>
                  </a:lnTo>
                  <a:lnTo>
                    <a:pt x="2004933" y="46647"/>
                  </a:lnTo>
                  <a:lnTo>
                    <a:pt x="2274336" y="50071"/>
                  </a:lnTo>
                  <a:close/>
                  <a:moveTo>
                    <a:pt x="1949318" y="68256"/>
                  </a:moveTo>
                  <a:lnTo>
                    <a:pt x="2208654" y="209052"/>
                  </a:lnTo>
                  <a:lnTo>
                    <a:pt x="1963008" y="332732"/>
                  </a:lnTo>
                  <a:close/>
                  <a:moveTo>
                    <a:pt x="1832059" y="70824"/>
                  </a:moveTo>
                  <a:lnTo>
                    <a:pt x="1598189" y="258909"/>
                  </a:lnTo>
                  <a:lnTo>
                    <a:pt x="1327284" y="194288"/>
                  </a:lnTo>
                  <a:close/>
                  <a:moveTo>
                    <a:pt x="1902890" y="71253"/>
                  </a:moveTo>
                  <a:lnTo>
                    <a:pt x="1916141" y="334870"/>
                  </a:lnTo>
                  <a:lnTo>
                    <a:pt x="1655951" y="272819"/>
                  </a:lnTo>
                  <a:close/>
                  <a:moveTo>
                    <a:pt x="1276587" y="227670"/>
                  </a:moveTo>
                  <a:lnTo>
                    <a:pt x="1554970" y="293574"/>
                  </a:lnTo>
                  <a:lnTo>
                    <a:pt x="1357253" y="452770"/>
                  </a:lnTo>
                  <a:close/>
                  <a:moveTo>
                    <a:pt x="1177728" y="230879"/>
                  </a:moveTo>
                  <a:lnTo>
                    <a:pt x="1006537" y="474812"/>
                  </a:lnTo>
                  <a:lnTo>
                    <a:pt x="757268" y="471600"/>
                  </a:lnTo>
                  <a:lnTo>
                    <a:pt x="855687" y="309622"/>
                  </a:lnTo>
                  <a:close/>
                  <a:moveTo>
                    <a:pt x="1224803" y="237085"/>
                  </a:moveTo>
                  <a:lnTo>
                    <a:pt x="1309324" y="478877"/>
                  </a:lnTo>
                  <a:lnTo>
                    <a:pt x="1059176" y="475453"/>
                  </a:lnTo>
                  <a:close/>
                  <a:moveTo>
                    <a:pt x="1613379" y="307482"/>
                  </a:moveTo>
                  <a:lnTo>
                    <a:pt x="1887260" y="372317"/>
                  </a:lnTo>
                  <a:lnTo>
                    <a:pt x="1666665" y="483585"/>
                  </a:lnTo>
                  <a:lnTo>
                    <a:pt x="1402179" y="479946"/>
                  </a:lnTo>
                  <a:close/>
                  <a:moveTo>
                    <a:pt x="794068" y="324601"/>
                  </a:moveTo>
                  <a:lnTo>
                    <a:pt x="719601" y="447209"/>
                  </a:lnTo>
                  <a:lnTo>
                    <a:pt x="682583" y="364186"/>
                  </a:lnTo>
                  <a:lnTo>
                    <a:pt x="678088" y="353057"/>
                  </a:lnTo>
                  <a:close/>
                  <a:moveTo>
                    <a:pt x="630157" y="364827"/>
                  </a:moveTo>
                  <a:lnTo>
                    <a:pt x="679159" y="470531"/>
                  </a:lnTo>
                  <a:lnTo>
                    <a:pt x="437794" y="467322"/>
                  </a:lnTo>
                  <a:lnTo>
                    <a:pt x="464328" y="405269"/>
                  </a:lnTo>
                  <a:close/>
                  <a:moveTo>
                    <a:pt x="1966010" y="395854"/>
                  </a:moveTo>
                  <a:lnTo>
                    <a:pt x="2097813" y="426451"/>
                  </a:lnTo>
                  <a:cubicBezTo>
                    <a:pt x="2056225" y="429792"/>
                    <a:pt x="2014689" y="433866"/>
                    <a:pt x="1973282" y="439078"/>
                  </a:cubicBezTo>
                  <a:cubicBezTo>
                    <a:pt x="1971652" y="439285"/>
                    <a:pt x="1969995" y="439510"/>
                    <a:pt x="1968365" y="439719"/>
                  </a:cubicBezTo>
                  <a:close/>
                  <a:moveTo>
                    <a:pt x="1920204" y="413185"/>
                  </a:moveTo>
                  <a:lnTo>
                    <a:pt x="1921938" y="446137"/>
                  </a:lnTo>
                  <a:cubicBezTo>
                    <a:pt x="1890831" y="450627"/>
                    <a:pt x="1859802" y="455682"/>
                    <a:pt x="1828850" y="461116"/>
                  </a:cubicBezTo>
                  <a:close/>
                  <a:moveTo>
                    <a:pt x="407624" y="419176"/>
                  </a:moveTo>
                  <a:lnTo>
                    <a:pt x="386869" y="466680"/>
                  </a:lnTo>
                  <a:lnTo>
                    <a:pt x="222321" y="464540"/>
                  </a:lnTo>
                  <a:close/>
                  <a:moveTo>
                    <a:pt x="48358" y="520173"/>
                  </a:moveTo>
                  <a:lnTo>
                    <a:pt x="362475" y="522955"/>
                  </a:lnTo>
                  <a:lnTo>
                    <a:pt x="196429" y="902546"/>
                  </a:lnTo>
                  <a:lnTo>
                    <a:pt x="46433" y="752550"/>
                  </a:lnTo>
                  <a:close/>
                  <a:moveTo>
                    <a:pt x="413830" y="523382"/>
                  </a:moveTo>
                  <a:lnTo>
                    <a:pt x="672097" y="525522"/>
                  </a:lnTo>
                  <a:lnTo>
                    <a:pt x="486367" y="830866"/>
                  </a:lnTo>
                  <a:lnTo>
                    <a:pt x="254846" y="896343"/>
                  </a:lnTo>
                  <a:close/>
                  <a:moveTo>
                    <a:pt x="754913" y="526379"/>
                  </a:moveTo>
                  <a:lnTo>
                    <a:pt x="969297" y="528089"/>
                  </a:lnTo>
                  <a:lnTo>
                    <a:pt x="838788" y="714249"/>
                  </a:lnTo>
                  <a:close/>
                  <a:moveTo>
                    <a:pt x="1022375" y="528734"/>
                  </a:moveTo>
                  <a:lnTo>
                    <a:pt x="1260309" y="530659"/>
                  </a:lnTo>
                  <a:lnTo>
                    <a:pt x="1104542" y="656047"/>
                  </a:lnTo>
                  <a:lnTo>
                    <a:pt x="892073" y="716174"/>
                  </a:lnTo>
                  <a:close/>
                  <a:moveTo>
                    <a:pt x="1385487" y="531728"/>
                  </a:moveTo>
                  <a:lnTo>
                    <a:pt x="1505541" y="532797"/>
                  </a:lnTo>
                  <a:cubicBezTo>
                    <a:pt x="1469180" y="542483"/>
                    <a:pt x="1432898" y="552688"/>
                    <a:pt x="1396822" y="563396"/>
                  </a:cubicBezTo>
                  <a:close/>
                  <a:moveTo>
                    <a:pt x="1330287" y="538575"/>
                  </a:moveTo>
                  <a:lnTo>
                    <a:pt x="1344417" y="579232"/>
                  </a:lnTo>
                  <a:cubicBezTo>
                    <a:pt x="1308444" y="590461"/>
                    <a:pt x="1272835" y="602277"/>
                    <a:pt x="1237199" y="614536"/>
                  </a:cubicBezTo>
                  <a:close/>
                  <a:moveTo>
                    <a:pt x="713395" y="544140"/>
                  </a:moveTo>
                  <a:lnTo>
                    <a:pt x="804550" y="740783"/>
                  </a:lnTo>
                  <a:lnTo>
                    <a:pt x="550131" y="812678"/>
                  </a:lnTo>
                  <a:close/>
                  <a:moveTo>
                    <a:pt x="1106457" y="661398"/>
                  </a:moveTo>
                  <a:lnTo>
                    <a:pt x="1107104" y="662038"/>
                  </a:lnTo>
                  <a:cubicBezTo>
                    <a:pt x="1106948" y="662092"/>
                    <a:pt x="1106819" y="662196"/>
                    <a:pt x="1106690" y="662252"/>
                  </a:cubicBezTo>
                  <a:close/>
                  <a:moveTo>
                    <a:pt x="830429" y="780795"/>
                  </a:moveTo>
                  <a:cubicBezTo>
                    <a:pt x="777454" y="806053"/>
                    <a:pt x="724953" y="832538"/>
                    <a:pt x="673166" y="860179"/>
                  </a:cubicBezTo>
                  <a:cubicBezTo>
                    <a:pt x="593533" y="902689"/>
                    <a:pt x="515543" y="948076"/>
                    <a:pt x="439078" y="996056"/>
                  </a:cubicBezTo>
                  <a:lnTo>
                    <a:pt x="512686" y="874517"/>
                  </a:lnTo>
                  <a:close/>
                  <a:moveTo>
                    <a:pt x="448278" y="893561"/>
                  </a:moveTo>
                  <a:lnTo>
                    <a:pt x="351777" y="1052550"/>
                  </a:lnTo>
                  <a:cubicBezTo>
                    <a:pt x="350708" y="1053249"/>
                    <a:pt x="349634" y="1053974"/>
                    <a:pt x="348565" y="1054672"/>
                  </a:cubicBezTo>
                  <a:lnTo>
                    <a:pt x="246927" y="953045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5" name="Graphic 6">
              <a:extLst>
                <a:ext uri="{FF2B5EF4-FFF2-40B4-BE49-F238E27FC236}">
                  <a16:creationId xmlns:a16="http://schemas.microsoft.com/office/drawing/2014/main" id="{40ACC2AF-B3C1-48AB-A44F-6298A43E1545}"/>
                </a:ext>
              </a:extLst>
            </p:cNvPr>
            <p:cNvGrpSpPr/>
            <p:nvPr/>
          </p:nvGrpSpPr>
          <p:grpSpPr>
            <a:xfrm>
              <a:off x="3823438" y="2986179"/>
              <a:ext cx="4523736" cy="970099"/>
              <a:chOff x="3823438" y="2986179"/>
              <a:chExt cx="4523736" cy="970099"/>
            </a:xfrm>
          </p:grpSpPr>
          <p:sp>
            <p:nvSpPr>
              <p:cNvPr id="104" name="Graphic 6">
                <a:extLst>
                  <a:ext uri="{FF2B5EF4-FFF2-40B4-BE49-F238E27FC236}">
                    <a16:creationId xmlns:a16="http://schemas.microsoft.com/office/drawing/2014/main" id="{CF4E05CF-9792-4D7A-8EC7-0D9CA5D183CD}"/>
                  </a:ext>
                </a:extLst>
              </p:cNvPr>
              <p:cNvSpPr/>
              <p:nvPr/>
            </p:nvSpPr>
            <p:spPr>
              <a:xfrm>
                <a:off x="3823438" y="2986179"/>
                <a:ext cx="4523736" cy="523736"/>
              </a:xfrm>
              <a:custGeom>
                <a:avLst/>
                <a:gdLst>
                  <a:gd name="connsiteX0" fmla="*/ 265712 w 4523736"/>
                  <a:gd name="connsiteY0" fmla="*/ 5 h 523736"/>
                  <a:gd name="connsiteX1" fmla="*/ 76609 w 4523736"/>
                  <a:gd name="connsiteY1" fmla="*/ 75164 h 523736"/>
                  <a:gd name="connsiteX2" fmla="*/ 0 w 4523736"/>
                  <a:gd name="connsiteY2" fmla="*/ 263441 h 523736"/>
                  <a:gd name="connsiteX3" fmla="*/ 75186 w 4523736"/>
                  <a:gd name="connsiteY3" fmla="*/ 449685 h 523736"/>
                  <a:gd name="connsiteX4" fmla="*/ 267985 w 4523736"/>
                  <a:gd name="connsiteY4" fmla="*/ 523742 h 523736"/>
                  <a:gd name="connsiteX5" fmla="*/ 471349 w 4523736"/>
                  <a:gd name="connsiteY5" fmla="*/ 426607 h 523736"/>
                  <a:gd name="connsiteX6" fmla="*/ 399014 w 4523736"/>
                  <a:gd name="connsiteY6" fmla="*/ 351999 h 523736"/>
                  <a:gd name="connsiteX7" fmla="*/ 262853 w 4523736"/>
                  <a:gd name="connsiteY7" fmla="*/ 417789 h 523736"/>
                  <a:gd name="connsiteX8" fmla="*/ 159201 w 4523736"/>
                  <a:gd name="connsiteY8" fmla="*/ 375077 h 523736"/>
                  <a:gd name="connsiteX9" fmla="*/ 116483 w 4523736"/>
                  <a:gd name="connsiteY9" fmla="*/ 261994 h 523736"/>
                  <a:gd name="connsiteX10" fmla="*/ 161478 w 4523736"/>
                  <a:gd name="connsiteY10" fmla="*/ 149807 h 523736"/>
                  <a:gd name="connsiteX11" fmla="*/ 270844 w 4523736"/>
                  <a:gd name="connsiteY11" fmla="*/ 107922 h 523736"/>
                  <a:gd name="connsiteX12" fmla="*/ 404112 w 4523736"/>
                  <a:gd name="connsiteY12" fmla="*/ 174573 h 523736"/>
                  <a:gd name="connsiteX13" fmla="*/ 474483 w 4523736"/>
                  <a:gd name="connsiteY13" fmla="*/ 94832 h 523736"/>
                  <a:gd name="connsiteX14" fmla="*/ 265712 w 4523736"/>
                  <a:gd name="connsiteY14" fmla="*/ 5 h 523736"/>
                  <a:gd name="connsiteX15" fmla="*/ 3841071 w 4523736"/>
                  <a:gd name="connsiteY15" fmla="*/ 5 h 523736"/>
                  <a:gd name="connsiteX16" fmla="*/ 3655102 w 4523736"/>
                  <a:gd name="connsiteY16" fmla="*/ 75164 h 523736"/>
                  <a:gd name="connsiteX17" fmla="*/ 3578221 w 4523736"/>
                  <a:gd name="connsiteY17" fmla="*/ 263441 h 523736"/>
                  <a:gd name="connsiteX18" fmla="*/ 3653690 w 4523736"/>
                  <a:gd name="connsiteY18" fmla="*/ 449685 h 523736"/>
                  <a:gd name="connsiteX19" fmla="*/ 3841071 w 4523736"/>
                  <a:gd name="connsiteY19" fmla="*/ 523742 h 523736"/>
                  <a:gd name="connsiteX20" fmla="*/ 4049842 w 4523736"/>
                  <a:gd name="connsiteY20" fmla="*/ 439730 h 523736"/>
                  <a:gd name="connsiteX21" fmla="*/ 4049842 w 4523736"/>
                  <a:gd name="connsiteY21" fmla="*/ 260031 h 523736"/>
                  <a:gd name="connsiteX22" fmla="*/ 3936207 w 4523736"/>
                  <a:gd name="connsiteY22" fmla="*/ 260031 h 523736"/>
                  <a:gd name="connsiteX23" fmla="*/ 3936207 w 4523736"/>
                  <a:gd name="connsiteY23" fmla="*/ 398982 h 523736"/>
                  <a:gd name="connsiteX24" fmla="*/ 3838246 w 4523736"/>
                  <a:gd name="connsiteY24" fmla="*/ 421509 h 523736"/>
                  <a:gd name="connsiteX25" fmla="*/ 3736840 w 4523736"/>
                  <a:gd name="connsiteY25" fmla="*/ 378763 h 523736"/>
                  <a:gd name="connsiteX26" fmla="*/ 3694989 w 4523736"/>
                  <a:gd name="connsiteY26" fmla="*/ 263441 h 523736"/>
                  <a:gd name="connsiteX27" fmla="*/ 3739113 w 4523736"/>
                  <a:gd name="connsiteY27" fmla="*/ 148360 h 523736"/>
                  <a:gd name="connsiteX28" fmla="*/ 3847649 w 4523736"/>
                  <a:gd name="connsiteY28" fmla="*/ 104236 h 523736"/>
                  <a:gd name="connsiteX29" fmla="*/ 3909444 w 4523736"/>
                  <a:gd name="connsiteY29" fmla="*/ 115913 h 523736"/>
                  <a:gd name="connsiteX30" fmla="*/ 3972375 w 4523736"/>
                  <a:gd name="connsiteY30" fmla="*/ 156351 h 523736"/>
                  <a:gd name="connsiteX31" fmla="*/ 4031035 w 4523736"/>
                  <a:gd name="connsiteY31" fmla="*/ 71479 h 523736"/>
                  <a:gd name="connsiteX32" fmla="*/ 3841071 w 4523736"/>
                  <a:gd name="connsiteY32" fmla="*/ 5 h 523736"/>
                  <a:gd name="connsiteX33" fmla="*/ 709433 w 4523736"/>
                  <a:gd name="connsiteY33" fmla="*/ 11372 h 523736"/>
                  <a:gd name="connsiteX34" fmla="*/ 490707 w 4523736"/>
                  <a:gd name="connsiteY34" fmla="*/ 517748 h 523736"/>
                  <a:gd name="connsiteX35" fmla="*/ 610886 w 4523736"/>
                  <a:gd name="connsiteY35" fmla="*/ 517748 h 523736"/>
                  <a:gd name="connsiteX36" fmla="*/ 658179 w 4523736"/>
                  <a:gd name="connsiteY36" fmla="*/ 408385 h 523736"/>
                  <a:gd name="connsiteX37" fmla="*/ 870360 w 4523736"/>
                  <a:gd name="connsiteY37" fmla="*/ 408385 h 523736"/>
                  <a:gd name="connsiteX38" fmla="*/ 917343 w 4523736"/>
                  <a:gd name="connsiteY38" fmla="*/ 517748 h 523736"/>
                  <a:gd name="connsiteX39" fmla="*/ 1037797 w 4523736"/>
                  <a:gd name="connsiteY39" fmla="*/ 517748 h 523736"/>
                  <a:gd name="connsiteX40" fmla="*/ 818796 w 4523736"/>
                  <a:gd name="connsiteY40" fmla="*/ 11372 h 523736"/>
                  <a:gd name="connsiteX41" fmla="*/ 1095630 w 4523736"/>
                  <a:gd name="connsiteY41" fmla="*/ 11372 h 523736"/>
                  <a:gd name="connsiteX42" fmla="*/ 1095630 w 4523736"/>
                  <a:gd name="connsiteY42" fmla="*/ 517748 h 523736"/>
                  <a:gd name="connsiteX43" fmla="*/ 1208679 w 4523736"/>
                  <a:gd name="connsiteY43" fmla="*/ 517748 h 523736"/>
                  <a:gd name="connsiteX44" fmla="*/ 1208679 w 4523736"/>
                  <a:gd name="connsiteY44" fmla="*/ 199063 h 523736"/>
                  <a:gd name="connsiteX45" fmla="*/ 1344806 w 4523736"/>
                  <a:gd name="connsiteY45" fmla="*/ 475898 h 523736"/>
                  <a:gd name="connsiteX46" fmla="*/ 1412318 w 4523736"/>
                  <a:gd name="connsiteY46" fmla="*/ 475898 h 523736"/>
                  <a:gd name="connsiteX47" fmla="*/ 1549306 w 4523736"/>
                  <a:gd name="connsiteY47" fmla="*/ 199063 h 523736"/>
                  <a:gd name="connsiteX48" fmla="*/ 1549306 w 4523736"/>
                  <a:gd name="connsiteY48" fmla="*/ 517748 h 523736"/>
                  <a:gd name="connsiteX49" fmla="*/ 1662388 w 4523736"/>
                  <a:gd name="connsiteY49" fmla="*/ 517748 h 523736"/>
                  <a:gd name="connsiteX50" fmla="*/ 1662388 w 4523736"/>
                  <a:gd name="connsiteY50" fmla="*/ 11372 h 523736"/>
                  <a:gd name="connsiteX51" fmla="*/ 1510004 w 4523736"/>
                  <a:gd name="connsiteY51" fmla="*/ 11372 h 523736"/>
                  <a:gd name="connsiteX52" fmla="*/ 1379010 w 4523736"/>
                  <a:gd name="connsiteY52" fmla="*/ 289619 h 523736"/>
                  <a:gd name="connsiteX53" fmla="*/ 1248566 w 4523736"/>
                  <a:gd name="connsiteY53" fmla="*/ 11372 h 523736"/>
                  <a:gd name="connsiteX54" fmla="*/ 1786253 w 4523736"/>
                  <a:gd name="connsiteY54" fmla="*/ 11372 h 523736"/>
                  <a:gd name="connsiteX55" fmla="*/ 1786253 w 4523736"/>
                  <a:gd name="connsiteY55" fmla="*/ 517748 h 523736"/>
                  <a:gd name="connsiteX56" fmla="*/ 2007838 w 4523736"/>
                  <a:gd name="connsiteY56" fmla="*/ 517748 h 523736"/>
                  <a:gd name="connsiteX57" fmla="*/ 2154229 w 4523736"/>
                  <a:gd name="connsiteY57" fmla="*/ 470765 h 523736"/>
                  <a:gd name="connsiteX58" fmla="*/ 2190397 w 4523736"/>
                  <a:gd name="connsiteY58" fmla="*/ 377350 h 523736"/>
                  <a:gd name="connsiteX59" fmla="*/ 2162186 w 4523736"/>
                  <a:gd name="connsiteY59" fmla="*/ 297610 h 523736"/>
                  <a:gd name="connsiteX60" fmla="*/ 2087578 w 4523736"/>
                  <a:gd name="connsiteY60" fmla="*/ 254898 h 523736"/>
                  <a:gd name="connsiteX61" fmla="*/ 2105799 w 4523736"/>
                  <a:gd name="connsiteY61" fmla="*/ 246907 h 523736"/>
                  <a:gd name="connsiteX62" fmla="*/ 2123746 w 4523736"/>
                  <a:gd name="connsiteY62" fmla="*/ 233818 h 523736"/>
                  <a:gd name="connsiteX63" fmla="*/ 2162186 w 4523736"/>
                  <a:gd name="connsiteY63" fmla="*/ 145535 h 523736"/>
                  <a:gd name="connsiteX64" fmla="*/ 2128016 w 4523736"/>
                  <a:gd name="connsiteY64" fmla="*/ 56943 h 523736"/>
                  <a:gd name="connsiteX65" fmla="*/ 2071630 w 4523736"/>
                  <a:gd name="connsiteY65" fmla="*/ 23635 h 523736"/>
                  <a:gd name="connsiteX66" fmla="*/ 1983347 w 4523736"/>
                  <a:gd name="connsiteY66" fmla="*/ 11372 h 523736"/>
                  <a:gd name="connsiteX67" fmla="*/ 2285809 w 4523736"/>
                  <a:gd name="connsiteY67" fmla="*/ 11372 h 523736"/>
                  <a:gd name="connsiteX68" fmla="*/ 2285809 w 4523736"/>
                  <a:gd name="connsiteY68" fmla="*/ 517748 h 523736"/>
                  <a:gd name="connsiteX69" fmla="*/ 2398582 w 4523736"/>
                  <a:gd name="connsiteY69" fmla="*/ 517748 h 523736"/>
                  <a:gd name="connsiteX70" fmla="*/ 2398582 w 4523736"/>
                  <a:gd name="connsiteY70" fmla="*/ 356270 h 523736"/>
                  <a:gd name="connsiteX71" fmla="*/ 2476910 w 4523736"/>
                  <a:gd name="connsiteY71" fmla="*/ 356270 h 523736"/>
                  <a:gd name="connsiteX72" fmla="*/ 2589098 w 4523736"/>
                  <a:gd name="connsiteY72" fmla="*/ 517748 h 523736"/>
                  <a:gd name="connsiteX73" fmla="*/ 2728359 w 4523736"/>
                  <a:gd name="connsiteY73" fmla="*/ 517748 h 523736"/>
                  <a:gd name="connsiteX74" fmla="*/ 2600223 w 4523736"/>
                  <a:gd name="connsiteY74" fmla="*/ 336637 h 523736"/>
                  <a:gd name="connsiteX75" fmla="*/ 2696463 w 4523736"/>
                  <a:gd name="connsiteY75" fmla="*/ 179429 h 523736"/>
                  <a:gd name="connsiteX76" fmla="*/ 2645794 w 4523736"/>
                  <a:gd name="connsiteY76" fmla="*/ 51259 h 523736"/>
                  <a:gd name="connsiteX77" fmla="*/ 2477737 w 4523736"/>
                  <a:gd name="connsiteY77" fmla="*/ 11372 h 523736"/>
                  <a:gd name="connsiteX78" fmla="*/ 2812095 w 4523736"/>
                  <a:gd name="connsiteY78" fmla="*/ 11372 h 523736"/>
                  <a:gd name="connsiteX79" fmla="*/ 2812095 w 4523736"/>
                  <a:gd name="connsiteY79" fmla="*/ 517748 h 523736"/>
                  <a:gd name="connsiteX80" fmla="*/ 2925178 w 4523736"/>
                  <a:gd name="connsiteY80" fmla="*/ 517748 h 523736"/>
                  <a:gd name="connsiteX81" fmla="*/ 2925178 w 4523736"/>
                  <a:gd name="connsiteY81" fmla="*/ 11372 h 523736"/>
                  <a:gd name="connsiteX82" fmla="*/ 3049627 w 4523736"/>
                  <a:gd name="connsiteY82" fmla="*/ 11372 h 523736"/>
                  <a:gd name="connsiteX83" fmla="*/ 3049627 w 4523736"/>
                  <a:gd name="connsiteY83" fmla="*/ 517748 h 523736"/>
                  <a:gd name="connsiteX84" fmla="*/ 3222783 w 4523736"/>
                  <a:gd name="connsiteY84" fmla="*/ 517748 h 523736"/>
                  <a:gd name="connsiteX85" fmla="*/ 3438098 w 4523736"/>
                  <a:gd name="connsiteY85" fmla="*/ 449134 h 523736"/>
                  <a:gd name="connsiteX86" fmla="*/ 3509021 w 4523736"/>
                  <a:gd name="connsiteY86" fmla="*/ 261994 h 523736"/>
                  <a:gd name="connsiteX87" fmla="*/ 3436686 w 4523736"/>
                  <a:gd name="connsiteY87" fmla="*/ 78023 h 523736"/>
                  <a:gd name="connsiteX88" fmla="*/ 3228776 w 4523736"/>
                  <a:gd name="connsiteY88" fmla="*/ 11372 h 523736"/>
                  <a:gd name="connsiteX89" fmla="*/ 4150663 w 4523736"/>
                  <a:gd name="connsiteY89" fmla="*/ 11372 h 523736"/>
                  <a:gd name="connsiteX90" fmla="*/ 4150663 w 4523736"/>
                  <a:gd name="connsiteY90" fmla="*/ 517748 h 523736"/>
                  <a:gd name="connsiteX91" fmla="*/ 4523736 w 4523736"/>
                  <a:gd name="connsiteY91" fmla="*/ 517748 h 523736"/>
                  <a:gd name="connsiteX92" fmla="*/ 4523736 w 4523736"/>
                  <a:gd name="connsiteY92" fmla="*/ 417789 h 523736"/>
                  <a:gd name="connsiteX93" fmla="*/ 4263435 w 4523736"/>
                  <a:gd name="connsiteY93" fmla="*/ 417789 h 523736"/>
                  <a:gd name="connsiteX94" fmla="*/ 4263435 w 4523736"/>
                  <a:gd name="connsiteY94" fmla="*/ 312697 h 523736"/>
                  <a:gd name="connsiteX95" fmla="*/ 4490428 w 4523736"/>
                  <a:gd name="connsiteY95" fmla="*/ 312697 h 523736"/>
                  <a:gd name="connsiteX96" fmla="*/ 4490428 w 4523736"/>
                  <a:gd name="connsiteY96" fmla="*/ 216423 h 523736"/>
                  <a:gd name="connsiteX97" fmla="*/ 4263435 w 4523736"/>
                  <a:gd name="connsiteY97" fmla="*/ 216423 h 523736"/>
                  <a:gd name="connsiteX98" fmla="*/ 4263435 w 4523736"/>
                  <a:gd name="connsiteY98" fmla="*/ 112193 h 523736"/>
                  <a:gd name="connsiteX99" fmla="*/ 4515780 w 4523736"/>
                  <a:gd name="connsiteY99" fmla="*/ 112193 h 523736"/>
                  <a:gd name="connsiteX100" fmla="*/ 4515780 w 4523736"/>
                  <a:gd name="connsiteY100" fmla="*/ 11372 h 523736"/>
                  <a:gd name="connsiteX101" fmla="*/ 1899336 w 4523736"/>
                  <a:gd name="connsiteY101" fmla="*/ 107060 h 523736"/>
                  <a:gd name="connsiteX102" fmla="*/ 1953449 w 4523736"/>
                  <a:gd name="connsiteY102" fmla="*/ 107060 h 523736"/>
                  <a:gd name="connsiteX103" fmla="*/ 2024647 w 4523736"/>
                  <a:gd name="connsiteY103" fmla="*/ 117911 h 523736"/>
                  <a:gd name="connsiteX104" fmla="*/ 2045417 w 4523736"/>
                  <a:gd name="connsiteY104" fmla="*/ 162896 h 523736"/>
                  <a:gd name="connsiteX105" fmla="*/ 2022373 w 4523736"/>
                  <a:gd name="connsiteY105" fmla="*/ 206193 h 523736"/>
                  <a:gd name="connsiteX106" fmla="*/ 1952864 w 4523736"/>
                  <a:gd name="connsiteY106" fmla="*/ 216423 h 523736"/>
                  <a:gd name="connsiteX107" fmla="*/ 1899336 w 4523736"/>
                  <a:gd name="connsiteY107" fmla="*/ 216423 h 523736"/>
                  <a:gd name="connsiteX108" fmla="*/ 2398582 w 4523736"/>
                  <a:gd name="connsiteY108" fmla="*/ 108507 h 523736"/>
                  <a:gd name="connsiteX109" fmla="*/ 2483455 w 4523736"/>
                  <a:gd name="connsiteY109" fmla="*/ 108507 h 523736"/>
                  <a:gd name="connsiteX110" fmla="*/ 2559475 w 4523736"/>
                  <a:gd name="connsiteY110" fmla="*/ 123870 h 523736"/>
                  <a:gd name="connsiteX111" fmla="*/ 2581141 w 4523736"/>
                  <a:gd name="connsiteY111" fmla="*/ 180256 h 523736"/>
                  <a:gd name="connsiteX112" fmla="*/ 2560336 w 4523736"/>
                  <a:gd name="connsiteY112" fmla="*/ 239777 h 523736"/>
                  <a:gd name="connsiteX113" fmla="*/ 2481181 w 4523736"/>
                  <a:gd name="connsiteY113" fmla="*/ 258584 h 523736"/>
                  <a:gd name="connsiteX114" fmla="*/ 2398582 w 4523736"/>
                  <a:gd name="connsiteY114" fmla="*/ 258584 h 523736"/>
                  <a:gd name="connsiteX115" fmla="*/ 3162710 w 4523736"/>
                  <a:gd name="connsiteY115" fmla="*/ 109919 h 523736"/>
                  <a:gd name="connsiteX116" fmla="*/ 3225917 w 4523736"/>
                  <a:gd name="connsiteY116" fmla="*/ 109919 h 523736"/>
                  <a:gd name="connsiteX117" fmla="*/ 3353226 w 4523736"/>
                  <a:gd name="connsiteY117" fmla="*/ 150633 h 523736"/>
                  <a:gd name="connsiteX118" fmla="*/ 3395387 w 4523736"/>
                  <a:gd name="connsiteY118" fmla="*/ 265129 h 523736"/>
                  <a:gd name="connsiteX119" fmla="*/ 3353226 w 4523736"/>
                  <a:gd name="connsiteY119" fmla="*/ 378763 h 523736"/>
                  <a:gd name="connsiteX120" fmla="*/ 3234459 w 4523736"/>
                  <a:gd name="connsiteY120" fmla="*/ 417789 h 523736"/>
                  <a:gd name="connsiteX121" fmla="*/ 3162710 w 4523736"/>
                  <a:gd name="connsiteY121" fmla="*/ 417789 h 523736"/>
                  <a:gd name="connsiteX122" fmla="*/ 764683 w 4523736"/>
                  <a:gd name="connsiteY122" fmla="*/ 162035 h 523736"/>
                  <a:gd name="connsiteX123" fmla="*/ 827614 w 4523736"/>
                  <a:gd name="connsiteY123" fmla="*/ 309287 h 523736"/>
                  <a:gd name="connsiteX124" fmla="*/ 700890 w 4523736"/>
                  <a:gd name="connsiteY124" fmla="*/ 309287 h 523736"/>
                  <a:gd name="connsiteX125" fmla="*/ 1899336 w 4523736"/>
                  <a:gd name="connsiteY125" fmla="*/ 305567 h 523736"/>
                  <a:gd name="connsiteX126" fmla="*/ 1965953 w 4523736"/>
                  <a:gd name="connsiteY126" fmla="*/ 305567 h 523736"/>
                  <a:gd name="connsiteX127" fmla="*/ 2047691 w 4523736"/>
                  <a:gd name="connsiteY127" fmla="*/ 317244 h 523736"/>
                  <a:gd name="connsiteX128" fmla="*/ 2073903 w 4523736"/>
                  <a:gd name="connsiteY128" fmla="*/ 363400 h 523736"/>
                  <a:gd name="connsiteX129" fmla="*/ 2049138 w 4523736"/>
                  <a:gd name="connsiteY129" fmla="*/ 410659 h 523736"/>
                  <a:gd name="connsiteX130" fmla="*/ 1976803 w 4523736"/>
                  <a:gd name="connsiteY130" fmla="*/ 422336 h 523736"/>
                  <a:gd name="connsiteX131" fmla="*/ 1899336 w 4523736"/>
                  <a:gd name="connsiteY131" fmla="*/ 422336 h 52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4523736" h="523736">
                    <a:moveTo>
                      <a:pt x="265712" y="5"/>
                    </a:moveTo>
                    <a:cubicBezTo>
                      <a:pt x="191339" y="5"/>
                      <a:pt x="128287" y="24943"/>
                      <a:pt x="76609" y="75164"/>
                    </a:cubicBezTo>
                    <a:cubicBezTo>
                      <a:pt x="25417" y="125420"/>
                      <a:pt x="0" y="188075"/>
                      <a:pt x="0" y="263441"/>
                    </a:cubicBezTo>
                    <a:cubicBezTo>
                      <a:pt x="0" y="338290"/>
                      <a:pt x="24959" y="400429"/>
                      <a:pt x="75186" y="449685"/>
                    </a:cubicBezTo>
                    <a:cubicBezTo>
                      <a:pt x="125896" y="498941"/>
                      <a:pt x="190236" y="523742"/>
                      <a:pt x="267985" y="523742"/>
                    </a:cubicBezTo>
                    <a:cubicBezTo>
                      <a:pt x="346245" y="523742"/>
                      <a:pt x="413860" y="491329"/>
                      <a:pt x="471349" y="426607"/>
                    </a:cubicBezTo>
                    <a:lnTo>
                      <a:pt x="399014" y="351999"/>
                    </a:lnTo>
                    <a:cubicBezTo>
                      <a:pt x="363743" y="395951"/>
                      <a:pt x="318413" y="417789"/>
                      <a:pt x="262853" y="417789"/>
                    </a:cubicBezTo>
                    <a:cubicBezTo>
                      <a:pt x="222298" y="417789"/>
                      <a:pt x="187697" y="403563"/>
                      <a:pt x="159201" y="375077"/>
                    </a:cubicBezTo>
                    <a:cubicBezTo>
                      <a:pt x="130705" y="346591"/>
                      <a:pt x="116483" y="308839"/>
                      <a:pt x="116483" y="261994"/>
                    </a:cubicBezTo>
                    <a:cubicBezTo>
                      <a:pt x="116483" y="214667"/>
                      <a:pt x="131535" y="177328"/>
                      <a:pt x="161478" y="149807"/>
                    </a:cubicBezTo>
                    <a:cubicBezTo>
                      <a:pt x="191907" y="121769"/>
                      <a:pt x="228343" y="107922"/>
                      <a:pt x="270844" y="107922"/>
                    </a:cubicBezTo>
                    <a:cubicBezTo>
                      <a:pt x="323959" y="107922"/>
                      <a:pt x="368393" y="130139"/>
                      <a:pt x="404112" y="174573"/>
                    </a:cubicBezTo>
                    <a:lnTo>
                      <a:pt x="474483" y="94832"/>
                    </a:lnTo>
                    <a:cubicBezTo>
                      <a:pt x="418441" y="31557"/>
                      <a:pt x="348793" y="5"/>
                      <a:pt x="265712" y="5"/>
                    </a:cubicBezTo>
                    <a:close/>
                    <a:moveTo>
                      <a:pt x="3841071" y="5"/>
                    </a:moveTo>
                    <a:cubicBezTo>
                      <a:pt x="3768633" y="5"/>
                      <a:pt x="3706804" y="24943"/>
                      <a:pt x="3655102" y="75164"/>
                    </a:cubicBezTo>
                    <a:cubicBezTo>
                      <a:pt x="3603917" y="125420"/>
                      <a:pt x="3578221" y="188075"/>
                      <a:pt x="3578221" y="263441"/>
                    </a:cubicBezTo>
                    <a:cubicBezTo>
                      <a:pt x="3578221" y="338290"/>
                      <a:pt x="3603469" y="400429"/>
                      <a:pt x="3653690" y="449685"/>
                    </a:cubicBezTo>
                    <a:cubicBezTo>
                      <a:pt x="3704393" y="498941"/>
                      <a:pt x="3766704" y="523742"/>
                      <a:pt x="3841071" y="523742"/>
                    </a:cubicBezTo>
                    <a:cubicBezTo>
                      <a:pt x="3929939" y="523742"/>
                      <a:pt x="3999621" y="495738"/>
                      <a:pt x="4049842" y="439730"/>
                    </a:cubicBezTo>
                    <a:lnTo>
                      <a:pt x="4049842" y="260031"/>
                    </a:lnTo>
                    <a:lnTo>
                      <a:pt x="3936207" y="260031"/>
                    </a:lnTo>
                    <a:lnTo>
                      <a:pt x="3936207" y="398982"/>
                    </a:lnTo>
                    <a:cubicBezTo>
                      <a:pt x="3910133" y="413965"/>
                      <a:pt x="3877341" y="421509"/>
                      <a:pt x="3838246" y="421509"/>
                    </a:cubicBezTo>
                    <a:cubicBezTo>
                      <a:pt x="3799116" y="421509"/>
                      <a:pt x="3765360" y="407283"/>
                      <a:pt x="3736840" y="378763"/>
                    </a:cubicBezTo>
                    <a:cubicBezTo>
                      <a:pt x="3708836" y="349794"/>
                      <a:pt x="3694989" y="311251"/>
                      <a:pt x="3694989" y="263441"/>
                    </a:cubicBezTo>
                    <a:cubicBezTo>
                      <a:pt x="3694989" y="215631"/>
                      <a:pt x="3709663" y="177363"/>
                      <a:pt x="3739113" y="148360"/>
                    </a:cubicBezTo>
                    <a:cubicBezTo>
                      <a:pt x="3768598" y="118910"/>
                      <a:pt x="3804662" y="104236"/>
                      <a:pt x="3847649" y="104236"/>
                    </a:cubicBezTo>
                    <a:cubicBezTo>
                      <a:pt x="3869867" y="104236"/>
                      <a:pt x="3890603" y="108163"/>
                      <a:pt x="3909444" y="115913"/>
                    </a:cubicBezTo>
                    <a:cubicBezTo>
                      <a:pt x="3928768" y="123146"/>
                      <a:pt x="3949676" y="136545"/>
                      <a:pt x="3972375" y="156351"/>
                    </a:cubicBezTo>
                    <a:lnTo>
                      <a:pt x="4031035" y="71479"/>
                    </a:lnTo>
                    <a:cubicBezTo>
                      <a:pt x="3977438" y="23669"/>
                      <a:pt x="3914025" y="5"/>
                      <a:pt x="3841071" y="5"/>
                    </a:cubicBezTo>
                    <a:close/>
                    <a:moveTo>
                      <a:pt x="709433" y="11372"/>
                    </a:moveTo>
                    <a:lnTo>
                      <a:pt x="490707" y="517748"/>
                    </a:lnTo>
                    <a:lnTo>
                      <a:pt x="610886" y="517748"/>
                    </a:lnTo>
                    <a:lnTo>
                      <a:pt x="658179" y="408385"/>
                    </a:lnTo>
                    <a:lnTo>
                      <a:pt x="870360" y="408385"/>
                    </a:lnTo>
                    <a:lnTo>
                      <a:pt x="917343" y="517748"/>
                    </a:lnTo>
                    <a:lnTo>
                      <a:pt x="1037797" y="517748"/>
                    </a:lnTo>
                    <a:lnTo>
                      <a:pt x="818796" y="11372"/>
                    </a:lnTo>
                    <a:close/>
                    <a:moveTo>
                      <a:pt x="1095630" y="11372"/>
                    </a:moveTo>
                    <a:lnTo>
                      <a:pt x="1095630" y="517748"/>
                    </a:lnTo>
                    <a:lnTo>
                      <a:pt x="1208679" y="517748"/>
                    </a:lnTo>
                    <a:lnTo>
                      <a:pt x="1208679" y="199063"/>
                    </a:lnTo>
                    <a:lnTo>
                      <a:pt x="1344806" y="475898"/>
                    </a:lnTo>
                    <a:lnTo>
                      <a:pt x="1412318" y="475898"/>
                    </a:lnTo>
                    <a:lnTo>
                      <a:pt x="1549306" y="199063"/>
                    </a:lnTo>
                    <a:lnTo>
                      <a:pt x="1549306" y="517748"/>
                    </a:lnTo>
                    <a:lnTo>
                      <a:pt x="1662388" y="517748"/>
                    </a:lnTo>
                    <a:lnTo>
                      <a:pt x="1662388" y="11372"/>
                    </a:lnTo>
                    <a:lnTo>
                      <a:pt x="1510004" y="11372"/>
                    </a:lnTo>
                    <a:lnTo>
                      <a:pt x="1379010" y="289619"/>
                    </a:lnTo>
                    <a:lnTo>
                      <a:pt x="1248566" y="11372"/>
                    </a:lnTo>
                    <a:close/>
                    <a:moveTo>
                      <a:pt x="1786253" y="11372"/>
                    </a:moveTo>
                    <a:lnTo>
                      <a:pt x="1786253" y="517748"/>
                    </a:lnTo>
                    <a:lnTo>
                      <a:pt x="2007838" y="517748"/>
                    </a:lnTo>
                    <a:cubicBezTo>
                      <a:pt x="2077382" y="517748"/>
                      <a:pt x="2126191" y="502145"/>
                      <a:pt x="2154229" y="470765"/>
                    </a:cubicBezTo>
                    <a:cubicBezTo>
                      <a:pt x="2178375" y="443726"/>
                      <a:pt x="2190397" y="412622"/>
                      <a:pt x="2190397" y="377350"/>
                    </a:cubicBezTo>
                    <a:cubicBezTo>
                      <a:pt x="2190397" y="345489"/>
                      <a:pt x="2181027" y="318863"/>
                      <a:pt x="2162186" y="297610"/>
                    </a:cubicBezTo>
                    <a:cubicBezTo>
                      <a:pt x="2143827" y="275875"/>
                      <a:pt x="2118957" y="261650"/>
                      <a:pt x="2087578" y="254898"/>
                    </a:cubicBezTo>
                    <a:cubicBezTo>
                      <a:pt x="2096258" y="251041"/>
                      <a:pt x="2102424" y="248354"/>
                      <a:pt x="2105799" y="246907"/>
                    </a:cubicBezTo>
                    <a:cubicBezTo>
                      <a:pt x="2109175" y="244978"/>
                      <a:pt x="2115065" y="240569"/>
                      <a:pt x="2123746" y="233818"/>
                    </a:cubicBezTo>
                    <a:cubicBezTo>
                      <a:pt x="2149338" y="214495"/>
                      <a:pt x="2162186" y="185113"/>
                      <a:pt x="2162186" y="145535"/>
                    </a:cubicBezTo>
                    <a:cubicBezTo>
                      <a:pt x="2162186" y="112675"/>
                      <a:pt x="2150716" y="83018"/>
                      <a:pt x="2128016" y="56943"/>
                    </a:cubicBezTo>
                    <a:cubicBezTo>
                      <a:pt x="2115479" y="42958"/>
                      <a:pt x="2096740" y="31833"/>
                      <a:pt x="2071630" y="23635"/>
                    </a:cubicBezTo>
                    <a:cubicBezTo>
                      <a:pt x="2047002" y="15437"/>
                      <a:pt x="2017620" y="11372"/>
                      <a:pt x="1983347" y="11372"/>
                    </a:cubicBezTo>
                    <a:close/>
                    <a:moveTo>
                      <a:pt x="2285809" y="11372"/>
                    </a:moveTo>
                    <a:lnTo>
                      <a:pt x="2285809" y="517748"/>
                    </a:lnTo>
                    <a:lnTo>
                      <a:pt x="2398582" y="517748"/>
                    </a:lnTo>
                    <a:lnTo>
                      <a:pt x="2398582" y="356270"/>
                    </a:lnTo>
                    <a:lnTo>
                      <a:pt x="2476910" y="356270"/>
                    </a:lnTo>
                    <a:lnTo>
                      <a:pt x="2589098" y="517748"/>
                    </a:lnTo>
                    <a:lnTo>
                      <a:pt x="2728359" y="517748"/>
                    </a:lnTo>
                    <a:lnTo>
                      <a:pt x="2600223" y="336637"/>
                    </a:lnTo>
                    <a:cubicBezTo>
                      <a:pt x="2664463" y="312973"/>
                      <a:pt x="2696463" y="260547"/>
                      <a:pt x="2696463" y="179429"/>
                    </a:cubicBezTo>
                    <a:cubicBezTo>
                      <a:pt x="2696463" y="120494"/>
                      <a:pt x="2679585" y="77817"/>
                      <a:pt x="2645794" y="51259"/>
                    </a:cubicBezTo>
                    <a:cubicBezTo>
                      <a:pt x="2612451" y="24702"/>
                      <a:pt x="2556478" y="11372"/>
                      <a:pt x="2477737" y="11372"/>
                    </a:cubicBezTo>
                    <a:close/>
                    <a:moveTo>
                      <a:pt x="2812095" y="11372"/>
                    </a:moveTo>
                    <a:lnTo>
                      <a:pt x="2812095" y="517748"/>
                    </a:lnTo>
                    <a:lnTo>
                      <a:pt x="2925178" y="517748"/>
                    </a:lnTo>
                    <a:lnTo>
                      <a:pt x="2925178" y="11372"/>
                    </a:lnTo>
                    <a:close/>
                    <a:moveTo>
                      <a:pt x="3049627" y="11372"/>
                    </a:moveTo>
                    <a:lnTo>
                      <a:pt x="3049627" y="517748"/>
                    </a:lnTo>
                    <a:lnTo>
                      <a:pt x="3222783" y="517748"/>
                    </a:lnTo>
                    <a:cubicBezTo>
                      <a:pt x="3319366" y="517748"/>
                      <a:pt x="3391253" y="495015"/>
                      <a:pt x="3438098" y="449134"/>
                    </a:cubicBezTo>
                    <a:cubicBezTo>
                      <a:pt x="3485426" y="403253"/>
                      <a:pt x="3509021" y="340735"/>
                      <a:pt x="3509021" y="261994"/>
                    </a:cubicBezTo>
                    <a:cubicBezTo>
                      <a:pt x="3509021" y="183287"/>
                      <a:pt x="3484978" y="121975"/>
                      <a:pt x="3436686" y="78023"/>
                    </a:cubicBezTo>
                    <a:cubicBezTo>
                      <a:pt x="3388360" y="33589"/>
                      <a:pt x="3319091" y="11372"/>
                      <a:pt x="3228776" y="11372"/>
                    </a:cubicBezTo>
                    <a:close/>
                    <a:moveTo>
                      <a:pt x="4150663" y="11372"/>
                    </a:moveTo>
                    <a:lnTo>
                      <a:pt x="4150663" y="517748"/>
                    </a:lnTo>
                    <a:lnTo>
                      <a:pt x="4523736" y="517748"/>
                    </a:lnTo>
                    <a:lnTo>
                      <a:pt x="4523736" y="417789"/>
                    </a:lnTo>
                    <a:lnTo>
                      <a:pt x="4263435" y="417789"/>
                    </a:lnTo>
                    <a:lnTo>
                      <a:pt x="4263435" y="312697"/>
                    </a:lnTo>
                    <a:lnTo>
                      <a:pt x="4490428" y="312697"/>
                    </a:lnTo>
                    <a:lnTo>
                      <a:pt x="4490428" y="216423"/>
                    </a:lnTo>
                    <a:lnTo>
                      <a:pt x="4263435" y="216423"/>
                    </a:lnTo>
                    <a:lnTo>
                      <a:pt x="4263435" y="112193"/>
                    </a:lnTo>
                    <a:lnTo>
                      <a:pt x="4515780" y="112193"/>
                    </a:lnTo>
                    <a:lnTo>
                      <a:pt x="4515780" y="11372"/>
                    </a:lnTo>
                    <a:close/>
                    <a:moveTo>
                      <a:pt x="1899336" y="107060"/>
                    </a:moveTo>
                    <a:lnTo>
                      <a:pt x="1953449" y="107060"/>
                    </a:lnTo>
                    <a:cubicBezTo>
                      <a:pt x="1986757" y="107060"/>
                      <a:pt x="2010628" y="110643"/>
                      <a:pt x="2024647" y="117911"/>
                    </a:cubicBezTo>
                    <a:cubicBezTo>
                      <a:pt x="2038632" y="125144"/>
                      <a:pt x="2045417" y="140196"/>
                      <a:pt x="2045417" y="162896"/>
                    </a:cubicBezTo>
                    <a:cubicBezTo>
                      <a:pt x="2045417" y="185113"/>
                      <a:pt x="2037805" y="199442"/>
                      <a:pt x="2022373" y="206193"/>
                    </a:cubicBezTo>
                    <a:cubicBezTo>
                      <a:pt x="2007390" y="212944"/>
                      <a:pt x="1984243" y="216423"/>
                      <a:pt x="1952864" y="216423"/>
                    </a:cubicBezTo>
                    <a:lnTo>
                      <a:pt x="1899336" y="216423"/>
                    </a:lnTo>
                    <a:close/>
                    <a:moveTo>
                      <a:pt x="2398582" y="108507"/>
                    </a:moveTo>
                    <a:lnTo>
                      <a:pt x="2483455" y="108507"/>
                    </a:lnTo>
                    <a:cubicBezTo>
                      <a:pt x="2519656" y="108507"/>
                      <a:pt x="2545008" y="113743"/>
                      <a:pt x="2559475" y="123870"/>
                    </a:cubicBezTo>
                    <a:cubicBezTo>
                      <a:pt x="2573976" y="134031"/>
                      <a:pt x="2581141" y="152734"/>
                      <a:pt x="2581141" y="180256"/>
                    </a:cubicBezTo>
                    <a:cubicBezTo>
                      <a:pt x="2581141" y="207330"/>
                      <a:pt x="2574355" y="227239"/>
                      <a:pt x="2560336" y="239777"/>
                    </a:cubicBezTo>
                    <a:cubicBezTo>
                      <a:pt x="2546351" y="252350"/>
                      <a:pt x="2519794" y="258584"/>
                      <a:pt x="2481181" y="258584"/>
                    </a:cubicBezTo>
                    <a:lnTo>
                      <a:pt x="2398582" y="258584"/>
                    </a:lnTo>
                    <a:close/>
                    <a:moveTo>
                      <a:pt x="3162710" y="109919"/>
                    </a:moveTo>
                    <a:lnTo>
                      <a:pt x="3225917" y="109919"/>
                    </a:lnTo>
                    <a:cubicBezTo>
                      <a:pt x="3283406" y="109919"/>
                      <a:pt x="3325704" y="123594"/>
                      <a:pt x="3353226" y="150633"/>
                    </a:cubicBezTo>
                    <a:cubicBezTo>
                      <a:pt x="3381229" y="177225"/>
                      <a:pt x="3395387" y="215390"/>
                      <a:pt x="3395387" y="265129"/>
                    </a:cubicBezTo>
                    <a:cubicBezTo>
                      <a:pt x="3395387" y="314867"/>
                      <a:pt x="3381229" y="352688"/>
                      <a:pt x="3353226" y="378763"/>
                    </a:cubicBezTo>
                    <a:cubicBezTo>
                      <a:pt x="3325704" y="404837"/>
                      <a:pt x="3286127" y="417789"/>
                      <a:pt x="3234459" y="417789"/>
                    </a:cubicBezTo>
                    <a:lnTo>
                      <a:pt x="3162710" y="417789"/>
                    </a:lnTo>
                    <a:close/>
                    <a:moveTo>
                      <a:pt x="764683" y="162035"/>
                    </a:moveTo>
                    <a:lnTo>
                      <a:pt x="827614" y="309287"/>
                    </a:lnTo>
                    <a:lnTo>
                      <a:pt x="700890" y="309287"/>
                    </a:lnTo>
                    <a:close/>
                    <a:moveTo>
                      <a:pt x="1899336" y="305567"/>
                    </a:moveTo>
                    <a:lnTo>
                      <a:pt x="1965953" y="305567"/>
                    </a:lnTo>
                    <a:cubicBezTo>
                      <a:pt x="2003636" y="305567"/>
                      <a:pt x="2030813" y="309528"/>
                      <a:pt x="2047691" y="317244"/>
                    </a:cubicBezTo>
                    <a:cubicBezTo>
                      <a:pt x="2065086" y="324512"/>
                      <a:pt x="2073903" y="339736"/>
                      <a:pt x="2073903" y="363400"/>
                    </a:cubicBezTo>
                    <a:cubicBezTo>
                      <a:pt x="2073903" y="386582"/>
                      <a:pt x="2065533" y="402461"/>
                      <a:pt x="2049138" y="410659"/>
                    </a:cubicBezTo>
                    <a:cubicBezTo>
                      <a:pt x="2033189" y="418409"/>
                      <a:pt x="2009147" y="422336"/>
                      <a:pt x="1976803" y="422336"/>
                    </a:cubicBezTo>
                    <a:lnTo>
                      <a:pt x="1899336" y="422336"/>
                    </a:lnTo>
                    <a:close/>
                  </a:path>
                </a:pathLst>
              </a:custGeom>
              <a:solidFill>
                <a:srgbClr val="004270"/>
              </a:solidFill>
              <a:ln w="176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5" name="Graphic 6">
                <a:extLst>
                  <a:ext uri="{FF2B5EF4-FFF2-40B4-BE49-F238E27FC236}">
                    <a16:creationId xmlns:a16="http://schemas.microsoft.com/office/drawing/2014/main" id="{623DC522-E72D-449B-B7B1-927DE74A71F3}"/>
                  </a:ext>
                </a:extLst>
              </p:cNvPr>
              <p:cNvSpPr/>
              <p:nvPr/>
            </p:nvSpPr>
            <p:spPr>
              <a:xfrm>
                <a:off x="3934924" y="3675262"/>
                <a:ext cx="4300739" cy="281016"/>
              </a:xfrm>
              <a:custGeom>
                <a:avLst/>
                <a:gdLst>
                  <a:gd name="connsiteX0" fmla="*/ 1403444 w 4300739"/>
                  <a:gd name="connsiteY0" fmla="*/ -379 h 281016"/>
                  <a:gd name="connsiteX1" fmla="*/ 1327505 w 4300739"/>
                  <a:gd name="connsiteY1" fmla="*/ 17854 h 281016"/>
                  <a:gd name="connsiteX2" fmla="*/ 1274889 w 4300739"/>
                  <a:gd name="connsiteY2" fmla="*/ 68079 h 281016"/>
                  <a:gd name="connsiteX3" fmla="*/ 1255756 w 4300739"/>
                  <a:gd name="connsiteY3" fmla="*/ 140124 h 281016"/>
                  <a:gd name="connsiteX4" fmla="*/ 1274889 w 4300739"/>
                  <a:gd name="connsiteY4" fmla="*/ 212772 h 281016"/>
                  <a:gd name="connsiteX5" fmla="*/ 1327505 w 4300739"/>
                  <a:gd name="connsiteY5" fmla="*/ 262700 h 281016"/>
                  <a:gd name="connsiteX6" fmla="*/ 1402841 w 4300739"/>
                  <a:gd name="connsiteY6" fmla="*/ 280637 h 281016"/>
                  <a:gd name="connsiteX7" fmla="*/ 1466822 w 4300739"/>
                  <a:gd name="connsiteY7" fmla="*/ 268382 h 281016"/>
                  <a:gd name="connsiteX8" fmla="*/ 1515248 w 4300739"/>
                  <a:gd name="connsiteY8" fmla="*/ 232211 h 281016"/>
                  <a:gd name="connsiteX9" fmla="*/ 1474590 w 4300739"/>
                  <a:gd name="connsiteY9" fmla="*/ 194835 h 281016"/>
                  <a:gd name="connsiteX10" fmla="*/ 1406429 w 4300739"/>
                  <a:gd name="connsiteY10" fmla="*/ 227122 h 281016"/>
                  <a:gd name="connsiteX11" fmla="*/ 1361285 w 4300739"/>
                  <a:gd name="connsiteY11" fmla="*/ 216360 h 281016"/>
                  <a:gd name="connsiteX12" fmla="*/ 1330193 w 4300739"/>
                  <a:gd name="connsiteY12" fmla="*/ 185268 h 281016"/>
                  <a:gd name="connsiteX13" fmla="*/ 1319440 w 4300739"/>
                  <a:gd name="connsiteY13" fmla="*/ 140124 h 281016"/>
                  <a:gd name="connsiteX14" fmla="*/ 1330193 w 4300739"/>
                  <a:gd name="connsiteY14" fmla="*/ 94989 h 281016"/>
                  <a:gd name="connsiteX15" fmla="*/ 1361285 w 4300739"/>
                  <a:gd name="connsiteY15" fmla="*/ 64491 h 281016"/>
                  <a:gd name="connsiteX16" fmla="*/ 1406429 w 4300739"/>
                  <a:gd name="connsiteY16" fmla="*/ 53136 h 281016"/>
                  <a:gd name="connsiteX17" fmla="*/ 1474590 w 4300739"/>
                  <a:gd name="connsiteY17" fmla="*/ 85117 h 281016"/>
                  <a:gd name="connsiteX18" fmla="*/ 1515248 w 4300739"/>
                  <a:gd name="connsiteY18" fmla="*/ 47750 h 281016"/>
                  <a:gd name="connsiteX19" fmla="*/ 1466822 w 4300739"/>
                  <a:gd name="connsiteY19" fmla="*/ 12181 h 281016"/>
                  <a:gd name="connsiteX20" fmla="*/ 1403444 w 4300739"/>
                  <a:gd name="connsiteY20" fmla="*/ -379 h 281016"/>
                  <a:gd name="connsiteX21" fmla="*/ 4194177 w 4300739"/>
                  <a:gd name="connsiteY21" fmla="*/ -379 h 281016"/>
                  <a:gd name="connsiteX22" fmla="*/ 4130789 w 4300739"/>
                  <a:gd name="connsiteY22" fmla="*/ 10976 h 281016"/>
                  <a:gd name="connsiteX23" fmla="*/ 4092523 w 4300739"/>
                  <a:gd name="connsiteY23" fmla="*/ 41474 h 281016"/>
                  <a:gd name="connsiteX24" fmla="*/ 4079675 w 4300739"/>
                  <a:gd name="connsiteY24" fmla="*/ 84227 h 281016"/>
                  <a:gd name="connsiteX25" fmla="*/ 4093728 w 4300739"/>
                  <a:gd name="connsiteY25" fmla="*/ 127869 h 281016"/>
                  <a:gd name="connsiteX26" fmla="*/ 4127804 w 4300739"/>
                  <a:gd name="connsiteY26" fmla="*/ 151489 h 281016"/>
                  <a:gd name="connsiteX27" fmla="*/ 4178622 w 4300739"/>
                  <a:gd name="connsiteY27" fmla="*/ 166135 h 281016"/>
                  <a:gd name="connsiteX28" fmla="*/ 4210612 w 4300739"/>
                  <a:gd name="connsiteY28" fmla="*/ 174812 h 281016"/>
                  <a:gd name="connsiteX29" fmla="*/ 4229745 w 4300739"/>
                  <a:gd name="connsiteY29" fmla="*/ 185268 h 281016"/>
                  <a:gd name="connsiteX30" fmla="*/ 4237523 w 4300739"/>
                  <a:gd name="connsiteY30" fmla="*/ 201120 h 281016"/>
                  <a:gd name="connsiteX31" fmla="*/ 4224962 w 4300739"/>
                  <a:gd name="connsiteY31" fmla="*/ 222339 h 281016"/>
                  <a:gd name="connsiteX32" fmla="*/ 4185203 w 4300739"/>
                  <a:gd name="connsiteY32" fmla="*/ 230116 h 281016"/>
                  <a:gd name="connsiteX33" fmla="*/ 4137074 w 4300739"/>
                  <a:gd name="connsiteY33" fmla="*/ 222339 h 281016"/>
                  <a:gd name="connsiteX34" fmla="*/ 4095517 w 4300739"/>
                  <a:gd name="connsiteY34" fmla="*/ 202010 h 281016"/>
                  <a:gd name="connsiteX35" fmla="*/ 4074289 w 4300739"/>
                  <a:gd name="connsiteY35" fmla="*/ 249249 h 281016"/>
                  <a:gd name="connsiteX36" fmla="*/ 4122428 w 4300739"/>
                  <a:gd name="connsiteY36" fmla="*/ 272266 h 281016"/>
                  <a:gd name="connsiteX37" fmla="*/ 4184907 w 4300739"/>
                  <a:gd name="connsiteY37" fmla="*/ 280637 h 281016"/>
                  <a:gd name="connsiteX38" fmla="*/ 4247979 w 4300739"/>
                  <a:gd name="connsiteY38" fmla="*/ 269578 h 281016"/>
                  <a:gd name="connsiteX39" fmla="*/ 4286848 w 4300739"/>
                  <a:gd name="connsiteY39" fmla="*/ 239080 h 281016"/>
                  <a:gd name="connsiteX40" fmla="*/ 4300298 w 4300739"/>
                  <a:gd name="connsiteY40" fmla="*/ 196337 h 281016"/>
                  <a:gd name="connsiteX41" fmla="*/ 4285652 w 4300739"/>
                  <a:gd name="connsiteY41" fmla="*/ 153287 h 281016"/>
                  <a:gd name="connsiteX42" fmla="*/ 4251873 w 4300739"/>
                  <a:gd name="connsiteY42" fmla="*/ 129964 h 281016"/>
                  <a:gd name="connsiteX43" fmla="*/ 4201046 w 4300739"/>
                  <a:gd name="connsiteY43" fmla="*/ 115318 h 281016"/>
                  <a:gd name="connsiteX44" fmla="*/ 4156504 w 4300739"/>
                  <a:gd name="connsiteY44" fmla="*/ 102164 h 281016"/>
                  <a:gd name="connsiteX45" fmla="*/ 4142154 w 4300739"/>
                  <a:gd name="connsiteY45" fmla="*/ 81233 h 281016"/>
                  <a:gd name="connsiteX46" fmla="*/ 4154706 w 4300739"/>
                  <a:gd name="connsiteY46" fmla="*/ 58512 h 281016"/>
                  <a:gd name="connsiteX47" fmla="*/ 4193871 w 4300739"/>
                  <a:gd name="connsiteY47" fmla="*/ 50141 h 281016"/>
                  <a:gd name="connsiteX48" fmla="*/ 4269207 w 4300739"/>
                  <a:gd name="connsiteY48" fmla="*/ 71369 h 281016"/>
                  <a:gd name="connsiteX49" fmla="*/ 4288637 w 4300739"/>
                  <a:gd name="connsiteY49" fmla="*/ 23834 h 281016"/>
                  <a:gd name="connsiteX50" fmla="*/ 4244994 w 4300739"/>
                  <a:gd name="connsiteY50" fmla="*/ 5896 h 281016"/>
                  <a:gd name="connsiteX51" fmla="*/ 4194177 w 4300739"/>
                  <a:gd name="connsiteY51" fmla="*/ -379 h 281016"/>
                  <a:gd name="connsiteX52" fmla="*/ -441 w 4300739"/>
                  <a:gd name="connsiteY52" fmla="*/ 4404 h 281016"/>
                  <a:gd name="connsiteX53" fmla="*/ -441 w 4300739"/>
                  <a:gd name="connsiteY53" fmla="*/ 276150 h 281016"/>
                  <a:gd name="connsiteX54" fmla="*/ 58747 w 4300739"/>
                  <a:gd name="connsiteY54" fmla="*/ 276150 h 281016"/>
                  <a:gd name="connsiteX55" fmla="*/ 58747 w 4300739"/>
                  <a:gd name="connsiteY55" fmla="*/ 116514 h 281016"/>
                  <a:gd name="connsiteX56" fmla="*/ 138273 w 4300739"/>
                  <a:gd name="connsiteY56" fmla="*/ 247451 h 281016"/>
                  <a:gd name="connsiteX57" fmla="*/ 166676 w 4300739"/>
                  <a:gd name="connsiteY57" fmla="*/ 247451 h 281016"/>
                  <a:gd name="connsiteX58" fmla="*/ 246489 w 4300739"/>
                  <a:gd name="connsiteY58" fmla="*/ 112926 h 281016"/>
                  <a:gd name="connsiteX59" fmla="*/ 247092 w 4300739"/>
                  <a:gd name="connsiteY59" fmla="*/ 276150 h 281016"/>
                  <a:gd name="connsiteX60" fmla="*/ 305984 w 4300739"/>
                  <a:gd name="connsiteY60" fmla="*/ 276150 h 281016"/>
                  <a:gd name="connsiteX61" fmla="*/ 305084 w 4300739"/>
                  <a:gd name="connsiteY61" fmla="*/ 4404 h 281016"/>
                  <a:gd name="connsiteX62" fmla="*/ 253664 w 4300739"/>
                  <a:gd name="connsiteY62" fmla="*/ 4404 h 281016"/>
                  <a:gd name="connsiteX63" fmla="*/ 153522 w 4300739"/>
                  <a:gd name="connsiteY63" fmla="*/ 173014 h 281016"/>
                  <a:gd name="connsiteX64" fmla="*/ 51572 w 4300739"/>
                  <a:gd name="connsiteY64" fmla="*/ 4404 h 281016"/>
                  <a:gd name="connsiteX65" fmla="*/ -441 w 4300739"/>
                  <a:gd name="connsiteY65" fmla="*/ 4404 h 281016"/>
                  <a:gd name="connsiteX66" fmla="*/ 760393 w 4300739"/>
                  <a:gd name="connsiteY66" fmla="*/ 4404 h 281016"/>
                  <a:gd name="connsiteX67" fmla="*/ 639319 w 4300739"/>
                  <a:gd name="connsiteY67" fmla="*/ 276150 h 281016"/>
                  <a:gd name="connsiteX68" fmla="*/ 703587 w 4300739"/>
                  <a:gd name="connsiteY68" fmla="*/ 276150 h 281016"/>
                  <a:gd name="connsiteX69" fmla="*/ 727809 w 4300739"/>
                  <a:gd name="connsiteY69" fmla="*/ 217861 h 281016"/>
                  <a:gd name="connsiteX70" fmla="*/ 853963 w 4300739"/>
                  <a:gd name="connsiteY70" fmla="*/ 217861 h 281016"/>
                  <a:gd name="connsiteX71" fmla="*/ 877879 w 4300739"/>
                  <a:gd name="connsiteY71" fmla="*/ 276150 h 281016"/>
                  <a:gd name="connsiteX72" fmla="*/ 943955 w 4300739"/>
                  <a:gd name="connsiteY72" fmla="*/ 276150 h 281016"/>
                  <a:gd name="connsiteX73" fmla="*/ 822575 w 4300739"/>
                  <a:gd name="connsiteY73" fmla="*/ 4404 h 281016"/>
                  <a:gd name="connsiteX74" fmla="*/ 1861737 w 4300739"/>
                  <a:gd name="connsiteY74" fmla="*/ 4404 h 281016"/>
                  <a:gd name="connsiteX75" fmla="*/ 1861737 w 4300739"/>
                  <a:gd name="connsiteY75" fmla="*/ 276150 h 281016"/>
                  <a:gd name="connsiteX76" fmla="*/ 1924522 w 4300739"/>
                  <a:gd name="connsiteY76" fmla="*/ 276150 h 281016"/>
                  <a:gd name="connsiteX77" fmla="*/ 1924522 w 4300739"/>
                  <a:gd name="connsiteY77" fmla="*/ 164643 h 281016"/>
                  <a:gd name="connsiteX78" fmla="*/ 2047988 w 4300739"/>
                  <a:gd name="connsiteY78" fmla="*/ 164643 h 281016"/>
                  <a:gd name="connsiteX79" fmla="*/ 2047988 w 4300739"/>
                  <a:gd name="connsiteY79" fmla="*/ 276150 h 281016"/>
                  <a:gd name="connsiteX80" fmla="*/ 2110763 w 4300739"/>
                  <a:gd name="connsiteY80" fmla="*/ 276150 h 281016"/>
                  <a:gd name="connsiteX81" fmla="*/ 2110763 w 4300739"/>
                  <a:gd name="connsiteY81" fmla="*/ 4404 h 281016"/>
                  <a:gd name="connsiteX82" fmla="*/ 2047988 w 4300739"/>
                  <a:gd name="connsiteY82" fmla="*/ 4404 h 281016"/>
                  <a:gd name="connsiteX83" fmla="*/ 2047988 w 4300739"/>
                  <a:gd name="connsiteY83" fmla="*/ 111425 h 281016"/>
                  <a:gd name="connsiteX84" fmla="*/ 1924522 w 4300739"/>
                  <a:gd name="connsiteY84" fmla="*/ 111425 h 281016"/>
                  <a:gd name="connsiteX85" fmla="*/ 1924522 w 4300739"/>
                  <a:gd name="connsiteY85" fmla="*/ 4404 h 281016"/>
                  <a:gd name="connsiteX86" fmla="*/ 2479973 w 4300739"/>
                  <a:gd name="connsiteY86" fmla="*/ 4404 h 281016"/>
                  <a:gd name="connsiteX87" fmla="*/ 2479973 w 4300739"/>
                  <a:gd name="connsiteY87" fmla="*/ 276150 h 281016"/>
                  <a:gd name="connsiteX88" fmla="*/ 2543055 w 4300739"/>
                  <a:gd name="connsiteY88" fmla="*/ 276150 h 281016"/>
                  <a:gd name="connsiteX89" fmla="*/ 2543055 w 4300739"/>
                  <a:gd name="connsiteY89" fmla="*/ 4404 h 281016"/>
                  <a:gd name="connsiteX90" fmla="*/ 2911958 w 4300739"/>
                  <a:gd name="connsiteY90" fmla="*/ 4404 h 281016"/>
                  <a:gd name="connsiteX91" fmla="*/ 2911958 w 4300739"/>
                  <a:gd name="connsiteY91" fmla="*/ 276150 h 281016"/>
                  <a:gd name="connsiteX92" fmla="*/ 2974141 w 4300739"/>
                  <a:gd name="connsiteY92" fmla="*/ 276150 h 281016"/>
                  <a:gd name="connsiteX93" fmla="*/ 2974141 w 4300739"/>
                  <a:gd name="connsiteY93" fmla="*/ 111128 h 281016"/>
                  <a:gd name="connsiteX94" fmla="*/ 3109564 w 4300739"/>
                  <a:gd name="connsiteY94" fmla="*/ 276150 h 281016"/>
                  <a:gd name="connsiteX95" fmla="*/ 3160994 w 4300739"/>
                  <a:gd name="connsiteY95" fmla="*/ 276150 h 281016"/>
                  <a:gd name="connsiteX96" fmla="*/ 3160994 w 4300739"/>
                  <a:gd name="connsiteY96" fmla="*/ 4404 h 281016"/>
                  <a:gd name="connsiteX97" fmla="*/ 3099108 w 4300739"/>
                  <a:gd name="connsiteY97" fmla="*/ 4404 h 281016"/>
                  <a:gd name="connsiteX98" fmla="*/ 3099108 w 4300739"/>
                  <a:gd name="connsiteY98" fmla="*/ 169130 h 281016"/>
                  <a:gd name="connsiteX99" fmla="*/ 2963981 w 4300739"/>
                  <a:gd name="connsiteY99" fmla="*/ 4404 h 281016"/>
                  <a:gd name="connsiteX100" fmla="*/ 3530194 w 4300739"/>
                  <a:gd name="connsiteY100" fmla="*/ 4404 h 281016"/>
                  <a:gd name="connsiteX101" fmla="*/ 3530194 w 4300739"/>
                  <a:gd name="connsiteY101" fmla="*/ 276150 h 281016"/>
                  <a:gd name="connsiteX102" fmla="*/ 3740657 w 4300739"/>
                  <a:gd name="connsiteY102" fmla="*/ 276150 h 281016"/>
                  <a:gd name="connsiteX103" fmla="*/ 3740657 w 4300739"/>
                  <a:gd name="connsiteY103" fmla="*/ 225629 h 281016"/>
                  <a:gd name="connsiteX104" fmla="*/ 3592673 w 4300739"/>
                  <a:gd name="connsiteY104" fmla="*/ 225629 h 281016"/>
                  <a:gd name="connsiteX105" fmla="*/ 3592673 w 4300739"/>
                  <a:gd name="connsiteY105" fmla="*/ 162548 h 281016"/>
                  <a:gd name="connsiteX106" fmla="*/ 3718836 w 4300739"/>
                  <a:gd name="connsiteY106" fmla="*/ 162548 h 281016"/>
                  <a:gd name="connsiteX107" fmla="*/ 3718836 w 4300739"/>
                  <a:gd name="connsiteY107" fmla="*/ 113816 h 281016"/>
                  <a:gd name="connsiteX108" fmla="*/ 3592673 w 4300739"/>
                  <a:gd name="connsiteY108" fmla="*/ 113816 h 281016"/>
                  <a:gd name="connsiteX109" fmla="*/ 3592673 w 4300739"/>
                  <a:gd name="connsiteY109" fmla="*/ 54628 h 281016"/>
                  <a:gd name="connsiteX110" fmla="*/ 3735578 w 4300739"/>
                  <a:gd name="connsiteY110" fmla="*/ 54628 h 281016"/>
                  <a:gd name="connsiteX111" fmla="*/ 3735578 w 4300739"/>
                  <a:gd name="connsiteY111" fmla="*/ 4404 h 281016"/>
                  <a:gd name="connsiteX112" fmla="*/ 790891 w 4300739"/>
                  <a:gd name="connsiteY112" fmla="*/ 65984 h 281016"/>
                  <a:gd name="connsiteX113" fmla="*/ 834237 w 4300739"/>
                  <a:gd name="connsiteY113" fmla="*/ 170029 h 281016"/>
                  <a:gd name="connsiteX114" fmla="*/ 747841 w 4300739"/>
                  <a:gd name="connsiteY114" fmla="*/ 170029 h 28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300739" h="281016">
                    <a:moveTo>
                      <a:pt x="1403444" y="-379"/>
                    </a:moveTo>
                    <a:cubicBezTo>
                      <a:pt x="1375491" y="-379"/>
                      <a:pt x="1350025" y="5695"/>
                      <a:pt x="1327505" y="17854"/>
                    </a:cubicBezTo>
                    <a:cubicBezTo>
                      <a:pt x="1305253" y="29765"/>
                      <a:pt x="1287833" y="46602"/>
                      <a:pt x="1274889" y="68079"/>
                    </a:cubicBezTo>
                    <a:cubicBezTo>
                      <a:pt x="1262214" y="89307"/>
                      <a:pt x="1255756" y="113214"/>
                      <a:pt x="1255756" y="140124"/>
                    </a:cubicBezTo>
                    <a:cubicBezTo>
                      <a:pt x="1255756" y="167044"/>
                      <a:pt x="1262214" y="191295"/>
                      <a:pt x="1274889" y="212772"/>
                    </a:cubicBezTo>
                    <a:cubicBezTo>
                      <a:pt x="1287833" y="234000"/>
                      <a:pt x="1305253" y="250531"/>
                      <a:pt x="1327505" y="262700"/>
                    </a:cubicBezTo>
                    <a:cubicBezTo>
                      <a:pt x="1350025" y="274610"/>
                      <a:pt x="1375146" y="280637"/>
                      <a:pt x="1402841" y="280637"/>
                    </a:cubicBezTo>
                    <a:cubicBezTo>
                      <a:pt x="1426394" y="280637"/>
                      <a:pt x="1447670" y="276667"/>
                      <a:pt x="1466822" y="268382"/>
                    </a:cubicBezTo>
                    <a:cubicBezTo>
                      <a:pt x="1485974" y="260098"/>
                      <a:pt x="1502314" y="247996"/>
                      <a:pt x="1515248" y="232211"/>
                    </a:cubicBezTo>
                    <a:lnTo>
                      <a:pt x="1474590" y="194835"/>
                    </a:lnTo>
                    <a:cubicBezTo>
                      <a:pt x="1456213" y="216321"/>
                      <a:pt x="1433607" y="227122"/>
                      <a:pt x="1406429" y="227122"/>
                    </a:cubicBezTo>
                    <a:cubicBezTo>
                      <a:pt x="1389611" y="227122"/>
                      <a:pt x="1374486" y="223611"/>
                      <a:pt x="1361285" y="216360"/>
                    </a:cubicBezTo>
                    <a:cubicBezTo>
                      <a:pt x="1348092" y="208859"/>
                      <a:pt x="1337703" y="198470"/>
                      <a:pt x="1330193" y="185268"/>
                    </a:cubicBezTo>
                    <a:cubicBezTo>
                      <a:pt x="1322951" y="172067"/>
                      <a:pt x="1319440" y="156951"/>
                      <a:pt x="1319440" y="140124"/>
                    </a:cubicBezTo>
                    <a:cubicBezTo>
                      <a:pt x="1319440" y="123306"/>
                      <a:pt x="1322951" y="108191"/>
                      <a:pt x="1330193" y="94989"/>
                    </a:cubicBezTo>
                    <a:cubicBezTo>
                      <a:pt x="1337703" y="81787"/>
                      <a:pt x="1348092" y="71743"/>
                      <a:pt x="1361285" y="64491"/>
                    </a:cubicBezTo>
                    <a:cubicBezTo>
                      <a:pt x="1374486" y="56991"/>
                      <a:pt x="1389611" y="53136"/>
                      <a:pt x="1406429" y="53136"/>
                    </a:cubicBezTo>
                    <a:cubicBezTo>
                      <a:pt x="1433607" y="53136"/>
                      <a:pt x="1456213" y="63898"/>
                      <a:pt x="1474590" y="85117"/>
                    </a:cubicBezTo>
                    <a:lnTo>
                      <a:pt x="1515248" y="47750"/>
                    </a:lnTo>
                    <a:cubicBezTo>
                      <a:pt x="1502314" y="32223"/>
                      <a:pt x="1485974" y="20456"/>
                      <a:pt x="1466822" y="12181"/>
                    </a:cubicBezTo>
                    <a:cubicBezTo>
                      <a:pt x="1447929" y="3897"/>
                      <a:pt x="1426997" y="-379"/>
                      <a:pt x="1403444" y="-379"/>
                    </a:cubicBezTo>
                    <a:close/>
                    <a:moveTo>
                      <a:pt x="4194177" y="-379"/>
                    </a:moveTo>
                    <a:cubicBezTo>
                      <a:pt x="4169323" y="-379"/>
                      <a:pt x="4148133" y="3476"/>
                      <a:pt x="4130789" y="10976"/>
                    </a:cubicBezTo>
                    <a:cubicBezTo>
                      <a:pt x="4113713" y="18486"/>
                      <a:pt x="4101066" y="28530"/>
                      <a:pt x="4092523" y="41474"/>
                    </a:cubicBezTo>
                    <a:cubicBezTo>
                      <a:pt x="4083990" y="54159"/>
                      <a:pt x="4079675" y="68432"/>
                      <a:pt x="4079675" y="84227"/>
                    </a:cubicBezTo>
                    <a:cubicBezTo>
                      <a:pt x="4079675" y="102346"/>
                      <a:pt x="4084411" y="117002"/>
                      <a:pt x="4093728" y="127869"/>
                    </a:cubicBezTo>
                    <a:cubicBezTo>
                      <a:pt x="4103305" y="138747"/>
                      <a:pt x="4114603" y="146572"/>
                      <a:pt x="4127804" y="151489"/>
                    </a:cubicBezTo>
                    <a:cubicBezTo>
                      <a:pt x="4141006" y="156406"/>
                      <a:pt x="4157920" y="161218"/>
                      <a:pt x="4178622" y="166135"/>
                    </a:cubicBezTo>
                    <a:cubicBezTo>
                      <a:pt x="4192082" y="169245"/>
                      <a:pt x="4202854" y="172220"/>
                      <a:pt x="4210612" y="174812"/>
                    </a:cubicBezTo>
                    <a:cubicBezTo>
                      <a:pt x="4218639" y="177395"/>
                      <a:pt x="4224828" y="180868"/>
                      <a:pt x="4229745" y="185268"/>
                    </a:cubicBezTo>
                    <a:cubicBezTo>
                      <a:pt x="4234921" y="189411"/>
                      <a:pt x="4237523" y="194643"/>
                      <a:pt x="4237523" y="201120"/>
                    </a:cubicBezTo>
                    <a:cubicBezTo>
                      <a:pt x="4237523" y="209912"/>
                      <a:pt x="4233505" y="216905"/>
                      <a:pt x="4224962" y="222339"/>
                    </a:cubicBezTo>
                    <a:cubicBezTo>
                      <a:pt x="4216419" y="227514"/>
                      <a:pt x="4203064" y="230116"/>
                      <a:pt x="4185203" y="230116"/>
                    </a:cubicBezTo>
                    <a:cubicBezTo>
                      <a:pt x="4169160" y="230116"/>
                      <a:pt x="4153117" y="227514"/>
                      <a:pt x="4137074" y="222339"/>
                    </a:cubicBezTo>
                    <a:cubicBezTo>
                      <a:pt x="4121022" y="217163"/>
                      <a:pt x="4107160" y="210553"/>
                      <a:pt x="4095517" y="202010"/>
                    </a:cubicBezTo>
                    <a:lnTo>
                      <a:pt x="4074289" y="249249"/>
                    </a:lnTo>
                    <a:cubicBezTo>
                      <a:pt x="4086458" y="258567"/>
                      <a:pt x="4102491" y="266316"/>
                      <a:pt x="4122428" y="272266"/>
                    </a:cubicBezTo>
                    <a:cubicBezTo>
                      <a:pt x="4142613" y="277958"/>
                      <a:pt x="4163421" y="280637"/>
                      <a:pt x="4184907" y="280637"/>
                    </a:cubicBezTo>
                    <a:cubicBezTo>
                      <a:pt x="4209751" y="280637"/>
                      <a:pt x="4230645" y="277078"/>
                      <a:pt x="4247979" y="269578"/>
                    </a:cubicBezTo>
                    <a:cubicBezTo>
                      <a:pt x="4265323" y="262068"/>
                      <a:pt x="4278305" y="251765"/>
                      <a:pt x="4286848" y="239080"/>
                    </a:cubicBezTo>
                    <a:cubicBezTo>
                      <a:pt x="4295649" y="226136"/>
                      <a:pt x="4300298" y="211863"/>
                      <a:pt x="4300298" y="196337"/>
                    </a:cubicBezTo>
                    <a:cubicBezTo>
                      <a:pt x="4300298" y="178218"/>
                      <a:pt x="4295228" y="163897"/>
                      <a:pt x="4285652" y="153287"/>
                    </a:cubicBezTo>
                    <a:cubicBezTo>
                      <a:pt x="4276334" y="142669"/>
                      <a:pt x="4265074" y="134881"/>
                      <a:pt x="4251873" y="129964"/>
                    </a:cubicBezTo>
                    <a:cubicBezTo>
                      <a:pt x="4238671" y="125047"/>
                      <a:pt x="4221757" y="120235"/>
                      <a:pt x="4201046" y="115318"/>
                    </a:cubicBezTo>
                    <a:cubicBezTo>
                      <a:pt x="4181119" y="110917"/>
                      <a:pt x="4166338" y="106565"/>
                      <a:pt x="4156504" y="102164"/>
                    </a:cubicBezTo>
                    <a:cubicBezTo>
                      <a:pt x="4146928" y="97505"/>
                      <a:pt x="4142154" y="90550"/>
                      <a:pt x="4142154" y="81233"/>
                    </a:cubicBezTo>
                    <a:cubicBezTo>
                      <a:pt x="4142154" y="71915"/>
                      <a:pt x="4146431" y="64204"/>
                      <a:pt x="4154706" y="58512"/>
                    </a:cubicBezTo>
                    <a:cubicBezTo>
                      <a:pt x="4163249" y="52820"/>
                      <a:pt x="4176278" y="50141"/>
                      <a:pt x="4193871" y="50141"/>
                    </a:cubicBezTo>
                    <a:cubicBezTo>
                      <a:pt x="4218983" y="50141"/>
                      <a:pt x="4244104" y="57135"/>
                      <a:pt x="4269207" y="71369"/>
                    </a:cubicBezTo>
                    <a:lnTo>
                      <a:pt x="4288637" y="23834"/>
                    </a:lnTo>
                    <a:cubicBezTo>
                      <a:pt x="4276219" y="16075"/>
                      <a:pt x="4261563" y="10038"/>
                      <a:pt x="4244994" y="5896"/>
                    </a:cubicBezTo>
                    <a:cubicBezTo>
                      <a:pt x="4228425" y="1754"/>
                      <a:pt x="4211512" y="-379"/>
                      <a:pt x="4194177" y="-379"/>
                    </a:cubicBezTo>
                    <a:close/>
                    <a:moveTo>
                      <a:pt x="-441" y="4404"/>
                    </a:moveTo>
                    <a:lnTo>
                      <a:pt x="-441" y="276150"/>
                    </a:lnTo>
                    <a:lnTo>
                      <a:pt x="58747" y="276150"/>
                    </a:lnTo>
                    <a:lnTo>
                      <a:pt x="58747" y="116514"/>
                    </a:lnTo>
                    <a:lnTo>
                      <a:pt x="138273" y="247451"/>
                    </a:lnTo>
                    <a:lnTo>
                      <a:pt x="166676" y="247451"/>
                    </a:lnTo>
                    <a:lnTo>
                      <a:pt x="246489" y="112926"/>
                    </a:lnTo>
                    <a:lnTo>
                      <a:pt x="247092" y="276150"/>
                    </a:lnTo>
                    <a:lnTo>
                      <a:pt x="305984" y="276150"/>
                    </a:lnTo>
                    <a:lnTo>
                      <a:pt x="305084" y="4404"/>
                    </a:lnTo>
                    <a:lnTo>
                      <a:pt x="253664" y="4404"/>
                    </a:lnTo>
                    <a:lnTo>
                      <a:pt x="153522" y="173014"/>
                    </a:lnTo>
                    <a:lnTo>
                      <a:pt x="51572" y="4404"/>
                    </a:lnTo>
                    <a:lnTo>
                      <a:pt x="-441" y="4404"/>
                    </a:lnTo>
                    <a:close/>
                    <a:moveTo>
                      <a:pt x="760393" y="4404"/>
                    </a:moveTo>
                    <a:lnTo>
                      <a:pt x="639319" y="276150"/>
                    </a:lnTo>
                    <a:lnTo>
                      <a:pt x="703587" y="276150"/>
                    </a:lnTo>
                    <a:lnTo>
                      <a:pt x="727809" y="217861"/>
                    </a:lnTo>
                    <a:lnTo>
                      <a:pt x="853963" y="217861"/>
                    </a:lnTo>
                    <a:lnTo>
                      <a:pt x="877879" y="276150"/>
                    </a:lnTo>
                    <a:lnTo>
                      <a:pt x="943955" y="276150"/>
                    </a:lnTo>
                    <a:lnTo>
                      <a:pt x="822575" y="4404"/>
                    </a:lnTo>
                    <a:close/>
                    <a:moveTo>
                      <a:pt x="1861737" y="4404"/>
                    </a:moveTo>
                    <a:lnTo>
                      <a:pt x="1861737" y="276150"/>
                    </a:lnTo>
                    <a:lnTo>
                      <a:pt x="1924522" y="276150"/>
                    </a:lnTo>
                    <a:lnTo>
                      <a:pt x="1924522" y="164643"/>
                    </a:lnTo>
                    <a:lnTo>
                      <a:pt x="2047988" y="164643"/>
                    </a:lnTo>
                    <a:lnTo>
                      <a:pt x="2047988" y="276150"/>
                    </a:lnTo>
                    <a:lnTo>
                      <a:pt x="2110763" y="276150"/>
                    </a:lnTo>
                    <a:lnTo>
                      <a:pt x="2110763" y="4404"/>
                    </a:lnTo>
                    <a:lnTo>
                      <a:pt x="2047988" y="4404"/>
                    </a:lnTo>
                    <a:lnTo>
                      <a:pt x="2047988" y="111425"/>
                    </a:lnTo>
                    <a:lnTo>
                      <a:pt x="1924522" y="111425"/>
                    </a:lnTo>
                    <a:lnTo>
                      <a:pt x="1924522" y="4404"/>
                    </a:lnTo>
                    <a:close/>
                    <a:moveTo>
                      <a:pt x="2479973" y="4404"/>
                    </a:moveTo>
                    <a:lnTo>
                      <a:pt x="2479973" y="276150"/>
                    </a:lnTo>
                    <a:lnTo>
                      <a:pt x="2543055" y="276150"/>
                    </a:lnTo>
                    <a:lnTo>
                      <a:pt x="2543055" y="4404"/>
                    </a:lnTo>
                    <a:close/>
                    <a:moveTo>
                      <a:pt x="2911958" y="4404"/>
                    </a:moveTo>
                    <a:lnTo>
                      <a:pt x="2911958" y="276150"/>
                    </a:lnTo>
                    <a:lnTo>
                      <a:pt x="2974141" y="276150"/>
                    </a:lnTo>
                    <a:lnTo>
                      <a:pt x="2974141" y="111128"/>
                    </a:lnTo>
                    <a:lnTo>
                      <a:pt x="3109564" y="276150"/>
                    </a:lnTo>
                    <a:lnTo>
                      <a:pt x="3160994" y="276150"/>
                    </a:lnTo>
                    <a:lnTo>
                      <a:pt x="3160994" y="4404"/>
                    </a:lnTo>
                    <a:lnTo>
                      <a:pt x="3099108" y="4404"/>
                    </a:lnTo>
                    <a:lnTo>
                      <a:pt x="3099108" y="169130"/>
                    </a:lnTo>
                    <a:lnTo>
                      <a:pt x="2963981" y="4404"/>
                    </a:lnTo>
                    <a:close/>
                    <a:moveTo>
                      <a:pt x="3530194" y="4404"/>
                    </a:moveTo>
                    <a:lnTo>
                      <a:pt x="3530194" y="276150"/>
                    </a:lnTo>
                    <a:lnTo>
                      <a:pt x="3740657" y="276150"/>
                    </a:lnTo>
                    <a:lnTo>
                      <a:pt x="3740657" y="225629"/>
                    </a:lnTo>
                    <a:lnTo>
                      <a:pt x="3592673" y="225629"/>
                    </a:lnTo>
                    <a:lnTo>
                      <a:pt x="3592673" y="162548"/>
                    </a:lnTo>
                    <a:lnTo>
                      <a:pt x="3718836" y="162548"/>
                    </a:lnTo>
                    <a:lnTo>
                      <a:pt x="3718836" y="113816"/>
                    </a:lnTo>
                    <a:lnTo>
                      <a:pt x="3592673" y="113816"/>
                    </a:lnTo>
                    <a:lnTo>
                      <a:pt x="3592673" y="54628"/>
                    </a:lnTo>
                    <a:lnTo>
                      <a:pt x="3735578" y="54628"/>
                    </a:lnTo>
                    <a:lnTo>
                      <a:pt x="3735578" y="4404"/>
                    </a:lnTo>
                    <a:close/>
                    <a:moveTo>
                      <a:pt x="790891" y="65984"/>
                    </a:moveTo>
                    <a:lnTo>
                      <a:pt x="834237" y="170029"/>
                    </a:lnTo>
                    <a:lnTo>
                      <a:pt x="747841" y="170029"/>
                    </a:lnTo>
                    <a:close/>
                  </a:path>
                </a:pathLst>
              </a:custGeom>
              <a:solidFill>
                <a:srgbClr val="5A99DB"/>
              </a:solidFill>
              <a:ln w="25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77" name="Graphic 6">
              <a:extLst>
                <a:ext uri="{FF2B5EF4-FFF2-40B4-BE49-F238E27FC236}">
                  <a16:creationId xmlns:a16="http://schemas.microsoft.com/office/drawing/2014/main" id="{F5AF5CFB-1241-4B10-A70E-782653BD01B9}"/>
                </a:ext>
              </a:extLst>
            </p:cNvPr>
            <p:cNvSpPr/>
            <p:nvPr/>
          </p:nvSpPr>
          <p:spPr>
            <a:xfrm>
              <a:off x="6078065" y="1692582"/>
              <a:ext cx="2260163" cy="1081465"/>
            </a:xfrm>
            <a:custGeom>
              <a:avLst/>
              <a:gdLst>
                <a:gd name="connsiteX0" fmla="*/ 12189 w 2260163"/>
                <a:gd name="connsiteY0" fmla="*/ 3 h 1081465"/>
                <a:gd name="connsiteX1" fmla="*/ 12189 w 2260163"/>
                <a:gd name="connsiteY1" fmla="*/ 7280 h 1081465"/>
                <a:gd name="connsiteX2" fmla="*/ 349447 w 2260163"/>
                <a:gd name="connsiteY2" fmla="*/ 7280 h 1081465"/>
                <a:gd name="connsiteX3" fmla="*/ 355425 w 2260163"/>
                <a:gd name="connsiteY3" fmla="*/ 11330 h 1081465"/>
                <a:gd name="connsiteX4" fmla="*/ 336197 w 2260163"/>
                <a:gd name="connsiteY4" fmla="*/ 345400 h 1081465"/>
                <a:gd name="connsiteX5" fmla="*/ 329132 w 2260163"/>
                <a:gd name="connsiteY5" fmla="*/ 347098 h 1081465"/>
                <a:gd name="connsiteX6" fmla="*/ 14518 w 2260163"/>
                <a:gd name="connsiteY6" fmla="*/ 188944 h 1081465"/>
                <a:gd name="connsiteX7" fmla="*/ 5564 w 2260163"/>
                <a:gd name="connsiteY7" fmla="*/ 186589 h 1081465"/>
                <a:gd name="connsiteX8" fmla="*/ 0 w 2260163"/>
                <a:gd name="connsiteY8" fmla="*/ 188944 h 1081465"/>
                <a:gd name="connsiteX9" fmla="*/ 5564 w 2260163"/>
                <a:gd name="connsiteY9" fmla="*/ 192153 h 1081465"/>
                <a:gd name="connsiteX10" fmla="*/ 319298 w 2260163"/>
                <a:gd name="connsiteY10" fmla="*/ 349453 h 1081465"/>
                <a:gd name="connsiteX11" fmla="*/ 6418 w 2260163"/>
                <a:gd name="connsiteY11" fmla="*/ 425548 h 1081465"/>
                <a:gd name="connsiteX12" fmla="*/ 8126 w 2260163"/>
                <a:gd name="connsiteY12" fmla="*/ 432168 h 1081465"/>
                <a:gd name="connsiteX13" fmla="*/ 328485 w 2260163"/>
                <a:gd name="connsiteY13" fmla="*/ 353945 h 1081465"/>
                <a:gd name="connsiteX14" fmla="*/ 335990 w 2260163"/>
                <a:gd name="connsiteY14" fmla="*/ 357799 h 1081465"/>
                <a:gd name="connsiteX15" fmla="*/ 609119 w 2260163"/>
                <a:gd name="connsiteY15" fmla="*/ 495223 h 1081465"/>
                <a:gd name="connsiteX16" fmla="*/ 609974 w 2260163"/>
                <a:gd name="connsiteY16" fmla="*/ 495223 h 1081465"/>
                <a:gd name="connsiteX17" fmla="*/ 610620 w 2260163"/>
                <a:gd name="connsiteY17" fmla="*/ 495223 h 1081465"/>
                <a:gd name="connsiteX18" fmla="*/ 932093 w 2260163"/>
                <a:gd name="connsiteY18" fmla="*/ 490515 h 1081465"/>
                <a:gd name="connsiteX19" fmla="*/ 933775 w 2260163"/>
                <a:gd name="connsiteY19" fmla="*/ 491157 h 1081465"/>
                <a:gd name="connsiteX20" fmla="*/ 933956 w 2260163"/>
                <a:gd name="connsiteY20" fmla="*/ 490515 h 1081465"/>
                <a:gd name="connsiteX21" fmla="*/ 946352 w 2260163"/>
                <a:gd name="connsiteY21" fmla="*/ 490287 h 1081465"/>
                <a:gd name="connsiteX22" fmla="*/ 1145338 w 2260163"/>
                <a:gd name="connsiteY22" fmla="*/ 651011 h 1081465"/>
                <a:gd name="connsiteX23" fmla="*/ 1146192 w 2260163"/>
                <a:gd name="connsiteY23" fmla="*/ 651867 h 1081465"/>
                <a:gd name="connsiteX24" fmla="*/ 1147046 w 2260163"/>
                <a:gd name="connsiteY24" fmla="*/ 651867 h 1081465"/>
                <a:gd name="connsiteX25" fmla="*/ 1150281 w 2260163"/>
                <a:gd name="connsiteY25" fmla="*/ 646130 h 1081465"/>
                <a:gd name="connsiteX26" fmla="*/ 1150281 w 2260163"/>
                <a:gd name="connsiteY26" fmla="*/ 645273 h 1081465"/>
                <a:gd name="connsiteX27" fmla="*/ 957946 w 2260163"/>
                <a:gd name="connsiteY27" fmla="*/ 490101 h 1081465"/>
                <a:gd name="connsiteX28" fmla="*/ 1265909 w 2260163"/>
                <a:gd name="connsiteY28" fmla="*/ 485407 h 1081465"/>
                <a:gd name="connsiteX29" fmla="*/ 1438989 w 2260163"/>
                <a:gd name="connsiteY29" fmla="*/ 732750 h 1081465"/>
                <a:gd name="connsiteX30" fmla="*/ 1168603 w 2260163"/>
                <a:gd name="connsiteY30" fmla="*/ 654595 h 1081465"/>
                <a:gd name="connsiteX31" fmla="*/ 1166662 w 2260163"/>
                <a:gd name="connsiteY31" fmla="*/ 661160 h 1081465"/>
                <a:gd name="connsiteX32" fmla="*/ 1441888 w 2260163"/>
                <a:gd name="connsiteY32" fmla="*/ 740705 h 1081465"/>
                <a:gd name="connsiteX33" fmla="*/ 1442199 w 2260163"/>
                <a:gd name="connsiteY33" fmla="*/ 742913 h 1081465"/>
                <a:gd name="connsiteX34" fmla="*/ 1441138 w 2260163"/>
                <a:gd name="connsiteY34" fmla="*/ 745480 h 1081465"/>
                <a:gd name="connsiteX35" fmla="*/ 1445200 w 2260163"/>
                <a:gd name="connsiteY35" fmla="*/ 747193 h 1081465"/>
                <a:gd name="connsiteX36" fmla="*/ 1451644 w 2260163"/>
                <a:gd name="connsiteY36" fmla="*/ 743529 h 1081465"/>
                <a:gd name="connsiteX37" fmla="*/ 1771590 w 2260163"/>
                <a:gd name="connsiteY37" fmla="*/ 836019 h 1081465"/>
                <a:gd name="connsiteX38" fmla="*/ 1773919 w 2260163"/>
                <a:gd name="connsiteY38" fmla="*/ 839950 h 1081465"/>
                <a:gd name="connsiteX39" fmla="*/ 1782329 w 2260163"/>
                <a:gd name="connsiteY39" fmla="*/ 842318 h 1081465"/>
                <a:gd name="connsiteX40" fmla="*/ 1908620 w 2260163"/>
                <a:gd name="connsiteY40" fmla="*/ 1050514 h 1081465"/>
                <a:gd name="connsiteX41" fmla="*/ 1914495 w 2260163"/>
                <a:gd name="connsiteY41" fmla="*/ 1046968 h 1081465"/>
                <a:gd name="connsiteX42" fmla="*/ 1789705 w 2260163"/>
                <a:gd name="connsiteY42" fmla="*/ 841249 h 1081465"/>
                <a:gd name="connsiteX43" fmla="*/ 2061127 w 2260163"/>
                <a:gd name="connsiteY43" fmla="*/ 919720 h 1081465"/>
                <a:gd name="connsiteX44" fmla="*/ 2063041 w 2260163"/>
                <a:gd name="connsiteY44" fmla="*/ 913121 h 1081465"/>
                <a:gd name="connsiteX45" fmla="*/ 1784451 w 2260163"/>
                <a:gd name="connsiteY45" fmla="*/ 832610 h 1081465"/>
                <a:gd name="connsiteX46" fmla="*/ 1571077 w 2260163"/>
                <a:gd name="connsiteY46" fmla="*/ 480886 h 1081465"/>
                <a:gd name="connsiteX47" fmla="*/ 1872700 w 2260163"/>
                <a:gd name="connsiteY47" fmla="*/ 476434 h 1081465"/>
                <a:gd name="connsiteX48" fmla="*/ 1875728 w 2260163"/>
                <a:gd name="connsiteY48" fmla="*/ 476434 h 1081465"/>
                <a:gd name="connsiteX49" fmla="*/ 2061282 w 2260163"/>
                <a:gd name="connsiteY49" fmla="*/ 904581 h 1081465"/>
                <a:gd name="connsiteX50" fmla="*/ 2065578 w 2260163"/>
                <a:gd name="connsiteY50" fmla="*/ 902717 h 1081465"/>
                <a:gd name="connsiteX51" fmla="*/ 2071892 w 2260163"/>
                <a:gd name="connsiteY51" fmla="*/ 916718 h 1081465"/>
                <a:gd name="connsiteX52" fmla="*/ 2068476 w 2260163"/>
                <a:gd name="connsiteY52" fmla="*/ 923110 h 1081465"/>
                <a:gd name="connsiteX53" fmla="*/ 1922491 w 2260163"/>
                <a:gd name="connsiteY53" fmla="*/ 1071036 h 1081465"/>
                <a:gd name="connsiteX54" fmla="*/ 1919256 w 2260163"/>
                <a:gd name="connsiteY54" fmla="*/ 1077635 h 1081465"/>
                <a:gd name="connsiteX55" fmla="*/ 1921611 w 2260163"/>
                <a:gd name="connsiteY55" fmla="*/ 1081465 h 1081465"/>
                <a:gd name="connsiteX56" fmla="*/ 1925028 w 2260163"/>
                <a:gd name="connsiteY56" fmla="*/ 1078256 h 1081465"/>
                <a:gd name="connsiteX57" fmla="*/ 2075929 w 2260163"/>
                <a:gd name="connsiteY57" fmla="*/ 925232 h 1081465"/>
                <a:gd name="connsiteX58" fmla="*/ 2077638 w 2260163"/>
                <a:gd name="connsiteY58" fmla="*/ 925646 h 1081465"/>
                <a:gd name="connsiteX59" fmla="*/ 2084909 w 2260163"/>
                <a:gd name="connsiteY59" fmla="*/ 927354 h 1081465"/>
                <a:gd name="connsiteX60" fmla="*/ 2081674 w 2260163"/>
                <a:gd name="connsiteY60" fmla="*/ 920729 h 1081465"/>
                <a:gd name="connsiteX61" fmla="*/ 2081261 w 2260163"/>
                <a:gd name="connsiteY61" fmla="*/ 919668 h 1081465"/>
                <a:gd name="connsiteX62" fmla="*/ 2259310 w 2260163"/>
                <a:gd name="connsiteY62" fmla="*/ 745975 h 1081465"/>
                <a:gd name="connsiteX63" fmla="*/ 2260164 w 2260163"/>
                <a:gd name="connsiteY63" fmla="*/ 744261 h 1081465"/>
                <a:gd name="connsiteX64" fmla="*/ 2260164 w 2260163"/>
                <a:gd name="connsiteY64" fmla="*/ 743619 h 1081465"/>
                <a:gd name="connsiteX65" fmla="*/ 2257912 w 2260163"/>
                <a:gd name="connsiteY65" fmla="*/ 524308 h 1081465"/>
                <a:gd name="connsiteX66" fmla="*/ 2251494 w 2260163"/>
                <a:gd name="connsiteY66" fmla="*/ 524308 h 1081465"/>
                <a:gd name="connsiteX67" fmla="*/ 2253772 w 2260163"/>
                <a:gd name="connsiteY67" fmla="*/ 741963 h 1081465"/>
                <a:gd name="connsiteX68" fmla="*/ 2078310 w 2260163"/>
                <a:gd name="connsiteY68" fmla="*/ 913069 h 1081465"/>
                <a:gd name="connsiteX69" fmla="*/ 2070702 w 2260163"/>
                <a:gd name="connsiteY69" fmla="*/ 896222 h 1081465"/>
                <a:gd name="connsiteX70" fmla="*/ 2070702 w 2260163"/>
                <a:gd name="connsiteY70" fmla="*/ 896299 h 1081465"/>
                <a:gd name="connsiteX71" fmla="*/ 2065138 w 2260163"/>
                <a:gd name="connsiteY71" fmla="*/ 896299 h 1081465"/>
                <a:gd name="connsiteX72" fmla="*/ 1883232 w 2260163"/>
                <a:gd name="connsiteY72" fmla="*/ 476416 h 1081465"/>
                <a:gd name="connsiteX73" fmla="*/ 2249036 w 2260163"/>
                <a:gd name="connsiteY73" fmla="*/ 474462 h 1081465"/>
                <a:gd name="connsiteX74" fmla="*/ 2248855 w 2260163"/>
                <a:gd name="connsiteY74" fmla="*/ 474931 h 1081465"/>
                <a:gd name="connsiteX75" fmla="*/ 2249501 w 2260163"/>
                <a:gd name="connsiteY75" fmla="*/ 509182 h 1081465"/>
                <a:gd name="connsiteX76" fmla="*/ 2255920 w 2260163"/>
                <a:gd name="connsiteY76" fmla="*/ 509182 h 1081465"/>
                <a:gd name="connsiteX77" fmla="*/ 2255247 w 2260163"/>
                <a:gd name="connsiteY77" fmla="*/ 472537 h 1081465"/>
                <a:gd name="connsiteX78" fmla="*/ 2255247 w 2260163"/>
                <a:gd name="connsiteY78" fmla="*/ 469970 h 1081465"/>
                <a:gd name="connsiteX79" fmla="*/ 2252892 w 2260163"/>
                <a:gd name="connsiteY79" fmla="*/ 469328 h 1081465"/>
                <a:gd name="connsiteX80" fmla="*/ 2249683 w 2260163"/>
                <a:gd name="connsiteY80" fmla="*/ 468474 h 1081465"/>
                <a:gd name="connsiteX81" fmla="*/ 2249683 w 2260163"/>
                <a:gd name="connsiteY81" fmla="*/ 467030 h 1081465"/>
                <a:gd name="connsiteX82" fmla="*/ 1055356 w 2260163"/>
                <a:gd name="connsiteY82" fmla="*/ 172050 h 1081465"/>
                <a:gd name="connsiteX83" fmla="*/ 1054087 w 2260163"/>
                <a:gd name="connsiteY83" fmla="*/ 170337 h 1081465"/>
                <a:gd name="connsiteX84" fmla="*/ 1051733 w 2260163"/>
                <a:gd name="connsiteY84" fmla="*/ 171194 h 1081465"/>
                <a:gd name="connsiteX85" fmla="*/ 361817 w 2260163"/>
                <a:gd name="connsiteY85" fmla="*/ 0 h 1081465"/>
                <a:gd name="connsiteX86" fmla="*/ 360938 w 2260163"/>
                <a:gd name="connsiteY86" fmla="*/ 0 h 1081465"/>
                <a:gd name="connsiteX87" fmla="*/ 2249683 w 2260163"/>
                <a:gd name="connsiteY87" fmla="*/ 467032 h 1081465"/>
                <a:gd name="connsiteX88" fmla="*/ 2249993 w 2260163"/>
                <a:gd name="connsiteY88" fmla="*/ 467100 h 1081465"/>
                <a:gd name="connsiteX89" fmla="*/ 2249683 w 2260163"/>
                <a:gd name="connsiteY89" fmla="*/ 464411 h 1081465"/>
                <a:gd name="connsiteX90" fmla="*/ 362698 w 2260163"/>
                <a:gd name="connsiteY90" fmla="*/ 7707 h 1081465"/>
                <a:gd name="connsiteX91" fmla="*/ 1037033 w 2260163"/>
                <a:gd name="connsiteY91" fmla="*/ 174835 h 1081465"/>
                <a:gd name="connsiteX92" fmla="*/ 676043 w 2260163"/>
                <a:gd name="connsiteY92" fmla="*/ 262473 h 1081465"/>
                <a:gd name="connsiteX93" fmla="*/ 362698 w 2260163"/>
                <a:gd name="connsiteY93" fmla="*/ 9192 h 1081465"/>
                <a:gd name="connsiteX94" fmla="*/ 349758 w 2260163"/>
                <a:gd name="connsiteY94" fmla="*/ 10704 h 1081465"/>
                <a:gd name="connsiteX95" fmla="*/ 23058 w 2260163"/>
                <a:gd name="connsiteY95" fmla="*/ 182498 h 1081465"/>
                <a:gd name="connsiteX96" fmla="*/ 26241 w 2260163"/>
                <a:gd name="connsiteY96" fmla="*/ 188569 h 1081465"/>
                <a:gd name="connsiteX97" fmla="*/ 352941 w 2260163"/>
                <a:gd name="connsiteY97" fmla="*/ 16762 h 1081465"/>
                <a:gd name="connsiteX98" fmla="*/ 362050 w 2260163"/>
                <a:gd name="connsiteY98" fmla="*/ 17751 h 1081465"/>
                <a:gd name="connsiteX99" fmla="*/ 667270 w 2260163"/>
                <a:gd name="connsiteY99" fmla="*/ 264812 h 1081465"/>
                <a:gd name="connsiteX100" fmla="*/ 343236 w 2260163"/>
                <a:gd name="connsiteY100" fmla="*/ 343689 h 1081465"/>
                <a:gd name="connsiteX101" fmla="*/ 1051758 w 2260163"/>
                <a:gd name="connsiteY101" fmla="*/ 179757 h 1081465"/>
                <a:gd name="connsiteX102" fmla="*/ 1261225 w 2260163"/>
                <a:gd name="connsiteY102" fmla="*/ 478976 h 1081465"/>
                <a:gd name="connsiteX103" fmla="*/ 949820 w 2260163"/>
                <a:gd name="connsiteY103" fmla="*/ 483683 h 1081465"/>
                <a:gd name="connsiteX104" fmla="*/ 939779 w 2260163"/>
                <a:gd name="connsiteY104" fmla="*/ 475552 h 1081465"/>
                <a:gd name="connsiteX105" fmla="*/ 1031547 w 2260163"/>
                <a:gd name="connsiteY105" fmla="*/ 222137 h 1081465"/>
                <a:gd name="connsiteX106" fmla="*/ 1024119 w 2260163"/>
                <a:gd name="connsiteY106" fmla="*/ 222137 h 1081465"/>
                <a:gd name="connsiteX107" fmla="*/ 934008 w 2260163"/>
                <a:gd name="connsiteY107" fmla="*/ 470870 h 1081465"/>
                <a:gd name="connsiteX108" fmla="*/ 682643 w 2260163"/>
                <a:gd name="connsiteY108" fmla="*/ 268047 h 1081465"/>
                <a:gd name="connsiteX109" fmla="*/ 1044279 w 2260163"/>
                <a:gd name="connsiteY109" fmla="*/ 179985 h 1081465"/>
                <a:gd name="connsiteX110" fmla="*/ 1034367 w 2260163"/>
                <a:gd name="connsiteY110" fmla="*/ 206141 h 1081465"/>
                <a:gd name="connsiteX111" fmla="*/ 1041769 w 2260163"/>
                <a:gd name="connsiteY111" fmla="*/ 206141 h 1081465"/>
                <a:gd name="connsiteX112" fmla="*/ 1061592 w 2260163"/>
                <a:gd name="connsiteY112" fmla="*/ 180839 h 1081465"/>
                <a:gd name="connsiteX113" fmla="*/ 1441655 w 2260163"/>
                <a:gd name="connsiteY113" fmla="*/ 275003 h 1081465"/>
                <a:gd name="connsiteX114" fmla="*/ 1439119 w 2260163"/>
                <a:gd name="connsiteY114" fmla="*/ 276566 h 1081465"/>
                <a:gd name="connsiteX115" fmla="*/ 1559328 w 2260163"/>
                <a:gd name="connsiteY115" fmla="*/ 474708 h 1081465"/>
                <a:gd name="connsiteX116" fmla="*/ 1558733 w 2260163"/>
                <a:gd name="connsiteY116" fmla="*/ 474737 h 1081465"/>
                <a:gd name="connsiteX117" fmla="*/ 1550607 w 2260163"/>
                <a:gd name="connsiteY117" fmla="*/ 474737 h 1081465"/>
                <a:gd name="connsiteX118" fmla="*/ 1269765 w 2260163"/>
                <a:gd name="connsiteY118" fmla="*/ 478802 h 1081465"/>
                <a:gd name="connsiteX119" fmla="*/ 1061592 w 2260163"/>
                <a:gd name="connsiteY119" fmla="*/ 180855 h 1081465"/>
                <a:gd name="connsiteX120" fmla="*/ 673688 w 2260163"/>
                <a:gd name="connsiteY120" fmla="*/ 269747 h 1081465"/>
                <a:gd name="connsiteX121" fmla="*/ 931446 w 2260163"/>
                <a:gd name="connsiteY121" fmla="*/ 477930 h 1081465"/>
                <a:gd name="connsiteX122" fmla="*/ 929090 w 2260163"/>
                <a:gd name="connsiteY122" fmla="*/ 483908 h 1081465"/>
                <a:gd name="connsiteX123" fmla="*/ 612329 w 2260163"/>
                <a:gd name="connsiteY123" fmla="*/ 488616 h 1081465"/>
                <a:gd name="connsiteX124" fmla="*/ 342615 w 2260163"/>
                <a:gd name="connsiteY124" fmla="*/ 353746 h 1081465"/>
                <a:gd name="connsiteX125" fmla="*/ 342796 w 2260163"/>
                <a:gd name="connsiteY125" fmla="*/ 350550 h 1081465"/>
                <a:gd name="connsiteX126" fmla="*/ 673637 w 2260163"/>
                <a:gd name="connsiteY126" fmla="*/ 269760 h 1081465"/>
                <a:gd name="connsiteX127" fmla="*/ 1447012 w 2260163"/>
                <a:gd name="connsiteY127" fmla="*/ 276326 h 1081465"/>
                <a:gd name="connsiteX128" fmla="*/ 1633550 w 2260163"/>
                <a:gd name="connsiteY128" fmla="*/ 322546 h 1081465"/>
                <a:gd name="connsiteX129" fmla="*/ 1620532 w 2260163"/>
                <a:gd name="connsiteY129" fmla="*/ 351192 h 1081465"/>
                <a:gd name="connsiteX130" fmla="*/ 1628115 w 2260163"/>
                <a:gd name="connsiteY130" fmla="*/ 351192 h 1081465"/>
                <a:gd name="connsiteX131" fmla="*/ 1640382 w 2260163"/>
                <a:gd name="connsiteY131" fmla="*/ 324257 h 1081465"/>
                <a:gd name="connsiteX132" fmla="*/ 1831241 w 2260163"/>
                <a:gd name="connsiteY132" fmla="*/ 371491 h 1081465"/>
                <a:gd name="connsiteX133" fmla="*/ 1826324 w 2260163"/>
                <a:gd name="connsiteY133" fmla="*/ 374046 h 1081465"/>
                <a:gd name="connsiteX134" fmla="*/ 1833596 w 2260163"/>
                <a:gd name="connsiteY134" fmla="*/ 372133 h 1081465"/>
                <a:gd name="connsiteX135" fmla="*/ 2235812 w 2260163"/>
                <a:gd name="connsiteY135" fmla="*/ 469680 h 1081465"/>
                <a:gd name="connsiteX136" fmla="*/ 1880437 w 2260163"/>
                <a:gd name="connsiteY136" fmla="*/ 470014 h 1081465"/>
                <a:gd name="connsiteX137" fmla="*/ 1841360 w 2260163"/>
                <a:gd name="connsiteY137" fmla="*/ 379783 h 1081465"/>
                <a:gd name="connsiteX138" fmla="*/ 1835045 w 2260163"/>
                <a:gd name="connsiteY138" fmla="*/ 382511 h 1081465"/>
                <a:gd name="connsiteX139" fmla="*/ 1872958 w 2260163"/>
                <a:gd name="connsiteY139" fmla="*/ 470014 h 1081465"/>
                <a:gd name="connsiteX140" fmla="*/ 1869698 w 2260163"/>
                <a:gd name="connsiteY140" fmla="*/ 470014 h 1081465"/>
                <a:gd name="connsiteX141" fmla="*/ 1571983 w 2260163"/>
                <a:gd name="connsiteY141" fmla="*/ 474506 h 1081465"/>
                <a:gd name="connsiteX142" fmla="*/ 1569628 w 2260163"/>
                <a:gd name="connsiteY142" fmla="*/ 474506 h 1081465"/>
                <a:gd name="connsiteX143" fmla="*/ 1623664 w 2260163"/>
                <a:gd name="connsiteY143" fmla="*/ 356888 h 1081465"/>
                <a:gd name="connsiteX144" fmla="*/ 1617453 w 2260163"/>
                <a:gd name="connsiteY144" fmla="*/ 354051 h 1081465"/>
                <a:gd name="connsiteX145" fmla="*/ 1564323 w 2260163"/>
                <a:gd name="connsiteY145" fmla="*/ 469680 h 1081465"/>
                <a:gd name="connsiteX146" fmla="*/ 1554463 w 2260163"/>
                <a:gd name="connsiteY146" fmla="*/ 481129 h 1081465"/>
                <a:gd name="connsiteX147" fmla="*/ 1557076 w 2260163"/>
                <a:gd name="connsiteY147" fmla="*/ 485420 h 1081465"/>
                <a:gd name="connsiteX148" fmla="*/ 1451153 w 2260163"/>
                <a:gd name="connsiteY148" fmla="*/ 715952 h 1081465"/>
                <a:gd name="connsiteX149" fmla="*/ 1457364 w 2260163"/>
                <a:gd name="connsiteY149" fmla="*/ 718840 h 1081465"/>
                <a:gd name="connsiteX150" fmla="*/ 1561372 w 2260163"/>
                <a:gd name="connsiteY150" fmla="*/ 492456 h 1081465"/>
                <a:gd name="connsiteX151" fmla="*/ 1562796 w 2260163"/>
                <a:gd name="connsiteY151" fmla="*/ 494809 h 1081465"/>
                <a:gd name="connsiteX152" fmla="*/ 1566212 w 2260163"/>
                <a:gd name="connsiteY152" fmla="*/ 487120 h 1081465"/>
                <a:gd name="connsiteX153" fmla="*/ 1566471 w 2260163"/>
                <a:gd name="connsiteY153" fmla="*/ 486517 h 1081465"/>
                <a:gd name="connsiteX154" fmla="*/ 1774747 w 2260163"/>
                <a:gd name="connsiteY154" fmla="*/ 829800 h 1081465"/>
                <a:gd name="connsiteX155" fmla="*/ 1449315 w 2260163"/>
                <a:gd name="connsiteY155" fmla="*/ 735744 h 1081465"/>
                <a:gd name="connsiteX156" fmla="*/ 1447167 w 2260163"/>
                <a:gd name="connsiteY156" fmla="*/ 732696 h 1081465"/>
                <a:gd name="connsiteX157" fmla="*/ 1274268 w 2260163"/>
                <a:gd name="connsiteY157" fmla="*/ 485407 h 1081465"/>
                <a:gd name="connsiteX158" fmla="*/ 936984 w 2260163"/>
                <a:gd name="connsiteY158" fmla="*/ 482625 h 1081465"/>
                <a:gd name="connsiteX159" fmla="*/ 938485 w 2260163"/>
                <a:gd name="connsiteY159" fmla="*/ 483696 h 1081465"/>
                <a:gd name="connsiteX160" fmla="*/ 936570 w 2260163"/>
                <a:gd name="connsiteY160" fmla="*/ 483696 h 108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60163" h="1081465">
                  <a:moveTo>
                    <a:pt x="12189" y="3"/>
                  </a:moveTo>
                  <a:lnTo>
                    <a:pt x="12189" y="7280"/>
                  </a:lnTo>
                  <a:lnTo>
                    <a:pt x="349447" y="7280"/>
                  </a:lnTo>
                  <a:lnTo>
                    <a:pt x="355425" y="11330"/>
                  </a:lnTo>
                  <a:lnTo>
                    <a:pt x="336197" y="345400"/>
                  </a:lnTo>
                  <a:lnTo>
                    <a:pt x="329132" y="347098"/>
                  </a:lnTo>
                  <a:lnTo>
                    <a:pt x="14518" y="188944"/>
                  </a:lnTo>
                  <a:lnTo>
                    <a:pt x="5564" y="186589"/>
                  </a:lnTo>
                  <a:lnTo>
                    <a:pt x="0" y="188944"/>
                  </a:lnTo>
                  <a:lnTo>
                    <a:pt x="5564" y="192153"/>
                  </a:lnTo>
                  <a:lnTo>
                    <a:pt x="319298" y="349453"/>
                  </a:lnTo>
                  <a:lnTo>
                    <a:pt x="6418" y="425548"/>
                  </a:lnTo>
                  <a:lnTo>
                    <a:pt x="8126" y="432168"/>
                  </a:lnTo>
                  <a:lnTo>
                    <a:pt x="328485" y="353945"/>
                  </a:lnTo>
                  <a:lnTo>
                    <a:pt x="335990" y="357799"/>
                  </a:lnTo>
                  <a:lnTo>
                    <a:pt x="609119" y="495223"/>
                  </a:lnTo>
                  <a:lnTo>
                    <a:pt x="609974" y="495223"/>
                  </a:lnTo>
                  <a:lnTo>
                    <a:pt x="610620" y="495223"/>
                  </a:lnTo>
                  <a:lnTo>
                    <a:pt x="932093" y="490515"/>
                  </a:lnTo>
                  <a:lnTo>
                    <a:pt x="933775" y="491157"/>
                  </a:lnTo>
                  <a:lnTo>
                    <a:pt x="933956" y="490515"/>
                  </a:lnTo>
                  <a:lnTo>
                    <a:pt x="946352" y="490287"/>
                  </a:lnTo>
                  <a:lnTo>
                    <a:pt x="1145338" y="651011"/>
                  </a:lnTo>
                  <a:lnTo>
                    <a:pt x="1146192" y="651867"/>
                  </a:lnTo>
                  <a:lnTo>
                    <a:pt x="1147046" y="651867"/>
                  </a:lnTo>
                  <a:lnTo>
                    <a:pt x="1150281" y="646130"/>
                  </a:lnTo>
                  <a:lnTo>
                    <a:pt x="1150281" y="645273"/>
                  </a:lnTo>
                  <a:lnTo>
                    <a:pt x="957946" y="490101"/>
                  </a:lnTo>
                  <a:lnTo>
                    <a:pt x="1265909" y="485407"/>
                  </a:lnTo>
                  <a:lnTo>
                    <a:pt x="1438989" y="732750"/>
                  </a:lnTo>
                  <a:lnTo>
                    <a:pt x="1168603" y="654595"/>
                  </a:lnTo>
                  <a:lnTo>
                    <a:pt x="1166662" y="661160"/>
                  </a:lnTo>
                  <a:lnTo>
                    <a:pt x="1441888" y="740705"/>
                  </a:lnTo>
                  <a:lnTo>
                    <a:pt x="1442199" y="742913"/>
                  </a:lnTo>
                  <a:lnTo>
                    <a:pt x="1441138" y="745480"/>
                  </a:lnTo>
                  <a:lnTo>
                    <a:pt x="1445200" y="747193"/>
                  </a:lnTo>
                  <a:lnTo>
                    <a:pt x="1451644" y="743529"/>
                  </a:lnTo>
                  <a:lnTo>
                    <a:pt x="1771590" y="836019"/>
                  </a:lnTo>
                  <a:lnTo>
                    <a:pt x="1773919" y="839950"/>
                  </a:lnTo>
                  <a:lnTo>
                    <a:pt x="1782329" y="842318"/>
                  </a:lnTo>
                  <a:lnTo>
                    <a:pt x="1908620" y="1050514"/>
                  </a:lnTo>
                  <a:lnTo>
                    <a:pt x="1914495" y="1046968"/>
                  </a:lnTo>
                  <a:lnTo>
                    <a:pt x="1789705" y="841249"/>
                  </a:lnTo>
                  <a:lnTo>
                    <a:pt x="2061127" y="919720"/>
                  </a:lnTo>
                  <a:lnTo>
                    <a:pt x="2063041" y="913121"/>
                  </a:lnTo>
                  <a:lnTo>
                    <a:pt x="1784451" y="832610"/>
                  </a:lnTo>
                  <a:lnTo>
                    <a:pt x="1571077" y="480886"/>
                  </a:lnTo>
                  <a:lnTo>
                    <a:pt x="1872700" y="476434"/>
                  </a:lnTo>
                  <a:lnTo>
                    <a:pt x="1875728" y="476434"/>
                  </a:lnTo>
                  <a:cubicBezTo>
                    <a:pt x="1937579" y="619151"/>
                    <a:pt x="1999456" y="761854"/>
                    <a:pt x="2061282" y="904581"/>
                  </a:cubicBezTo>
                  <a:lnTo>
                    <a:pt x="2065578" y="902717"/>
                  </a:lnTo>
                  <a:lnTo>
                    <a:pt x="2071892" y="916718"/>
                  </a:lnTo>
                  <a:lnTo>
                    <a:pt x="2068476" y="923110"/>
                  </a:lnTo>
                  <a:lnTo>
                    <a:pt x="1922491" y="1071036"/>
                  </a:lnTo>
                  <a:lnTo>
                    <a:pt x="1919256" y="1077635"/>
                  </a:lnTo>
                  <a:lnTo>
                    <a:pt x="1921611" y="1081465"/>
                  </a:lnTo>
                  <a:lnTo>
                    <a:pt x="1925028" y="1078256"/>
                  </a:lnTo>
                  <a:lnTo>
                    <a:pt x="2075929" y="925232"/>
                  </a:lnTo>
                  <a:lnTo>
                    <a:pt x="2077638" y="925646"/>
                  </a:lnTo>
                  <a:lnTo>
                    <a:pt x="2084909" y="927354"/>
                  </a:lnTo>
                  <a:lnTo>
                    <a:pt x="2081674" y="920729"/>
                  </a:lnTo>
                  <a:lnTo>
                    <a:pt x="2081261" y="919668"/>
                  </a:lnTo>
                  <a:lnTo>
                    <a:pt x="2259310" y="745975"/>
                  </a:lnTo>
                  <a:lnTo>
                    <a:pt x="2260164" y="744261"/>
                  </a:lnTo>
                  <a:lnTo>
                    <a:pt x="2260164" y="743619"/>
                  </a:lnTo>
                  <a:lnTo>
                    <a:pt x="2257912" y="524308"/>
                  </a:lnTo>
                  <a:lnTo>
                    <a:pt x="2251494" y="524308"/>
                  </a:lnTo>
                  <a:lnTo>
                    <a:pt x="2253772" y="741963"/>
                  </a:lnTo>
                  <a:lnTo>
                    <a:pt x="2078310" y="913069"/>
                  </a:lnTo>
                  <a:lnTo>
                    <a:pt x="2070702" y="896222"/>
                  </a:lnTo>
                  <a:lnTo>
                    <a:pt x="2070702" y="896299"/>
                  </a:lnTo>
                  <a:lnTo>
                    <a:pt x="2065138" y="896299"/>
                  </a:lnTo>
                  <a:cubicBezTo>
                    <a:pt x="2004503" y="756329"/>
                    <a:pt x="1943868" y="616376"/>
                    <a:pt x="1883232" y="476416"/>
                  </a:cubicBezTo>
                  <a:lnTo>
                    <a:pt x="2249036" y="474462"/>
                  </a:lnTo>
                  <a:lnTo>
                    <a:pt x="2248855" y="474931"/>
                  </a:lnTo>
                  <a:lnTo>
                    <a:pt x="2249501" y="509182"/>
                  </a:lnTo>
                  <a:lnTo>
                    <a:pt x="2255920" y="509182"/>
                  </a:lnTo>
                  <a:lnTo>
                    <a:pt x="2255247" y="472537"/>
                  </a:lnTo>
                  <a:lnTo>
                    <a:pt x="2255247" y="469970"/>
                  </a:lnTo>
                  <a:lnTo>
                    <a:pt x="2252892" y="469328"/>
                  </a:lnTo>
                  <a:lnTo>
                    <a:pt x="2249683" y="468474"/>
                  </a:lnTo>
                  <a:lnTo>
                    <a:pt x="2249683" y="467030"/>
                  </a:lnTo>
                  <a:lnTo>
                    <a:pt x="1055356" y="172050"/>
                  </a:lnTo>
                  <a:lnTo>
                    <a:pt x="1054087" y="170337"/>
                  </a:lnTo>
                  <a:lnTo>
                    <a:pt x="1051733" y="171194"/>
                  </a:lnTo>
                  <a:lnTo>
                    <a:pt x="361817" y="0"/>
                  </a:lnTo>
                  <a:lnTo>
                    <a:pt x="360938" y="0"/>
                  </a:lnTo>
                  <a:close/>
                  <a:moveTo>
                    <a:pt x="2249683" y="467032"/>
                  </a:moveTo>
                  <a:lnTo>
                    <a:pt x="2249993" y="467100"/>
                  </a:lnTo>
                  <a:lnTo>
                    <a:pt x="2249683" y="464411"/>
                  </a:lnTo>
                  <a:close/>
                  <a:moveTo>
                    <a:pt x="362698" y="7707"/>
                  </a:moveTo>
                  <a:lnTo>
                    <a:pt x="1037033" y="174835"/>
                  </a:lnTo>
                  <a:lnTo>
                    <a:pt x="676043" y="262473"/>
                  </a:lnTo>
                  <a:lnTo>
                    <a:pt x="362698" y="9192"/>
                  </a:lnTo>
                  <a:close/>
                  <a:moveTo>
                    <a:pt x="349758" y="10704"/>
                  </a:moveTo>
                  <a:lnTo>
                    <a:pt x="23058" y="182498"/>
                  </a:lnTo>
                  <a:lnTo>
                    <a:pt x="26241" y="188569"/>
                  </a:lnTo>
                  <a:lnTo>
                    <a:pt x="352941" y="16762"/>
                  </a:lnTo>
                  <a:close/>
                  <a:moveTo>
                    <a:pt x="362050" y="17751"/>
                  </a:moveTo>
                  <a:lnTo>
                    <a:pt x="667270" y="264812"/>
                  </a:lnTo>
                  <a:lnTo>
                    <a:pt x="343236" y="343689"/>
                  </a:lnTo>
                  <a:close/>
                  <a:moveTo>
                    <a:pt x="1051758" y="179757"/>
                  </a:moveTo>
                  <a:lnTo>
                    <a:pt x="1261225" y="478976"/>
                  </a:lnTo>
                  <a:lnTo>
                    <a:pt x="949820" y="483683"/>
                  </a:lnTo>
                  <a:lnTo>
                    <a:pt x="939779" y="475552"/>
                  </a:lnTo>
                  <a:lnTo>
                    <a:pt x="1031547" y="222137"/>
                  </a:lnTo>
                  <a:lnTo>
                    <a:pt x="1024119" y="222137"/>
                  </a:lnTo>
                  <a:lnTo>
                    <a:pt x="934008" y="470870"/>
                  </a:lnTo>
                  <a:lnTo>
                    <a:pt x="682643" y="268047"/>
                  </a:lnTo>
                  <a:lnTo>
                    <a:pt x="1044279" y="179985"/>
                  </a:lnTo>
                  <a:lnTo>
                    <a:pt x="1034367" y="206141"/>
                  </a:lnTo>
                  <a:lnTo>
                    <a:pt x="1041769" y="206141"/>
                  </a:lnTo>
                  <a:close/>
                  <a:moveTo>
                    <a:pt x="1061592" y="180839"/>
                  </a:moveTo>
                  <a:lnTo>
                    <a:pt x="1441655" y="275003"/>
                  </a:lnTo>
                  <a:lnTo>
                    <a:pt x="1439119" y="276566"/>
                  </a:lnTo>
                  <a:lnTo>
                    <a:pt x="1559328" y="474708"/>
                  </a:lnTo>
                  <a:lnTo>
                    <a:pt x="1558733" y="474737"/>
                  </a:lnTo>
                  <a:lnTo>
                    <a:pt x="1550607" y="474737"/>
                  </a:lnTo>
                  <a:lnTo>
                    <a:pt x="1269765" y="478802"/>
                  </a:lnTo>
                  <a:lnTo>
                    <a:pt x="1061592" y="180855"/>
                  </a:lnTo>
                  <a:close/>
                  <a:moveTo>
                    <a:pt x="673688" y="269747"/>
                  </a:moveTo>
                  <a:lnTo>
                    <a:pt x="931446" y="477930"/>
                  </a:lnTo>
                  <a:lnTo>
                    <a:pt x="929090" y="483908"/>
                  </a:lnTo>
                  <a:lnTo>
                    <a:pt x="612329" y="488616"/>
                  </a:lnTo>
                  <a:lnTo>
                    <a:pt x="342615" y="353746"/>
                  </a:lnTo>
                  <a:lnTo>
                    <a:pt x="342796" y="350550"/>
                  </a:lnTo>
                  <a:lnTo>
                    <a:pt x="673637" y="269760"/>
                  </a:lnTo>
                  <a:close/>
                  <a:moveTo>
                    <a:pt x="1447012" y="276326"/>
                  </a:moveTo>
                  <a:lnTo>
                    <a:pt x="1633550" y="322546"/>
                  </a:lnTo>
                  <a:lnTo>
                    <a:pt x="1620532" y="351192"/>
                  </a:lnTo>
                  <a:lnTo>
                    <a:pt x="1628115" y="351192"/>
                  </a:lnTo>
                  <a:lnTo>
                    <a:pt x="1640382" y="324257"/>
                  </a:lnTo>
                  <a:lnTo>
                    <a:pt x="1831241" y="371491"/>
                  </a:lnTo>
                  <a:lnTo>
                    <a:pt x="1826324" y="374046"/>
                  </a:lnTo>
                  <a:lnTo>
                    <a:pt x="1833596" y="372133"/>
                  </a:lnTo>
                  <a:lnTo>
                    <a:pt x="2235812" y="469680"/>
                  </a:lnTo>
                  <a:lnTo>
                    <a:pt x="1880437" y="470014"/>
                  </a:lnTo>
                  <a:cubicBezTo>
                    <a:pt x="1867420" y="439937"/>
                    <a:pt x="1854377" y="409860"/>
                    <a:pt x="1841360" y="379783"/>
                  </a:cubicBezTo>
                  <a:lnTo>
                    <a:pt x="1835045" y="382511"/>
                  </a:lnTo>
                  <a:cubicBezTo>
                    <a:pt x="1847675" y="411679"/>
                    <a:pt x="1860329" y="440848"/>
                    <a:pt x="1872958" y="470014"/>
                  </a:cubicBezTo>
                  <a:lnTo>
                    <a:pt x="1869698" y="470014"/>
                  </a:lnTo>
                  <a:lnTo>
                    <a:pt x="1571983" y="474506"/>
                  </a:lnTo>
                  <a:lnTo>
                    <a:pt x="1569628" y="474506"/>
                  </a:lnTo>
                  <a:cubicBezTo>
                    <a:pt x="1587640" y="435299"/>
                    <a:pt x="1605652" y="396090"/>
                    <a:pt x="1623664" y="356888"/>
                  </a:cubicBezTo>
                  <a:lnTo>
                    <a:pt x="1617453" y="354051"/>
                  </a:lnTo>
                  <a:cubicBezTo>
                    <a:pt x="1599725" y="392596"/>
                    <a:pt x="1582024" y="431138"/>
                    <a:pt x="1564323" y="469680"/>
                  </a:cubicBezTo>
                  <a:close/>
                  <a:moveTo>
                    <a:pt x="1554463" y="481129"/>
                  </a:moveTo>
                  <a:lnTo>
                    <a:pt x="1557076" y="485420"/>
                  </a:lnTo>
                  <a:cubicBezTo>
                    <a:pt x="1521777" y="562263"/>
                    <a:pt x="1486452" y="639098"/>
                    <a:pt x="1451153" y="715952"/>
                  </a:cubicBezTo>
                  <a:lnTo>
                    <a:pt x="1457364" y="718840"/>
                  </a:lnTo>
                  <a:cubicBezTo>
                    <a:pt x="1492042" y="643381"/>
                    <a:pt x="1526694" y="567917"/>
                    <a:pt x="1561372" y="492456"/>
                  </a:cubicBezTo>
                  <a:lnTo>
                    <a:pt x="1562796" y="494809"/>
                  </a:lnTo>
                  <a:lnTo>
                    <a:pt x="1566212" y="487120"/>
                  </a:lnTo>
                  <a:lnTo>
                    <a:pt x="1566471" y="486517"/>
                  </a:lnTo>
                  <a:lnTo>
                    <a:pt x="1774747" y="829800"/>
                  </a:lnTo>
                  <a:lnTo>
                    <a:pt x="1449315" y="735744"/>
                  </a:lnTo>
                  <a:lnTo>
                    <a:pt x="1447167" y="732696"/>
                  </a:lnTo>
                  <a:lnTo>
                    <a:pt x="1274268" y="485407"/>
                  </a:lnTo>
                  <a:close/>
                  <a:moveTo>
                    <a:pt x="936984" y="482625"/>
                  </a:moveTo>
                  <a:lnTo>
                    <a:pt x="938485" y="483696"/>
                  </a:lnTo>
                  <a:lnTo>
                    <a:pt x="936570" y="483696"/>
                  </a:lnTo>
                  <a:close/>
                </a:path>
              </a:pathLst>
            </a:custGeom>
            <a:solidFill>
              <a:srgbClr val="004270"/>
            </a:solidFill>
            <a:ln w="6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78" name="Graphic 6">
              <a:extLst>
                <a:ext uri="{FF2B5EF4-FFF2-40B4-BE49-F238E27FC236}">
                  <a16:creationId xmlns:a16="http://schemas.microsoft.com/office/drawing/2014/main" id="{23EAA29F-B426-4C54-B187-AA3850300F86}"/>
                </a:ext>
              </a:extLst>
            </p:cNvPr>
            <p:cNvGrpSpPr/>
            <p:nvPr/>
          </p:nvGrpSpPr>
          <p:grpSpPr>
            <a:xfrm>
              <a:off x="6033833" y="1643532"/>
              <a:ext cx="2354996" cy="1175457"/>
              <a:chOff x="6033833" y="1643532"/>
              <a:chExt cx="2354996" cy="1175457"/>
            </a:xfrm>
            <a:solidFill>
              <a:srgbClr val="004270"/>
            </a:solidFill>
          </p:grpSpPr>
          <p:sp>
            <p:nvSpPr>
              <p:cNvPr id="79" name="Graphic 6">
                <a:extLst>
                  <a:ext uri="{FF2B5EF4-FFF2-40B4-BE49-F238E27FC236}">
                    <a16:creationId xmlns:a16="http://schemas.microsoft.com/office/drawing/2014/main" id="{99594216-3CF5-427B-9CB4-EA1CAF833606}"/>
                  </a:ext>
                </a:extLst>
              </p:cNvPr>
              <p:cNvSpPr/>
              <p:nvPr/>
            </p:nvSpPr>
            <p:spPr>
              <a:xfrm>
                <a:off x="6038216" y="1643532"/>
                <a:ext cx="107099" cy="107090"/>
              </a:xfrm>
              <a:custGeom>
                <a:avLst/>
                <a:gdLst>
                  <a:gd name="connsiteX0" fmla="*/ 106808 w 107099"/>
                  <a:gd name="connsiteY0" fmla="*/ 53443 h 107090"/>
                  <a:gd name="connsiteX1" fmla="*/ 53272 w 107099"/>
                  <a:gd name="connsiteY1" fmla="*/ 106970 h 107090"/>
                  <a:gd name="connsiteX2" fmla="*/ -291 w 107099"/>
                  <a:gd name="connsiteY2" fmla="*/ 53443 h 107090"/>
                  <a:gd name="connsiteX3" fmla="*/ 53272 w 107099"/>
                  <a:gd name="connsiteY3" fmla="*/ -120 h 107090"/>
                  <a:gd name="connsiteX4" fmla="*/ 106808 w 107099"/>
                  <a:gd name="connsiteY4" fmla="*/ 53443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8" y="53443"/>
                    </a:moveTo>
                    <a:cubicBezTo>
                      <a:pt x="106808" y="83005"/>
                      <a:pt x="82843" y="106970"/>
                      <a:pt x="53272" y="106970"/>
                    </a:cubicBezTo>
                    <a:cubicBezTo>
                      <a:pt x="23710" y="106970"/>
                      <a:pt x="-291" y="83005"/>
                      <a:pt x="-291" y="53443"/>
                    </a:cubicBezTo>
                    <a:cubicBezTo>
                      <a:pt x="-291" y="23845"/>
                      <a:pt x="23710" y="-120"/>
                      <a:pt x="53272" y="-120"/>
                    </a:cubicBezTo>
                    <a:cubicBezTo>
                      <a:pt x="82843" y="-120"/>
                      <a:pt x="106808" y="23845"/>
                      <a:pt x="106808" y="53443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0" name="Graphic 6">
                <a:extLst>
                  <a:ext uri="{FF2B5EF4-FFF2-40B4-BE49-F238E27FC236}">
                    <a16:creationId xmlns:a16="http://schemas.microsoft.com/office/drawing/2014/main" id="{A37B6EFE-3C21-496C-9532-B7A96141286D}"/>
                  </a:ext>
                </a:extLst>
              </p:cNvPr>
              <p:cNvSpPr/>
              <p:nvPr/>
            </p:nvSpPr>
            <p:spPr>
              <a:xfrm>
                <a:off x="6034737" y="1827256"/>
                <a:ext cx="107099" cy="107090"/>
              </a:xfrm>
              <a:custGeom>
                <a:avLst/>
                <a:gdLst>
                  <a:gd name="connsiteX0" fmla="*/ 106809 w 107099"/>
                  <a:gd name="connsiteY0" fmla="*/ 53394 h 107090"/>
                  <a:gd name="connsiteX1" fmla="*/ 53272 w 107099"/>
                  <a:gd name="connsiteY1" fmla="*/ 106957 h 107090"/>
                  <a:gd name="connsiteX2" fmla="*/ -291 w 107099"/>
                  <a:gd name="connsiteY2" fmla="*/ 53394 h 107090"/>
                  <a:gd name="connsiteX3" fmla="*/ 53272 w 107099"/>
                  <a:gd name="connsiteY3" fmla="*/ -133 h 107090"/>
                  <a:gd name="connsiteX4" fmla="*/ 106809 w 107099"/>
                  <a:gd name="connsiteY4" fmla="*/ 5339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809" y="53394"/>
                    </a:moveTo>
                    <a:cubicBezTo>
                      <a:pt x="106809" y="82955"/>
                      <a:pt x="82843" y="106957"/>
                      <a:pt x="53272" y="106957"/>
                    </a:cubicBezTo>
                    <a:cubicBezTo>
                      <a:pt x="23711" y="106957"/>
                      <a:pt x="-291" y="82955"/>
                      <a:pt x="-291" y="53394"/>
                    </a:cubicBezTo>
                    <a:cubicBezTo>
                      <a:pt x="-291" y="23832"/>
                      <a:pt x="23711" y="-133"/>
                      <a:pt x="53272" y="-133"/>
                    </a:cubicBezTo>
                    <a:cubicBezTo>
                      <a:pt x="82843" y="-133"/>
                      <a:pt x="106809" y="23832"/>
                      <a:pt x="106809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1" name="Graphic 6">
                <a:extLst>
                  <a:ext uri="{FF2B5EF4-FFF2-40B4-BE49-F238E27FC236}">
                    <a16:creationId xmlns:a16="http://schemas.microsoft.com/office/drawing/2014/main" id="{CD9277F7-BC20-48F3-87A7-B139A86CBA0F}"/>
                  </a:ext>
                </a:extLst>
              </p:cNvPr>
              <p:cNvSpPr/>
              <p:nvPr/>
            </p:nvSpPr>
            <p:spPr>
              <a:xfrm>
                <a:off x="6033833" y="2065832"/>
                <a:ext cx="107099" cy="107099"/>
              </a:xfrm>
              <a:custGeom>
                <a:avLst/>
                <a:gdLst>
                  <a:gd name="connsiteX0" fmla="*/ 106809 w 107099"/>
                  <a:gd name="connsiteY0" fmla="*/ 53377 h 107099"/>
                  <a:gd name="connsiteX1" fmla="*/ 53272 w 107099"/>
                  <a:gd name="connsiteY1" fmla="*/ 106949 h 107099"/>
                  <a:gd name="connsiteX2" fmla="*/ -291 w 107099"/>
                  <a:gd name="connsiteY2" fmla="*/ 53377 h 107099"/>
                  <a:gd name="connsiteX3" fmla="*/ 53272 w 107099"/>
                  <a:gd name="connsiteY3" fmla="*/ -150 h 107099"/>
                  <a:gd name="connsiteX4" fmla="*/ 106809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809" y="53377"/>
                    </a:moveTo>
                    <a:cubicBezTo>
                      <a:pt x="106809" y="82984"/>
                      <a:pt x="82843" y="106949"/>
                      <a:pt x="53272" y="106949"/>
                    </a:cubicBezTo>
                    <a:cubicBezTo>
                      <a:pt x="23711" y="106949"/>
                      <a:pt x="-291" y="82984"/>
                      <a:pt x="-291" y="53377"/>
                    </a:cubicBezTo>
                    <a:cubicBezTo>
                      <a:pt x="-291" y="23815"/>
                      <a:pt x="23711" y="-150"/>
                      <a:pt x="53272" y="-150"/>
                    </a:cubicBezTo>
                    <a:cubicBezTo>
                      <a:pt x="82843" y="-150"/>
                      <a:pt x="106809" y="23815"/>
                      <a:pt x="106809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2" name="Graphic 6">
                <a:extLst>
                  <a:ext uri="{FF2B5EF4-FFF2-40B4-BE49-F238E27FC236}">
                    <a16:creationId xmlns:a16="http://schemas.microsoft.com/office/drawing/2014/main" id="{B98BD210-D08D-4CB2-83C2-AA98E660CB52}"/>
                  </a:ext>
                </a:extLst>
              </p:cNvPr>
              <p:cNvSpPr/>
              <p:nvPr/>
            </p:nvSpPr>
            <p:spPr>
              <a:xfrm>
                <a:off x="6382951" y="1645504"/>
                <a:ext cx="107090" cy="107099"/>
              </a:xfrm>
              <a:custGeom>
                <a:avLst/>
                <a:gdLst>
                  <a:gd name="connsiteX0" fmla="*/ 106775 w 107090"/>
                  <a:gd name="connsiteY0" fmla="*/ 53406 h 107099"/>
                  <a:gd name="connsiteX1" fmla="*/ 53248 w 107090"/>
                  <a:gd name="connsiteY1" fmla="*/ 106979 h 107099"/>
                  <a:gd name="connsiteX2" fmla="*/ -316 w 107090"/>
                  <a:gd name="connsiteY2" fmla="*/ 53406 h 107099"/>
                  <a:gd name="connsiteX3" fmla="*/ 53248 w 107090"/>
                  <a:gd name="connsiteY3" fmla="*/ -120 h 107099"/>
                  <a:gd name="connsiteX4" fmla="*/ 106775 w 107090"/>
                  <a:gd name="connsiteY4" fmla="*/ 53406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75" y="53406"/>
                    </a:moveTo>
                    <a:cubicBezTo>
                      <a:pt x="106775" y="82977"/>
                      <a:pt x="82809" y="106979"/>
                      <a:pt x="53248" y="106979"/>
                    </a:cubicBezTo>
                    <a:cubicBezTo>
                      <a:pt x="23677" y="106979"/>
                      <a:pt x="-316" y="82977"/>
                      <a:pt x="-316" y="53406"/>
                    </a:cubicBezTo>
                    <a:cubicBezTo>
                      <a:pt x="-316" y="23845"/>
                      <a:pt x="23677" y="-120"/>
                      <a:pt x="53248" y="-120"/>
                    </a:cubicBezTo>
                    <a:cubicBezTo>
                      <a:pt x="82809" y="-120"/>
                      <a:pt x="106775" y="23845"/>
                      <a:pt x="106775" y="53406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3" name="Graphic 6">
                <a:extLst>
                  <a:ext uri="{FF2B5EF4-FFF2-40B4-BE49-F238E27FC236}">
                    <a16:creationId xmlns:a16="http://schemas.microsoft.com/office/drawing/2014/main" id="{18ACADA2-BD08-49AC-BE30-1BC6F1443391}"/>
                  </a:ext>
                </a:extLst>
              </p:cNvPr>
              <p:cNvSpPr/>
              <p:nvPr/>
            </p:nvSpPr>
            <p:spPr>
              <a:xfrm>
                <a:off x="6363632" y="1986587"/>
                <a:ext cx="107063" cy="107090"/>
              </a:xfrm>
              <a:custGeom>
                <a:avLst/>
                <a:gdLst>
                  <a:gd name="connsiteX0" fmla="*/ 106749 w 107063"/>
                  <a:gd name="connsiteY0" fmla="*/ 53382 h 107090"/>
                  <a:gd name="connsiteX1" fmla="*/ 53222 w 107063"/>
                  <a:gd name="connsiteY1" fmla="*/ 106946 h 107090"/>
                  <a:gd name="connsiteX2" fmla="*/ -314 w 107063"/>
                  <a:gd name="connsiteY2" fmla="*/ 53382 h 107090"/>
                  <a:gd name="connsiteX3" fmla="*/ 53222 w 107063"/>
                  <a:gd name="connsiteY3" fmla="*/ -145 h 107090"/>
                  <a:gd name="connsiteX4" fmla="*/ 106749 w 107063"/>
                  <a:gd name="connsiteY4" fmla="*/ 53382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90">
                    <a:moveTo>
                      <a:pt x="106749" y="53382"/>
                    </a:moveTo>
                    <a:cubicBezTo>
                      <a:pt x="106749" y="82981"/>
                      <a:pt x="82783" y="106946"/>
                      <a:pt x="53222" y="106946"/>
                    </a:cubicBezTo>
                    <a:cubicBezTo>
                      <a:pt x="23651" y="106946"/>
                      <a:pt x="-314" y="82981"/>
                      <a:pt x="-314" y="53382"/>
                    </a:cubicBezTo>
                    <a:cubicBezTo>
                      <a:pt x="-314" y="23821"/>
                      <a:pt x="23651" y="-145"/>
                      <a:pt x="53222" y="-145"/>
                    </a:cubicBezTo>
                    <a:cubicBezTo>
                      <a:pt x="82783" y="-145"/>
                      <a:pt x="106749" y="23821"/>
                      <a:pt x="106749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4" name="Graphic 6">
                <a:extLst>
                  <a:ext uri="{FF2B5EF4-FFF2-40B4-BE49-F238E27FC236}">
                    <a16:creationId xmlns:a16="http://schemas.microsoft.com/office/drawing/2014/main" id="{E052F305-4917-454B-92FA-EF5337E83473}"/>
                  </a:ext>
                </a:extLst>
              </p:cNvPr>
              <p:cNvSpPr/>
              <p:nvPr/>
            </p:nvSpPr>
            <p:spPr>
              <a:xfrm>
                <a:off x="6699803" y="1904657"/>
                <a:ext cx="107090" cy="107090"/>
              </a:xfrm>
              <a:custGeom>
                <a:avLst/>
                <a:gdLst>
                  <a:gd name="connsiteX0" fmla="*/ 106753 w 107090"/>
                  <a:gd name="connsiteY0" fmla="*/ 53425 h 107090"/>
                  <a:gd name="connsiteX1" fmla="*/ 53225 w 107090"/>
                  <a:gd name="connsiteY1" fmla="*/ 106952 h 107090"/>
                  <a:gd name="connsiteX2" fmla="*/ -338 w 107090"/>
                  <a:gd name="connsiteY2" fmla="*/ 53425 h 107090"/>
                  <a:gd name="connsiteX3" fmla="*/ 53225 w 107090"/>
                  <a:gd name="connsiteY3" fmla="*/ -139 h 107090"/>
                  <a:gd name="connsiteX4" fmla="*/ 106753 w 107090"/>
                  <a:gd name="connsiteY4" fmla="*/ 53425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753" y="53425"/>
                    </a:moveTo>
                    <a:cubicBezTo>
                      <a:pt x="106753" y="82987"/>
                      <a:pt x="82787" y="106952"/>
                      <a:pt x="53225" y="106952"/>
                    </a:cubicBezTo>
                    <a:cubicBezTo>
                      <a:pt x="23627" y="106952"/>
                      <a:pt x="-338" y="82987"/>
                      <a:pt x="-338" y="53425"/>
                    </a:cubicBezTo>
                    <a:cubicBezTo>
                      <a:pt x="-338" y="23826"/>
                      <a:pt x="23627" y="-139"/>
                      <a:pt x="53225" y="-139"/>
                    </a:cubicBezTo>
                    <a:cubicBezTo>
                      <a:pt x="82787" y="-139"/>
                      <a:pt x="106753" y="23826"/>
                      <a:pt x="106753" y="53425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5" name="Graphic 6">
                <a:extLst>
                  <a:ext uri="{FF2B5EF4-FFF2-40B4-BE49-F238E27FC236}">
                    <a16:creationId xmlns:a16="http://schemas.microsoft.com/office/drawing/2014/main" id="{5AC36EA6-6B0D-402D-90CA-79687F1227EE}"/>
                  </a:ext>
                </a:extLst>
              </p:cNvPr>
              <p:cNvSpPr/>
              <p:nvPr/>
            </p:nvSpPr>
            <p:spPr>
              <a:xfrm>
                <a:off x="6633869" y="2125083"/>
                <a:ext cx="107099" cy="107054"/>
              </a:xfrm>
              <a:custGeom>
                <a:avLst/>
                <a:gdLst>
                  <a:gd name="connsiteX0" fmla="*/ 106766 w 107099"/>
                  <a:gd name="connsiteY0" fmla="*/ 53372 h 107054"/>
                  <a:gd name="connsiteX1" fmla="*/ 53194 w 107099"/>
                  <a:gd name="connsiteY1" fmla="*/ 106900 h 107054"/>
                  <a:gd name="connsiteX2" fmla="*/ -334 w 107099"/>
                  <a:gd name="connsiteY2" fmla="*/ 53372 h 107054"/>
                  <a:gd name="connsiteX3" fmla="*/ 53194 w 107099"/>
                  <a:gd name="connsiteY3" fmla="*/ -154 h 107054"/>
                  <a:gd name="connsiteX4" fmla="*/ 106766 w 107099"/>
                  <a:gd name="connsiteY4" fmla="*/ 53372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66" y="53372"/>
                    </a:moveTo>
                    <a:cubicBezTo>
                      <a:pt x="106766" y="82934"/>
                      <a:pt x="82801" y="106900"/>
                      <a:pt x="53194" y="106900"/>
                    </a:cubicBezTo>
                    <a:cubicBezTo>
                      <a:pt x="23632" y="106900"/>
                      <a:pt x="-334" y="82934"/>
                      <a:pt x="-334" y="53372"/>
                    </a:cubicBezTo>
                    <a:cubicBezTo>
                      <a:pt x="-334" y="23811"/>
                      <a:pt x="23632" y="-154"/>
                      <a:pt x="53194" y="-154"/>
                    </a:cubicBezTo>
                    <a:cubicBezTo>
                      <a:pt x="82801" y="-154"/>
                      <a:pt x="106766" y="23811"/>
                      <a:pt x="106766" y="5337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6" name="Graphic 6">
                <a:extLst>
                  <a:ext uri="{FF2B5EF4-FFF2-40B4-BE49-F238E27FC236}">
                    <a16:creationId xmlns:a16="http://schemas.microsoft.com/office/drawing/2014/main" id="{06251504-4D4E-4195-951B-4E92776014AA}"/>
                  </a:ext>
                </a:extLst>
              </p:cNvPr>
              <p:cNvSpPr/>
              <p:nvPr/>
            </p:nvSpPr>
            <p:spPr>
              <a:xfrm>
                <a:off x="7076227" y="1815361"/>
                <a:ext cx="107099" cy="107054"/>
              </a:xfrm>
              <a:custGeom>
                <a:avLst/>
                <a:gdLst>
                  <a:gd name="connsiteX0" fmla="*/ 106735 w 107099"/>
                  <a:gd name="connsiteY0" fmla="*/ 53394 h 107054"/>
                  <a:gd name="connsiteX1" fmla="*/ 53217 w 107099"/>
                  <a:gd name="connsiteY1" fmla="*/ 106922 h 107054"/>
                  <a:gd name="connsiteX2" fmla="*/ -365 w 107099"/>
                  <a:gd name="connsiteY2" fmla="*/ 53394 h 107054"/>
                  <a:gd name="connsiteX3" fmla="*/ 53217 w 107099"/>
                  <a:gd name="connsiteY3" fmla="*/ -132 h 107054"/>
                  <a:gd name="connsiteX4" fmla="*/ 106735 w 107099"/>
                  <a:gd name="connsiteY4" fmla="*/ 53394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735" y="53394"/>
                    </a:moveTo>
                    <a:cubicBezTo>
                      <a:pt x="106735" y="82956"/>
                      <a:pt x="82770" y="106922"/>
                      <a:pt x="53217" y="106922"/>
                    </a:cubicBezTo>
                    <a:cubicBezTo>
                      <a:pt x="23600" y="106922"/>
                      <a:pt x="-365" y="82956"/>
                      <a:pt x="-365" y="53394"/>
                    </a:cubicBezTo>
                    <a:cubicBezTo>
                      <a:pt x="-365" y="23833"/>
                      <a:pt x="23600" y="-132"/>
                      <a:pt x="53217" y="-132"/>
                    </a:cubicBezTo>
                    <a:cubicBezTo>
                      <a:pt x="82770" y="-132"/>
                      <a:pt x="106735" y="23833"/>
                      <a:pt x="106735" y="5339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7" name="Graphic 6">
                <a:extLst>
                  <a:ext uri="{FF2B5EF4-FFF2-40B4-BE49-F238E27FC236}">
                    <a16:creationId xmlns:a16="http://schemas.microsoft.com/office/drawing/2014/main" id="{8CF43163-E322-4BE5-88F8-5A6BE7F779F1}"/>
                  </a:ext>
                </a:extLst>
              </p:cNvPr>
              <p:cNvSpPr/>
              <p:nvPr/>
            </p:nvSpPr>
            <p:spPr>
              <a:xfrm>
                <a:off x="6959998" y="2122034"/>
                <a:ext cx="107090" cy="107099"/>
              </a:xfrm>
              <a:custGeom>
                <a:avLst/>
                <a:gdLst>
                  <a:gd name="connsiteX0" fmla="*/ 106734 w 107090"/>
                  <a:gd name="connsiteY0" fmla="*/ 53418 h 107099"/>
                  <a:gd name="connsiteX1" fmla="*/ 53207 w 107090"/>
                  <a:gd name="connsiteY1" fmla="*/ 106945 h 107099"/>
                  <a:gd name="connsiteX2" fmla="*/ -357 w 107090"/>
                  <a:gd name="connsiteY2" fmla="*/ 53418 h 107099"/>
                  <a:gd name="connsiteX3" fmla="*/ 53207 w 107090"/>
                  <a:gd name="connsiteY3" fmla="*/ -154 h 107099"/>
                  <a:gd name="connsiteX4" fmla="*/ 106734 w 107090"/>
                  <a:gd name="connsiteY4" fmla="*/ 5341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34" y="53418"/>
                    </a:moveTo>
                    <a:cubicBezTo>
                      <a:pt x="106734" y="82980"/>
                      <a:pt x="82769" y="106945"/>
                      <a:pt x="53207" y="106945"/>
                    </a:cubicBezTo>
                    <a:cubicBezTo>
                      <a:pt x="23609" y="106945"/>
                      <a:pt x="-357" y="82980"/>
                      <a:pt x="-357" y="53418"/>
                    </a:cubicBezTo>
                    <a:cubicBezTo>
                      <a:pt x="-357" y="23848"/>
                      <a:pt x="23609" y="-154"/>
                      <a:pt x="53207" y="-154"/>
                    </a:cubicBezTo>
                    <a:cubicBezTo>
                      <a:pt x="82769" y="-154"/>
                      <a:pt x="106734" y="23848"/>
                      <a:pt x="106734" y="5341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8" name="Graphic 6">
                <a:extLst>
                  <a:ext uri="{FF2B5EF4-FFF2-40B4-BE49-F238E27FC236}">
                    <a16:creationId xmlns:a16="http://schemas.microsoft.com/office/drawing/2014/main" id="{66D1D6BC-D580-47ED-BD3F-8411E602EADA}"/>
                  </a:ext>
                </a:extLst>
              </p:cNvPr>
              <p:cNvSpPr/>
              <p:nvPr/>
            </p:nvSpPr>
            <p:spPr>
              <a:xfrm>
                <a:off x="7291440" y="2120774"/>
                <a:ext cx="107090" cy="107099"/>
              </a:xfrm>
              <a:custGeom>
                <a:avLst/>
                <a:gdLst>
                  <a:gd name="connsiteX0" fmla="*/ 106711 w 107090"/>
                  <a:gd name="connsiteY0" fmla="*/ 53409 h 107099"/>
                  <a:gd name="connsiteX1" fmla="*/ 53147 w 107090"/>
                  <a:gd name="connsiteY1" fmla="*/ 106945 h 107099"/>
                  <a:gd name="connsiteX2" fmla="*/ -380 w 107090"/>
                  <a:gd name="connsiteY2" fmla="*/ 53409 h 107099"/>
                  <a:gd name="connsiteX3" fmla="*/ 53147 w 107090"/>
                  <a:gd name="connsiteY3" fmla="*/ -154 h 107099"/>
                  <a:gd name="connsiteX4" fmla="*/ 106711 w 107090"/>
                  <a:gd name="connsiteY4" fmla="*/ 53409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9">
                    <a:moveTo>
                      <a:pt x="106711" y="53409"/>
                    </a:moveTo>
                    <a:cubicBezTo>
                      <a:pt x="106711" y="82980"/>
                      <a:pt x="82745" y="106945"/>
                      <a:pt x="53147" y="106945"/>
                    </a:cubicBezTo>
                    <a:cubicBezTo>
                      <a:pt x="23585" y="106945"/>
                      <a:pt x="-380" y="82980"/>
                      <a:pt x="-380" y="53409"/>
                    </a:cubicBezTo>
                    <a:cubicBezTo>
                      <a:pt x="-380" y="23811"/>
                      <a:pt x="23585" y="-154"/>
                      <a:pt x="53147" y="-154"/>
                    </a:cubicBezTo>
                    <a:cubicBezTo>
                      <a:pt x="82745" y="-154"/>
                      <a:pt x="106711" y="23811"/>
                      <a:pt x="106711" y="5340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9" name="Graphic 6">
                <a:extLst>
                  <a:ext uri="{FF2B5EF4-FFF2-40B4-BE49-F238E27FC236}">
                    <a16:creationId xmlns:a16="http://schemas.microsoft.com/office/drawing/2014/main" id="{2B9874EE-2796-451F-8381-BFBAFAF93F09}"/>
                  </a:ext>
                </a:extLst>
              </p:cNvPr>
              <p:cNvSpPr/>
              <p:nvPr/>
            </p:nvSpPr>
            <p:spPr>
              <a:xfrm>
                <a:off x="7189225" y="2297487"/>
                <a:ext cx="107099" cy="107063"/>
              </a:xfrm>
              <a:custGeom>
                <a:avLst/>
                <a:gdLst>
                  <a:gd name="connsiteX0" fmla="*/ 106727 w 107099"/>
                  <a:gd name="connsiteY0" fmla="*/ 53369 h 107063"/>
                  <a:gd name="connsiteX1" fmla="*/ 53154 w 107099"/>
                  <a:gd name="connsiteY1" fmla="*/ 106897 h 107063"/>
                  <a:gd name="connsiteX2" fmla="*/ -373 w 107099"/>
                  <a:gd name="connsiteY2" fmla="*/ 53369 h 107063"/>
                  <a:gd name="connsiteX3" fmla="*/ 53154 w 107099"/>
                  <a:gd name="connsiteY3" fmla="*/ -167 h 107063"/>
                  <a:gd name="connsiteX4" fmla="*/ 106727 w 107099"/>
                  <a:gd name="connsiteY4" fmla="*/ 53369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27" y="53369"/>
                    </a:moveTo>
                    <a:cubicBezTo>
                      <a:pt x="106727" y="82931"/>
                      <a:pt x="82762" y="106897"/>
                      <a:pt x="53154" y="106897"/>
                    </a:cubicBezTo>
                    <a:cubicBezTo>
                      <a:pt x="23592" y="106897"/>
                      <a:pt x="-373" y="82931"/>
                      <a:pt x="-373" y="53369"/>
                    </a:cubicBezTo>
                    <a:cubicBezTo>
                      <a:pt x="-373" y="23799"/>
                      <a:pt x="23592" y="-167"/>
                      <a:pt x="53154" y="-167"/>
                    </a:cubicBezTo>
                    <a:cubicBezTo>
                      <a:pt x="82762" y="-167"/>
                      <a:pt x="106727" y="23799"/>
                      <a:pt x="106727" y="53369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0" name="Graphic 6">
                <a:extLst>
                  <a:ext uri="{FF2B5EF4-FFF2-40B4-BE49-F238E27FC236}">
                    <a16:creationId xmlns:a16="http://schemas.microsoft.com/office/drawing/2014/main" id="{7BD7B3FA-8934-40C8-A54D-ED46F578D8FB}"/>
                  </a:ext>
                </a:extLst>
              </p:cNvPr>
              <p:cNvSpPr/>
              <p:nvPr/>
            </p:nvSpPr>
            <p:spPr>
              <a:xfrm>
                <a:off x="7464191" y="1909642"/>
                <a:ext cx="107099" cy="107099"/>
              </a:xfrm>
              <a:custGeom>
                <a:avLst/>
                <a:gdLst>
                  <a:gd name="connsiteX0" fmla="*/ 106707 w 107099"/>
                  <a:gd name="connsiteY0" fmla="*/ 53397 h 107099"/>
                  <a:gd name="connsiteX1" fmla="*/ 53144 w 107099"/>
                  <a:gd name="connsiteY1" fmla="*/ 106961 h 107099"/>
                  <a:gd name="connsiteX2" fmla="*/ -392 w 107099"/>
                  <a:gd name="connsiteY2" fmla="*/ 53397 h 107099"/>
                  <a:gd name="connsiteX3" fmla="*/ 53144 w 107099"/>
                  <a:gd name="connsiteY3" fmla="*/ -139 h 107099"/>
                  <a:gd name="connsiteX4" fmla="*/ 106707 w 107099"/>
                  <a:gd name="connsiteY4" fmla="*/ 5339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707" y="53397"/>
                    </a:moveTo>
                    <a:cubicBezTo>
                      <a:pt x="106707" y="82995"/>
                      <a:pt x="82742" y="106961"/>
                      <a:pt x="53144" y="106961"/>
                    </a:cubicBezTo>
                    <a:cubicBezTo>
                      <a:pt x="23573" y="106961"/>
                      <a:pt x="-392" y="82995"/>
                      <a:pt x="-392" y="53397"/>
                    </a:cubicBezTo>
                    <a:cubicBezTo>
                      <a:pt x="-392" y="23826"/>
                      <a:pt x="23573" y="-139"/>
                      <a:pt x="53144" y="-139"/>
                    </a:cubicBezTo>
                    <a:cubicBezTo>
                      <a:pt x="82742" y="-139"/>
                      <a:pt x="106707" y="23826"/>
                      <a:pt x="106707" y="5339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1" name="Graphic 6">
                <a:extLst>
                  <a:ext uri="{FF2B5EF4-FFF2-40B4-BE49-F238E27FC236}">
                    <a16:creationId xmlns:a16="http://schemas.microsoft.com/office/drawing/2014/main" id="{5FB53C00-20B5-4934-AACB-973FDAFDABA8}"/>
                  </a:ext>
                </a:extLst>
              </p:cNvPr>
              <p:cNvSpPr/>
              <p:nvPr/>
            </p:nvSpPr>
            <p:spPr>
              <a:xfrm>
                <a:off x="7662340" y="1958851"/>
                <a:ext cx="107090" cy="107090"/>
              </a:xfrm>
              <a:custGeom>
                <a:avLst/>
                <a:gdLst>
                  <a:gd name="connsiteX0" fmla="*/ 106684 w 107090"/>
                  <a:gd name="connsiteY0" fmla="*/ 53421 h 107090"/>
                  <a:gd name="connsiteX1" fmla="*/ 53120 w 107090"/>
                  <a:gd name="connsiteY1" fmla="*/ 106948 h 107090"/>
                  <a:gd name="connsiteX2" fmla="*/ -407 w 107090"/>
                  <a:gd name="connsiteY2" fmla="*/ 53421 h 107090"/>
                  <a:gd name="connsiteX3" fmla="*/ 53120 w 107090"/>
                  <a:gd name="connsiteY3" fmla="*/ -143 h 107090"/>
                  <a:gd name="connsiteX4" fmla="*/ 106684 w 107090"/>
                  <a:gd name="connsiteY4" fmla="*/ 53421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0" h="107090">
                    <a:moveTo>
                      <a:pt x="106684" y="53421"/>
                    </a:moveTo>
                    <a:cubicBezTo>
                      <a:pt x="106684" y="82983"/>
                      <a:pt x="82719" y="106948"/>
                      <a:pt x="53120" y="106948"/>
                    </a:cubicBezTo>
                    <a:cubicBezTo>
                      <a:pt x="23559" y="106948"/>
                      <a:pt x="-407" y="82983"/>
                      <a:pt x="-407" y="53421"/>
                    </a:cubicBezTo>
                    <a:cubicBezTo>
                      <a:pt x="-407" y="23859"/>
                      <a:pt x="23559" y="-143"/>
                      <a:pt x="53120" y="-143"/>
                    </a:cubicBezTo>
                    <a:cubicBezTo>
                      <a:pt x="82719" y="-143"/>
                      <a:pt x="106684" y="23859"/>
                      <a:pt x="106684" y="5342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2" name="Graphic 6">
                <a:extLst>
                  <a:ext uri="{FF2B5EF4-FFF2-40B4-BE49-F238E27FC236}">
                    <a16:creationId xmlns:a16="http://schemas.microsoft.com/office/drawing/2014/main" id="{3A210EB2-BEC3-40EF-AF3B-F46ED557B912}"/>
                  </a:ext>
                </a:extLst>
              </p:cNvPr>
              <p:cNvSpPr/>
              <p:nvPr/>
            </p:nvSpPr>
            <p:spPr>
              <a:xfrm>
                <a:off x="7589166" y="2117980"/>
                <a:ext cx="107063" cy="107063"/>
              </a:xfrm>
              <a:custGeom>
                <a:avLst/>
                <a:gdLst>
                  <a:gd name="connsiteX0" fmla="*/ 106662 w 107063"/>
                  <a:gd name="connsiteY0" fmla="*/ 53382 h 107063"/>
                  <a:gd name="connsiteX1" fmla="*/ 53125 w 107063"/>
                  <a:gd name="connsiteY1" fmla="*/ 106909 h 107063"/>
                  <a:gd name="connsiteX2" fmla="*/ -401 w 107063"/>
                  <a:gd name="connsiteY2" fmla="*/ 53382 h 107063"/>
                  <a:gd name="connsiteX3" fmla="*/ 53125 w 107063"/>
                  <a:gd name="connsiteY3" fmla="*/ -154 h 107063"/>
                  <a:gd name="connsiteX4" fmla="*/ 106662 w 107063"/>
                  <a:gd name="connsiteY4" fmla="*/ 53382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63" h="107063">
                    <a:moveTo>
                      <a:pt x="106662" y="53382"/>
                    </a:moveTo>
                    <a:cubicBezTo>
                      <a:pt x="106662" y="82944"/>
                      <a:pt x="82696" y="106909"/>
                      <a:pt x="53125" y="106909"/>
                    </a:cubicBezTo>
                    <a:cubicBezTo>
                      <a:pt x="23564" y="106909"/>
                      <a:pt x="-401" y="82944"/>
                      <a:pt x="-401" y="53382"/>
                    </a:cubicBezTo>
                    <a:cubicBezTo>
                      <a:pt x="-401" y="23811"/>
                      <a:pt x="23564" y="-154"/>
                      <a:pt x="53125" y="-154"/>
                    </a:cubicBezTo>
                    <a:cubicBezTo>
                      <a:pt x="82696" y="-154"/>
                      <a:pt x="106662" y="23811"/>
                      <a:pt x="106662" y="53382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3" name="Graphic 6">
                <a:extLst>
                  <a:ext uri="{FF2B5EF4-FFF2-40B4-BE49-F238E27FC236}">
                    <a16:creationId xmlns:a16="http://schemas.microsoft.com/office/drawing/2014/main" id="{589C3410-3676-4289-898A-147B3091B70F}"/>
                  </a:ext>
                </a:extLst>
              </p:cNvPr>
              <p:cNvSpPr/>
              <p:nvPr/>
            </p:nvSpPr>
            <p:spPr>
              <a:xfrm>
                <a:off x="7472489" y="2376942"/>
                <a:ext cx="107099" cy="107063"/>
              </a:xfrm>
              <a:custGeom>
                <a:avLst/>
                <a:gdLst>
                  <a:gd name="connsiteX0" fmla="*/ 106707 w 107099"/>
                  <a:gd name="connsiteY0" fmla="*/ 53364 h 107063"/>
                  <a:gd name="connsiteX1" fmla="*/ 53143 w 107099"/>
                  <a:gd name="connsiteY1" fmla="*/ 106891 h 107063"/>
                  <a:gd name="connsiteX2" fmla="*/ -393 w 107099"/>
                  <a:gd name="connsiteY2" fmla="*/ 53364 h 107063"/>
                  <a:gd name="connsiteX3" fmla="*/ 53143 w 107099"/>
                  <a:gd name="connsiteY3" fmla="*/ -172 h 107063"/>
                  <a:gd name="connsiteX4" fmla="*/ 106707 w 107099"/>
                  <a:gd name="connsiteY4" fmla="*/ 53364 h 10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63">
                    <a:moveTo>
                      <a:pt x="106707" y="53364"/>
                    </a:moveTo>
                    <a:cubicBezTo>
                      <a:pt x="106707" y="82925"/>
                      <a:pt x="82705" y="106891"/>
                      <a:pt x="53143" y="106891"/>
                    </a:cubicBezTo>
                    <a:cubicBezTo>
                      <a:pt x="23572" y="106891"/>
                      <a:pt x="-393" y="82925"/>
                      <a:pt x="-393" y="53364"/>
                    </a:cubicBezTo>
                    <a:cubicBezTo>
                      <a:pt x="-393" y="23793"/>
                      <a:pt x="23572" y="-172"/>
                      <a:pt x="53143" y="-172"/>
                    </a:cubicBezTo>
                    <a:cubicBezTo>
                      <a:pt x="82705" y="-172"/>
                      <a:pt x="106707" y="23793"/>
                      <a:pt x="106707" y="5336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4" name="Graphic 6">
                <a:extLst>
                  <a:ext uri="{FF2B5EF4-FFF2-40B4-BE49-F238E27FC236}">
                    <a16:creationId xmlns:a16="http://schemas.microsoft.com/office/drawing/2014/main" id="{FA929865-A1D0-4519-A8FC-13C85FC5B890}"/>
                  </a:ext>
                </a:extLst>
              </p:cNvPr>
              <p:cNvSpPr/>
              <p:nvPr/>
            </p:nvSpPr>
            <p:spPr>
              <a:xfrm>
                <a:off x="7854190" y="2005595"/>
                <a:ext cx="107099" cy="107054"/>
              </a:xfrm>
              <a:custGeom>
                <a:avLst/>
                <a:gdLst>
                  <a:gd name="connsiteX0" fmla="*/ 106680 w 107099"/>
                  <a:gd name="connsiteY0" fmla="*/ 53381 h 107054"/>
                  <a:gd name="connsiteX1" fmla="*/ 53143 w 107099"/>
                  <a:gd name="connsiteY1" fmla="*/ 106908 h 107054"/>
                  <a:gd name="connsiteX2" fmla="*/ -420 w 107099"/>
                  <a:gd name="connsiteY2" fmla="*/ 53381 h 107054"/>
                  <a:gd name="connsiteX3" fmla="*/ 53143 w 107099"/>
                  <a:gd name="connsiteY3" fmla="*/ -146 h 107054"/>
                  <a:gd name="connsiteX4" fmla="*/ 106680 w 107099"/>
                  <a:gd name="connsiteY4" fmla="*/ 53381 h 10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4">
                    <a:moveTo>
                      <a:pt x="106680" y="53381"/>
                    </a:moveTo>
                    <a:cubicBezTo>
                      <a:pt x="106680" y="82943"/>
                      <a:pt x="82714" y="106908"/>
                      <a:pt x="53143" y="106908"/>
                    </a:cubicBezTo>
                    <a:cubicBezTo>
                      <a:pt x="23582" y="106908"/>
                      <a:pt x="-420" y="82943"/>
                      <a:pt x="-420" y="53381"/>
                    </a:cubicBezTo>
                    <a:cubicBezTo>
                      <a:pt x="-420" y="23819"/>
                      <a:pt x="23582" y="-146"/>
                      <a:pt x="53143" y="-146"/>
                    </a:cubicBezTo>
                    <a:cubicBezTo>
                      <a:pt x="82714" y="-146"/>
                      <a:pt x="106680" y="23819"/>
                      <a:pt x="106680" y="53381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5" name="Graphic 6">
                <a:extLst>
                  <a:ext uri="{FF2B5EF4-FFF2-40B4-BE49-F238E27FC236}">
                    <a16:creationId xmlns:a16="http://schemas.microsoft.com/office/drawing/2014/main" id="{00561391-4031-4820-B1DA-6D9D1DDE8A03}"/>
                  </a:ext>
                </a:extLst>
              </p:cNvPr>
              <p:cNvSpPr/>
              <p:nvPr/>
            </p:nvSpPr>
            <p:spPr>
              <a:xfrm>
                <a:off x="7903089" y="2112539"/>
                <a:ext cx="107099" cy="107090"/>
              </a:xfrm>
              <a:custGeom>
                <a:avLst/>
                <a:gdLst>
                  <a:gd name="connsiteX0" fmla="*/ 106676 w 107099"/>
                  <a:gd name="connsiteY0" fmla="*/ 53374 h 107090"/>
                  <a:gd name="connsiteX1" fmla="*/ 53112 w 107099"/>
                  <a:gd name="connsiteY1" fmla="*/ 106937 h 107090"/>
                  <a:gd name="connsiteX2" fmla="*/ -424 w 107099"/>
                  <a:gd name="connsiteY2" fmla="*/ 53374 h 107090"/>
                  <a:gd name="connsiteX3" fmla="*/ 53112 w 107099"/>
                  <a:gd name="connsiteY3" fmla="*/ -154 h 107090"/>
                  <a:gd name="connsiteX4" fmla="*/ 106676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76" y="53374"/>
                    </a:moveTo>
                    <a:cubicBezTo>
                      <a:pt x="106676" y="82935"/>
                      <a:pt x="82710" y="106937"/>
                      <a:pt x="53112" y="106937"/>
                    </a:cubicBezTo>
                    <a:cubicBezTo>
                      <a:pt x="23542" y="106937"/>
                      <a:pt x="-424" y="82935"/>
                      <a:pt x="-424" y="53374"/>
                    </a:cubicBezTo>
                    <a:cubicBezTo>
                      <a:pt x="-424" y="23812"/>
                      <a:pt x="23542" y="-154"/>
                      <a:pt x="53112" y="-154"/>
                    </a:cubicBezTo>
                    <a:cubicBezTo>
                      <a:pt x="82710" y="-154"/>
                      <a:pt x="106676" y="23812"/>
                      <a:pt x="106676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6" name="Graphic 6">
                <a:extLst>
                  <a:ext uri="{FF2B5EF4-FFF2-40B4-BE49-F238E27FC236}">
                    <a16:creationId xmlns:a16="http://schemas.microsoft.com/office/drawing/2014/main" id="{AFD53691-375E-483A-AA42-B89A8A4B1EAB}"/>
                  </a:ext>
                </a:extLst>
              </p:cNvPr>
              <p:cNvSpPr/>
              <p:nvPr/>
            </p:nvSpPr>
            <p:spPr>
              <a:xfrm>
                <a:off x="8275888" y="2111078"/>
                <a:ext cx="107099" cy="107090"/>
              </a:xfrm>
              <a:custGeom>
                <a:avLst/>
                <a:gdLst>
                  <a:gd name="connsiteX0" fmla="*/ 106650 w 107099"/>
                  <a:gd name="connsiteY0" fmla="*/ 53374 h 107090"/>
                  <a:gd name="connsiteX1" fmla="*/ 53086 w 107099"/>
                  <a:gd name="connsiteY1" fmla="*/ 106937 h 107090"/>
                  <a:gd name="connsiteX2" fmla="*/ -450 w 107099"/>
                  <a:gd name="connsiteY2" fmla="*/ 53374 h 107090"/>
                  <a:gd name="connsiteX3" fmla="*/ 53086 w 107099"/>
                  <a:gd name="connsiteY3" fmla="*/ -153 h 107090"/>
                  <a:gd name="connsiteX4" fmla="*/ 106650 w 107099"/>
                  <a:gd name="connsiteY4" fmla="*/ 5337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50" y="53374"/>
                    </a:moveTo>
                    <a:cubicBezTo>
                      <a:pt x="106650" y="82935"/>
                      <a:pt x="82648" y="106937"/>
                      <a:pt x="53086" y="106937"/>
                    </a:cubicBezTo>
                    <a:cubicBezTo>
                      <a:pt x="23515" y="106937"/>
                      <a:pt x="-450" y="82935"/>
                      <a:pt x="-450" y="53374"/>
                    </a:cubicBezTo>
                    <a:cubicBezTo>
                      <a:pt x="-450" y="23812"/>
                      <a:pt x="23515" y="-153"/>
                      <a:pt x="53086" y="-153"/>
                    </a:cubicBezTo>
                    <a:cubicBezTo>
                      <a:pt x="82648" y="-153"/>
                      <a:pt x="106650" y="23812"/>
                      <a:pt x="106650" y="5337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7" name="Graphic 6">
                <a:extLst>
                  <a:ext uri="{FF2B5EF4-FFF2-40B4-BE49-F238E27FC236}">
                    <a16:creationId xmlns:a16="http://schemas.microsoft.com/office/drawing/2014/main" id="{6DA8495A-6F95-4338-89F4-EB559294926F}"/>
                  </a:ext>
                </a:extLst>
              </p:cNvPr>
              <p:cNvSpPr/>
              <p:nvPr/>
            </p:nvSpPr>
            <p:spPr>
              <a:xfrm>
                <a:off x="8281731" y="2383598"/>
                <a:ext cx="107099" cy="107053"/>
              </a:xfrm>
              <a:custGeom>
                <a:avLst/>
                <a:gdLst>
                  <a:gd name="connsiteX0" fmla="*/ 106649 w 107099"/>
                  <a:gd name="connsiteY0" fmla="*/ 53354 h 107053"/>
                  <a:gd name="connsiteX1" fmla="*/ 53085 w 107099"/>
                  <a:gd name="connsiteY1" fmla="*/ 106881 h 107053"/>
                  <a:gd name="connsiteX2" fmla="*/ -450 w 107099"/>
                  <a:gd name="connsiteY2" fmla="*/ 53354 h 107053"/>
                  <a:gd name="connsiteX3" fmla="*/ 53085 w 107099"/>
                  <a:gd name="connsiteY3" fmla="*/ -173 h 107053"/>
                  <a:gd name="connsiteX4" fmla="*/ 106649 w 107099"/>
                  <a:gd name="connsiteY4" fmla="*/ 53354 h 107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53">
                    <a:moveTo>
                      <a:pt x="106649" y="53354"/>
                    </a:moveTo>
                    <a:cubicBezTo>
                      <a:pt x="106649" y="82916"/>
                      <a:pt x="82647" y="106881"/>
                      <a:pt x="53085" y="106881"/>
                    </a:cubicBezTo>
                    <a:cubicBezTo>
                      <a:pt x="23515" y="106881"/>
                      <a:pt x="-450" y="82916"/>
                      <a:pt x="-450" y="53354"/>
                    </a:cubicBezTo>
                    <a:cubicBezTo>
                      <a:pt x="-450" y="23793"/>
                      <a:pt x="23515" y="-173"/>
                      <a:pt x="53085" y="-173"/>
                    </a:cubicBezTo>
                    <a:cubicBezTo>
                      <a:pt x="82647" y="-173"/>
                      <a:pt x="106649" y="23793"/>
                      <a:pt x="106649" y="5335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0" name="Graphic 6">
                <a:extLst>
                  <a:ext uri="{FF2B5EF4-FFF2-40B4-BE49-F238E27FC236}">
                    <a16:creationId xmlns:a16="http://schemas.microsoft.com/office/drawing/2014/main" id="{EB14CE76-EE9C-4087-B324-79562B72FFCB}"/>
                  </a:ext>
                </a:extLst>
              </p:cNvPr>
              <p:cNvSpPr/>
              <p:nvPr/>
            </p:nvSpPr>
            <p:spPr>
              <a:xfrm>
                <a:off x="8097842" y="2561123"/>
                <a:ext cx="107099" cy="107099"/>
              </a:xfrm>
              <a:custGeom>
                <a:avLst/>
                <a:gdLst>
                  <a:gd name="connsiteX0" fmla="*/ 106662 w 107099"/>
                  <a:gd name="connsiteY0" fmla="*/ 53378 h 107099"/>
                  <a:gd name="connsiteX1" fmla="*/ 53099 w 107099"/>
                  <a:gd name="connsiteY1" fmla="*/ 106914 h 107099"/>
                  <a:gd name="connsiteX2" fmla="*/ -437 w 107099"/>
                  <a:gd name="connsiteY2" fmla="*/ 53378 h 107099"/>
                  <a:gd name="connsiteX3" fmla="*/ 53099 w 107099"/>
                  <a:gd name="connsiteY3" fmla="*/ -185 h 107099"/>
                  <a:gd name="connsiteX4" fmla="*/ 106662 w 107099"/>
                  <a:gd name="connsiteY4" fmla="*/ 53378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62" y="53378"/>
                    </a:moveTo>
                    <a:cubicBezTo>
                      <a:pt x="106662" y="82949"/>
                      <a:pt x="82660" y="106914"/>
                      <a:pt x="53099" y="106914"/>
                    </a:cubicBezTo>
                    <a:cubicBezTo>
                      <a:pt x="23528" y="106914"/>
                      <a:pt x="-437" y="82949"/>
                      <a:pt x="-437" y="53378"/>
                    </a:cubicBezTo>
                    <a:cubicBezTo>
                      <a:pt x="-437" y="23816"/>
                      <a:pt x="23528" y="-185"/>
                      <a:pt x="53099" y="-185"/>
                    </a:cubicBezTo>
                    <a:cubicBezTo>
                      <a:pt x="82660" y="-185"/>
                      <a:pt x="106662" y="23816"/>
                      <a:pt x="106662" y="53378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2" name="Graphic 6">
                <a:extLst>
                  <a:ext uri="{FF2B5EF4-FFF2-40B4-BE49-F238E27FC236}">
                    <a16:creationId xmlns:a16="http://schemas.microsoft.com/office/drawing/2014/main" id="{04CA34BE-69BA-4E2A-8306-9AA8F0A1F920}"/>
                  </a:ext>
                </a:extLst>
              </p:cNvPr>
              <p:cNvSpPr/>
              <p:nvPr/>
            </p:nvSpPr>
            <p:spPr>
              <a:xfrm>
                <a:off x="7805657" y="2474584"/>
                <a:ext cx="107099" cy="107090"/>
              </a:xfrm>
              <a:custGeom>
                <a:avLst/>
                <a:gdLst>
                  <a:gd name="connsiteX0" fmla="*/ 106683 w 107099"/>
                  <a:gd name="connsiteY0" fmla="*/ 53384 h 107090"/>
                  <a:gd name="connsiteX1" fmla="*/ 53147 w 107099"/>
                  <a:gd name="connsiteY1" fmla="*/ 106911 h 107090"/>
                  <a:gd name="connsiteX2" fmla="*/ -417 w 107099"/>
                  <a:gd name="connsiteY2" fmla="*/ 53384 h 107090"/>
                  <a:gd name="connsiteX3" fmla="*/ 53147 w 107099"/>
                  <a:gd name="connsiteY3" fmla="*/ -179 h 107090"/>
                  <a:gd name="connsiteX4" fmla="*/ 106683 w 107099"/>
                  <a:gd name="connsiteY4" fmla="*/ 53384 h 10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0">
                    <a:moveTo>
                      <a:pt x="106683" y="53384"/>
                    </a:moveTo>
                    <a:cubicBezTo>
                      <a:pt x="106683" y="82946"/>
                      <a:pt x="82717" y="106911"/>
                      <a:pt x="53147" y="106911"/>
                    </a:cubicBezTo>
                    <a:cubicBezTo>
                      <a:pt x="23585" y="106911"/>
                      <a:pt x="-417" y="82946"/>
                      <a:pt x="-417" y="53384"/>
                    </a:cubicBezTo>
                    <a:cubicBezTo>
                      <a:pt x="-417" y="23786"/>
                      <a:pt x="23585" y="-179"/>
                      <a:pt x="53147" y="-179"/>
                    </a:cubicBezTo>
                    <a:cubicBezTo>
                      <a:pt x="82717" y="-179"/>
                      <a:pt x="106683" y="23786"/>
                      <a:pt x="106683" y="53384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3" name="Graphic 6">
                <a:extLst>
                  <a:ext uri="{FF2B5EF4-FFF2-40B4-BE49-F238E27FC236}">
                    <a16:creationId xmlns:a16="http://schemas.microsoft.com/office/drawing/2014/main" id="{8C9A98CA-008E-47D1-B08C-4D8AB76382F0}"/>
                  </a:ext>
                </a:extLst>
              </p:cNvPr>
              <p:cNvSpPr/>
              <p:nvPr/>
            </p:nvSpPr>
            <p:spPr>
              <a:xfrm>
                <a:off x="7949641" y="2711890"/>
                <a:ext cx="107099" cy="107099"/>
              </a:xfrm>
              <a:custGeom>
                <a:avLst/>
                <a:gdLst>
                  <a:gd name="connsiteX0" fmla="*/ 106672 w 107099"/>
                  <a:gd name="connsiteY0" fmla="*/ 53377 h 107099"/>
                  <a:gd name="connsiteX1" fmla="*/ 53100 w 107099"/>
                  <a:gd name="connsiteY1" fmla="*/ 106904 h 107099"/>
                  <a:gd name="connsiteX2" fmla="*/ -427 w 107099"/>
                  <a:gd name="connsiteY2" fmla="*/ 53377 h 107099"/>
                  <a:gd name="connsiteX3" fmla="*/ 53100 w 107099"/>
                  <a:gd name="connsiteY3" fmla="*/ -196 h 107099"/>
                  <a:gd name="connsiteX4" fmla="*/ 106672 w 107099"/>
                  <a:gd name="connsiteY4" fmla="*/ 53377 h 107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099" h="107099">
                    <a:moveTo>
                      <a:pt x="106672" y="53377"/>
                    </a:moveTo>
                    <a:cubicBezTo>
                      <a:pt x="106672" y="82938"/>
                      <a:pt x="82707" y="106904"/>
                      <a:pt x="53100" y="106904"/>
                    </a:cubicBezTo>
                    <a:cubicBezTo>
                      <a:pt x="23538" y="106904"/>
                      <a:pt x="-427" y="82938"/>
                      <a:pt x="-427" y="53377"/>
                    </a:cubicBezTo>
                    <a:cubicBezTo>
                      <a:pt x="-427" y="23769"/>
                      <a:pt x="23538" y="-196"/>
                      <a:pt x="53100" y="-196"/>
                    </a:cubicBezTo>
                    <a:cubicBezTo>
                      <a:pt x="82707" y="-196"/>
                      <a:pt x="106672" y="23769"/>
                      <a:pt x="106672" y="53377"/>
                    </a:cubicBezTo>
                    <a:close/>
                  </a:path>
                </a:pathLst>
              </a:custGeom>
              <a:solidFill>
                <a:srgbClr val="004270"/>
              </a:solidFill>
              <a:ln w="91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72831EA-CE79-425F-B365-74289876CA17}"/>
              </a:ext>
            </a:extLst>
          </p:cNvPr>
          <p:cNvSpPr/>
          <p:nvPr/>
        </p:nvSpPr>
        <p:spPr>
          <a:xfrm>
            <a:off x="982663" y="1628775"/>
            <a:ext cx="4897437" cy="4679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Another Name, Another Title</a:t>
            </a:r>
          </a:p>
          <a:p>
            <a:endParaRPr lang="en-GB" sz="14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2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D28A6-230A-4C18-96BE-BBEC2BFD7CDD}"/>
              </a:ext>
            </a:extLst>
          </p:cNvPr>
          <p:cNvSpPr/>
          <p:nvPr/>
        </p:nvSpPr>
        <p:spPr>
          <a:xfrm>
            <a:off x="6311900" y="1623967"/>
            <a:ext cx="5158135" cy="4684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Another Name, Another Title</a:t>
            </a:r>
          </a:p>
          <a:p>
            <a:endParaRPr lang="en-GB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just"/>
            <a:endParaRPr lang="en-GB" sz="1200" b="0" i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Lorem ipsum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dolor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adipiscing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elit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Vestibulum lacinia eros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purus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maximus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sodales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mollis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Mauris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nec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vulputate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eros. Cras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lacinia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dapibus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nisi.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Suspendisse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volutpat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risus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Nunc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lorem.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Vivamus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lectus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sit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dictum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magna. Donec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blandit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nulla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ac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erat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condimentum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fringilla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ex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porttitor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Proin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odio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suscipit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vitae magna at,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bibendum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mi. Aenean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facilisis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pharetra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lacus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tempus. Nam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finibus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diam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consectetur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772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1200" dirty="0"/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1927</Words>
  <Application>Microsoft Office PowerPoint</Application>
  <PresentationFormat>Widescreen</PresentationFormat>
  <Paragraphs>100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AvenirNext LT Pro Regular</vt:lpstr>
      <vt:lpstr>Calibri</vt:lpstr>
      <vt:lpstr>Calibri Light</vt:lpstr>
      <vt:lpstr>Roboto</vt:lpstr>
      <vt:lpstr>Office Theme</vt:lpstr>
      <vt:lpstr>PowerPoint Presentation</vt:lpstr>
      <vt:lpstr>PowerPoint Presentation</vt:lpstr>
      <vt:lpstr>Section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Lindley Lentati</dc:creator>
  <cp:lastModifiedBy>Lindley Lentati</cp:lastModifiedBy>
  <cp:revision>41</cp:revision>
  <dcterms:created xsi:type="dcterms:W3CDTF">2021-06-01T13:34:12Z</dcterms:created>
  <dcterms:modified xsi:type="dcterms:W3CDTF">2021-06-01T19:34:33Z</dcterms:modified>
</cp:coreProperties>
</file>