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03"/>
    <p:restoredTop sz="94719"/>
  </p:normalViewPr>
  <p:slideViewPr>
    <p:cSldViewPr snapToGrid="0" snapToObjects="1">
      <p:cViewPr varScale="1">
        <p:scale>
          <a:sx n="147" d="100"/>
          <a:sy n="147" d="100"/>
        </p:scale>
        <p:origin x="968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A61D0F-7890-C140-B205-D00611B075C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307A33D-2E72-9949-BB2A-F37BE455CC4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0A02F5-12AA-CB45-8299-2372968C1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ED402-6F47-6E46-806A-FD446FE236FF}" type="datetimeFigureOut">
              <a:rPr lang="en-US" smtClean="0"/>
              <a:t>6/17/21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102E7F-572F-7047-A88C-B858CB9ADF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C3F14B-C2ED-A14A-A9FF-F97583F610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EAA4C-2A4B-E141-BFD4-1F27C17ECA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2601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FC7AB2-9C30-FE41-843F-AA5F359193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279BE0F-6D22-9D4A-838D-519780E48F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160F4D-D2DD-DD49-A5FE-22BE4C6544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ED402-6F47-6E46-806A-FD446FE236FF}" type="datetimeFigureOut">
              <a:rPr lang="en-US" smtClean="0"/>
              <a:t>6/17/21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40B136-8624-F344-A8AC-A3282352AB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518567-1058-4C42-8940-90B54DC2B7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EAA4C-2A4B-E141-BFD4-1F27C17ECA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05790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1C1A350-0484-7B40-867E-22CC94C5574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DD59F79-2C73-D34A-BEB8-8E17DA5E601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FD9AE3-69B5-3D49-B913-E5309885DC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ED402-6F47-6E46-806A-FD446FE236FF}" type="datetimeFigureOut">
              <a:rPr lang="en-US" smtClean="0"/>
              <a:t>6/17/21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52E4FB-7E30-EA43-87E7-00426ACD91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1BC44D-D957-FB41-B1E5-70A4637EBF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EAA4C-2A4B-E141-BFD4-1F27C17ECA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5364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2BEE97-0D8B-8142-9A77-F205F79FF7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A5587B-326D-FD4D-B1CA-4CFD7F02BB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91A3CA-D439-7947-BF46-7B7E9362A5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ED402-6F47-6E46-806A-FD446FE236FF}" type="datetimeFigureOut">
              <a:rPr lang="en-US" smtClean="0"/>
              <a:t>6/17/21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D062FA-AE69-E644-B2E6-CF860026E5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AAE552-589B-5D48-A7AE-679ACDDCCC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EAA4C-2A4B-E141-BFD4-1F27C17ECA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6284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D1E329-D5C7-4745-91F0-DADFE0B5B5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F3002E-0D88-3942-8820-AA2A8416E4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5115D4-9BC2-B94D-8C42-D584A9C7ED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ED402-6F47-6E46-806A-FD446FE236FF}" type="datetimeFigureOut">
              <a:rPr lang="en-US" smtClean="0"/>
              <a:t>6/17/21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1D715D-B848-5942-ABEA-A03C9F6848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38F1B6-7A9D-8F47-81F7-52D663FF69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EAA4C-2A4B-E141-BFD4-1F27C17ECA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63970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D5B0F4-46D4-F044-B222-C279F08DAF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623FC2-BB13-3746-B61C-8A9EC6F8904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5EDBF20-6F86-BB4B-8EB9-E46ED704CA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00A6650-BC05-AB4A-B353-762A3F8657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ED402-6F47-6E46-806A-FD446FE236FF}" type="datetimeFigureOut">
              <a:rPr lang="en-US" smtClean="0"/>
              <a:t>6/17/21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540C1AC-8B39-794D-9333-A3F7757BB5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B77FA4-C4B5-4B44-AD7E-726B4992C7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EAA4C-2A4B-E141-BFD4-1F27C17ECA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71909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D9EDBA-E4BC-7842-9252-8C0FBE3473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A267BF-6264-3145-B1C6-B833C00A07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30F94C5-7A4A-9E4B-9D66-483565FABA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F29C57D-8786-064E-9C8F-90FE6AE2D2B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96818E6-A6B1-B349-B383-47EDACFF1BF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CB2C28E-E559-9746-9851-5383D30510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ED402-6F47-6E46-806A-FD446FE236FF}" type="datetimeFigureOut">
              <a:rPr lang="en-US" smtClean="0"/>
              <a:t>6/17/21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94CB860-3306-4B4C-B013-3C40AF7BB9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C82A9BB-3670-264E-9C6E-D4B859F036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EAA4C-2A4B-E141-BFD4-1F27C17ECA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2524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7F2566-11DE-724E-ABB2-4AF309208E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71EE015-5184-904E-BAFD-8566F7A6A0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ED402-6F47-6E46-806A-FD446FE236FF}" type="datetimeFigureOut">
              <a:rPr lang="en-US" smtClean="0"/>
              <a:t>6/17/21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382843F-35F4-0E45-9983-4A8BD1A194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677FB7C-187C-E644-9ABC-91C047E4C9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EAA4C-2A4B-E141-BFD4-1F27C17ECA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8406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56B4C54-B7D2-F843-BB10-9F584146B7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ED402-6F47-6E46-806A-FD446FE236FF}" type="datetimeFigureOut">
              <a:rPr lang="en-US" smtClean="0"/>
              <a:t>6/17/21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07EEACD-8C19-3843-A68A-A8DC73244F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330D0C-4BB3-5247-977F-9CADBD46AD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EAA4C-2A4B-E141-BFD4-1F27C17ECA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9802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4E802C-645C-6041-9B17-D07545BB15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4783D6-15F0-AA4B-B08D-96B69BBF11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52C13BD-71F3-C740-BC19-839C13E625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EEC5987-212E-5B4C-AC21-CB13253904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ED402-6F47-6E46-806A-FD446FE236FF}" type="datetimeFigureOut">
              <a:rPr lang="en-US" smtClean="0"/>
              <a:t>6/17/21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AB58132-9D29-8E4A-9125-9C6BE56CFA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ABD870D-97E5-CA49-86F0-4158DC114A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EAA4C-2A4B-E141-BFD4-1F27C17ECA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7483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EA5BD2-DD62-924C-9995-068CF2368E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E2D406-4858-244D-8F39-EFAC0682EFD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74CF853-9708-5647-9D48-2FB63A0B17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6661107-0140-2C43-BBFA-452E981EEE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ED402-6F47-6E46-806A-FD446FE236FF}" type="datetimeFigureOut">
              <a:rPr lang="en-US" smtClean="0"/>
              <a:t>6/17/21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D66542-DF7B-7B46-A3B6-9C7F9E7D13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767B888-F2CA-2D4F-87F0-636F9422C3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EAA4C-2A4B-E141-BFD4-1F27C17ECA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75532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5201DAC-D60D-6F46-85F9-5B8D281D6F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B0CB2A-AFDC-AD45-91BB-562FD97A17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1E58FB-A723-0744-9649-6DFAB085280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2ED402-6F47-6E46-806A-FD446FE236FF}" type="datetimeFigureOut">
              <a:rPr lang="en-US" smtClean="0"/>
              <a:t>6/17/21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0AEC47-1C4E-AF4B-BFB3-A66B4B5377A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931DF8-9D64-D44E-88AF-D8745550E2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DEAA4C-2A4B-E141-BFD4-1F27C17ECA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356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F15A1C3-0EE6-DA4A-A469-BCCE45E5584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3847060"/>
          </a:xfrm>
          <a:prstGeom prst="rect">
            <a:avLst/>
          </a:prstGeom>
        </p:spPr>
      </p:pic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40A72115-F04E-344F-B92F-F4DE8C72EE4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5847407"/>
              </p:ext>
            </p:extLst>
          </p:nvPr>
        </p:nvGraphicFramePr>
        <p:xfrm>
          <a:off x="0" y="3847059"/>
          <a:ext cx="12191998" cy="2560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4767">
                  <a:extLst>
                    <a:ext uri="{9D8B030D-6E8A-4147-A177-3AD203B41FA5}">
                      <a16:colId xmlns:a16="http://schemas.microsoft.com/office/drawing/2014/main" val="2664108608"/>
                    </a:ext>
                  </a:extLst>
                </a:gridCol>
                <a:gridCol w="11617231">
                  <a:extLst>
                    <a:ext uri="{9D8B030D-6E8A-4147-A177-3AD203B41FA5}">
                      <a16:colId xmlns:a16="http://schemas.microsoft.com/office/drawing/2014/main" val="703479472"/>
                    </a:ext>
                  </a:extLst>
                </a:gridCol>
              </a:tblGrid>
              <a:tr h="119507">
                <a:tc>
                  <a:txBody>
                    <a:bodyPr/>
                    <a:lstStyle/>
                    <a:p>
                      <a:r>
                        <a:rPr lang="en-US" sz="800" dirty="0"/>
                        <a:t>#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Change required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2980591"/>
                  </a:ext>
                </a:extLst>
              </a:tr>
              <a:tr h="147337">
                <a:tc>
                  <a:txBody>
                    <a:bodyPr/>
                    <a:lstStyle/>
                    <a:p>
                      <a:r>
                        <a:rPr lang="en-US" sz="8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Remove the text outlining the features from where they are placed now and place features in different languages here in this space with a flag </a:t>
                      </a:r>
                      <a:r>
                        <a:rPr lang="en-US" sz="800" b="1" dirty="0"/>
                        <a:t>and on both sides</a:t>
                      </a:r>
                      <a:r>
                        <a:rPr lang="en-US" sz="800" dirty="0"/>
                        <a:t>. </a:t>
                      </a:r>
                      <a:r>
                        <a:rPr lang="en-US" sz="800" b="1" u="sng" dirty="0"/>
                        <a:t>Make the logos smaller to accommodate if needed (see #7 below too)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9729489"/>
                  </a:ext>
                </a:extLst>
              </a:tr>
              <a:tr h="119507">
                <a:tc>
                  <a:txBody>
                    <a:bodyPr/>
                    <a:lstStyle/>
                    <a:p>
                      <a:r>
                        <a:rPr lang="en-US" sz="8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/>
                        <a:t>Move contact details to top right as indicated. </a:t>
                      </a:r>
                      <a:r>
                        <a:rPr lang="en-US" sz="800" b="1" dirty="0"/>
                        <a:t>Please include Tel: +44 33 0001 0052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1013902"/>
                  </a:ext>
                </a:extLst>
              </a:tr>
              <a:tr h="119507">
                <a:tc>
                  <a:txBody>
                    <a:bodyPr/>
                    <a:lstStyle/>
                    <a:p>
                      <a:r>
                        <a:rPr lang="en-US" sz="8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Make a bit smaller and rotate clockwise so it’s straight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8406598"/>
                  </a:ext>
                </a:extLst>
              </a:tr>
              <a:tr h="119507">
                <a:tc>
                  <a:txBody>
                    <a:bodyPr/>
                    <a:lstStyle/>
                    <a:p>
                      <a:r>
                        <a:rPr lang="en-US" sz="8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u="sng" dirty="0"/>
                        <a:t>No need </a:t>
                      </a:r>
                      <a:r>
                        <a:rPr lang="en-US" sz="800" b="1" dirty="0"/>
                        <a:t>to mention the language </a:t>
                      </a:r>
                      <a:r>
                        <a:rPr lang="en-US" sz="800" dirty="0"/>
                        <a:t>(English, French, German </a:t>
                      </a:r>
                      <a:r>
                        <a:rPr lang="en-US" sz="800" dirty="0" err="1"/>
                        <a:t>etc</a:t>
                      </a:r>
                      <a:r>
                        <a:rPr lang="en-US" sz="800" dirty="0"/>
                        <a:t>…) and </a:t>
                      </a:r>
                      <a:r>
                        <a:rPr lang="en-US" sz="800" b="1" u="sng" dirty="0"/>
                        <a:t>no need </a:t>
                      </a:r>
                      <a:r>
                        <a:rPr lang="en-US" sz="800" b="1" dirty="0"/>
                        <a:t>to mention Self Adhesive Planks</a:t>
                      </a:r>
                      <a:r>
                        <a:rPr lang="en-US" sz="800" b="0" dirty="0"/>
                        <a:t>. Just the </a:t>
                      </a:r>
                      <a:r>
                        <a:rPr lang="en-US" sz="800" b="1" dirty="0"/>
                        <a:t>flag</a:t>
                      </a:r>
                      <a:r>
                        <a:rPr lang="en-US" sz="800" b="0" dirty="0"/>
                        <a:t> and text to say </a:t>
                      </a:r>
                      <a:r>
                        <a:rPr lang="en-US" sz="800" b="1" dirty="0"/>
                        <a:t>installation instructions </a:t>
                      </a:r>
                      <a:r>
                        <a:rPr lang="en-US" sz="800" b="0" dirty="0"/>
                        <a:t>will suffice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0445918"/>
                  </a:ext>
                </a:extLst>
              </a:tr>
              <a:tr h="119507">
                <a:tc>
                  <a:txBody>
                    <a:bodyPr/>
                    <a:lstStyle/>
                    <a:p>
                      <a:r>
                        <a:rPr lang="en-US" sz="8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dirty="0"/>
                        <a:t>Photos are missing </a:t>
                      </a:r>
                      <a:r>
                        <a:rPr lang="en-US" sz="800" dirty="0"/>
                        <a:t>corresponding to the steps – please design so the photos corresponding to the 10 steps are shown – the photos for the 10 steps are in the brief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0557411"/>
                  </a:ext>
                </a:extLst>
              </a:tr>
              <a:tr h="119507">
                <a:tc>
                  <a:txBody>
                    <a:bodyPr/>
                    <a:lstStyle/>
                    <a:p>
                      <a:r>
                        <a:rPr lang="en-US" sz="8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Please leave some blank white space so barcode sticker and plank colour sticker can be added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3786376"/>
                  </a:ext>
                </a:extLst>
              </a:tr>
              <a:tr h="119507">
                <a:tc>
                  <a:txBody>
                    <a:bodyPr/>
                    <a:lstStyle/>
                    <a:p>
                      <a:r>
                        <a:rPr lang="en-US" sz="800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This text should read (no mention of 5m2 or 1m2 box):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800" dirty="0"/>
                        <a:t>Easy to lay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800" dirty="0"/>
                        <a:t>Easy to clean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800" dirty="0"/>
                        <a:t>Water resistant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800" dirty="0"/>
                        <a:t>Ideal for Bathrooms and Kitchens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800" dirty="0"/>
                        <a:t>Suitable for general domestic use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800" dirty="0"/>
                        <a:t>Plank size 914mm x 152mm (36” x 6” approx.)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800" dirty="0"/>
                        <a:t>Pack coverage 5m2 (36 per planks pack)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4393022"/>
                  </a:ext>
                </a:extLst>
              </a:tr>
            </a:tbl>
          </a:graphicData>
        </a:graphic>
      </p:graphicFrame>
      <p:sp>
        <p:nvSpPr>
          <p:cNvPr id="6" name="Oval 5">
            <a:extLst>
              <a:ext uri="{FF2B5EF4-FFF2-40B4-BE49-F238E27FC236}">
                <a16:creationId xmlns:a16="http://schemas.microsoft.com/office/drawing/2014/main" id="{FC9C8503-5D13-6848-AA34-2179BD467A9B}"/>
              </a:ext>
            </a:extLst>
          </p:cNvPr>
          <p:cNvSpPr/>
          <p:nvPr/>
        </p:nvSpPr>
        <p:spPr>
          <a:xfrm>
            <a:off x="1274719" y="1177860"/>
            <a:ext cx="439781" cy="350859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4E9B65F-EDD3-2844-9E8F-6316615664DB}"/>
              </a:ext>
            </a:extLst>
          </p:cNvPr>
          <p:cNvSpPr/>
          <p:nvPr/>
        </p:nvSpPr>
        <p:spPr>
          <a:xfrm>
            <a:off x="348343" y="3108960"/>
            <a:ext cx="9152708" cy="67056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8E176134-8AE5-7C45-A726-2E1D46F6C263}"/>
              </a:ext>
            </a:extLst>
          </p:cNvPr>
          <p:cNvCxnSpPr>
            <a:cxnSpLocks/>
          </p:cNvCxnSpPr>
          <p:nvPr/>
        </p:nvCxnSpPr>
        <p:spPr>
          <a:xfrm flipH="1" flipV="1">
            <a:off x="5364481" y="3444240"/>
            <a:ext cx="104502" cy="710866"/>
          </a:xfrm>
          <a:prstGeom prst="line">
            <a:avLst/>
          </a:pr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6DAF386E-F634-A447-BD7E-0A4FA53BA04D}"/>
              </a:ext>
            </a:extLst>
          </p:cNvPr>
          <p:cNvCxnSpPr>
            <a:cxnSpLocks/>
          </p:cNvCxnSpPr>
          <p:nvPr/>
        </p:nvCxnSpPr>
        <p:spPr>
          <a:xfrm flipH="1" flipV="1">
            <a:off x="5569132" y="478972"/>
            <a:ext cx="1365066" cy="3676134"/>
          </a:xfrm>
          <a:prstGeom prst="line">
            <a:avLst/>
          </a:pr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5CF84901-FD94-5C41-A452-8E17F8B733F6}"/>
              </a:ext>
            </a:extLst>
          </p:cNvPr>
          <p:cNvCxnSpPr>
            <a:cxnSpLocks/>
          </p:cNvCxnSpPr>
          <p:nvPr/>
        </p:nvCxnSpPr>
        <p:spPr>
          <a:xfrm flipV="1">
            <a:off x="8722993" y="3509863"/>
            <a:ext cx="1126401" cy="645243"/>
          </a:xfrm>
          <a:prstGeom prst="line">
            <a:avLst/>
          </a:pr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>
            <a:extLst>
              <a:ext uri="{FF2B5EF4-FFF2-40B4-BE49-F238E27FC236}">
                <a16:creationId xmlns:a16="http://schemas.microsoft.com/office/drawing/2014/main" id="{322EAD29-09CD-904C-B924-57485555629D}"/>
              </a:ext>
            </a:extLst>
          </p:cNvPr>
          <p:cNvSpPr/>
          <p:nvPr/>
        </p:nvSpPr>
        <p:spPr>
          <a:xfrm>
            <a:off x="1698170" y="1199266"/>
            <a:ext cx="9152709" cy="35085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B5157739-88A6-2A4A-BA32-EB8051356882}"/>
              </a:ext>
            </a:extLst>
          </p:cNvPr>
          <p:cNvSpPr/>
          <p:nvPr/>
        </p:nvSpPr>
        <p:spPr>
          <a:xfrm>
            <a:off x="2738847" y="2637919"/>
            <a:ext cx="439781" cy="350859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D24F4792-41A8-2B40-976E-91FDC658024D}"/>
              </a:ext>
            </a:extLst>
          </p:cNvPr>
          <p:cNvCxnSpPr>
            <a:cxnSpLocks/>
          </p:cNvCxnSpPr>
          <p:nvPr/>
        </p:nvCxnSpPr>
        <p:spPr>
          <a:xfrm flipV="1">
            <a:off x="2958738" y="1199266"/>
            <a:ext cx="8424996" cy="1656180"/>
          </a:xfrm>
          <a:prstGeom prst="line">
            <a:avLst/>
          </a:pr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Oval 33">
            <a:extLst>
              <a:ext uri="{FF2B5EF4-FFF2-40B4-BE49-F238E27FC236}">
                <a16:creationId xmlns:a16="http://schemas.microsoft.com/office/drawing/2014/main" id="{7B8434C6-8263-D243-9295-6E89C3B6CADC}"/>
              </a:ext>
            </a:extLst>
          </p:cNvPr>
          <p:cNvSpPr/>
          <p:nvPr/>
        </p:nvSpPr>
        <p:spPr>
          <a:xfrm>
            <a:off x="10808971" y="2094990"/>
            <a:ext cx="439781" cy="350859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</a:t>
            </a:r>
          </a:p>
        </p:txBody>
      </p:sp>
      <p:sp>
        <p:nvSpPr>
          <p:cNvPr id="40" name="Arc 39">
            <a:extLst>
              <a:ext uri="{FF2B5EF4-FFF2-40B4-BE49-F238E27FC236}">
                <a16:creationId xmlns:a16="http://schemas.microsoft.com/office/drawing/2014/main" id="{75593DB1-8739-B146-BCA8-91FB96822190}"/>
              </a:ext>
            </a:extLst>
          </p:cNvPr>
          <p:cNvSpPr/>
          <p:nvPr/>
        </p:nvSpPr>
        <p:spPr>
          <a:xfrm>
            <a:off x="11146425" y="1813219"/>
            <a:ext cx="914400" cy="914400"/>
          </a:xfrm>
          <a:prstGeom prst="arc">
            <a:avLst/>
          </a:pr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BEB49607-F34C-D34B-BD79-F77AB54414C1}"/>
              </a:ext>
            </a:extLst>
          </p:cNvPr>
          <p:cNvSpPr/>
          <p:nvPr/>
        </p:nvSpPr>
        <p:spPr>
          <a:xfrm>
            <a:off x="1981200" y="728225"/>
            <a:ext cx="439781" cy="350859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4</a:t>
            </a: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FAC75E5B-1D57-A545-83D4-BC2B8360FDBA}"/>
              </a:ext>
            </a:extLst>
          </p:cNvPr>
          <p:cNvSpPr/>
          <p:nvPr/>
        </p:nvSpPr>
        <p:spPr>
          <a:xfrm>
            <a:off x="11502389" y="2445849"/>
            <a:ext cx="439781" cy="350859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6</a:t>
            </a: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1AF10EED-6A3B-6A42-ADA7-4AEFFA1792BB}"/>
              </a:ext>
            </a:extLst>
          </p:cNvPr>
          <p:cNvSpPr/>
          <p:nvPr/>
        </p:nvSpPr>
        <p:spPr>
          <a:xfrm>
            <a:off x="1478279" y="3253232"/>
            <a:ext cx="439781" cy="350859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7</a:t>
            </a: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4E86FD3A-7445-BB44-A169-BC4C00DFB4F1}"/>
              </a:ext>
            </a:extLst>
          </p:cNvPr>
          <p:cNvSpPr/>
          <p:nvPr/>
        </p:nvSpPr>
        <p:spPr>
          <a:xfrm>
            <a:off x="10630988" y="249938"/>
            <a:ext cx="439781" cy="350859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3121950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A12D3C4-D912-3446-AB11-EF55D697796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3301050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E6ACF554-1E15-5C41-8A04-061F5919A2F0}"/>
              </a:ext>
            </a:extLst>
          </p:cNvPr>
          <p:cNvSpPr/>
          <p:nvPr/>
        </p:nvSpPr>
        <p:spPr>
          <a:xfrm>
            <a:off x="7907383" y="2290354"/>
            <a:ext cx="2238104" cy="86214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1BDC386-B963-EB40-AE55-81E0FBD8BCE6}"/>
              </a:ext>
            </a:extLst>
          </p:cNvPr>
          <p:cNvSpPr txBox="1"/>
          <p:nvPr/>
        </p:nvSpPr>
        <p:spPr>
          <a:xfrm>
            <a:off x="5408023" y="3500846"/>
            <a:ext cx="57030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 photo does not look right. Can you match the original?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E4352AD4-9504-3A49-AF46-75DCA6344E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68154" y="3974178"/>
            <a:ext cx="2576343" cy="2576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Oval 22">
            <a:extLst>
              <a:ext uri="{FF2B5EF4-FFF2-40B4-BE49-F238E27FC236}">
                <a16:creationId xmlns:a16="http://schemas.microsoft.com/office/drawing/2014/main" id="{213C200A-D59C-FA4A-A1CC-867A37D9396D}"/>
              </a:ext>
            </a:extLst>
          </p:cNvPr>
          <p:cNvSpPr/>
          <p:nvPr/>
        </p:nvSpPr>
        <p:spPr>
          <a:xfrm>
            <a:off x="7907383" y="1279658"/>
            <a:ext cx="2238104" cy="86214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75668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237</Words>
  <Application>Microsoft Macintosh PowerPoint</Application>
  <PresentationFormat>Widescreen</PresentationFormat>
  <Paragraphs>31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Vishal Chopra</dc:creator>
  <cp:lastModifiedBy>Vishal Chopra</cp:lastModifiedBy>
  <cp:revision>7</cp:revision>
  <dcterms:created xsi:type="dcterms:W3CDTF">2021-06-17T12:39:29Z</dcterms:created>
  <dcterms:modified xsi:type="dcterms:W3CDTF">2021-06-17T13:24:55Z</dcterms:modified>
</cp:coreProperties>
</file>