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717" r:id="rId5"/>
  </p:sldMasterIdLst>
  <p:notesMasterIdLst>
    <p:notesMasterId r:id="rId84"/>
  </p:notesMasterIdLst>
  <p:handoutMasterIdLst>
    <p:handoutMasterId r:id="rId85"/>
  </p:handoutMasterIdLst>
  <p:sldIdLst>
    <p:sldId id="294" r:id="rId6"/>
    <p:sldId id="675" r:id="rId7"/>
    <p:sldId id="322" r:id="rId8"/>
    <p:sldId id="325" r:id="rId9"/>
    <p:sldId id="326" r:id="rId10"/>
    <p:sldId id="324" r:id="rId11"/>
    <p:sldId id="327" r:id="rId12"/>
    <p:sldId id="328" r:id="rId13"/>
    <p:sldId id="329" r:id="rId14"/>
    <p:sldId id="330" r:id="rId15"/>
    <p:sldId id="331" r:id="rId16"/>
    <p:sldId id="332" r:id="rId17"/>
    <p:sldId id="333" r:id="rId18"/>
    <p:sldId id="335" r:id="rId19"/>
    <p:sldId id="336" r:id="rId20"/>
    <p:sldId id="337" r:id="rId21"/>
    <p:sldId id="338" r:id="rId22"/>
    <p:sldId id="274" r:id="rId23"/>
    <p:sldId id="339" r:id="rId24"/>
    <p:sldId id="340" r:id="rId25"/>
    <p:sldId id="341" r:id="rId26"/>
    <p:sldId id="342" r:id="rId27"/>
    <p:sldId id="258" r:id="rId28"/>
    <p:sldId id="634" r:id="rId29"/>
    <p:sldId id="343" r:id="rId30"/>
    <p:sldId id="344" r:id="rId31"/>
    <p:sldId id="303" r:id="rId32"/>
    <p:sldId id="345" r:id="rId33"/>
    <p:sldId id="346" r:id="rId34"/>
    <p:sldId id="360" r:id="rId35"/>
    <p:sldId id="350" r:id="rId36"/>
    <p:sldId id="279" r:id="rId37"/>
    <p:sldId id="281" r:id="rId38"/>
    <p:sldId id="276" r:id="rId39"/>
    <p:sldId id="635" r:id="rId40"/>
    <p:sldId id="357" r:id="rId41"/>
    <p:sldId id="665" r:id="rId42"/>
    <p:sldId id="296" r:id="rId43"/>
    <p:sldId id="347" r:id="rId44"/>
    <p:sldId id="298" r:id="rId45"/>
    <p:sldId id="666" r:id="rId46"/>
    <p:sldId id="667" r:id="rId47"/>
    <p:sldId id="297" r:id="rId48"/>
    <p:sldId id="668" r:id="rId49"/>
    <p:sldId id="358" r:id="rId50"/>
    <p:sldId id="348" r:id="rId51"/>
    <p:sldId id="349" r:id="rId52"/>
    <p:sldId id="351" r:id="rId53"/>
    <p:sldId id="352" r:id="rId54"/>
    <p:sldId id="669" r:id="rId55"/>
    <p:sldId id="314" r:id="rId56"/>
    <p:sldId id="299" r:id="rId57"/>
    <p:sldId id="300" r:id="rId58"/>
    <p:sldId id="291" r:id="rId59"/>
    <p:sldId id="353" r:id="rId60"/>
    <p:sldId id="354" r:id="rId61"/>
    <p:sldId id="670" r:id="rId62"/>
    <p:sldId id="302" r:id="rId63"/>
    <p:sldId id="301" r:id="rId64"/>
    <p:sldId id="355" r:id="rId65"/>
    <p:sldId id="307" r:id="rId66"/>
    <p:sldId id="308" r:id="rId67"/>
    <p:sldId id="359" r:id="rId68"/>
    <p:sldId id="680" r:id="rId69"/>
    <p:sldId id="681" r:id="rId70"/>
    <p:sldId id="637" r:id="rId71"/>
    <p:sldId id="671" r:id="rId72"/>
    <p:sldId id="311" r:id="rId73"/>
    <p:sldId id="312" r:id="rId74"/>
    <p:sldId id="313" r:id="rId75"/>
    <p:sldId id="673" r:id="rId76"/>
    <p:sldId id="677" r:id="rId77"/>
    <p:sldId id="679" r:id="rId78"/>
    <p:sldId id="672" r:id="rId79"/>
    <p:sldId id="674" r:id="rId80"/>
    <p:sldId id="663" r:id="rId81"/>
    <p:sldId id="664" r:id="rId82"/>
    <p:sldId id="683" r:id="rId83"/>
  </p:sldIdLst>
  <p:sldSz cx="12192000" cy="6858000"/>
  <p:notesSz cx="6800850" cy="99329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534F6B8-4324-4CEA-9922-A7D81266B92B}">
          <p14:sldIdLst>
            <p14:sldId id="294"/>
            <p14:sldId id="675"/>
            <p14:sldId id="322"/>
            <p14:sldId id="325"/>
            <p14:sldId id="326"/>
            <p14:sldId id="324"/>
            <p14:sldId id="327"/>
            <p14:sldId id="328"/>
            <p14:sldId id="329"/>
            <p14:sldId id="330"/>
            <p14:sldId id="331"/>
            <p14:sldId id="332"/>
            <p14:sldId id="333"/>
            <p14:sldId id="335"/>
            <p14:sldId id="336"/>
            <p14:sldId id="337"/>
            <p14:sldId id="338"/>
            <p14:sldId id="274"/>
            <p14:sldId id="339"/>
            <p14:sldId id="340"/>
            <p14:sldId id="341"/>
            <p14:sldId id="342"/>
            <p14:sldId id="258"/>
            <p14:sldId id="634"/>
            <p14:sldId id="343"/>
            <p14:sldId id="344"/>
            <p14:sldId id="303"/>
            <p14:sldId id="345"/>
            <p14:sldId id="346"/>
            <p14:sldId id="360"/>
            <p14:sldId id="350"/>
            <p14:sldId id="279"/>
            <p14:sldId id="281"/>
            <p14:sldId id="276"/>
            <p14:sldId id="635"/>
          </p14:sldIdLst>
        </p14:section>
        <p14:section name="Content Slides" id="{601754D6-5EA1-452E-802E-99DA7F45EB37}">
          <p14:sldIdLst>
            <p14:sldId id="357"/>
            <p14:sldId id="665"/>
            <p14:sldId id="296"/>
            <p14:sldId id="347"/>
            <p14:sldId id="298"/>
            <p14:sldId id="666"/>
            <p14:sldId id="667"/>
            <p14:sldId id="297"/>
            <p14:sldId id="668"/>
            <p14:sldId id="358"/>
            <p14:sldId id="348"/>
            <p14:sldId id="349"/>
            <p14:sldId id="351"/>
            <p14:sldId id="352"/>
            <p14:sldId id="669"/>
            <p14:sldId id="314"/>
            <p14:sldId id="299"/>
            <p14:sldId id="300"/>
            <p14:sldId id="291"/>
            <p14:sldId id="353"/>
            <p14:sldId id="354"/>
            <p14:sldId id="670"/>
            <p14:sldId id="302"/>
            <p14:sldId id="301"/>
            <p14:sldId id="355"/>
            <p14:sldId id="307"/>
            <p14:sldId id="308"/>
            <p14:sldId id="359"/>
            <p14:sldId id="680"/>
            <p14:sldId id="681"/>
            <p14:sldId id="637"/>
            <p14:sldId id="671"/>
            <p14:sldId id="311"/>
            <p14:sldId id="312"/>
            <p14:sldId id="313"/>
            <p14:sldId id="673"/>
            <p14:sldId id="677"/>
            <p14:sldId id="679"/>
            <p14:sldId id="672"/>
            <p14:sldId id="674"/>
            <p14:sldId id="663"/>
            <p14:sldId id="664"/>
            <p14:sldId id="68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7FA8EB"/>
    <a:srgbClr val="5C8B85"/>
    <a:srgbClr val="BFBFBF"/>
    <a:srgbClr val="7ABAB1"/>
    <a:srgbClr val="95C8C1"/>
    <a:srgbClr val="1889C2"/>
    <a:srgbClr val="38BEB8"/>
    <a:srgbClr val="9F0D25"/>
    <a:srgbClr val="1F52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37" autoAdjust="0"/>
    <p:restoredTop sz="94660"/>
  </p:normalViewPr>
  <p:slideViewPr>
    <p:cSldViewPr snapToGrid="0">
      <p:cViewPr varScale="1">
        <p:scale>
          <a:sx n="68" d="100"/>
          <a:sy n="68" d="100"/>
        </p:scale>
        <p:origin x="768" y="7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148" d="100"/>
          <a:sy n="148" d="100"/>
        </p:scale>
        <p:origin x="556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PratikshaHebbandi\AppData\Local\Microsoft\Windows\INetCache\Content.Outlook\K37P80Z1\20190719%20GNC%20Voting%20Power-Proxy%20Advisor-ESG%20Analysi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gpsas1\GPSdata\PROJECTS\Annual%20General%20Meetings\South32%202018%20AGM\BOA\20180430\Combined%20S32%20Voting%20Power-Proxy%20Advisor-ESG%20Analysis%2030%20APR%202018.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8.25545367970002E-2"/>
          <c:y val="0.121036700815145"/>
          <c:w val="0.86934926474672403"/>
          <c:h val="0.84758214950104505"/>
        </c:manualLayout>
      </c:layout>
      <c:barChart>
        <c:barDir val="col"/>
        <c:grouping val="stacked"/>
        <c:varyColors val="0"/>
        <c:ser>
          <c:idx val="0"/>
          <c:order val="0"/>
          <c:tx>
            <c:strRef>
              <c:f>Sheet1!$B$1</c:f>
              <c:strCache>
                <c:ptCount val="1"/>
                <c:pt idx="0">
                  <c:v>ONE</c:v>
                </c:pt>
              </c:strCache>
            </c:strRef>
          </c:tx>
          <c:spPr>
            <a:solidFill>
              <a:schemeClr val="accent4">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984-47E7-9C79-A5365DD73072}"/>
            </c:ext>
          </c:extLst>
        </c:ser>
        <c:ser>
          <c:idx val="1"/>
          <c:order val="1"/>
          <c:tx>
            <c:strRef>
              <c:f>Sheet1!$C$1</c:f>
              <c:strCache>
                <c:ptCount val="1"/>
                <c:pt idx="0">
                  <c:v>TWO</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984-47E7-9C79-A5365DD73072}"/>
            </c:ext>
          </c:extLst>
        </c:ser>
        <c:ser>
          <c:idx val="2"/>
          <c:order val="2"/>
          <c:tx>
            <c:strRef>
              <c:f>Sheet1!$D$1</c:f>
              <c:strCache>
                <c:ptCount val="1"/>
                <c:pt idx="0">
                  <c:v>THREE</c:v>
                </c:pt>
              </c:strCache>
            </c:strRef>
          </c:tx>
          <c:spPr>
            <a:solidFill>
              <a:schemeClr val="accent4">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984-47E7-9C79-A5365DD73072}"/>
            </c:ext>
          </c:extLst>
        </c:ser>
        <c:dLbls>
          <c:showLegendKey val="0"/>
          <c:showVal val="0"/>
          <c:showCatName val="0"/>
          <c:showSerName val="0"/>
          <c:showPercent val="0"/>
          <c:showBubbleSize val="0"/>
        </c:dLbls>
        <c:gapWidth val="150"/>
        <c:overlap val="100"/>
        <c:axId val="-2122758456"/>
        <c:axId val="-2122755512"/>
      </c:barChart>
      <c:catAx>
        <c:axId val="-2122758456"/>
        <c:scaling>
          <c:orientation val="minMax"/>
        </c:scaling>
        <c:delete val="1"/>
        <c:axPos val="b"/>
        <c:numFmt formatCode="General" sourceLinked="1"/>
        <c:majorTickMark val="none"/>
        <c:minorTickMark val="none"/>
        <c:tickLblPos val="nextTo"/>
        <c:crossAx val="-2122755512"/>
        <c:crosses val="autoZero"/>
        <c:auto val="1"/>
        <c:lblAlgn val="ctr"/>
        <c:lblOffset val="100"/>
        <c:noMultiLvlLbl val="0"/>
      </c:catAx>
      <c:valAx>
        <c:axId val="-2122755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rebuchet MS" panose="020B0603020202020204" pitchFamily="34" charset="0"/>
                <a:ea typeface="+mn-ea"/>
                <a:cs typeface="+mn-cs"/>
              </a:defRPr>
            </a:pPr>
            <a:endParaRPr lang="en-US"/>
          </a:p>
        </c:txPr>
        <c:crossAx val="-212275845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200" b="0" i="0" u="none" strike="noStrike" kern="1200" baseline="0">
                <a:solidFill>
                  <a:schemeClr val="tx1">
                    <a:lumMod val="65000"/>
                    <a:lumOff val="35000"/>
                  </a:schemeClr>
                </a:solidFill>
                <a:latin typeface="Brandon Grotesque Light" panose="020B0303020203060202" pitchFamily="34" charset="0"/>
                <a:ea typeface="+mn-ea"/>
                <a:cs typeface="+mn-cs"/>
              </a:defRPr>
            </a:pPr>
            <a:endParaRPr lang="en-US"/>
          </a:p>
        </c:txPr>
      </c:legendEntry>
      <c:layout>
        <c:manualLayout>
          <c:xMode val="edge"/>
          <c:yMode val="edge"/>
          <c:x val="0.23615359678772899"/>
          <c:y val="2.3194928741077502E-2"/>
          <c:w val="0.45951133252474502"/>
          <c:h val="5.321022410442399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Brandon Grotesque Light" panose="020B0303020203060202"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aseline="0">
          <a:latin typeface="Trebuchet MS" panose="020B0603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9021980046921293E-2"/>
          <c:w val="1"/>
          <c:h val="0.94195603990615739"/>
        </c:manualLayout>
      </c:layout>
      <c:barChart>
        <c:barDir val="col"/>
        <c:grouping val="clustered"/>
        <c:varyColors val="0"/>
        <c:ser>
          <c:idx val="0"/>
          <c:order val="0"/>
          <c:spPr>
            <a:solidFill>
              <a:schemeClr val="accent1"/>
            </a:solidFill>
            <a:ln>
              <a:noFill/>
            </a:ln>
            <a:effectLst/>
          </c:spPr>
          <c:invertIfNegative val="0"/>
          <c:dPt>
            <c:idx val="5"/>
            <c:invertIfNegative val="0"/>
            <c:bubble3D val="0"/>
            <c:spPr>
              <a:solidFill>
                <a:schemeClr val="accent1"/>
              </a:solidFill>
              <a:ln>
                <a:noFill/>
              </a:ln>
              <a:effectLst/>
            </c:spPr>
            <c:extLst>
              <c:ext xmlns:c16="http://schemas.microsoft.com/office/drawing/2014/chart" uri="{C3380CC4-5D6E-409C-BE32-E72D297353CC}">
                <c16:uniqueId val="{00000000-B9F8-48CC-9E03-DB41F73FD9FC}"/>
              </c:ext>
            </c:extLst>
          </c:dPt>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'Proxy Advisors &amp; ESG Influence'!$A$27:$A$36</c:f>
              <c:strCache>
                <c:ptCount val="10"/>
                <c:pt idx="0">
                  <c:v>CDP Signatory</c:v>
                </c:pt>
                <c:pt idx="1">
                  <c:v>RIAA Member</c:v>
                </c:pt>
                <c:pt idx="2">
                  <c:v>Sustainalytics</c:v>
                </c:pt>
                <c:pt idx="3">
                  <c:v>MSCI</c:v>
                </c:pt>
                <c:pt idx="4">
                  <c:v>ACSI</c:v>
                </c:pt>
                <c:pt idx="5">
                  <c:v>UN PRI SIGNATORY</c:v>
                </c:pt>
                <c:pt idx="6">
                  <c:v>TCFD</c:v>
                </c:pt>
                <c:pt idx="7">
                  <c:v>Regnan</c:v>
                </c:pt>
                <c:pt idx="8">
                  <c:v>Climate 100+</c:v>
                </c:pt>
                <c:pt idx="9">
                  <c:v>IGCC</c:v>
                </c:pt>
              </c:strCache>
            </c:strRef>
          </c:cat>
          <c:val>
            <c:numRef>
              <c:f>'Proxy Advisors &amp; ESG Influence'!$B$27:$B$36</c:f>
              <c:numCache>
                <c:formatCode>0.00%</c:formatCode>
                <c:ptCount val="10"/>
                <c:pt idx="0">
                  <c:v>0.46691909626098427</c:v>
                </c:pt>
                <c:pt idx="1">
                  <c:v>0.3225581937622265</c:v>
                </c:pt>
                <c:pt idx="2">
                  <c:v>0.41249982281405817</c:v>
                </c:pt>
                <c:pt idx="3">
                  <c:v>0.15025865127511739</c:v>
                </c:pt>
                <c:pt idx="4">
                  <c:v>0.16789313129760566</c:v>
                </c:pt>
                <c:pt idx="5">
                  <c:v>0.5898471721219809</c:v>
                </c:pt>
                <c:pt idx="6">
                  <c:v>0.33415208823267389</c:v>
                </c:pt>
                <c:pt idx="7">
                  <c:v>0.13727607345535764</c:v>
                </c:pt>
                <c:pt idx="8">
                  <c:v>0.24302492574051968</c:v>
                </c:pt>
                <c:pt idx="9">
                  <c:v>0.32669571927678354</c:v>
                </c:pt>
              </c:numCache>
            </c:numRef>
          </c:val>
          <c:extLst>
            <c:ext xmlns:c16="http://schemas.microsoft.com/office/drawing/2014/chart" uri="{C3380CC4-5D6E-409C-BE32-E72D297353CC}">
              <c16:uniqueId val="{00000000-D79E-44F3-982B-921935E07AB9}"/>
            </c:ext>
          </c:extLst>
        </c:ser>
        <c:dLbls>
          <c:dLblPos val="outEnd"/>
          <c:showLegendKey val="0"/>
          <c:showVal val="1"/>
          <c:showCatName val="0"/>
          <c:showSerName val="0"/>
          <c:showPercent val="0"/>
          <c:showBubbleSize val="0"/>
        </c:dLbls>
        <c:gapWidth val="150"/>
        <c:axId val="247772288"/>
        <c:axId val="247773824"/>
      </c:barChart>
      <c:catAx>
        <c:axId val="247772288"/>
        <c:scaling>
          <c:orientation val="minMax"/>
        </c:scaling>
        <c:delete val="1"/>
        <c:axPos val="b"/>
        <c:numFmt formatCode="General" sourceLinked="0"/>
        <c:majorTickMark val="out"/>
        <c:minorTickMark val="none"/>
        <c:tickLblPos val="nextTo"/>
        <c:crossAx val="247773824"/>
        <c:crosses val="autoZero"/>
        <c:auto val="1"/>
        <c:lblAlgn val="ctr"/>
        <c:lblOffset val="100"/>
        <c:noMultiLvlLbl val="0"/>
      </c:catAx>
      <c:valAx>
        <c:axId val="247773824"/>
        <c:scaling>
          <c:orientation val="minMax"/>
        </c:scaling>
        <c:delete val="1"/>
        <c:axPos val="l"/>
        <c:numFmt formatCode="0.00%" sourceLinked="1"/>
        <c:majorTickMark val="out"/>
        <c:minorTickMark val="none"/>
        <c:tickLblPos val="nextTo"/>
        <c:crossAx val="247772288"/>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000">
          <a:latin typeface="+mj-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Proxy advisor influence</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D59A-AC47-8A06-A6375D0A0EBA}"/>
              </c:ext>
            </c:extLst>
          </c:dPt>
          <c:dPt>
            <c:idx val="1"/>
            <c:bubble3D val="0"/>
            <c:spPr>
              <a:solidFill>
                <a:schemeClr val="accent2"/>
              </a:solidFill>
              <a:ln w="19050">
                <a:noFill/>
              </a:ln>
              <a:effectLst/>
            </c:spPr>
            <c:extLst>
              <c:ext xmlns:c16="http://schemas.microsoft.com/office/drawing/2014/chart" uri="{C3380CC4-5D6E-409C-BE32-E72D297353CC}">
                <c16:uniqueId val="{00000003-D59A-AC47-8A06-A6375D0A0EBA}"/>
              </c:ext>
            </c:extLst>
          </c:dPt>
          <c:dPt>
            <c:idx val="2"/>
            <c:bubble3D val="0"/>
            <c:spPr>
              <a:solidFill>
                <a:schemeClr val="accent3"/>
              </a:solidFill>
              <a:ln w="19050">
                <a:noFill/>
              </a:ln>
              <a:effectLst/>
            </c:spPr>
            <c:extLst>
              <c:ext xmlns:c16="http://schemas.microsoft.com/office/drawing/2014/chart" uri="{C3380CC4-5D6E-409C-BE32-E72D297353CC}">
                <c16:uniqueId val="{00000005-D59A-AC47-8A06-A6375D0A0EBA}"/>
              </c:ext>
            </c:extLst>
          </c:dPt>
          <c:dPt>
            <c:idx val="3"/>
            <c:bubble3D val="0"/>
            <c:spPr>
              <a:solidFill>
                <a:schemeClr val="accent4"/>
              </a:solidFill>
              <a:ln w="19050">
                <a:noFill/>
              </a:ln>
              <a:effectLst/>
            </c:spPr>
            <c:extLst>
              <c:ext xmlns:c16="http://schemas.microsoft.com/office/drawing/2014/chart" uri="{C3380CC4-5D6E-409C-BE32-E72D297353CC}">
                <c16:uniqueId val="{00000007-D59A-AC47-8A06-A6375D0A0EBA}"/>
              </c:ext>
            </c:extLst>
          </c:dPt>
          <c:dPt>
            <c:idx val="4"/>
            <c:bubble3D val="0"/>
            <c:spPr>
              <a:solidFill>
                <a:schemeClr val="accent5"/>
              </a:solidFill>
              <a:ln w="19050">
                <a:noFill/>
              </a:ln>
              <a:effectLst/>
            </c:spPr>
            <c:extLst>
              <c:ext xmlns:c16="http://schemas.microsoft.com/office/drawing/2014/chart" uri="{C3380CC4-5D6E-409C-BE32-E72D297353CC}">
                <c16:uniqueId val="{00000009-D59A-AC47-8A06-A6375D0A0EB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Brandon Grotesque Light" panose="020B0303020203060202" pitchFamily="34"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4"/>
                <c:pt idx="0">
                  <c:v>ACSI</c:v>
                </c:pt>
                <c:pt idx="1">
                  <c:v>CGI</c:v>
                </c:pt>
                <c:pt idx="2">
                  <c:v>ISS</c:v>
                </c:pt>
                <c:pt idx="3">
                  <c:v>OM</c:v>
                </c:pt>
              </c:strCache>
            </c:strRef>
          </c:cat>
          <c:val>
            <c:numRef>
              <c:f>Sheet1!$B$2:$B$6</c:f>
              <c:numCache>
                <c:formatCode>0.0%</c:formatCode>
                <c:ptCount val="5"/>
                <c:pt idx="0">
                  <c:v>5.5E-2</c:v>
                </c:pt>
                <c:pt idx="1">
                  <c:v>0.377</c:v>
                </c:pt>
                <c:pt idx="2">
                  <c:v>0.52300000000000002</c:v>
                </c:pt>
                <c:pt idx="3">
                  <c:v>4.4999999999999998E-2</c:v>
                </c:pt>
              </c:numCache>
            </c:numRef>
          </c:val>
          <c:extLst>
            <c:ext xmlns:c16="http://schemas.microsoft.com/office/drawing/2014/chart" uri="{C3380CC4-5D6E-409C-BE32-E72D297353CC}">
              <c16:uniqueId val="{0000000A-D59A-AC47-8A06-A6375D0A0EBA}"/>
            </c:ext>
          </c:extLst>
        </c:ser>
        <c:dLbls>
          <c:showLegendKey val="0"/>
          <c:showVal val="1"/>
          <c:showCatName val="0"/>
          <c:showSerName val="0"/>
          <c:showPercent val="0"/>
          <c:showBubbleSize val="0"/>
          <c:showLeaderLines val="1"/>
        </c:dLbls>
        <c:firstSliceAng val="0"/>
        <c:holeSize val="6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2.2994662093618699E-2"/>
          <c:y val="0.16209773539928499"/>
          <c:w val="0.95248852712429399"/>
          <c:h val="0.69970249547173702"/>
        </c:manualLayout>
      </c:layout>
      <c:barChart>
        <c:barDir val="bar"/>
        <c:grouping val="stacked"/>
        <c:varyColors val="0"/>
        <c:ser>
          <c:idx val="0"/>
          <c:order val="0"/>
          <c:tx>
            <c:strRef>
              <c:f>Sheet1!$B$1</c:f>
              <c:strCache>
                <c:ptCount val="1"/>
                <c:pt idx="0">
                  <c:v>ONE</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DDC-F243-A93F-BDE958BC9AD3}"/>
            </c:ext>
          </c:extLst>
        </c:ser>
        <c:ser>
          <c:idx val="1"/>
          <c:order val="1"/>
          <c:tx>
            <c:strRef>
              <c:f>Sheet1!$C$1</c:f>
              <c:strCache>
                <c:ptCount val="1"/>
                <c:pt idx="0">
                  <c:v>TWO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DDC-F243-A93F-BDE958BC9AD3}"/>
            </c:ext>
          </c:extLst>
        </c:ser>
        <c:ser>
          <c:idx val="2"/>
          <c:order val="2"/>
          <c:tx>
            <c:strRef>
              <c:f>Sheet1!$D$1</c:f>
              <c:strCache>
                <c:ptCount val="1"/>
                <c:pt idx="0">
                  <c:v>THREE</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DDC-F243-A93F-BDE958BC9AD3}"/>
            </c:ext>
          </c:extLst>
        </c:ser>
        <c:dLbls>
          <c:showLegendKey val="0"/>
          <c:showVal val="0"/>
          <c:showCatName val="0"/>
          <c:showSerName val="0"/>
          <c:showPercent val="0"/>
          <c:showBubbleSize val="0"/>
        </c:dLbls>
        <c:gapWidth val="75"/>
        <c:overlap val="100"/>
        <c:axId val="-2122623672"/>
        <c:axId val="-2122620648"/>
      </c:barChart>
      <c:catAx>
        <c:axId val="-2122623672"/>
        <c:scaling>
          <c:orientation val="minMax"/>
        </c:scaling>
        <c:delete val="1"/>
        <c:axPos val="l"/>
        <c:numFmt formatCode="General" sourceLinked="1"/>
        <c:majorTickMark val="none"/>
        <c:minorTickMark val="none"/>
        <c:tickLblPos val="nextTo"/>
        <c:crossAx val="-2122620648"/>
        <c:crosses val="autoZero"/>
        <c:auto val="1"/>
        <c:lblAlgn val="ctr"/>
        <c:lblOffset val="100"/>
        <c:noMultiLvlLbl val="0"/>
      </c:catAx>
      <c:valAx>
        <c:axId val="-21226206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en-US"/>
          </a:p>
        </c:txPr>
        <c:crossAx val="-2122623672"/>
        <c:crosses val="autoZero"/>
        <c:crossBetween val="between"/>
      </c:valAx>
      <c:spPr>
        <a:noFill/>
        <a:ln>
          <a:noFill/>
        </a:ln>
        <a:effectLst/>
      </c:spPr>
    </c:plotArea>
    <c:legend>
      <c:legendPos val="b"/>
      <c:layout>
        <c:manualLayout>
          <c:xMode val="edge"/>
          <c:yMode val="edge"/>
          <c:x val="8.7475242741896497E-3"/>
          <c:y val="2.20622600959147E-2"/>
          <c:w val="0.21514817193479099"/>
          <c:h val="8.7142244529824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aseline="0">
          <a:latin typeface="+mj-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674846625766898E-3"/>
          <c:y val="8.3473586769065397E-2"/>
          <c:w val="0.96625766871165597"/>
          <c:h val="0.83039405384799003"/>
        </c:manualLayout>
      </c:layout>
      <c:lineChart>
        <c:grouping val="standard"/>
        <c:varyColors val="0"/>
        <c:ser>
          <c:idx val="0"/>
          <c:order val="0"/>
          <c:tx>
            <c:strRef>
              <c:f>Sheet1!$B$1</c:f>
              <c:strCache>
                <c:ptCount val="1"/>
                <c:pt idx="0">
                  <c:v>ONE</c:v>
                </c:pt>
              </c:strCache>
            </c:strRef>
          </c:tx>
          <c:spPr>
            <a:ln w="28575" cap="rnd">
              <a:solidFill>
                <a:schemeClr val="accent1"/>
              </a:solidFill>
              <a:round/>
            </a:ln>
            <a:effectLst/>
          </c:spPr>
          <c:marker>
            <c:symbol val="none"/>
          </c:marker>
          <c:cat>
            <c:strRef>
              <c:f>Sheet1!$A$2:$A$5</c:f>
              <c:strCache>
                <c:ptCount val="4"/>
                <c:pt idx="0">
                  <c:v>ONE</c:v>
                </c:pt>
                <c:pt idx="1">
                  <c:v>TWO</c:v>
                </c:pt>
                <c:pt idx="2">
                  <c:v>THREE</c:v>
                </c:pt>
                <c:pt idx="3">
                  <c:v>FOUR</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7C5C-8846-97FC-6DE3083BA678}"/>
            </c:ext>
          </c:extLst>
        </c:ser>
        <c:ser>
          <c:idx val="1"/>
          <c:order val="1"/>
          <c:tx>
            <c:strRef>
              <c:f>Sheet1!$C$1</c:f>
              <c:strCache>
                <c:ptCount val="1"/>
                <c:pt idx="0">
                  <c:v>TWO</c:v>
                </c:pt>
              </c:strCache>
            </c:strRef>
          </c:tx>
          <c:spPr>
            <a:ln w="28575" cap="rnd">
              <a:solidFill>
                <a:schemeClr val="accent4"/>
              </a:solidFill>
              <a:round/>
            </a:ln>
            <a:effectLst/>
          </c:spPr>
          <c:marker>
            <c:symbol val="none"/>
          </c:marker>
          <c:cat>
            <c:strRef>
              <c:f>Sheet1!$A$2:$A$5</c:f>
              <c:strCache>
                <c:ptCount val="4"/>
                <c:pt idx="0">
                  <c:v>ONE</c:v>
                </c:pt>
                <c:pt idx="1">
                  <c:v>TWO</c:v>
                </c:pt>
                <c:pt idx="2">
                  <c:v>THREE</c:v>
                </c:pt>
                <c:pt idx="3">
                  <c:v>FOUR</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7C5C-8846-97FC-6DE3083BA678}"/>
            </c:ext>
          </c:extLst>
        </c:ser>
        <c:ser>
          <c:idx val="2"/>
          <c:order val="2"/>
          <c:tx>
            <c:strRef>
              <c:f>Sheet1!$D$1</c:f>
              <c:strCache>
                <c:ptCount val="1"/>
                <c:pt idx="0">
                  <c:v>THREE</c:v>
                </c:pt>
              </c:strCache>
            </c:strRef>
          </c:tx>
          <c:spPr>
            <a:ln w="28575" cap="rnd">
              <a:solidFill>
                <a:schemeClr val="accent3"/>
              </a:solidFill>
              <a:round/>
            </a:ln>
            <a:effectLst/>
          </c:spPr>
          <c:marker>
            <c:symbol val="none"/>
          </c:marker>
          <c:cat>
            <c:strRef>
              <c:f>Sheet1!$A$2:$A$5</c:f>
              <c:strCache>
                <c:ptCount val="4"/>
                <c:pt idx="0">
                  <c:v>ONE</c:v>
                </c:pt>
                <c:pt idx="1">
                  <c:v>TWO</c:v>
                </c:pt>
                <c:pt idx="2">
                  <c:v>THREE</c:v>
                </c:pt>
                <c:pt idx="3">
                  <c:v>FOUR</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7C5C-8846-97FC-6DE3083BA678}"/>
            </c:ext>
          </c:extLst>
        </c:ser>
        <c:dLbls>
          <c:showLegendKey val="0"/>
          <c:showVal val="0"/>
          <c:showCatName val="0"/>
          <c:showSerName val="0"/>
          <c:showPercent val="0"/>
          <c:showBubbleSize val="0"/>
        </c:dLbls>
        <c:smooth val="0"/>
        <c:axId val="-2122552696"/>
        <c:axId val="-2122548984"/>
      </c:lineChart>
      <c:catAx>
        <c:axId val="-2122552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Brandon Grotesque Light" panose="020B0303020203060202" pitchFamily="34" charset="0"/>
                <a:ea typeface="+mn-ea"/>
                <a:cs typeface="+mn-cs"/>
              </a:defRPr>
            </a:pPr>
            <a:endParaRPr lang="en-US"/>
          </a:p>
        </c:txPr>
        <c:crossAx val="-2122548984"/>
        <c:crosses val="autoZero"/>
        <c:auto val="1"/>
        <c:lblAlgn val="ctr"/>
        <c:lblOffset val="100"/>
        <c:noMultiLvlLbl val="0"/>
      </c:catAx>
      <c:valAx>
        <c:axId val="-212254898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122552696"/>
        <c:crosses val="autoZero"/>
        <c:crossBetween val="between"/>
      </c:valAx>
      <c:spPr>
        <a:noFill/>
        <a:ln>
          <a:noFill/>
        </a:ln>
        <a:effectLst/>
      </c:spPr>
    </c:plotArea>
    <c:legend>
      <c:legendPos val="b"/>
      <c:layout>
        <c:manualLayout>
          <c:xMode val="edge"/>
          <c:yMode val="edge"/>
          <c:x val="0"/>
          <c:y val="3.02996186548307E-2"/>
          <c:w val="0.28324247620887899"/>
          <c:h val="5.321022410442399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Brandon Grotesque Light" panose="020B0303020203060202"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aseline="0">
          <a:latin typeface="Brandon Grotesque Light" panose="020B0303020203060202"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ABAB1"/>
            </a:solidFill>
            <a:ln>
              <a:noFill/>
            </a:ln>
            <a:effectLst/>
          </c:spPr>
          <c:invertIfNegative val="0"/>
          <c:dLbls>
            <c:dLbl>
              <c:idx val="2"/>
              <c:layout>
                <c:manualLayout>
                  <c:x val="1.4417531718569781E-3"/>
                  <c:y val="-2.964426877470361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BE-405E-976F-E195779561EC}"/>
                </c:ext>
              </c:extLst>
            </c:dLbl>
            <c:dLbl>
              <c:idx val="3"/>
              <c:layout>
                <c:manualLayout>
                  <c:x val="0"/>
                  <c:y val="-3.293807641633740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8BE-405E-976F-E195779561EC}"/>
                </c:ext>
              </c:extLst>
            </c:dLbl>
            <c:dLbl>
              <c:idx val="5"/>
              <c:layout>
                <c:manualLayout>
                  <c:x val="0"/>
                  <c:y val="-1.976284584980249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8BE-405E-976F-E195779561EC}"/>
                </c:ext>
              </c:extLst>
            </c:dLbl>
            <c:dLbl>
              <c:idx val="6"/>
              <c:layout>
                <c:manualLayout>
                  <c:x val="-1.0572734456487191E-16"/>
                  <c:y val="-2.635046113306989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8BE-405E-976F-E195779561EC}"/>
                </c:ext>
              </c:extLst>
            </c:dLbl>
            <c:dLbl>
              <c:idx val="7"/>
              <c:layout>
                <c:manualLayout>
                  <c:x val="-2.1145468912974382E-16"/>
                  <c:y val="-4.2819499341238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8BE-405E-976F-E195779561E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'Proxy Advisors &amp; ESG Influence'!$A$27:$A$34</c:f>
              <c:strCache>
                <c:ptCount val="8"/>
                <c:pt idx="0">
                  <c:v>ACSI</c:v>
                </c:pt>
                <c:pt idx="1">
                  <c:v>CDP Signatory</c:v>
                </c:pt>
                <c:pt idx="2">
                  <c:v>MSCI</c:v>
                </c:pt>
                <c:pt idx="3">
                  <c:v>RIAA Member</c:v>
                </c:pt>
                <c:pt idx="4">
                  <c:v>Sustainalytics</c:v>
                </c:pt>
                <c:pt idx="5">
                  <c:v>Regnan</c:v>
                </c:pt>
                <c:pt idx="6">
                  <c:v>TCFD</c:v>
                </c:pt>
                <c:pt idx="7">
                  <c:v>UN PRI</c:v>
                </c:pt>
              </c:strCache>
            </c:strRef>
          </c:cat>
          <c:val>
            <c:numRef>
              <c:f>'Proxy Advisors &amp; ESG Influence'!$B$27:$B$34</c:f>
              <c:numCache>
                <c:formatCode>0.00%</c:formatCode>
                <c:ptCount val="8"/>
                <c:pt idx="0">
                  <c:v>5.939017878698867E-2</c:v>
                </c:pt>
                <c:pt idx="1">
                  <c:v>0.35967613087124578</c:v>
                </c:pt>
                <c:pt idx="2">
                  <c:v>0.17929133862969915</c:v>
                </c:pt>
                <c:pt idx="3">
                  <c:v>0.13704737442016832</c:v>
                </c:pt>
                <c:pt idx="4">
                  <c:v>0.25747144867185301</c:v>
                </c:pt>
                <c:pt idx="5">
                  <c:v>0.12775117103676145</c:v>
                </c:pt>
                <c:pt idx="6">
                  <c:v>0.27599052976883964</c:v>
                </c:pt>
                <c:pt idx="7">
                  <c:v>0.46833203812349394</c:v>
                </c:pt>
              </c:numCache>
            </c:numRef>
          </c:val>
          <c:extLst>
            <c:ext xmlns:c16="http://schemas.microsoft.com/office/drawing/2014/chart" uri="{C3380CC4-5D6E-409C-BE32-E72D297353CC}">
              <c16:uniqueId val="{00000005-C8BE-405E-976F-E195779561EC}"/>
            </c:ext>
          </c:extLst>
        </c:ser>
        <c:dLbls>
          <c:showLegendKey val="0"/>
          <c:showVal val="0"/>
          <c:showCatName val="0"/>
          <c:showSerName val="0"/>
          <c:showPercent val="0"/>
          <c:showBubbleSize val="0"/>
        </c:dLbls>
        <c:gapWidth val="219"/>
        <c:overlap val="-27"/>
        <c:axId val="247772288"/>
        <c:axId val="247773824"/>
      </c:barChart>
      <c:catAx>
        <c:axId val="24777228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47773824"/>
        <c:crosses val="autoZero"/>
        <c:auto val="1"/>
        <c:lblAlgn val="ctr"/>
        <c:lblOffset val="100"/>
        <c:noMultiLvlLbl val="0"/>
      </c:catAx>
      <c:valAx>
        <c:axId val="247773824"/>
        <c:scaling>
          <c:orientation val="minMax"/>
          <c:max val="0.5"/>
          <c:min val="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47772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7">
  <a:schemeClr val="accent4"/>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F6B384-D790-4672-A4BB-99188E200FAC}" type="doc">
      <dgm:prSet loTypeId="urn:microsoft.com/office/officeart/2005/8/layout/hChevron3" loCatId="process" qsTypeId="urn:microsoft.com/office/officeart/2005/8/quickstyle/simple1" qsCatId="simple" csTypeId="urn:microsoft.com/office/officeart/2005/8/colors/accent1_3" csCatId="accent1" phldr="1"/>
      <dgm:spPr/>
    </dgm:pt>
    <dgm:pt modelId="{46AD46D6-6B6A-4427-BC14-9C40F6492E53}">
      <dgm:prSet phldrT="[Text]" custT="1"/>
      <dgm:spPr/>
      <dgm:t>
        <a:bodyPr/>
        <a:lstStyle/>
        <a:p>
          <a:r>
            <a:rPr lang="en-AU" sz="1600"/>
            <a:t>Data 1</a:t>
          </a:r>
        </a:p>
      </dgm:t>
    </dgm:pt>
    <dgm:pt modelId="{FD4D2100-D53E-45BA-B287-3FF800D5B8EA}" type="parTrans" cxnId="{A913FBC4-A4B3-4FB9-8F0C-82266068A84C}">
      <dgm:prSet/>
      <dgm:spPr/>
      <dgm:t>
        <a:bodyPr/>
        <a:lstStyle/>
        <a:p>
          <a:endParaRPr lang="en-AU" sz="1600"/>
        </a:p>
      </dgm:t>
    </dgm:pt>
    <dgm:pt modelId="{6FC2BBDC-494F-4CA5-A044-02EF93EA9592}" type="sibTrans" cxnId="{A913FBC4-A4B3-4FB9-8F0C-82266068A84C}">
      <dgm:prSet/>
      <dgm:spPr/>
      <dgm:t>
        <a:bodyPr/>
        <a:lstStyle/>
        <a:p>
          <a:endParaRPr lang="en-AU" sz="1600"/>
        </a:p>
      </dgm:t>
    </dgm:pt>
    <dgm:pt modelId="{3D32E5CB-7848-4E23-8657-A192CB2F1E50}">
      <dgm:prSet phldrT="[Text]" custT="1"/>
      <dgm:spPr/>
      <dgm:t>
        <a:bodyPr/>
        <a:lstStyle/>
        <a:p>
          <a:r>
            <a:rPr lang="en-AU" sz="1600" dirty="0"/>
            <a:t>Data 2</a:t>
          </a:r>
        </a:p>
      </dgm:t>
    </dgm:pt>
    <dgm:pt modelId="{2C8A4FD7-DC7E-4977-9665-F54B9142BCBA}" type="parTrans" cxnId="{009504BD-DDD8-43BB-A13A-7CA71631029F}">
      <dgm:prSet/>
      <dgm:spPr/>
      <dgm:t>
        <a:bodyPr/>
        <a:lstStyle/>
        <a:p>
          <a:endParaRPr lang="en-AU" sz="1600"/>
        </a:p>
      </dgm:t>
    </dgm:pt>
    <dgm:pt modelId="{5249AB84-DFD6-4239-B5F8-DED881F9A67D}" type="sibTrans" cxnId="{009504BD-DDD8-43BB-A13A-7CA71631029F}">
      <dgm:prSet/>
      <dgm:spPr/>
      <dgm:t>
        <a:bodyPr/>
        <a:lstStyle/>
        <a:p>
          <a:endParaRPr lang="en-AU" sz="1600"/>
        </a:p>
      </dgm:t>
    </dgm:pt>
    <dgm:pt modelId="{CA7D37A6-71B2-4208-AFDD-90329C3DD560}">
      <dgm:prSet phldrT="[Text]" custT="1"/>
      <dgm:spPr/>
      <dgm:t>
        <a:bodyPr/>
        <a:lstStyle/>
        <a:p>
          <a:r>
            <a:rPr lang="en-AU" sz="1600"/>
            <a:t>Data 3</a:t>
          </a:r>
        </a:p>
      </dgm:t>
    </dgm:pt>
    <dgm:pt modelId="{E64A3A4E-55C7-4BB1-B79B-A3042FA42E2C}" type="parTrans" cxnId="{9B446998-5F05-497A-8B02-27B8D5EF086F}">
      <dgm:prSet/>
      <dgm:spPr/>
      <dgm:t>
        <a:bodyPr/>
        <a:lstStyle/>
        <a:p>
          <a:endParaRPr lang="en-AU" sz="1600"/>
        </a:p>
      </dgm:t>
    </dgm:pt>
    <dgm:pt modelId="{77D3B4C0-E917-4EE0-86A4-E84874E7798A}" type="sibTrans" cxnId="{9B446998-5F05-497A-8B02-27B8D5EF086F}">
      <dgm:prSet/>
      <dgm:spPr/>
      <dgm:t>
        <a:bodyPr/>
        <a:lstStyle/>
        <a:p>
          <a:endParaRPr lang="en-AU" sz="1600"/>
        </a:p>
      </dgm:t>
    </dgm:pt>
    <dgm:pt modelId="{D459A45A-F074-4EEF-B521-40E22801195C}">
      <dgm:prSet custT="1"/>
      <dgm:spPr/>
      <dgm:t>
        <a:bodyPr/>
        <a:lstStyle/>
        <a:p>
          <a:r>
            <a:rPr lang="en-AU" sz="1600" dirty="0"/>
            <a:t>Data 4</a:t>
          </a:r>
        </a:p>
      </dgm:t>
    </dgm:pt>
    <dgm:pt modelId="{20B7782B-A202-4B4B-B816-952A25A09288}" type="parTrans" cxnId="{85706AF2-FBBD-416C-8A3A-8B913EA33AD6}">
      <dgm:prSet/>
      <dgm:spPr/>
      <dgm:t>
        <a:bodyPr/>
        <a:lstStyle/>
        <a:p>
          <a:endParaRPr lang="en-AU" sz="1600"/>
        </a:p>
      </dgm:t>
    </dgm:pt>
    <dgm:pt modelId="{33A153CE-D788-4B92-B8F0-693204F260B5}" type="sibTrans" cxnId="{85706AF2-FBBD-416C-8A3A-8B913EA33AD6}">
      <dgm:prSet/>
      <dgm:spPr/>
      <dgm:t>
        <a:bodyPr/>
        <a:lstStyle/>
        <a:p>
          <a:endParaRPr lang="en-AU" sz="1600"/>
        </a:p>
      </dgm:t>
    </dgm:pt>
    <dgm:pt modelId="{0A206DC0-C973-4995-92BE-EF15979B7918}">
      <dgm:prSet custT="1"/>
      <dgm:spPr/>
      <dgm:t>
        <a:bodyPr/>
        <a:lstStyle/>
        <a:p>
          <a:r>
            <a:rPr lang="en-AU" sz="1600"/>
            <a:t>Data 5</a:t>
          </a:r>
        </a:p>
      </dgm:t>
    </dgm:pt>
    <dgm:pt modelId="{2C9DA8C2-6D0F-4C2A-8DE3-BE5274139D4F}" type="parTrans" cxnId="{9073FF84-BDB6-4B3B-AACA-87599CE0A444}">
      <dgm:prSet/>
      <dgm:spPr/>
      <dgm:t>
        <a:bodyPr/>
        <a:lstStyle/>
        <a:p>
          <a:endParaRPr lang="en-AU" sz="1600"/>
        </a:p>
      </dgm:t>
    </dgm:pt>
    <dgm:pt modelId="{EF66DEDF-AE80-4B00-B27C-1FEF34DEB641}" type="sibTrans" cxnId="{9073FF84-BDB6-4B3B-AACA-87599CE0A444}">
      <dgm:prSet/>
      <dgm:spPr/>
      <dgm:t>
        <a:bodyPr/>
        <a:lstStyle/>
        <a:p>
          <a:endParaRPr lang="en-AU" sz="1600"/>
        </a:p>
      </dgm:t>
    </dgm:pt>
    <dgm:pt modelId="{A98FE1C2-2AAF-45FF-9D4D-2F2EF3762B15}">
      <dgm:prSet custT="1"/>
      <dgm:spPr/>
      <dgm:t>
        <a:bodyPr/>
        <a:lstStyle/>
        <a:p>
          <a:r>
            <a:rPr lang="en-AU" sz="1600"/>
            <a:t>Data 6</a:t>
          </a:r>
        </a:p>
      </dgm:t>
    </dgm:pt>
    <dgm:pt modelId="{A95E79BA-0995-4788-A281-C99771516A24}" type="parTrans" cxnId="{63DDBCFB-F67F-4F8B-BB5B-25EF3573A0DF}">
      <dgm:prSet/>
      <dgm:spPr/>
      <dgm:t>
        <a:bodyPr/>
        <a:lstStyle/>
        <a:p>
          <a:endParaRPr lang="en-AU" sz="1600"/>
        </a:p>
      </dgm:t>
    </dgm:pt>
    <dgm:pt modelId="{400DED3F-B19C-4858-AAB9-235754A35AB5}" type="sibTrans" cxnId="{63DDBCFB-F67F-4F8B-BB5B-25EF3573A0DF}">
      <dgm:prSet/>
      <dgm:spPr/>
      <dgm:t>
        <a:bodyPr/>
        <a:lstStyle/>
        <a:p>
          <a:endParaRPr lang="en-AU" sz="1600"/>
        </a:p>
      </dgm:t>
    </dgm:pt>
    <dgm:pt modelId="{BE788791-C742-428C-9FFE-31A80ED01E3F}" type="pres">
      <dgm:prSet presAssocID="{27F6B384-D790-4672-A4BB-99188E200FAC}" presName="Name0" presStyleCnt="0">
        <dgm:presLayoutVars>
          <dgm:dir/>
          <dgm:resizeHandles val="exact"/>
        </dgm:presLayoutVars>
      </dgm:prSet>
      <dgm:spPr/>
    </dgm:pt>
    <dgm:pt modelId="{F24E41E9-3A74-4189-A45B-AFB3A844D6F8}" type="pres">
      <dgm:prSet presAssocID="{46AD46D6-6B6A-4427-BC14-9C40F6492E53}" presName="parTxOnly" presStyleLbl="node1" presStyleIdx="0" presStyleCnt="6">
        <dgm:presLayoutVars>
          <dgm:bulletEnabled val="1"/>
        </dgm:presLayoutVars>
      </dgm:prSet>
      <dgm:spPr/>
    </dgm:pt>
    <dgm:pt modelId="{0670653B-9C6A-4FA9-AC61-B8CF0E43C169}" type="pres">
      <dgm:prSet presAssocID="{6FC2BBDC-494F-4CA5-A044-02EF93EA9592}" presName="parSpace" presStyleCnt="0"/>
      <dgm:spPr/>
    </dgm:pt>
    <dgm:pt modelId="{41954BF0-1E8F-4E2B-B873-2FAE91002295}" type="pres">
      <dgm:prSet presAssocID="{3D32E5CB-7848-4E23-8657-A192CB2F1E50}" presName="parTxOnly" presStyleLbl="node1" presStyleIdx="1" presStyleCnt="6">
        <dgm:presLayoutVars>
          <dgm:bulletEnabled val="1"/>
        </dgm:presLayoutVars>
      </dgm:prSet>
      <dgm:spPr/>
    </dgm:pt>
    <dgm:pt modelId="{51DD8BDA-A54F-40B6-944B-FD2EB65758CD}" type="pres">
      <dgm:prSet presAssocID="{5249AB84-DFD6-4239-B5F8-DED881F9A67D}" presName="parSpace" presStyleCnt="0"/>
      <dgm:spPr/>
    </dgm:pt>
    <dgm:pt modelId="{07B0EF40-E3E7-42A8-893F-1255B9AEC532}" type="pres">
      <dgm:prSet presAssocID="{CA7D37A6-71B2-4208-AFDD-90329C3DD560}" presName="parTxOnly" presStyleLbl="node1" presStyleIdx="2" presStyleCnt="6">
        <dgm:presLayoutVars>
          <dgm:bulletEnabled val="1"/>
        </dgm:presLayoutVars>
      </dgm:prSet>
      <dgm:spPr/>
    </dgm:pt>
    <dgm:pt modelId="{0321CDA5-8FA2-4358-9641-7278DA3FE892}" type="pres">
      <dgm:prSet presAssocID="{77D3B4C0-E917-4EE0-86A4-E84874E7798A}" presName="parSpace" presStyleCnt="0"/>
      <dgm:spPr/>
    </dgm:pt>
    <dgm:pt modelId="{C28CB36C-6139-4963-BDCA-2498DF22151D}" type="pres">
      <dgm:prSet presAssocID="{D459A45A-F074-4EEF-B521-40E22801195C}" presName="parTxOnly" presStyleLbl="node1" presStyleIdx="3" presStyleCnt="6">
        <dgm:presLayoutVars>
          <dgm:bulletEnabled val="1"/>
        </dgm:presLayoutVars>
      </dgm:prSet>
      <dgm:spPr/>
    </dgm:pt>
    <dgm:pt modelId="{604A8C7B-694C-4B9B-B720-7460B0AA4C8B}" type="pres">
      <dgm:prSet presAssocID="{33A153CE-D788-4B92-B8F0-693204F260B5}" presName="parSpace" presStyleCnt="0"/>
      <dgm:spPr/>
    </dgm:pt>
    <dgm:pt modelId="{3938038B-A36D-4CA5-9E97-BE40698086BC}" type="pres">
      <dgm:prSet presAssocID="{0A206DC0-C973-4995-92BE-EF15979B7918}" presName="parTxOnly" presStyleLbl="node1" presStyleIdx="4" presStyleCnt="6">
        <dgm:presLayoutVars>
          <dgm:bulletEnabled val="1"/>
        </dgm:presLayoutVars>
      </dgm:prSet>
      <dgm:spPr/>
    </dgm:pt>
    <dgm:pt modelId="{64C44507-7D06-4DBE-BD3E-A544C8E82C70}" type="pres">
      <dgm:prSet presAssocID="{EF66DEDF-AE80-4B00-B27C-1FEF34DEB641}" presName="parSpace" presStyleCnt="0"/>
      <dgm:spPr/>
    </dgm:pt>
    <dgm:pt modelId="{EAD90D25-4D52-49F7-BB36-0B4C177CC1AC}" type="pres">
      <dgm:prSet presAssocID="{A98FE1C2-2AAF-45FF-9D4D-2F2EF3762B15}" presName="parTxOnly" presStyleLbl="node1" presStyleIdx="5" presStyleCnt="6">
        <dgm:presLayoutVars>
          <dgm:bulletEnabled val="1"/>
        </dgm:presLayoutVars>
      </dgm:prSet>
      <dgm:spPr/>
    </dgm:pt>
  </dgm:ptLst>
  <dgm:cxnLst>
    <dgm:cxn modelId="{F3B09F39-530B-4F66-BB4B-ECABC6F31CC5}" type="presOf" srcId="{27F6B384-D790-4672-A4BB-99188E200FAC}" destId="{BE788791-C742-428C-9FFE-31A80ED01E3F}" srcOrd="0" destOrd="0" presId="urn:microsoft.com/office/officeart/2005/8/layout/hChevron3"/>
    <dgm:cxn modelId="{84EFC15F-5D96-4FA2-ABD0-D35DA98123DD}" type="presOf" srcId="{3D32E5CB-7848-4E23-8657-A192CB2F1E50}" destId="{41954BF0-1E8F-4E2B-B873-2FAE91002295}" srcOrd="0" destOrd="0" presId="urn:microsoft.com/office/officeart/2005/8/layout/hChevron3"/>
    <dgm:cxn modelId="{0346A850-D4E0-4AE9-94DC-4D87F7F97F1D}" type="presOf" srcId="{0A206DC0-C973-4995-92BE-EF15979B7918}" destId="{3938038B-A36D-4CA5-9E97-BE40698086BC}" srcOrd="0" destOrd="0" presId="urn:microsoft.com/office/officeart/2005/8/layout/hChevron3"/>
    <dgm:cxn modelId="{BE165E77-DF0C-4D2D-8303-0F86C05404B6}" type="presOf" srcId="{D459A45A-F074-4EEF-B521-40E22801195C}" destId="{C28CB36C-6139-4963-BDCA-2498DF22151D}" srcOrd="0" destOrd="0" presId="urn:microsoft.com/office/officeart/2005/8/layout/hChevron3"/>
    <dgm:cxn modelId="{9073FF84-BDB6-4B3B-AACA-87599CE0A444}" srcId="{27F6B384-D790-4672-A4BB-99188E200FAC}" destId="{0A206DC0-C973-4995-92BE-EF15979B7918}" srcOrd="4" destOrd="0" parTransId="{2C9DA8C2-6D0F-4C2A-8DE3-BE5274139D4F}" sibTransId="{EF66DEDF-AE80-4B00-B27C-1FEF34DEB641}"/>
    <dgm:cxn modelId="{9B446998-5F05-497A-8B02-27B8D5EF086F}" srcId="{27F6B384-D790-4672-A4BB-99188E200FAC}" destId="{CA7D37A6-71B2-4208-AFDD-90329C3DD560}" srcOrd="2" destOrd="0" parTransId="{E64A3A4E-55C7-4BB1-B79B-A3042FA42E2C}" sibTransId="{77D3B4C0-E917-4EE0-86A4-E84874E7798A}"/>
    <dgm:cxn modelId="{009504BD-DDD8-43BB-A13A-7CA71631029F}" srcId="{27F6B384-D790-4672-A4BB-99188E200FAC}" destId="{3D32E5CB-7848-4E23-8657-A192CB2F1E50}" srcOrd="1" destOrd="0" parTransId="{2C8A4FD7-DC7E-4977-9665-F54B9142BCBA}" sibTransId="{5249AB84-DFD6-4239-B5F8-DED881F9A67D}"/>
    <dgm:cxn modelId="{A913FBC4-A4B3-4FB9-8F0C-82266068A84C}" srcId="{27F6B384-D790-4672-A4BB-99188E200FAC}" destId="{46AD46D6-6B6A-4427-BC14-9C40F6492E53}" srcOrd="0" destOrd="0" parTransId="{FD4D2100-D53E-45BA-B287-3FF800D5B8EA}" sibTransId="{6FC2BBDC-494F-4CA5-A044-02EF93EA9592}"/>
    <dgm:cxn modelId="{A65434D9-E478-4D23-A51C-A794A2B6C1FB}" type="presOf" srcId="{CA7D37A6-71B2-4208-AFDD-90329C3DD560}" destId="{07B0EF40-E3E7-42A8-893F-1255B9AEC532}" srcOrd="0" destOrd="0" presId="urn:microsoft.com/office/officeart/2005/8/layout/hChevron3"/>
    <dgm:cxn modelId="{44F444E3-542C-417E-9231-409AC82A8486}" type="presOf" srcId="{A98FE1C2-2AAF-45FF-9D4D-2F2EF3762B15}" destId="{EAD90D25-4D52-49F7-BB36-0B4C177CC1AC}" srcOrd="0" destOrd="0" presId="urn:microsoft.com/office/officeart/2005/8/layout/hChevron3"/>
    <dgm:cxn modelId="{85706AF2-FBBD-416C-8A3A-8B913EA33AD6}" srcId="{27F6B384-D790-4672-A4BB-99188E200FAC}" destId="{D459A45A-F074-4EEF-B521-40E22801195C}" srcOrd="3" destOrd="0" parTransId="{20B7782B-A202-4B4B-B816-952A25A09288}" sibTransId="{33A153CE-D788-4B92-B8F0-693204F260B5}"/>
    <dgm:cxn modelId="{95ED06F8-2DD6-436C-B4F7-AC70C6BA991D}" type="presOf" srcId="{46AD46D6-6B6A-4427-BC14-9C40F6492E53}" destId="{F24E41E9-3A74-4189-A45B-AFB3A844D6F8}" srcOrd="0" destOrd="0" presId="urn:microsoft.com/office/officeart/2005/8/layout/hChevron3"/>
    <dgm:cxn modelId="{63DDBCFB-F67F-4F8B-BB5B-25EF3573A0DF}" srcId="{27F6B384-D790-4672-A4BB-99188E200FAC}" destId="{A98FE1C2-2AAF-45FF-9D4D-2F2EF3762B15}" srcOrd="5" destOrd="0" parTransId="{A95E79BA-0995-4788-A281-C99771516A24}" sibTransId="{400DED3F-B19C-4858-AAB9-235754A35AB5}"/>
    <dgm:cxn modelId="{B0BF2395-8C0E-43E8-B5A1-7F31C5B8118E}" type="presParOf" srcId="{BE788791-C742-428C-9FFE-31A80ED01E3F}" destId="{F24E41E9-3A74-4189-A45B-AFB3A844D6F8}" srcOrd="0" destOrd="0" presId="urn:microsoft.com/office/officeart/2005/8/layout/hChevron3"/>
    <dgm:cxn modelId="{922583B6-149F-43F4-92F8-902CA41577A6}" type="presParOf" srcId="{BE788791-C742-428C-9FFE-31A80ED01E3F}" destId="{0670653B-9C6A-4FA9-AC61-B8CF0E43C169}" srcOrd="1" destOrd="0" presId="urn:microsoft.com/office/officeart/2005/8/layout/hChevron3"/>
    <dgm:cxn modelId="{8D948579-DFEA-4B8C-AA4B-1E498D035470}" type="presParOf" srcId="{BE788791-C742-428C-9FFE-31A80ED01E3F}" destId="{41954BF0-1E8F-4E2B-B873-2FAE91002295}" srcOrd="2" destOrd="0" presId="urn:microsoft.com/office/officeart/2005/8/layout/hChevron3"/>
    <dgm:cxn modelId="{C3643641-885E-44F2-B4EC-5B1897E54CCB}" type="presParOf" srcId="{BE788791-C742-428C-9FFE-31A80ED01E3F}" destId="{51DD8BDA-A54F-40B6-944B-FD2EB65758CD}" srcOrd="3" destOrd="0" presId="urn:microsoft.com/office/officeart/2005/8/layout/hChevron3"/>
    <dgm:cxn modelId="{5A130E69-3348-4B4A-A92B-A74418A28234}" type="presParOf" srcId="{BE788791-C742-428C-9FFE-31A80ED01E3F}" destId="{07B0EF40-E3E7-42A8-893F-1255B9AEC532}" srcOrd="4" destOrd="0" presId="urn:microsoft.com/office/officeart/2005/8/layout/hChevron3"/>
    <dgm:cxn modelId="{48AE2F31-5445-4140-8BB4-171DA1DB4C61}" type="presParOf" srcId="{BE788791-C742-428C-9FFE-31A80ED01E3F}" destId="{0321CDA5-8FA2-4358-9641-7278DA3FE892}" srcOrd="5" destOrd="0" presId="urn:microsoft.com/office/officeart/2005/8/layout/hChevron3"/>
    <dgm:cxn modelId="{BFB53258-1E27-46BA-A15B-BE60FD7033F3}" type="presParOf" srcId="{BE788791-C742-428C-9FFE-31A80ED01E3F}" destId="{C28CB36C-6139-4963-BDCA-2498DF22151D}" srcOrd="6" destOrd="0" presId="urn:microsoft.com/office/officeart/2005/8/layout/hChevron3"/>
    <dgm:cxn modelId="{80ABEEC5-A3A2-41E6-AF8D-417094B45722}" type="presParOf" srcId="{BE788791-C742-428C-9FFE-31A80ED01E3F}" destId="{604A8C7B-694C-4B9B-B720-7460B0AA4C8B}" srcOrd="7" destOrd="0" presId="urn:microsoft.com/office/officeart/2005/8/layout/hChevron3"/>
    <dgm:cxn modelId="{BEE5FDBD-F90A-4BFB-8D51-6EE64014E1E9}" type="presParOf" srcId="{BE788791-C742-428C-9FFE-31A80ED01E3F}" destId="{3938038B-A36D-4CA5-9E97-BE40698086BC}" srcOrd="8" destOrd="0" presId="urn:microsoft.com/office/officeart/2005/8/layout/hChevron3"/>
    <dgm:cxn modelId="{8A9AC7F1-1C83-4643-924D-49B4EA9A580A}" type="presParOf" srcId="{BE788791-C742-428C-9FFE-31A80ED01E3F}" destId="{64C44507-7D06-4DBE-BD3E-A544C8E82C70}" srcOrd="9" destOrd="0" presId="urn:microsoft.com/office/officeart/2005/8/layout/hChevron3"/>
    <dgm:cxn modelId="{EFC97E33-ED39-467D-BC54-41583CEA467D}" type="presParOf" srcId="{BE788791-C742-428C-9FFE-31A80ED01E3F}" destId="{EAD90D25-4D52-49F7-BB36-0B4C177CC1AC}"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F6B384-D790-4672-A4BB-99188E200FAC}" type="doc">
      <dgm:prSet loTypeId="urn:microsoft.com/office/officeart/2005/8/layout/hChevron3" loCatId="process" qsTypeId="urn:microsoft.com/office/officeart/2005/8/quickstyle/simple1" qsCatId="simple" csTypeId="urn:microsoft.com/office/officeart/2005/8/colors/accent4_4" csCatId="accent4" phldr="1"/>
      <dgm:spPr/>
    </dgm:pt>
    <dgm:pt modelId="{46AD46D6-6B6A-4427-BC14-9C40F6492E53}">
      <dgm:prSet phldrT="[Text]" custT="1"/>
      <dgm:spPr/>
      <dgm:t>
        <a:bodyPr/>
        <a:lstStyle/>
        <a:p>
          <a:r>
            <a:rPr lang="en-AU" sz="1600"/>
            <a:t>Data 1</a:t>
          </a:r>
        </a:p>
      </dgm:t>
    </dgm:pt>
    <dgm:pt modelId="{FD4D2100-D53E-45BA-B287-3FF800D5B8EA}" type="parTrans" cxnId="{A913FBC4-A4B3-4FB9-8F0C-82266068A84C}">
      <dgm:prSet/>
      <dgm:spPr/>
      <dgm:t>
        <a:bodyPr/>
        <a:lstStyle/>
        <a:p>
          <a:endParaRPr lang="en-AU" sz="1600"/>
        </a:p>
      </dgm:t>
    </dgm:pt>
    <dgm:pt modelId="{6FC2BBDC-494F-4CA5-A044-02EF93EA9592}" type="sibTrans" cxnId="{A913FBC4-A4B3-4FB9-8F0C-82266068A84C}">
      <dgm:prSet/>
      <dgm:spPr/>
      <dgm:t>
        <a:bodyPr/>
        <a:lstStyle/>
        <a:p>
          <a:endParaRPr lang="en-AU" sz="1600"/>
        </a:p>
      </dgm:t>
    </dgm:pt>
    <dgm:pt modelId="{3D32E5CB-7848-4E23-8657-A192CB2F1E50}">
      <dgm:prSet phldrT="[Text]" custT="1"/>
      <dgm:spPr/>
      <dgm:t>
        <a:bodyPr/>
        <a:lstStyle/>
        <a:p>
          <a:r>
            <a:rPr lang="en-AU" sz="1600"/>
            <a:t>Data 2</a:t>
          </a:r>
        </a:p>
      </dgm:t>
    </dgm:pt>
    <dgm:pt modelId="{2C8A4FD7-DC7E-4977-9665-F54B9142BCBA}" type="parTrans" cxnId="{009504BD-DDD8-43BB-A13A-7CA71631029F}">
      <dgm:prSet/>
      <dgm:spPr/>
      <dgm:t>
        <a:bodyPr/>
        <a:lstStyle/>
        <a:p>
          <a:endParaRPr lang="en-AU" sz="1600"/>
        </a:p>
      </dgm:t>
    </dgm:pt>
    <dgm:pt modelId="{5249AB84-DFD6-4239-B5F8-DED881F9A67D}" type="sibTrans" cxnId="{009504BD-DDD8-43BB-A13A-7CA71631029F}">
      <dgm:prSet/>
      <dgm:spPr/>
      <dgm:t>
        <a:bodyPr/>
        <a:lstStyle/>
        <a:p>
          <a:endParaRPr lang="en-AU" sz="1600"/>
        </a:p>
      </dgm:t>
    </dgm:pt>
    <dgm:pt modelId="{CA7D37A6-71B2-4208-AFDD-90329C3DD560}">
      <dgm:prSet phldrT="[Text]" custT="1"/>
      <dgm:spPr/>
      <dgm:t>
        <a:bodyPr/>
        <a:lstStyle/>
        <a:p>
          <a:r>
            <a:rPr lang="en-AU" sz="1600"/>
            <a:t>Data 3</a:t>
          </a:r>
        </a:p>
      </dgm:t>
    </dgm:pt>
    <dgm:pt modelId="{E64A3A4E-55C7-4BB1-B79B-A3042FA42E2C}" type="parTrans" cxnId="{9B446998-5F05-497A-8B02-27B8D5EF086F}">
      <dgm:prSet/>
      <dgm:spPr/>
      <dgm:t>
        <a:bodyPr/>
        <a:lstStyle/>
        <a:p>
          <a:endParaRPr lang="en-AU" sz="1600"/>
        </a:p>
      </dgm:t>
    </dgm:pt>
    <dgm:pt modelId="{77D3B4C0-E917-4EE0-86A4-E84874E7798A}" type="sibTrans" cxnId="{9B446998-5F05-497A-8B02-27B8D5EF086F}">
      <dgm:prSet/>
      <dgm:spPr/>
      <dgm:t>
        <a:bodyPr/>
        <a:lstStyle/>
        <a:p>
          <a:endParaRPr lang="en-AU" sz="1600"/>
        </a:p>
      </dgm:t>
    </dgm:pt>
    <dgm:pt modelId="{D459A45A-F074-4EEF-B521-40E22801195C}">
      <dgm:prSet custT="1"/>
      <dgm:spPr/>
      <dgm:t>
        <a:bodyPr/>
        <a:lstStyle/>
        <a:p>
          <a:r>
            <a:rPr lang="en-AU" sz="1600"/>
            <a:t>Data 4</a:t>
          </a:r>
        </a:p>
      </dgm:t>
    </dgm:pt>
    <dgm:pt modelId="{20B7782B-A202-4B4B-B816-952A25A09288}" type="parTrans" cxnId="{85706AF2-FBBD-416C-8A3A-8B913EA33AD6}">
      <dgm:prSet/>
      <dgm:spPr/>
      <dgm:t>
        <a:bodyPr/>
        <a:lstStyle/>
        <a:p>
          <a:endParaRPr lang="en-AU" sz="1600"/>
        </a:p>
      </dgm:t>
    </dgm:pt>
    <dgm:pt modelId="{33A153CE-D788-4B92-B8F0-693204F260B5}" type="sibTrans" cxnId="{85706AF2-FBBD-416C-8A3A-8B913EA33AD6}">
      <dgm:prSet/>
      <dgm:spPr/>
      <dgm:t>
        <a:bodyPr/>
        <a:lstStyle/>
        <a:p>
          <a:endParaRPr lang="en-AU" sz="1600"/>
        </a:p>
      </dgm:t>
    </dgm:pt>
    <dgm:pt modelId="{0A206DC0-C973-4995-92BE-EF15979B7918}">
      <dgm:prSet custT="1"/>
      <dgm:spPr/>
      <dgm:t>
        <a:bodyPr/>
        <a:lstStyle/>
        <a:p>
          <a:r>
            <a:rPr lang="en-AU" sz="1600" dirty="0"/>
            <a:t>Data 5</a:t>
          </a:r>
        </a:p>
      </dgm:t>
    </dgm:pt>
    <dgm:pt modelId="{2C9DA8C2-6D0F-4C2A-8DE3-BE5274139D4F}" type="parTrans" cxnId="{9073FF84-BDB6-4B3B-AACA-87599CE0A444}">
      <dgm:prSet/>
      <dgm:spPr/>
      <dgm:t>
        <a:bodyPr/>
        <a:lstStyle/>
        <a:p>
          <a:endParaRPr lang="en-AU" sz="1600"/>
        </a:p>
      </dgm:t>
    </dgm:pt>
    <dgm:pt modelId="{EF66DEDF-AE80-4B00-B27C-1FEF34DEB641}" type="sibTrans" cxnId="{9073FF84-BDB6-4B3B-AACA-87599CE0A444}">
      <dgm:prSet/>
      <dgm:spPr/>
      <dgm:t>
        <a:bodyPr/>
        <a:lstStyle/>
        <a:p>
          <a:endParaRPr lang="en-AU" sz="1600"/>
        </a:p>
      </dgm:t>
    </dgm:pt>
    <dgm:pt modelId="{A98FE1C2-2AAF-45FF-9D4D-2F2EF3762B15}">
      <dgm:prSet custT="1"/>
      <dgm:spPr/>
      <dgm:t>
        <a:bodyPr/>
        <a:lstStyle/>
        <a:p>
          <a:r>
            <a:rPr lang="en-AU" sz="1600" dirty="0"/>
            <a:t>Data 6</a:t>
          </a:r>
        </a:p>
      </dgm:t>
    </dgm:pt>
    <dgm:pt modelId="{A95E79BA-0995-4788-A281-C99771516A24}" type="parTrans" cxnId="{63DDBCFB-F67F-4F8B-BB5B-25EF3573A0DF}">
      <dgm:prSet/>
      <dgm:spPr/>
      <dgm:t>
        <a:bodyPr/>
        <a:lstStyle/>
        <a:p>
          <a:endParaRPr lang="en-AU" sz="1600"/>
        </a:p>
      </dgm:t>
    </dgm:pt>
    <dgm:pt modelId="{400DED3F-B19C-4858-AAB9-235754A35AB5}" type="sibTrans" cxnId="{63DDBCFB-F67F-4F8B-BB5B-25EF3573A0DF}">
      <dgm:prSet/>
      <dgm:spPr/>
      <dgm:t>
        <a:bodyPr/>
        <a:lstStyle/>
        <a:p>
          <a:endParaRPr lang="en-AU" sz="1600"/>
        </a:p>
      </dgm:t>
    </dgm:pt>
    <dgm:pt modelId="{BE788791-C742-428C-9FFE-31A80ED01E3F}" type="pres">
      <dgm:prSet presAssocID="{27F6B384-D790-4672-A4BB-99188E200FAC}" presName="Name0" presStyleCnt="0">
        <dgm:presLayoutVars>
          <dgm:dir/>
          <dgm:resizeHandles val="exact"/>
        </dgm:presLayoutVars>
      </dgm:prSet>
      <dgm:spPr/>
    </dgm:pt>
    <dgm:pt modelId="{F24E41E9-3A74-4189-A45B-AFB3A844D6F8}" type="pres">
      <dgm:prSet presAssocID="{46AD46D6-6B6A-4427-BC14-9C40F6492E53}" presName="parTxOnly" presStyleLbl="node1" presStyleIdx="0" presStyleCnt="6">
        <dgm:presLayoutVars>
          <dgm:bulletEnabled val="1"/>
        </dgm:presLayoutVars>
      </dgm:prSet>
      <dgm:spPr/>
    </dgm:pt>
    <dgm:pt modelId="{0670653B-9C6A-4FA9-AC61-B8CF0E43C169}" type="pres">
      <dgm:prSet presAssocID="{6FC2BBDC-494F-4CA5-A044-02EF93EA9592}" presName="parSpace" presStyleCnt="0"/>
      <dgm:spPr/>
    </dgm:pt>
    <dgm:pt modelId="{41954BF0-1E8F-4E2B-B873-2FAE91002295}" type="pres">
      <dgm:prSet presAssocID="{3D32E5CB-7848-4E23-8657-A192CB2F1E50}" presName="parTxOnly" presStyleLbl="node1" presStyleIdx="1" presStyleCnt="6">
        <dgm:presLayoutVars>
          <dgm:bulletEnabled val="1"/>
        </dgm:presLayoutVars>
      </dgm:prSet>
      <dgm:spPr/>
    </dgm:pt>
    <dgm:pt modelId="{51DD8BDA-A54F-40B6-944B-FD2EB65758CD}" type="pres">
      <dgm:prSet presAssocID="{5249AB84-DFD6-4239-B5F8-DED881F9A67D}" presName="parSpace" presStyleCnt="0"/>
      <dgm:spPr/>
    </dgm:pt>
    <dgm:pt modelId="{07B0EF40-E3E7-42A8-893F-1255B9AEC532}" type="pres">
      <dgm:prSet presAssocID="{CA7D37A6-71B2-4208-AFDD-90329C3DD560}" presName="parTxOnly" presStyleLbl="node1" presStyleIdx="2" presStyleCnt="6" custLinFactNeighborX="5674" custLinFactNeighborY="0">
        <dgm:presLayoutVars>
          <dgm:bulletEnabled val="1"/>
        </dgm:presLayoutVars>
      </dgm:prSet>
      <dgm:spPr/>
    </dgm:pt>
    <dgm:pt modelId="{0321CDA5-8FA2-4358-9641-7278DA3FE892}" type="pres">
      <dgm:prSet presAssocID="{77D3B4C0-E917-4EE0-86A4-E84874E7798A}" presName="parSpace" presStyleCnt="0"/>
      <dgm:spPr/>
    </dgm:pt>
    <dgm:pt modelId="{C28CB36C-6139-4963-BDCA-2498DF22151D}" type="pres">
      <dgm:prSet presAssocID="{D459A45A-F074-4EEF-B521-40E22801195C}" presName="parTxOnly" presStyleLbl="node1" presStyleIdx="3" presStyleCnt="6">
        <dgm:presLayoutVars>
          <dgm:bulletEnabled val="1"/>
        </dgm:presLayoutVars>
      </dgm:prSet>
      <dgm:spPr/>
    </dgm:pt>
    <dgm:pt modelId="{604A8C7B-694C-4B9B-B720-7460B0AA4C8B}" type="pres">
      <dgm:prSet presAssocID="{33A153CE-D788-4B92-B8F0-693204F260B5}" presName="parSpace" presStyleCnt="0"/>
      <dgm:spPr/>
    </dgm:pt>
    <dgm:pt modelId="{3938038B-A36D-4CA5-9E97-BE40698086BC}" type="pres">
      <dgm:prSet presAssocID="{0A206DC0-C973-4995-92BE-EF15979B7918}" presName="parTxOnly" presStyleLbl="node1" presStyleIdx="4" presStyleCnt="6">
        <dgm:presLayoutVars>
          <dgm:bulletEnabled val="1"/>
        </dgm:presLayoutVars>
      </dgm:prSet>
      <dgm:spPr/>
    </dgm:pt>
    <dgm:pt modelId="{64C44507-7D06-4DBE-BD3E-A544C8E82C70}" type="pres">
      <dgm:prSet presAssocID="{EF66DEDF-AE80-4B00-B27C-1FEF34DEB641}" presName="parSpace" presStyleCnt="0"/>
      <dgm:spPr/>
    </dgm:pt>
    <dgm:pt modelId="{EAD90D25-4D52-49F7-BB36-0B4C177CC1AC}" type="pres">
      <dgm:prSet presAssocID="{A98FE1C2-2AAF-45FF-9D4D-2F2EF3762B15}" presName="parTxOnly" presStyleLbl="node1" presStyleIdx="5" presStyleCnt="6">
        <dgm:presLayoutVars>
          <dgm:bulletEnabled val="1"/>
        </dgm:presLayoutVars>
      </dgm:prSet>
      <dgm:spPr/>
    </dgm:pt>
  </dgm:ptLst>
  <dgm:cxnLst>
    <dgm:cxn modelId="{6E489C43-8D78-4710-B3A2-3B2A10E4CE82}" type="presOf" srcId="{D459A45A-F074-4EEF-B521-40E22801195C}" destId="{C28CB36C-6139-4963-BDCA-2498DF22151D}" srcOrd="0" destOrd="0" presId="urn:microsoft.com/office/officeart/2005/8/layout/hChevron3"/>
    <dgm:cxn modelId="{2D41F366-180C-47ED-B189-6AA1DD1AC878}" type="presOf" srcId="{CA7D37A6-71B2-4208-AFDD-90329C3DD560}" destId="{07B0EF40-E3E7-42A8-893F-1255B9AEC532}" srcOrd="0" destOrd="0" presId="urn:microsoft.com/office/officeart/2005/8/layout/hChevron3"/>
    <dgm:cxn modelId="{97F17B67-A482-44C0-8056-B9238FEA1853}" type="presOf" srcId="{3D32E5CB-7848-4E23-8657-A192CB2F1E50}" destId="{41954BF0-1E8F-4E2B-B873-2FAE91002295}" srcOrd="0" destOrd="0" presId="urn:microsoft.com/office/officeart/2005/8/layout/hChevron3"/>
    <dgm:cxn modelId="{84674C4A-8079-41C7-9B57-9D22D77ED675}" type="presOf" srcId="{46AD46D6-6B6A-4427-BC14-9C40F6492E53}" destId="{F24E41E9-3A74-4189-A45B-AFB3A844D6F8}" srcOrd="0" destOrd="0" presId="urn:microsoft.com/office/officeart/2005/8/layout/hChevron3"/>
    <dgm:cxn modelId="{834BA158-DE61-4698-A38B-7841565A6AC6}" type="presOf" srcId="{27F6B384-D790-4672-A4BB-99188E200FAC}" destId="{BE788791-C742-428C-9FFE-31A80ED01E3F}" srcOrd="0" destOrd="0" presId="urn:microsoft.com/office/officeart/2005/8/layout/hChevron3"/>
    <dgm:cxn modelId="{9073FF84-BDB6-4B3B-AACA-87599CE0A444}" srcId="{27F6B384-D790-4672-A4BB-99188E200FAC}" destId="{0A206DC0-C973-4995-92BE-EF15979B7918}" srcOrd="4" destOrd="0" parTransId="{2C9DA8C2-6D0F-4C2A-8DE3-BE5274139D4F}" sibTransId="{EF66DEDF-AE80-4B00-B27C-1FEF34DEB641}"/>
    <dgm:cxn modelId="{9B446998-5F05-497A-8B02-27B8D5EF086F}" srcId="{27F6B384-D790-4672-A4BB-99188E200FAC}" destId="{CA7D37A6-71B2-4208-AFDD-90329C3DD560}" srcOrd="2" destOrd="0" parTransId="{E64A3A4E-55C7-4BB1-B79B-A3042FA42E2C}" sibTransId="{77D3B4C0-E917-4EE0-86A4-E84874E7798A}"/>
    <dgm:cxn modelId="{AC1120B2-B602-4DAE-8748-6EF27CF85318}" type="presOf" srcId="{0A206DC0-C973-4995-92BE-EF15979B7918}" destId="{3938038B-A36D-4CA5-9E97-BE40698086BC}" srcOrd="0" destOrd="0" presId="urn:microsoft.com/office/officeart/2005/8/layout/hChevron3"/>
    <dgm:cxn modelId="{C2CC88B8-22FA-46E8-B9DC-9DC2CD0469DD}" type="presOf" srcId="{A98FE1C2-2AAF-45FF-9D4D-2F2EF3762B15}" destId="{EAD90D25-4D52-49F7-BB36-0B4C177CC1AC}" srcOrd="0" destOrd="0" presId="urn:microsoft.com/office/officeart/2005/8/layout/hChevron3"/>
    <dgm:cxn modelId="{009504BD-DDD8-43BB-A13A-7CA71631029F}" srcId="{27F6B384-D790-4672-A4BB-99188E200FAC}" destId="{3D32E5CB-7848-4E23-8657-A192CB2F1E50}" srcOrd="1" destOrd="0" parTransId="{2C8A4FD7-DC7E-4977-9665-F54B9142BCBA}" sibTransId="{5249AB84-DFD6-4239-B5F8-DED881F9A67D}"/>
    <dgm:cxn modelId="{A913FBC4-A4B3-4FB9-8F0C-82266068A84C}" srcId="{27F6B384-D790-4672-A4BB-99188E200FAC}" destId="{46AD46D6-6B6A-4427-BC14-9C40F6492E53}" srcOrd="0" destOrd="0" parTransId="{FD4D2100-D53E-45BA-B287-3FF800D5B8EA}" sibTransId="{6FC2BBDC-494F-4CA5-A044-02EF93EA9592}"/>
    <dgm:cxn modelId="{85706AF2-FBBD-416C-8A3A-8B913EA33AD6}" srcId="{27F6B384-D790-4672-A4BB-99188E200FAC}" destId="{D459A45A-F074-4EEF-B521-40E22801195C}" srcOrd="3" destOrd="0" parTransId="{20B7782B-A202-4B4B-B816-952A25A09288}" sibTransId="{33A153CE-D788-4B92-B8F0-693204F260B5}"/>
    <dgm:cxn modelId="{63DDBCFB-F67F-4F8B-BB5B-25EF3573A0DF}" srcId="{27F6B384-D790-4672-A4BB-99188E200FAC}" destId="{A98FE1C2-2AAF-45FF-9D4D-2F2EF3762B15}" srcOrd="5" destOrd="0" parTransId="{A95E79BA-0995-4788-A281-C99771516A24}" sibTransId="{400DED3F-B19C-4858-AAB9-235754A35AB5}"/>
    <dgm:cxn modelId="{A5C9F5A7-7E26-435F-AE4A-4C640CF6DBEF}" type="presParOf" srcId="{BE788791-C742-428C-9FFE-31A80ED01E3F}" destId="{F24E41E9-3A74-4189-A45B-AFB3A844D6F8}" srcOrd="0" destOrd="0" presId="urn:microsoft.com/office/officeart/2005/8/layout/hChevron3"/>
    <dgm:cxn modelId="{E5B8D5CA-901E-4658-8AF8-9BDE6EAB9F2B}" type="presParOf" srcId="{BE788791-C742-428C-9FFE-31A80ED01E3F}" destId="{0670653B-9C6A-4FA9-AC61-B8CF0E43C169}" srcOrd="1" destOrd="0" presId="urn:microsoft.com/office/officeart/2005/8/layout/hChevron3"/>
    <dgm:cxn modelId="{7B301949-046B-4E01-9300-A2BE39C4EE10}" type="presParOf" srcId="{BE788791-C742-428C-9FFE-31A80ED01E3F}" destId="{41954BF0-1E8F-4E2B-B873-2FAE91002295}" srcOrd="2" destOrd="0" presId="urn:microsoft.com/office/officeart/2005/8/layout/hChevron3"/>
    <dgm:cxn modelId="{B16887CD-B762-43DC-95EC-C437BB8085EA}" type="presParOf" srcId="{BE788791-C742-428C-9FFE-31A80ED01E3F}" destId="{51DD8BDA-A54F-40B6-944B-FD2EB65758CD}" srcOrd="3" destOrd="0" presId="urn:microsoft.com/office/officeart/2005/8/layout/hChevron3"/>
    <dgm:cxn modelId="{57ED63DB-38A6-4848-84A2-8F205FD76FDD}" type="presParOf" srcId="{BE788791-C742-428C-9FFE-31A80ED01E3F}" destId="{07B0EF40-E3E7-42A8-893F-1255B9AEC532}" srcOrd="4" destOrd="0" presId="urn:microsoft.com/office/officeart/2005/8/layout/hChevron3"/>
    <dgm:cxn modelId="{215E1C07-E914-4A6A-9912-C15E5B320D5D}" type="presParOf" srcId="{BE788791-C742-428C-9FFE-31A80ED01E3F}" destId="{0321CDA5-8FA2-4358-9641-7278DA3FE892}" srcOrd="5" destOrd="0" presId="urn:microsoft.com/office/officeart/2005/8/layout/hChevron3"/>
    <dgm:cxn modelId="{5EFD4280-7B94-4D9A-8A74-616C8BC4A609}" type="presParOf" srcId="{BE788791-C742-428C-9FFE-31A80ED01E3F}" destId="{C28CB36C-6139-4963-BDCA-2498DF22151D}" srcOrd="6" destOrd="0" presId="urn:microsoft.com/office/officeart/2005/8/layout/hChevron3"/>
    <dgm:cxn modelId="{86D8CEFB-2331-48B4-AC00-877DCA7DFEDC}" type="presParOf" srcId="{BE788791-C742-428C-9FFE-31A80ED01E3F}" destId="{604A8C7B-694C-4B9B-B720-7460B0AA4C8B}" srcOrd="7" destOrd="0" presId="urn:microsoft.com/office/officeart/2005/8/layout/hChevron3"/>
    <dgm:cxn modelId="{60E19FA2-70E9-4156-B5ED-81E4240750A1}" type="presParOf" srcId="{BE788791-C742-428C-9FFE-31A80ED01E3F}" destId="{3938038B-A36D-4CA5-9E97-BE40698086BC}" srcOrd="8" destOrd="0" presId="urn:microsoft.com/office/officeart/2005/8/layout/hChevron3"/>
    <dgm:cxn modelId="{5F233D3D-9928-441B-AA74-AE96C55CCBF6}" type="presParOf" srcId="{BE788791-C742-428C-9FFE-31A80ED01E3F}" destId="{64C44507-7D06-4DBE-BD3E-A544C8E82C70}" srcOrd="9" destOrd="0" presId="urn:microsoft.com/office/officeart/2005/8/layout/hChevron3"/>
    <dgm:cxn modelId="{6D05F230-A97F-43ED-B0B1-ED46AC97BC51}" type="presParOf" srcId="{BE788791-C742-428C-9FFE-31A80ED01E3F}" destId="{EAD90D25-4D52-49F7-BB36-0B4C177CC1AC}" srcOrd="10"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E41E9-3A74-4189-A45B-AFB3A844D6F8}">
      <dsp:nvSpPr>
        <dsp:cNvPr id="0" name=""/>
        <dsp:cNvSpPr/>
      </dsp:nvSpPr>
      <dsp:spPr>
        <a:xfrm>
          <a:off x="1010" y="821389"/>
          <a:ext cx="1655675" cy="662270"/>
        </a:xfrm>
        <a:prstGeom prst="homePlat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1</a:t>
          </a:r>
        </a:p>
      </dsp:txBody>
      <dsp:txXfrm>
        <a:off x="1010" y="821389"/>
        <a:ext cx="1490108" cy="662270"/>
      </dsp:txXfrm>
    </dsp:sp>
    <dsp:sp modelId="{41954BF0-1E8F-4E2B-B873-2FAE91002295}">
      <dsp:nvSpPr>
        <dsp:cNvPr id="0" name=""/>
        <dsp:cNvSpPr/>
      </dsp:nvSpPr>
      <dsp:spPr>
        <a:xfrm>
          <a:off x="1325551" y="821389"/>
          <a:ext cx="1655675" cy="662270"/>
        </a:xfrm>
        <a:prstGeom prst="chevron">
          <a:avLst/>
        </a:prstGeom>
        <a:solidFill>
          <a:schemeClr val="accent1">
            <a:shade val="80000"/>
            <a:hueOff val="-12684"/>
            <a:satOff val="378"/>
            <a:lumOff val="42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dirty="0"/>
            <a:t>Data 2</a:t>
          </a:r>
        </a:p>
      </dsp:txBody>
      <dsp:txXfrm>
        <a:off x="1656686" y="821389"/>
        <a:ext cx="993405" cy="662270"/>
      </dsp:txXfrm>
    </dsp:sp>
    <dsp:sp modelId="{07B0EF40-E3E7-42A8-893F-1255B9AEC532}">
      <dsp:nvSpPr>
        <dsp:cNvPr id="0" name=""/>
        <dsp:cNvSpPr/>
      </dsp:nvSpPr>
      <dsp:spPr>
        <a:xfrm>
          <a:off x="2650091" y="821389"/>
          <a:ext cx="1655675" cy="662270"/>
        </a:xfrm>
        <a:prstGeom prst="chevron">
          <a:avLst/>
        </a:prstGeom>
        <a:solidFill>
          <a:schemeClr val="accent1">
            <a:shade val="80000"/>
            <a:hueOff val="-25367"/>
            <a:satOff val="756"/>
            <a:lumOff val="851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3</a:t>
          </a:r>
        </a:p>
      </dsp:txBody>
      <dsp:txXfrm>
        <a:off x="2981226" y="821389"/>
        <a:ext cx="993405" cy="662270"/>
      </dsp:txXfrm>
    </dsp:sp>
    <dsp:sp modelId="{C28CB36C-6139-4963-BDCA-2498DF22151D}">
      <dsp:nvSpPr>
        <dsp:cNvPr id="0" name=""/>
        <dsp:cNvSpPr/>
      </dsp:nvSpPr>
      <dsp:spPr>
        <a:xfrm>
          <a:off x="3974632" y="821389"/>
          <a:ext cx="1655675" cy="662270"/>
        </a:xfrm>
        <a:prstGeom prst="chevron">
          <a:avLst/>
        </a:prstGeom>
        <a:solidFill>
          <a:schemeClr val="accent1">
            <a:shade val="80000"/>
            <a:hueOff val="-38051"/>
            <a:satOff val="1134"/>
            <a:lumOff val="127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dirty="0"/>
            <a:t>Data 4</a:t>
          </a:r>
        </a:p>
      </dsp:txBody>
      <dsp:txXfrm>
        <a:off x="4305767" y="821389"/>
        <a:ext cx="993405" cy="662270"/>
      </dsp:txXfrm>
    </dsp:sp>
    <dsp:sp modelId="{3938038B-A36D-4CA5-9E97-BE40698086BC}">
      <dsp:nvSpPr>
        <dsp:cNvPr id="0" name=""/>
        <dsp:cNvSpPr/>
      </dsp:nvSpPr>
      <dsp:spPr>
        <a:xfrm>
          <a:off x="5299172" y="821389"/>
          <a:ext cx="1655675" cy="662270"/>
        </a:xfrm>
        <a:prstGeom prst="chevron">
          <a:avLst/>
        </a:prstGeom>
        <a:solidFill>
          <a:schemeClr val="accent1">
            <a:shade val="80000"/>
            <a:hueOff val="-50734"/>
            <a:satOff val="1512"/>
            <a:lumOff val="1703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5</a:t>
          </a:r>
        </a:p>
      </dsp:txBody>
      <dsp:txXfrm>
        <a:off x="5630307" y="821389"/>
        <a:ext cx="993405" cy="662270"/>
      </dsp:txXfrm>
    </dsp:sp>
    <dsp:sp modelId="{EAD90D25-4D52-49F7-BB36-0B4C177CC1AC}">
      <dsp:nvSpPr>
        <dsp:cNvPr id="0" name=""/>
        <dsp:cNvSpPr/>
      </dsp:nvSpPr>
      <dsp:spPr>
        <a:xfrm>
          <a:off x="6623713" y="821389"/>
          <a:ext cx="1655675" cy="662270"/>
        </a:xfrm>
        <a:prstGeom prst="chevron">
          <a:avLst/>
        </a:prstGeom>
        <a:solidFill>
          <a:schemeClr val="accent1">
            <a:shade val="80000"/>
            <a:hueOff val="-63418"/>
            <a:satOff val="1890"/>
            <a:lumOff val="212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6</a:t>
          </a:r>
        </a:p>
      </dsp:txBody>
      <dsp:txXfrm>
        <a:off x="6954848" y="821389"/>
        <a:ext cx="993405" cy="662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E41E9-3A74-4189-A45B-AFB3A844D6F8}">
      <dsp:nvSpPr>
        <dsp:cNvPr id="0" name=""/>
        <dsp:cNvSpPr/>
      </dsp:nvSpPr>
      <dsp:spPr>
        <a:xfrm>
          <a:off x="1010" y="820595"/>
          <a:ext cx="1655675" cy="662270"/>
        </a:xfrm>
        <a:prstGeom prst="homePlate">
          <a:avLst/>
        </a:prstGeom>
        <a:solidFill>
          <a:schemeClr val="accent4">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1</a:t>
          </a:r>
        </a:p>
      </dsp:txBody>
      <dsp:txXfrm>
        <a:off x="1010" y="820595"/>
        <a:ext cx="1490108" cy="662270"/>
      </dsp:txXfrm>
    </dsp:sp>
    <dsp:sp modelId="{41954BF0-1E8F-4E2B-B873-2FAE91002295}">
      <dsp:nvSpPr>
        <dsp:cNvPr id="0" name=""/>
        <dsp:cNvSpPr/>
      </dsp:nvSpPr>
      <dsp:spPr>
        <a:xfrm>
          <a:off x="1325551" y="820595"/>
          <a:ext cx="1655675" cy="662270"/>
        </a:xfrm>
        <a:prstGeom prst="chevron">
          <a:avLst/>
        </a:prstGeom>
        <a:solidFill>
          <a:schemeClr val="accent4">
            <a:shade val="50000"/>
            <a:hueOff val="119830"/>
            <a:satOff val="-4702"/>
            <a:lumOff val="144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2</a:t>
          </a:r>
        </a:p>
      </dsp:txBody>
      <dsp:txXfrm>
        <a:off x="1656686" y="820595"/>
        <a:ext cx="993405" cy="662270"/>
      </dsp:txXfrm>
    </dsp:sp>
    <dsp:sp modelId="{07B0EF40-E3E7-42A8-893F-1255B9AEC532}">
      <dsp:nvSpPr>
        <dsp:cNvPr id="0" name=""/>
        <dsp:cNvSpPr/>
      </dsp:nvSpPr>
      <dsp:spPr>
        <a:xfrm>
          <a:off x="2668880" y="820595"/>
          <a:ext cx="1655675" cy="662270"/>
        </a:xfrm>
        <a:prstGeom prst="chevron">
          <a:avLst/>
        </a:prstGeom>
        <a:solidFill>
          <a:schemeClr val="accent4">
            <a:shade val="50000"/>
            <a:hueOff val="239659"/>
            <a:satOff val="-9405"/>
            <a:lumOff val="289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3</a:t>
          </a:r>
        </a:p>
      </dsp:txBody>
      <dsp:txXfrm>
        <a:off x="3000015" y="820595"/>
        <a:ext cx="993405" cy="662270"/>
      </dsp:txXfrm>
    </dsp:sp>
    <dsp:sp modelId="{C28CB36C-6139-4963-BDCA-2498DF22151D}">
      <dsp:nvSpPr>
        <dsp:cNvPr id="0" name=""/>
        <dsp:cNvSpPr/>
      </dsp:nvSpPr>
      <dsp:spPr>
        <a:xfrm>
          <a:off x="3974632" y="820595"/>
          <a:ext cx="1655675" cy="662270"/>
        </a:xfrm>
        <a:prstGeom prst="chevron">
          <a:avLst/>
        </a:prstGeom>
        <a:solidFill>
          <a:schemeClr val="accent4">
            <a:shade val="50000"/>
            <a:hueOff val="359489"/>
            <a:satOff val="-14107"/>
            <a:lumOff val="434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a:t>Data 4</a:t>
          </a:r>
        </a:p>
      </dsp:txBody>
      <dsp:txXfrm>
        <a:off x="4305767" y="820595"/>
        <a:ext cx="993405" cy="662270"/>
      </dsp:txXfrm>
    </dsp:sp>
    <dsp:sp modelId="{3938038B-A36D-4CA5-9E97-BE40698086BC}">
      <dsp:nvSpPr>
        <dsp:cNvPr id="0" name=""/>
        <dsp:cNvSpPr/>
      </dsp:nvSpPr>
      <dsp:spPr>
        <a:xfrm>
          <a:off x="5299172" y="820595"/>
          <a:ext cx="1655675" cy="662270"/>
        </a:xfrm>
        <a:prstGeom prst="chevron">
          <a:avLst/>
        </a:prstGeom>
        <a:solidFill>
          <a:schemeClr val="accent4">
            <a:shade val="50000"/>
            <a:hueOff val="239659"/>
            <a:satOff val="-9405"/>
            <a:lumOff val="289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dirty="0"/>
            <a:t>Data 5</a:t>
          </a:r>
        </a:p>
      </dsp:txBody>
      <dsp:txXfrm>
        <a:off x="5630307" y="820595"/>
        <a:ext cx="993405" cy="662270"/>
      </dsp:txXfrm>
    </dsp:sp>
    <dsp:sp modelId="{EAD90D25-4D52-49F7-BB36-0B4C177CC1AC}">
      <dsp:nvSpPr>
        <dsp:cNvPr id="0" name=""/>
        <dsp:cNvSpPr/>
      </dsp:nvSpPr>
      <dsp:spPr>
        <a:xfrm>
          <a:off x="6623713" y="820595"/>
          <a:ext cx="1655675" cy="662270"/>
        </a:xfrm>
        <a:prstGeom prst="chevron">
          <a:avLst/>
        </a:prstGeom>
        <a:solidFill>
          <a:schemeClr val="accent4">
            <a:shade val="50000"/>
            <a:hueOff val="119830"/>
            <a:satOff val="-4702"/>
            <a:lumOff val="144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AU" sz="1600" kern="1200" dirty="0"/>
            <a:t>Data 6</a:t>
          </a:r>
        </a:p>
      </dsp:txBody>
      <dsp:txXfrm>
        <a:off x="6954848" y="820595"/>
        <a:ext cx="993405" cy="66227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07F162-9EB1-4D98-A467-AA83806F839B}"/>
              </a:ext>
            </a:extLst>
          </p:cNvPr>
          <p:cNvSpPr>
            <a:spLocks noGrp="1"/>
          </p:cNvSpPr>
          <p:nvPr>
            <p:ph type="hdr" sz="quarter"/>
          </p:nvPr>
        </p:nvSpPr>
        <p:spPr>
          <a:xfrm>
            <a:off x="0" y="0"/>
            <a:ext cx="2947035" cy="498374"/>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C3EC7312-49E7-4C68-A0FD-E53AC9651416}"/>
              </a:ext>
            </a:extLst>
          </p:cNvPr>
          <p:cNvSpPr>
            <a:spLocks noGrp="1"/>
          </p:cNvSpPr>
          <p:nvPr>
            <p:ph type="dt" sz="quarter" idx="1"/>
          </p:nvPr>
        </p:nvSpPr>
        <p:spPr>
          <a:xfrm>
            <a:off x="3852241" y="0"/>
            <a:ext cx="2947035" cy="498374"/>
          </a:xfrm>
          <a:prstGeom prst="rect">
            <a:avLst/>
          </a:prstGeom>
        </p:spPr>
        <p:txBody>
          <a:bodyPr vert="horz" lIns="91440" tIns="45720" rIns="91440" bIns="45720" rtlCol="0"/>
          <a:lstStyle>
            <a:lvl1pPr algn="r">
              <a:defRPr sz="1200"/>
            </a:lvl1pPr>
          </a:lstStyle>
          <a:p>
            <a:fld id="{5814AA41-1993-4DD6-9C59-BDBE48FB27F0}" type="datetimeFigureOut">
              <a:rPr lang="en-AU" smtClean="0"/>
              <a:t>24/05/2021</a:t>
            </a:fld>
            <a:endParaRPr lang="en-AU"/>
          </a:p>
        </p:txBody>
      </p:sp>
      <p:sp>
        <p:nvSpPr>
          <p:cNvPr id="4" name="Footer Placeholder 3">
            <a:extLst>
              <a:ext uri="{FF2B5EF4-FFF2-40B4-BE49-F238E27FC236}">
                <a16:creationId xmlns:a16="http://schemas.microsoft.com/office/drawing/2014/main" id="{F4C84120-3176-45C4-8B10-586FCA199535}"/>
              </a:ext>
            </a:extLst>
          </p:cNvPr>
          <p:cNvSpPr>
            <a:spLocks noGrp="1"/>
          </p:cNvSpPr>
          <p:nvPr>
            <p:ph type="ftr" sz="quarter" idx="2"/>
          </p:nvPr>
        </p:nvSpPr>
        <p:spPr>
          <a:xfrm>
            <a:off x="0" y="9434615"/>
            <a:ext cx="2947035" cy="498373"/>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9FC187F5-C620-456A-BEE6-458CF5F1097C}"/>
              </a:ext>
            </a:extLst>
          </p:cNvPr>
          <p:cNvSpPr>
            <a:spLocks noGrp="1"/>
          </p:cNvSpPr>
          <p:nvPr>
            <p:ph type="sldNum" sz="quarter" idx="3"/>
          </p:nvPr>
        </p:nvSpPr>
        <p:spPr>
          <a:xfrm>
            <a:off x="3852241" y="9434615"/>
            <a:ext cx="2947035" cy="498373"/>
          </a:xfrm>
          <a:prstGeom prst="rect">
            <a:avLst/>
          </a:prstGeom>
        </p:spPr>
        <p:txBody>
          <a:bodyPr vert="horz" lIns="91440" tIns="45720" rIns="91440" bIns="45720" rtlCol="0" anchor="b"/>
          <a:lstStyle>
            <a:lvl1pPr algn="r">
              <a:defRPr sz="1200"/>
            </a:lvl1pPr>
          </a:lstStyle>
          <a:p>
            <a:fld id="{8039E8C4-4801-4BE4-8BA5-5A4AEAC4D967}" type="slidenum">
              <a:rPr lang="en-AU" smtClean="0"/>
              <a:t>‹#›</a:t>
            </a:fld>
            <a:endParaRPr lang="en-AU"/>
          </a:p>
        </p:txBody>
      </p:sp>
    </p:spTree>
    <p:extLst>
      <p:ext uri="{BB962C8B-B14F-4D97-AF65-F5344CB8AC3E}">
        <p14:creationId xmlns:p14="http://schemas.microsoft.com/office/powerpoint/2010/main" val="18119601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035" cy="49837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2241" y="0"/>
            <a:ext cx="2947035" cy="498374"/>
          </a:xfrm>
          <a:prstGeom prst="rect">
            <a:avLst/>
          </a:prstGeom>
        </p:spPr>
        <p:txBody>
          <a:bodyPr vert="horz" lIns="91440" tIns="45720" rIns="91440" bIns="45720" rtlCol="0"/>
          <a:lstStyle>
            <a:lvl1pPr algn="r">
              <a:defRPr sz="1200"/>
            </a:lvl1pPr>
          </a:lstStyle>
          <a:p>
            <a:fld id="{92EE855E-AA45-4FDC-9BC2-26575E1E1E1D}" type="datetimeFigureOut">
              <a:rPr lang="en-AU" smtClean="0"/>
              <a:t>24/05/2021</a:t>
            </a:fld>
            <a:endParaRPr lang="en-AU"/>
          </a:p>
        </p:txBody>
      </p:sp>
      <p:sp>
        <p:nvSpPr>
          <p:cNvPr id="4" name="Slide Image Placeholder 3"/>
          <p:cNvSpPr>
            <a:spLocks noGrp="1" noRot="1" noChangeAspect="1"/>
          </p:cNvSpPr>
          <p:nvPr>
            <p:ph type="sldImg" idx="2"/>
          </p:nvPr>
        </p:nvSpPr>
        <p:spPr>
          <a:xfrm>
            <a:off x="420688" y="1241425"/>
            <a:ext cx="5959475" cy="33528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085" y="4780250"/>
            <a:ext cx="5440680" cy="39111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34615"/>
            <a:ext cx="2947035" cy="498373"/>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2241" y="9434615"/>
            <a:ext cx="2947035" cy="498373"/>
          </a:xfrm>
          <a:prstGeom prst="rect">
            <a:avLst/>
          </a:prstGeom>
        </p:spPr>
        <p:txBody>
          <a:bodyPr vert="horz" lIns="91440" tIns="45720" rIns="91440" bIns="45720" rtlCol="0" anchor="b"/>
          <a:lstStyle>
            <a:lvl1pPr algn="r">
              <a:defRPr sz="1200"/>
            </a:lvl1pPr>
          </a:lstStyle>
          <a:p>
            <a:fld id="{40A340DA-C756-4C11-87F0-097513B477C8}" type="slidenum">
              <a:rPr lang="en-AU" smtClean="0"/>
              <a:t>‹#›</a:t>
            </a:fld>
            <a:endParaRPr lang="en-AU"/>
          </a:p>
        </p:txBody>
      </p:sp>
    </p:spTree>
    <p:extLst>
      <p:ext uri="{BB962C8B-B14F-4D97-AF65-F5344CB8AC3E}">
        <p14:creationId xmlns:p14="http://schemas.microsoft.com/office/powerpoint/2010/main" val="3892617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1CF23-D9C1-4CD4-AF23-063F56D873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24819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0.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0.jp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0.jp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1.jpe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al Cover">
    <p:spTree>
      <p:nvGrpSpPr>
        <p:cNvPr id="1" name=""/>
        <p:cNvGrpSpPr/>
        <p:nvPr/>
      </p:nvGrpSpPr>
      <p:grpSpPr>
        <a:xfrm>
          <a:off x="0" y="0"/>
          <a:ext cx="0" cy="0"/>
          <a:chOff x="0" y="0"/>
          <a:chExt cx="0" cy="0"/>
        </a:xfrm>
      </p:grpSpPr>
      <p:sp>
        <p:nvSpPr>
          <p:cNvPr id="21" name="Rectangle 1">
            <a:extLst>
              <a:ext uri="{FF2B5EF4-FFF2-40B4-BE49-F238E27FC236}">
                <a16:creationId xmlns:a16="http://schemas.microsoft.com/office/drawing/2014/main" id="{474A417E-A313-2246-97F1-506DAC989E25}"/>
              </a:ext>
            </a:extLst>
          </p:cNvPr>
          <p:cNvSpPr/>
          <p:nvPr userDrawn="1"/>
        </p:nvSpPr>
        <p:spPr>
          <a:xfrm>
            <a:off x="275770" y="250372"/>
            <a:ext cx="11633201" cy="37363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Immagine 2">
            <a:extLst>
              <a:ext uri="{FF2B5EF4-FFF2-40B4-BE49-F238E27FC236}">
                <a16:creationId xmlns:a16="http://schemas.microsoft.com/office/drawing/2014/main" id="{5A6C2AF2-16EA-134E-A1F2-77483543417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761" r="3554" b="48599"/>
          <a:stretch/>
        </p:blipFill>
        <p:spPr>
          <a:xfrm>
            <a:off x="464456" y="284901"/>
            <a:ext cx="11288513" cy="3525100"/>
          </a:xfrm>
          <a:prstGeom prst="rect">
            <a:avLst/>
          </a:prstGeom>
        </p:spPr>
      </p:pic>
      <p:sp>
        <p:nvSpPr>
          <p:cNvPr id="8" name="Title Placeholder 1">
            <a:extLst>
              <a:ext uri="{FF2B5EF4-FFF2-40B4-BE49-F238E27FC236}">
                <a16:creationId xmlns:a16="http://schemas.microsoft.com/office/drawing/2014/main" id="{6533697D-9F22-4831-BBC5-391019D63B21}"/>
              </a:ext>
            </a:extLst>
          </p:cNvPr>
          <p:cNvSpPr>
            <a:spLocks noGrp="1"/>
          </p:cNvSpPr>
          <p:nvPr userDrawn="1">
            <p:ph type="title" hasCustomPrompt="1"/>
          </p:nvPr>
        </p:nvSpPr>
        <p:spPr>
          <a:xfrm>
            <a:off x="275769" y="4339772"/>
            <a:ext cx="11633201" cy="1444672"/>
          </a:xfrm>
          <a:prstGeom prst="rect">
            <a:avLst/>
          </a:prstGeom>
        </p:spPr>
        <p:txBody>
          <a:bodyPr vert="horz" lIns="91440" tIns="45720" rIns="91440" bIns="45720" rtlCol="0" anchor="ctr">
            <a:normAutofit/>
          </a:bodyPr>
          <a:lstStyle>
            <a:lvl1pPr algn="ctr">
              <a:defRPr/>
            </a:lvl1pPr>
          </a:lstStyle>
          <a:p>
            <a:r>
              <a:rPr lang="en-US" dirty="0"/>
              <a:t>CLICK TO EDIT TITLE</a:t>
            </a:r>
            <a:endParaRPr lang="en-AU" dirty="0"/>
          </a:p>
        </p:txBody>
      </p:sp>
      <p:sp>
        <p:nvSpPr>
          <p:cNvPr id="9" name="Text Placeholder 14">
            <a:extLst>
              <a:ext uri="{FF2B5EF4-FFF2-40B4-BE49-F238E27FC236}">
                <a16:creationId xmlns:a16="http://schemas.microsoft.com/office/drawing/2014/main" id="{52FFBC49-2760-4DF5-977A-727E66279298}"/>
              </a:ext>
            </a:extLst>
          </p:cNvPr>
          <p:cNvSpPr>
            <a:spLocks noGrp="1"/>
          </p:cNvSpPr>
          <p:nvPr userDrawn="1">
            <p:ph type="body" sz="quarter" idx="10" hasCustomPrompt="1"/>
          </p:nvPr>
        </p:nvSpPr>
        <p:spPr>
          <a:xfrm>
            <a:off x="275769" y="5898815"/>
            <a:ext cx="11633201" cy="441325"/>
          </a:xfrm>
          <a:prstGeom prst="rect">
            <a:avLst/>
          </a:prstGeom>
        </p:spPr>
        <p:txBody>
          <a:bodyPr anchor="ctr"/>
          <a:lstStyle>
            <a:lvl1pPr marL="0" indent="0" algn="ctr">
              <a:buNone/>
              <a:defRPr sz="1400">
                <a:latin typeface="Brandon Grotesque Light" panose="020B0303020203060202" pitchFamily="34" charset="0"/>
              </a:defRPr>
            </a:lvl1pPr>
          </a:lstStyle>
          <a:p>
            <a:pPr lvl="0"/>
            <a:r>
              <a:rPr lang="en-US" dirty="0"/>
              <a:t>CLICK TO EDIT TEXT</a:t>
            </a:r>
          </a:p>
        </p:txBody>
      </p:sp>
      <p:sp>
        <p:nvSpPr>
          <p:cNvPr id="22" name="Rectangle 1">
            <a:extLst>
              <a:ext uri="{FF2B5EF4-FFF2-40B4-BE49-F238E27FC236}">
                <a16:creationId xmlns:a16="http://schemas.microsoft.com/office/drawing/2014/main" id="{66EC3E9F-86C4-E04D-89DC-9B3C6404549A}"/>
              </a:ext>
            </a:extLst>
          </p:cNvPr>
          <p:cNvSpPr/>
          <p:nvPr userDrawn="1"/>
        </p:nvSpPr>
        <p:spPr>
          <a:xfrm>
            <a:off x="4533900" y="529302"/>
            <a:ext cx="3124200" cy="965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a:t> </a:t>
            </a:r>
          </a:p>
        </p:txBody>
      </p:sp>
      <p:pic>
        <p:nvPicPr>
          <p:cNvPr id="20" name="Picture 9" descr="A close up of a logo&#10;&#10;Description generated with very high confidence">
            <a:extLst>
              <a:ext uri="{FF2B5EF4-FFF2-40B4-BE49-F238E27FC236}">
                <a16:creationId xmlns:a16="http://schemas.microsoft.com/office/drawing/2014/main" id="{2EBF5C37-6450-F940-80DD-A8AD512E3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04712" y="629860"/>
            <a:ext cx="2808000" cy="764027"/>
          </a:xfrm>
          <a:prstGeom prst="rect">
            <a:avLst/>
          </a:prstGeom>
          <a:noFill/>
        </p:spPr>
      </p:pic>
    </p:spTree>
    <p:extLst>
      <p:ext uri="{BB962C8B-B14F-4D97-AF65-F5344CB8AC3E}">
        <p14:creationId xmlns:p14="http://schemas.microsoft.com/office/powerpoint/2010/main" val="3586493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ot Backgroun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387373B4-CE9C-5E49-BD86-C2BB38F3CD3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69421" y="311149"/>
            <a:ext cx="11617779" cy="5796151"/>
          </a:xfrm>
          <a:prstGeom prst="rect">
            <a:avLst/>
          </a:prstGeom>
        </p:spPr>
      </p:pic>
      <p:grpSp>
        <p:nvGrpSpPr>
          <p:cNvPr id="18" name="Gruppo 17">
            <a:extLst>
              <a:ext uri="{FF2B5EF4-FFF2-40B4-BE49-F238E27FC236}">
                <a16:creationId xmlns:a16="http://schemas.microsoft.com/office/drawing/2014/main" id="{94CF4022-D9A9-BB42-A217-67F5720FBFD4}"/>
              </a:ext>
            </a:extLst>
          </p:cNvPr>
          <p:cNvGrpSpPr/>
          <p:nvPr userDrawn="1"/>
        </p:nvGrpSpPr>
        <p:grpSpPr>
          <a:xfrm>
            <a:off x="0" y="6238300"/>
            <a:ext cx="12192000" cy="610235"/>
            <a:chOff x="0" y="6252814"/>
            <a:chExt cx="12192000" cy="610235"/>
          </a:xfrm>
        </p:grpSpPr>
        <p:pic>
          <p:nvPicPr>
            <p:cNvPr id="19" name="Immagine 18">
              <a:extLst>
                <a:ext uri="{FF2B5EF4-FFF2-40B4-BE49-F238E27FC236}">
                  <a16:creationId xmlns:a16="http://schemas.microsoft.com/office/drawing/2014/main" id="{108462CA-4977-2D41-8218-464C8AEF4A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21" name="Rettangolo 20">
              <a:extLst>
                <a:ext uri="{FF2B5EF4-FFF2-40B4-BE49-F238E27FC236}">
                  <a16:creationId xmlns:a16="http://schemas.microsoft.com/office/drawing/2014/main" id="{85E51161-5D9D-F14F-96BB-B18D95546181}"/>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2" name="Footer Placeholder 4139">
            <a:extLst>
              <a:ext uri="{FF2B5EF4-FFF2-40B4-BE49-F238E27FC236}">
                <a16:creationId xmlns:a16="http://schemas.microsoft.com/office/drawing/2014/main" id="{1F55FA20-44A6-BE46-8CBE-160706634F06}"/>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23" name="Group 3">
            <a:extLst>
              <a:ext uri="{FF2B5EF4-FFF2-40B4-BE49-F238E27FC236}">
                <a16:creationId xmlns:a16="http://schemas.microsoft.com/office/drawing/2014/main" id="{F97BD537-871F-084E-84B0-E84C4F3813BB}"/>
              </a:ext>
            </a:extLst>
          </p:cNvPr>
          <p:cNvGrpSpPr/>
          <p:nvPr userDrawn="1"/>
        </p:nvGrpSpPr>
        <p:grpSpPr>
          <a:xfrm>
            <a:off x="9994489" y="6479090"/>
            <a:ext cx="1458517" cy="128906"/>
            <a:chOff x="9563108" y="6494796"/>
            <a:chExt cx="2067480" cy="182728"/>
          </a:xfrm>
        </p:grpSpPr>
        <p:cxnSp>
          <p:nvCxnSpPr>
            <p:cNvPr id="24" name="Google Shape;77;p16">
              <a:extLst>
                <a:ext uri="{FF2B5EF4-FFF2-40B4-BE49-F238E27FC236}">
                  <a16:creationId xmlns:a16="http://schemas.microsoft.com/office/drawing/2014/main" id="{771B8673-1DF6-6940-B08C-A3244684FB3D}"/>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25" name="Graphic 5">
              <a:extLst>
                <a:ext uri="{FF2B5EF4-FFF2-40B4-BE49-F238E27FC236}">
                  <a16:creationId xmlns:a16="http://schemas.microsoft.com/office/drawing/2014/main" id="{F021AE64-8E72-FA4E-89A9-1772EFA30ED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563108" y="6548383"/>
              <a:ext cx="2012834" cy="75482"/>
            </a:xfrm>
            <a:prstGeom prst="rect">
              <a:avLst/>
            </a:prstGeom>
          </p:spPr>
        </p:pic>
      </p:grpSp>
      <p:sp>
        <p:nvSpPr>
          <p:cNvPr id="27" name="Footer Placeholder 4139">
            <a:extLst>
              <a:ext uri="{FF2B5EF4-FFF2-40B4-BE49-F238E27FC236}">
                <a16:creationId xmlns:a16="http://schemas.microsoft.com/office/drawing/2014/main" id="{C37F6626-672C-C94C-806B-224F28ED85AE}"/>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34" name="Text Placeholder 3">
            <a:extLst>
              <a:ext uri="{FF2B5EF4-FFF2-40B4-BE49-F238E27FC236}">
                <a16:creationId xmlns:a16="http://schemas.microsoft.com/office/drawing/2014/main" id="{98D78066-1DF3-5440-950C-007907BD00DA}"/>
              </a:ext>
            </a:extLst>
          </p:cNvPr>
          <p:cNvSpPr>
            <a:spLocks noGrp="1"/>
          </p:cNvSpPr>
          <p:nvPr>
            <p:ph type="body" sz="quarter" idx="10" hasCustomPrompt="1"/>
          </p:nvPr>
        </p:nvSpPr>
        <p:spPr>
          <a:xfrm>
            <a:off x="118605" y="1055076"/>
            <a:ext cx="11835872" cy="387350"/>
          </a:xfrm>
          <a:prstGeom prst="rect">
            <a:avLst/>
          </a:prstGeom>
        </p:spPr>
        <p:txBody>
          <a:bodyPr/>
          <a:lstStyle>
            <a:lvl1pPr marL="0" indent="0">
              <a:buNone/>
              <a:defRPr sz="1400">
                <a:latin typeface="Brandon Grotesque Light" panose="020B0303020203060202" pitchFamily="34" charset="0"/>
              </a:defRPr>
            </a:lvl1pPr>
          </a:lstStyle>
          <a:p>
            <a:pPr lvl="0"/>
            <a:r>
              <a:rPr lang="en-AU" sz="1400">
                <a:latin typeface="Brandon Grotesque Light" panose="020B0303020203060202" pitchFamily="34" charset="0"/>
              </a:rPr>
              <a:t>CLICK TO ADD TEXT</a:t>
            </a:r>
            <a:endParaRPr lang="en-AU"/>
          </a:p>
        </p:txBody>
      </p:sp>
      <p:sp>
        <p:nvSpPr>
          <p:cNvPr id="35" name="Title 1">
            <a:extLst>
              <a:ext uri="{FF2B5EF4-FFF2-40B4-BE49-F238E27FC236}">
                <a16:creationId xmlns:a16="http://schemas.microsoft.com/office/drawing/2014/main" id="{6B5A198D-ACE6-904B-B5FC-0B170AFCD998}"/>
              </a:ext>
            </a:extLst>
          </p:cNvPr>
          <p:cNvSpPr>
            <a:spLocks noGrp="1"/>
          </p:cNvSpPr>
          <p:nvPr>
            <p:ph type="title" hasCustomPrompt="1"/>
          </p:nvPr>
        </p:nvSpPr>
        <p:spPr>
          <a:xfrm>
            <a:off x="118605" y="510015"/>
            <a:ext cx="11835872" cy="604781"/>
          </a:xfrm>
          <a:prstGeom prst="rect">
            <a:avLst/>
          </a:prstGeom>
        </p:spPr>
        <p:txBody>
          <a:bodyPr anchor="t">
            <a:spAutoFit/>
          </a:bodyPr>
          <a:lstStyle>
            <a:lvl1pPr algn="l">
              <a:defRPr sz="3600"/>
            </a:lvl1pPr>
          </a:lstStyle>
          <a:p>
            <a:r>
              <a:rPr lang="en-AU"/>
              <a:t>CLICK TO EDIT TITLE</a:t>
            </a:r>
          </a:p>
        </p:txBody>
      </p:sp>
    </p:spTree>
    <p:extLst>
      <p:ext uri="{BB962C8B-B14F-4D97-AF65-F5344CB8AC3E}">
        <p14:creationId xmlns:p14="http://schemas.microsoft.com/office/powerpoint/2010/main" val="1497528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on Title">
    <p:spTree>
      <p:nvGrpSpPr>
        <p:cNvPr id="1" name=""/>
        <p:cNvGrpSpPr/>
        <p:nvPr/>
      </p:nvGrpSpPr>
      <p:grpSpPr>
        <a:xfrm>
          <a:off x="0" y="0"/>
          <a:ext cx="0" cy="0"/>
          <a:chOff x="0" y="0"/>
          <a:chExt cx="0" cy="0"/>
        </a:xfrm>
      </p:grpSpPr>
      <p:sp>
        <p:nvSpPr>
          <p:cNvPr id="5" name="Segnaposto immagine 4">
            <a:extLst>
              <a:ext uri="{FF2B5EF4-FFF2-40B4-BE49-F238E27FC236}">
                <a16:creationId xmlns:a16="http://schemas.microsoft.com/office/drawing/2014/main" id="{D272050E-7704-D74D-A90B-C511C774E173}"/>
              </a:ext>
            </a:extLst>
          </p:cNvPr>
          <p:cNvSpPr>
            <a:spLocks noGrp="1"/>
          </p:cNvSpPr>
          <p:nvPr>
            <p:ph type="pic" sz="quarter" idx="11"/>
          </p:nvPr>
        </p:nvSpPr>
        <p:spPr>
          <a:xfrm>
            <a:off x="246888" y="270480"/>
            <a:ext cx="11716512" cy="3102864"/>
          </a:xfrm>
          <a:prstGeom prst="rect">
            <a:avLst/>
          </a:prstGeom>
          <a:solidFill>
            <a:schemeClr val="accent1"/>
          </a:solidFill>
        </p:spPr>
        <p:txBody>
          <a:bodyPr/>
          <a:lstStyle/>
          <a:p>
            <a:endParaRPr lang="it-IT"/>
          </a:p>
        </p:txBody>
      </p:sp>
      <p:sp>
        <p:nvSpPr>
          <p:cNvPr id="6" name="Title 1">
            <a:extLst>
              <a:ext uri="{FF2B5EF4-FFF2-40B4-BE49-F238E27FC236}">
                <a16:creationId xmlns:a16="http://schemas.microsoft.com/office/drawing/2014/main" id="{4ACEC860-85DA-4543-94C5-6D6326291AD3}"/>
              </a:ext>
            </a:extLst>
          </p:cNvPr>
          <p:cNvSpPr>
            <a:spLocks noGrp="1"/>
          </p:cNvSpPr>
          <p:nvPr>
            <p:ph type="title" hasCustomPrompt="1"/>
          </p:nvPr>
        </p:nvSpPr>
        <p:spPr>
          <a:xfrm>
            <a:off x="412576" y="696981"/>
            <a:ext cx="7153564" cy="1094171"/>
          </a:xfrm>
          <a:prstGeom prst="rect">
            <a:avLst/>
          </a:prstGeom>
        </p:spPr>
        <p:txBody>
          <a:bodyPr lIns="0" rIns="0" anchor="b"/>
          <a:lstStyle>
            <a:lvl1pPr algn="l">
              <a:defRPr sz="3600">
                <a:solidFill>
                  <a:schemeClr val="bg1"/>
                </a:solidFill>
              </a:defRPr>
            </a:lvl1pPr>
          </a:lstStyle>
          <a:p>
            <a:r>
              <a:rPr lang="en-AU" dirty="0"/>
              <a:t>CLICK TO EDIT TITLE</a:t>
            </a:r>
          </a:p>
        </p:txBody>
      </p:sp>
      <p:sp>
        <p:nvSpPr>
          <p:cNvPr id="7" name="Text Placeholder 3">
            <a:extLst>
              <a:ext uri="{FF2B5EF4-FFF2-40B4-BE49-F238E27FC236}">
                <a16:creationId xmlns:a16="http://schemas.microsoft.com/office/drawing/2014/main" id="{F357E50E-5F24-485B-AEA9-73AB0F0C88B2}"/>
              </a:ext>
            </a:extLst>
          </p:cNvPr>
          <p:cNvSpPr>
            <a:spLocks noGrp="1"/>
          </p:cNvSpPr>
          <p:nvPr>
            <p:ph type="body" sz="quarter" idx="10" hasCustomPrompt="1"/>
          </p:nvPr>
        </p:nvSpPr>
        <p:spPr>
          <a:xfrm>
            <a:off x="412576" y="1778879"/>
            <a:ext cx="7153564" cy="387350"/>
          </a:xfrm>
          <a:prstGeom prst="rect">
            <a:avLst/>
          </a:prstGeom>
        </p:spPr>
        <p:txBody>
          <a:bodyPr lIns="0" rIns="0" anchor="ctr"/>
          <a:lstStyle>
            <a:lvl1pPr marL="0" indent="0">
              <a:buNone/>
              <a:defRPr sz="1400">
                <a:latin typeface="Brandon Grotesque Light" panose="020B0303020203060202" pitchFamily="34" charset="0"/>
              </a:defRPr>
            </a:lvl1pPr>
          </a:lstStyle>
          <a:p>
            <a:pPr lvl="0"/>
            <a:r>
              <a:rPr lang="en-AU" sz="1400" dirty="0">
                <a:latin typeface="Brandon Grotesque Light" panose="020B0303020203060202" pitchFamily="34" charset="0"/>
              </a:rPr>
              <a:t>CLICK TO ADD TEXT</a:t>
            </a:r>
            <a:endParaRPr lang="en-AU" dirty="0"/>
          </a:p>
        </p:txBody>
      </p:sp>
      <p:grpSp>
        <p:nvGrpSpPr>
          <p:cNvPr id="21" name="Gruppo 20">
            <a:extLst>
              <a:ext uri="{FF2B5EF4-FFF2-40B4-BE49-F238E27FC236}">
                <a16:creationId xmlns:a16="http://schemas.microsoft.com/office/drawing/2014/main" id="{20B555CE-E13A-DF4D-B46C-B69C9586AEE1}"/>
              </a:ext>
            </a:extLst>
          </p:cNvPr>
          <p:cNvGrpSpPr/>
          <p:nvPr userDrawn="1"/>
        </p:nvGrpSpPr>
        <p:grpSpPr>
          <a:xfrm>
            <a:off x="0" y="6238300"/>
            <a:ext cx="12192000" cy="610235"/>
            <a:chOff x="0" y="6252814"/>
            <a:chExt cx="12192000" cy="610235"/>
          </a:xfrm>
        </p:grpSpPr>
        <p:pic>
          <p:nvPicPr>
            <p:cNvPr id="22" name="Immagine 21">
              <a:extLst>
                <a:ext uri="{FF2B5EF4-FFF2-40B4-BE49-F238E27FC236}">
                  <a16:creationId xmlns:a16="http://schemas.microsoft.com/office/drawing/2014/main" id="{780CFF99-1D68-9E4A-B908-55EB39B7A52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23" name="Rettangolo 22">
              <a:extLst>
                <a:ext uri="{FF2B5EF4-FFF2-40B4-BE49-F238E27FC236}">
                  <a16:creationId xmlns:a16="http://schemas.microsoft.com/office/drawing/2014/main" id="{B77DA968-85F4-F749-944A-BBB972801294}"/>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4" name="Footer Placeholder 4139">
            <a:extLst>
              <a:ext uri="{FF2B5EF4-FFF2-40B4-BE49-F238E27FC236}">
                <a16:creationId xmlns:a16="http://schemas.microsoft.com/office/drawing/2014/main" id="{B2FBAFAF-EFF4-294D-ACE7-6C1751F9EFB3}"/>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25" name="Group 3">
            <a:extLst>
              <a:ext uri="{FF2B5EF4-FFF2-40B4-BE49-F238E27FC236}">
                <a16:creationId xmlns:a16="http://schemas.microsoft.com/office/drawing/2014/main" id="{C914EC9F-BE79-B340-9019-8D29A00B9BA5}"/>
              </a:ext>
            </a:extLst>
          </p:cNvPr>
          <p:cNvGrpSpPr/>
          <p:nvPr userDrawn="1"/>
        </p:nvGrpSpPr>
        <p:grpSpPr>
          <a:xfrm>
            <a:off x="9994489" y="6479090"/>
            <a:ext cx="1458517" cy="128906"/>
            <a:chOff x="9563108" y="6494796"/>
            <a:chExt cx="2067480" cy="182728"/>
          </a:xfrm>
        </p:grpSpPr>
        <p:cxnSp>
          <p:nvCxnSpPr>
            <p:cNvPr id="26" name="Google Shape;77;p16">
              <a:extLst>
                <a:ext uri="{FF2B5EF4-FFF2-40B4-BE49-F238E27FC236}">
                  <a16:creationId xmlns:a16="http://schemas.microsoft.com/office/drawing/2014/main" id="{E2FCB259-1936-C848-9759-4CB8649EE9D3}"/>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27" name="Graphic 5">
              <a:extLst>
                <a:ext uri="{FF2B5EF4-FFF2-40B4-BE49-F238E27FC236}">
                  <a16:creationId xmlns:a16="http://schemas.microsoft.com/office/drawing/2014/main" id="{9BEF6D1F-1CB8-8244-A664-5128D79DA3F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28" name="Footer Placeholder 4139">
            <a:extLst>
              <a:ext uri="{FF2B5EF4-FFF2-40B4-BE49-F238E27FC236}">
                <a16:creationId xmlns:a16="http://schemas.microsoft.com/office/drawing/2014/main" id="{6E9A14B8-A59E-384D-B822-43DEA543985C}"/>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Tree>
    <p:extLst>
      <p:ext uri="{BB962C8B-B14F-4D97-AF65-F5344CB8AC3E}">
        <p14:creationId xmlns:p14="http://schemas.microsoft.com/office/powerpoint/2010/main" val="1633366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sp>
        <p:nvSpPr>
          <p:cNvPr id="23" name="Text Placeholder 15">
            <a:extLst>
              <a:ext uri="{FF2B5EF4-FFF2-40B4-BE49-F238E27FC236}">
                <a16:creationId xmlns:a16="http://schemas.microsoft.com/office/drawing/2014/main" id="{6BAA7C3F-2B6F-48CD-A9D7-AB9F14BDCE99}"/>
              </a:ext>
            </a:extLst>
          </p:cNvPr>
          <p:cNvSpPr>
            <a:spLocks noGrp="1"/>
          </p:cNvSpPr>
          <p:nvPr>
            <p:ph type="body" sz="quarter" idx="13" hasCustomPrompt="1"/>
          </p:nvPr>
        </p:nvSpPr>
        <p:spPr>
          <a:xfrm>
            <a:off x="625149" y="1412777"/>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24" name="Text Placeholder 15">
            <a:extLst>
              <a:ext uri="{FF2B5EF4-FFF2-40B4-BE49-F238E27FC236}">
                <a16:creationId xmlns:a16="http://schemas.microsoft.com/office/drawing/2014/main" id="{A3B149EB-8063-4483-B954-F93AC4E91AF3}"/>
              </a:ext>
            </a:extLst>
          </p:cNvPr>
          <p:cNvSpPr>
            <a:spLocks noGrp="1"/>
          </p:cNvSpPr>
          <p:nvPr>
            <p:ph type="body" sz="quarter" idx="19" hasCustomPrompt="1"/>
          </p:nvPr>
        </p:nvSpPr>
        <p:spPr>
          <a:xfrm>
            <a:off x="625149" y="1972687"/>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25" name="Text Placeholder 15">
            <a:extLst>
              <a:ext uri="{FF2B5EF4-FFF2-40B4-BE49-F238E27FC236}">
                <a16:creationId xmlns:a16="http://schemas.microsoft.com/office/drawing/2014/main" id="{6109D39B-EF8C-494E-A476-E0EC979C98CC}"/>
              </a:ext>
            </a:extLst>
          </p:cNvPr>
          <p:cNvSpPr>
            <a:spLocks noGrp="1"/>
          </p:cNvSpPr>
          <p:nvPr>
            <p:ph type="body" sz="quarter" idx="20" hasCustomPrompt="1"/>
          </p:nvPr>
        </p:nvSpPr>
        <p:spPr>
          <a:xfrm>
            <a:off x="625149" y="2242384"/>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26" name="Text Placeholder 15">
            <a:extLst>
              <a:ext uri="{FF2B5EF4-FFF2-40B4-BE49-F238E27FC236}">
                <a16:creationId xmlns:a16="http://schemas.microsoft.com/office/drawing/2014/main" id="{98B74DF6-0C14-49E9-8E55-72DDB9F287B8}"/>
              </a:ext>
            </a:extLst>
          </p:cNvPr>
          <p:cNvSpPr>
            <a:spLocks noGrp="1"/>
          </p:cNvSpPr>
          <p:nvPr>
            <p:ph type="body" sz="quarter" idx="36" hasCustomPrompt="1"/>
          </p:nvPr>
        </p:nvSpPr>
        <p:spPr>
          <a:xfrm>
            <a:off x="625150" y="1702990"/>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27" name="Text Placeholder 15">
            <a:extLst>
              <a:ext uri="{FF2B5EF4-FFF2-40B4-BE49-F238E27FC236}">
                <a16:creationId xmlns:a16="http://schemas.microsoft.com/office/drawing/2014/main" id="{A05C0601-A4C4-4756-BA7B-2FFEA47AE0C7}"/>
              </a:ext>
            </a:extLst>
          </p:cNvPr>
          <p:cNvSpPr>
            <a:spLocks noGrp="1"/>
          </p:cNvSpPr>
          <p:nvPr>
            <p:ph type="body" sz="quarter" idx="47" hasCustomPrompt="1"/>
          </p:nvPr>
        </p:nvSpPr>
        <p:spPr>
          <a:xfrm>
            <a:off x="625149" y="2512081"/>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54" name="Connettore 1 66">
            <a:extLst>
              <a:ext uri="{FF2B5EF4-FFF2-40B4-BE49-F238E27FC236}">
                <a16:creationId xmlns:a16="http://schemas.microsoft.com/office/drawing/2014/main" id="{1FFEFD94-E70A-402E-B042-62AC36CFD336}"/>
              </a:ext>
            </a:extLst>
          </p:cNvPr>
          <p:cNvCxnSpPr>
            <a:cxnSpLocks/>
          </p:cNvCxnSpPr>
          <p:nvPr/>
        </p:nvCxnSpPr>
        <p:spPr>
          <a:xfrm>
            <a:off x="625149" y="1376363"/>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grpSp>
        <p:nvGrpSpPr>
          <p:cNvPr id="70" name="Gruppo 69">
            <a:extLst>
              <a:ext uri="{FF2B5EF4-FFF2-40B4-BE49-F238E27FC236}">
                <a16:creationId xmlns:a16="http://schemas.microsoft.com/office/drawing/2014/main" id="{F70575A6-1BC2-9D4D-9AFE-007F214A41EB}"/>
              </a:ext>
            </a:extLst>
          </p:cNvPr>
          <p:cNvGrpSpPr/>
          <p:nvPr userDrawn="1"/>
        </p:nvGrpSpPr>
        <p:grpSpPr>
          <a:xfrm>
            <a:off x="0" y="6238300"/>
            <a:ext cx="12192000" cy="610235"/>
            <a:chOff x="0" y="6252814"/>
            <a:chExt cx="12192000" cy="610235"/>
          </a:xfrm>
        </p:grpSpPr>
        <p:pic>
          <p:nvPicPr>
            <p:cNvPr id="71" name="Immagine 70">
              <a:extLst>
                <a:ext uri="{FF2B5EF4-FFF2-40B4-BE49-F238E27FC236}">
                  <a16:creationId xmlns:a16="http://schemas.microsoft.com/office/drawing/2014/main" id="{6E167008-6AFF-A246-A529-093D5461698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72" name="Rettangolo 71">
              <a:extLst>
                <a:ext uri="{FF2B5EF4-FFF2-40B4-BE49-F238E27FC236}">
                  <a16:creationId xmlns:a16="http://schemas.microsoft.com/office/drawing/2014/main" id="{83A9F120-5BCE-5E41-BB03-56CD8A3EA025}"/>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73" name="Footer Placeholder 4139">
            <a:extLst>
              <a:ext uri="{FF2B5EF4-FFF2-40B4-BE49-F238E27FC236}">
                <a16:creationId xmlns:a16="http://schemas.microsoft.com/office/drawing/2014/main" id="{6F8D71BA-F099-F24A-95D2-8CC8926820FB}"/>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74" name="Group 3">
            <a:extLst>
              <a:ext uri="{FF2B5EF4-FFF2-40B4-BE49-F238E27FC236}">
                <a16:creationId xmlns:a16="http://schemas.microsoft.com/office/drawing/2014/main" id="{8F06373B-7C34-6446-A70C-94D45340DB16}"/>
              </a:ext>
            </a:extLst>
          </p:cNvPr>
          <p:cNvGrpSpPr/>
          <p:nvPr userDrawn="1"/>
        </p:nvGrpSpPr>
        <p:grpSpPr>
          <a:xfrm>
            <a:off x="9994489" y="6479090"/>
            <a:ext cx="1458517" cy="128906"/>
            <a:chOff x="9563108" y="6494796"/>
            <a:chExt cx="2067480" cy="182728"/>
          </a:xfrm>
        </p:grpSpPr>
        <p:cxnSp>
          <p:nvCxnSpPr>
            <p:cNvPr id="75" name="Google Shape;77;p16">
              <a:extLst>
                <a:ext uri="{FF2B5EF4-FFF2-40B4-BE49-F238E27FC236}">
                  <a16:creationId xmlns:a16="http://schemas.microsoft.com/office/drawing/2014/main" id="{3072FFA6-FE4F-CB43-9FD4-7C1133CC0B60}"/>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76" name="Graphic 5">
              <a:extLst>
                <a:ext uri="{FF2B5EF4-FFF2-40B4-BE49-F238E27FC236}">
                  <a16:creationId xmlns:a16="http://schemas.microsoft.com/office/drawing/2014/main" id="{0273B443-55A7-A947-9446-8ED3243B77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77" name="Footer Placeholder 4139">
            <a:extLst>
              <a:ext uri="{FF2B5EF4-FFF2-40B4-BE49-F238E27FC236}">
                <a16:creationId xmlns:a16="http://schemas.microsoft.com/office/drawing/2014/main" id="{9AE00A54-7E85-2C41-8121-596A2E64E23A}"/>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78" name="Text Placeholder 15">
            <a:extLst>
              <a:ext uri="{FF2B5EF4-FFF2-40B4-BE49-F238E27FC236}">
                <a16:creationId xmlns:a16="http://schemas.microsoft.com/office/drawing/2014/main" id="{956E7E0A-F1D8-1748-937A-44C0563C5449}"/>
              </a:ext>
            </a:extLst>
          </p:cNvPr>
          <p:cNvSpPr>
            <a:spLocks noGrp="1"/>
          </p:cNvSpPr>
          <p:nvPr>
            <p:ph type="body" sz="quarter" idx="73" hasCustomPrompt="1"/>
          </p:nvPr>
        </p:nvSpPr>
        <p:spPr>
          <a:xfrm>
            <a:off x="625149" y="2998866"/>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79" name="Text Placeholder 15">
            <a:extLst>
              <a:ext uri="{FF2B5EF4-FFF2-40B4-BE49-F238E27FC236}">
                <a16:creationId xmlns:a16="http://schemas.microsoft.com/office/drawing/2014/main" id="{CD464EA6-4E8A-4443-A2F1-6D97342E47B5}"/>
              </a:ext>
            </a:extLst>
          </p:cNvPr>
          <p:cNvSpPr>
            <a:spLocks noGrp="1"/>
          </p:cNvSpPr>
          <p:nvPr>
            <p:ph type="body" sz="quarter" idx="74" hasCustomPrompt="1"/>
          </p:nvPr>
        </p:nvSpPr>
        <p:spPr>
          <a:xfrm>
            <a:off x="625149" y="3558776"/>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80" name="Text Placeholder 15">
            <a:extLst>
              <a:ext uri="{FF2B5EF4-FFF2-40B4-BE49-F238E27FC236}">
                <a16:creationId xmlns:a16="http://schemas.microsoft.com/office/drawing/2014/main" id="{45F1F7A2-E6C8-D04A-AC37-0F0A0B3CC76C}"/>
              </a:ext>
            </a:extLst>
          </p:cNvPr>
          <p:cNvSpPr>
            <a:spLocks noGrp="1"/>
          </p:cNvSpPr>
          <p:nvPr>
            <p:ph type="body" sz="quarter" idx="75" hasCustomPrompt="1"/>
          </p:nvPr>
        </p:nvSpPr>
        <p:spPr>
          <a:xfrm>
            <a:off x="625149" y="3828473"/>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81" name="Text Placeholder 15">
            <a:extLst>
              <a:ext uri="{FF2B5EF4-FFF2-40B4-BE49-F238E27FC236}">
                <a16:creationId xmlns:a16="http://schemas.microsoft.com/office/drawing/2014/main" id="{5F2B94D1-5B05-6448-B162-0A97499A0D9D}"/>
              </a:ext>
            </a:extLst>
          </p:cNvPr>
          <p:cNvSpPr>
            <a:spLocks noGrp="1"/>
          </p:cNvSpPr>
          <p:nvPr>
            <p:ph type="body" sz="quarter" idx="76" hasCustomPrompt="1"/>
          </p:nvPr>
        </p:nvSpPr>
        <p:spPr>
          <a:xfrm>
            <a:off x="625150" y="3289079"/>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82" name="Text Placeholder 15">
            <a:extLst>
              <a:ext uri="{FF2B5EF4-FFF2-40B4-BE49-F238E27FC236}">
                <a16:creationId xmlns:a16="http://schemas.microsoft.com/office/drawing/2014/main" id="{99D50F03-3152-8B4C-8110-53876D6C1268}"/>
              </a:ext>
            </a:extLst>
          </p:cNvPr>
          <p:cNvSpPr>
            <a:spLocks noGrp="1"/>
          </p:cNvSpPr>
          <p:nvPr>
            <p:ph type="body" sz="quarter" idx="77" hasCustomPrompt="1"/>
          </p:nvPr>
        </p:nvSpPr>
        <p:spPr>
          <a:xfrm>
            <a:off x="625149" y="4098170"/>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83" name="Connettore 1 66">
            <a:extLst>
              <a:ext uri="{FF2B5EF4-FFF2-40B4-BE49-F238E27FC236}">
                <a16:creationId xmlns:a16="http://schemas.microsoft.com/office/drawing/2014/main" id="{D8E38BCF-0F72-4E4F-BB35-118EFA3E20D1}"/>
              </a:ext>
            </a:extLst>
          </p:cNvPr>
          <p:cNvCxnSpPr>
            <a:cxnSpLocks/>
          </p:cNvCxnSpPr>
          <p:nvPr userDrawn="1"/>
        </p:nvCxnSpPr>
        <p:spPr>
          <a:xfrm>
            <a:off x="625149" y="2962452"/>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84" name="Text Placeholder 15">
            <a:extLst>
              <a:ext uri="{FF2B5EF4-FFF2-40B4-BE49-F238E27FC236}">
                <a16:creationId xmlns:a16="http://schemas.microsoft.com/office/drawing/2014/main" id="{FE374487-7EBB-9842-8BE1-8A5F93D62CDA}"/>
              </a:ext>
            </a:extLst>
          </p:cNvPr>
          <p:cNvSpPr>
            <a:spLocks noGrp="1"/>
          </p:cNvSpPr>
          <p:nvPr>
            <p:ph type="body" sz="quarter" idx="78" hasCustomPrompt="1"/>
          </p:nvPr>
        </p:nvSpPr>
        <p:spPr>
          <a:xfrm>
            <a:off x="625149" y="4584955"/>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85" name="Text Placeholder 15">
            <a:extLst>
              <a:ext uri="{FF2B5EF4-FFF2-40B4-BE49-F238E27FC236}">
                <a16:creationId xmlns:a16="http://schemas.microsoft.com/office/drawing/2014/main" id="{95B6F7DD-925E-8C43-B346-94AE1F3C5134}"/>
              </a:ext>
            </a:extLst>
          </p:cNvPr>
          <p:cNvSpPr>
            <a:spLocks noGrp="1"/>
          </p:cNvSpPr>
          <p:nvPr>
            <p:ph type="body" sz="quarter" idx="79" hasCustomPrompt="1"/>
          </p:nvPr>
        </p:nvSpPr>
        <p:spPr>
          <a:xfrm>
            <a:off x="625149" y="5144865"/>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86" name="Text Placeholder 15">
            <a:extLst>
              <a:ext uri="{FF2B5EF4-FFF2-40B4-BE49-F238E27FC236}">
                <a16:creationId xmlns:a16="http://schemas.microsoft.com/office/drawing/2014/main" id="{26B6B9CB-5083-664F-8914-FBD9B98EDA0C}"/>
              </a:ext>
            </a:extLst>
          </p:cNvPr>
          <p:cNvSpPr>
            <a:spLocks noGrp="1"/>
          </p:cNvSpPr>
          <p:nvPr>
            <p:ph type="body" sz="quarter" idx="80" hasCustomPrompt="1"/>
          </p:nvPr>
        </p:nvSpPr>
        <p:spPr>
          <a:xfrm>
            <a:off x="625149" y="5414562"/>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87" name="Text Placeholder 15">
            <a:extLst>
              <a:ext uri="{FF2B5EF4-FFF2-40B4-BE49-F238E27FC236}">
                <a16:creationId xmlns:a16="http://schemas.microsoft.com/office/drawing/2014/main" id="{216F30A3-B897-F140-BA96-1DCEFF8CC6A0}"/>
              </a:ext>
            </a:extLst>
          </p:cNvPr>
          <p:cNvSpPr>
            <a:spLocks noGrp="1"/>
          </p:cNvSpPr>
          <p:nvPr>
            <p:ph type="body" sz="quarter" idx="81" hasCustomPrompt="1"/>
          </p:nvPr>
        </p:nvSpPr>
        <p:spPr>
          <a:xfrm>
            <a:off x="625150" y="4875168"/>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88" name="Text Placeholder 15">
            <a:extLst>
              <a:ext uri="{FF2B5EF4-FFF2-40B4-BE49-F238E27FC236}">
                <a16:creationId xmlns:a16="http://schemas.microsoft.com/office/drawing/2014/main" id="{2C879E88-49CB-E646-9E48-5EB417F55861}"/>
              </a:ext>
            </a:extLst>
          </p:cNvPr>
          <p:cNvSpPr>
            <a:spLocks noGrp="1"/>
          </p:cNvSpPr>
          <p:nvPr>
            <p:ph type="body" sz="quarter" idx="82" hasCustomPrompt="1"/>
          </p:nvPr>
        </p:nvSpPr>
        <p:spPr>
          <a:xfrm>
            <a:off x="625149" y="5684259"/>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89" name="Connettore 1 66">
            <a:extLst>
              <a:ext uri="{FF2B5EF4-FFF2-40B4-BE49-F238E27FC236}">
                <a16:creationId xmlns:a16="http://schemas.microsoft.com/office/drawing/2014/main" id="{7FDA34A0-0487-FB4D-B766-C5AE9FC579B3}"/>
              </a:ext>
            </a:extLst>
          </p:cNvPr>
          <p:cNvCxnSpPr>
            <a:cxnSpLocks/>
          </p:cNvCxnSpPr>
          <p:nvPr userDrawn="1"/>
        </p:nvCxnSpPr>
        <p:spPr>
          <a:xfrm>
            <a:off x="625149" y="4548541"/>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08" name="Text Placeholder 15">
            <a:extLst>
              <a:ext uri="{FF2B5EF4-FFF2-40B4-BE49-F238E27FC236}">
                <a16:creationId xmlns:a16="http://schemas.microsoft.com/office/drawing/2014/main" id="{62BA0090-39F8-FB48-B612-4F7FF7D779A0}"/>
              </a:ext>
            </a:extLst>
          </p:cNvPr>
          <p:cNvSpPr>
            <a:spLocks noGrp="1"/>
          </p:cNvSpPr>
          <p:nvPr>
            <p:ph type="body" sz="quarter" idx="83" hasCustomPrompt="1"/>
          </p:nvPr>
        </p:nvSpPr>
        <p:spPr>
          <a:xfrm>
            <a:off x="6420022" y="1412777"/>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109" name="Text Placeholder 15">
            <a:extLst>
              <a:ext uri="{FF2B5EF4-FFF2-40B4-BE49-F238E27FC236}">
                <a16:creationId xmlns:a16="http://schemas.microsoft.com/office/drawing/2014/main" id="{7D4B1B90-9FFC-7B4D-93EC-5720BF7433E3}"/>
              </a:ext>
            </a:extLst>
          </p:cNvPr>
          <p:cNvSpPr>
            <a:spLocks noGrp="1"/>
          </p:cNvSpPr>
          <p:nvPr>
            <p:ph type="body" sz="quarter" idx="84" hasCustomPrompt="1"/>
          </p:nvPr>
        </p:nvSpPr>
        <p:spPr>
          <a:xfrm>
            <a:off x="6420022" y="1972687"/>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110" name="Text Placeholder 15">
            <a:extLst>
              <a:ext uri="{FF2B5EF4-FFF2-40B4-BE49-F238E27FC236}">
                <a16:creationId xmlns:a16="http://schemas.microsoft.com/office/drawing/2014/main" id="{DE027206-2AA4-3948-BD26-62C269F90C46}"/>
              </a:ext>
            </a:extLst>
          </p:cNvPr>
          <p:cNvSpPr>
            <a:spLocks noGrp="1"/>
          </p:cNvSpPr>
          <p:nvPr>
            <p:ph type="body" sz="quarter" idx="85" hasCustomPrompt="1"/>
          </p:nvPr>
        </p:nvSpPr>
        <p:spPr>
          <a:xfrm>
            <a:off x="6420022" y="2242384"/>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111" name="Text Placeholder 15">
            <a:extLst>
              <a:ext uri="{FF2B5EF4-FFF2-40B4-BE49-F238E27FC236}">
                <a16:creationId xmlns:a16="http://schemas.microsoft.com/office/drawing/2014/main" id="{12A64952-C933-E245-B406-893DB12187DA}"/>
              </a:ext>
            </a:extLst>
          </p:cNvPr>
          <p:cNvSpPr>
            <a:spLocks noGrp="1"/>
          </p:cNvSpPr>
          <p:nvPr>
            <p:ph type="body" sz="quarter" idx="86" hasCustomPrompt="1"/>
          </p:nvPr>
        </p:nvSpPr>
        <p:spPr>
          <a:xfrm>
            <a:off x="6420023" y="1702990"/>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112" name="Text Placeholder 15">
            <a:extLst>
              <a:ext uri="{FF2B5EF4-FFF2-40B4-BE49-F238E27FC236}">
                <a16:creationId xmlns:a16="http://schemas.microsoft.com/office/drawing/2014/main" id="{74D4E68D-B8A1-E642-B5FA-737EDD4E344E}"/>
              </a:ext>
            </a:extLst>
          </p:cNvPr>
          <p:cNvSpPr>
            <a:spLocks noGrp="1"/>
          </p:cNvSpPr>
          <p:nvPr>
            <p:ph type="body" sz="quarter" idx="87" hasCustomPrompt="1"/>
          </p:nvPr>
        </p:nvSpPr>
        <p:spPr>
          <a:xfrm>
            <a:off x="6420022" y="2512081"/>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113" name="Connettore 1 66">
            <a:extLst>
              <a:ext uri="{FF2B5EF4-FFF2-40B4-BE49-F238E27FC236}">
                <a16:creationId xmlns:a16="http://schemas.microsoft.com/office/drawing/2014/main" id="{3F40ECCB-B7D9-E748-A259-92F32E1E75B4}"/>
              </a:ext>
            </a:extLst>
          </p:cNvPr>
          <p:cNvCxnSpPr>
            <a:cxnSpLocks/>
          </p:cNvCxnSpPr>
          <p:nvPr userDrawn="1"/>
        </p:nvCxnSpPr>
        <p:spPr>
          <a:xfrm>
            <a:off x="6420022" y="1376363"/>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14" name="Text Placeholder 15">
            <a:extLst>
              <a:ext uri="{FF2B5EF4-FFF2-40B4-BE49-F238E27FC236}">
                <a16:creationId xmlns:a16="http://schemas.microsoft.com/office/drawing/2014/main" id="{7835BC0E-1A59-9442-B4F9-EF66EE3A1FA6}"/>
              </a:ext>
            </a:extLst>
          </p:cNvPr>
          <p:cNvSpPr>
            <a:spLocks noGrp="1"/>
          </p:cNvSpPr>
          <p:nvPr>
            <p:ph type="body" sz="quarter" idx="88" hasCustomPrompt="1"/>
          </p:nvPr>
        </p:nvSpPr>
        <p:spPr>
          <a:xfrm>
            <a:off x="6420022" y="2998866"/>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115" name="Text Placeholder 15">
            <a:extLst>
              <a:ext uri="{FF2B5EF4-FFF2-40B4-BE49-F238E27FC236}">
                <a16:creationId xmlns:a16="http://schemas.microsoft.com/office/drawing/2014/main" id="{DCD779D9-2FCD-754F-83CB-DBF7C170133F}"/>
              </a:ext>
            </a:extLst>
          </p:cNvPr>
          <p:cNvSpPr>
            <a:spLocks noGrp="1"/>
          </p:cNvSpPr>
          <p:nvPr>
            <p:ph type="body" sz="quarter" idx="89" hasCustomPrompt="1"/>
          </p:nvPr>
        </p:nvSpPr>
        <p:spPr>
          <a:xfrm>
            <a:off x="6420022" y="3558776"/>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116" name="Text Placeholder 15">
            <a:extLst>
              <a:ext uri="{FF2B5EF4-FFF2-40B4-BE49-F238E27FC236}">
                <a16:creationId xmlns:a16="http://schemas.microsoft.com/office/drawing/2014/main" id="{88A6B5AA-A61E-A24B-94A3-458CC7D85D7D}"/>
              </a:ext>
            </a:extLst>
          </p:cNvPr>
          <p:cNvSpPr>
            <a:spLocks noGrp="1"/>
          </p:cNvSpPr>
          <p:nvPr>
            <p:ph type="body" sz="quarter" idx="90" hasCustomPrompt="1"/>
          </p:nvPr>
        </p:nvSpPr>
        <p:spPr>
          <a:xfrm>
            <a:off x="6420022" y="3828473"/>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117" name="Text Placeholder 15">
            <a:extLst>
              <a:ext uri="{FF2B5EF4-FFF2-40B4-BE49-F238E27FC236}">
                <a16:creationId xmlns:a16="http://schemas.microsoft.com/office/drawing/2014/main" id="{778C39C1-8D90-0E44-8F6D-FE36CFFFB817}"/>
              </a:ext>
            </a:extLst>
          </p:cNvPr>
          <p:cNvSpPr>
            <a:spLocks noGrp="1"/>
          </p:cNvSpPr>
          <p:nvPr>
            <p:ph type="body" sz="quarter" idx="91" hasCustomPrompt="1"/>
          </p:nvPr>
        </p:nvSpPr>
        <p:spPr>
          <a:xfrm>
            <a:off x="6420023" y="3289079"/>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118" name="Text Placeholder 15">
            <a:extLst>
              <a:ext uri="{FF2B5EF4-FFF2-40B4-BE49-F238E27FC236}">
                <a16:creationId xmlns:a16="http://schemas.microsoft.com/office/drawing/2014/main" id="{412CAEF5-AD06-C540-9AEC-D604C4307539}"/>
              </a:ext>
            </a:extLst>
          </p:cNvPr>
          <p:cNvSpPr>
            <a:spLocks noGrp="1"/>
          </p:cNvSpPr>
          <p:nvPr>
            <p:ph type="body" sz="quarter" idx="92" hasCustomPrompt="1"/>
          </p:nvPr>
        </p:nvSpPr>
        <p:spPr>
          <a:xfrm>
            <a:off x="6420022" y="4098170"/>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119" name="Connettore 1 66">
            <a:extLst>
              <a:ext uri="{FF2B5EF4-FFF2-40B4-BE49-F238E27FC236}">
                <a16:creationId xmlns:a16="http://schemas.microsoft.com/office/drawing/2014/main" id="{15D84784-F92E-A548-A912-78AEB879FD1A}"/>
              </a:ext>
            </a:extLst>
          </p:cNvPr>
          <p:cNvCxnSpPr>
            <a:cxnSpLocks/>
          </p:cNvCxnSpPr>
          <p:nvPr userDrawn="1"/>
        </p:nvCxnSpPr>
        <p:spPr>
          <a:xfrm>
            <a:off x="6420022" y="2962452"/>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20" name="Text Placeholder 15">
            <a:extLst>
              <a:ext uri="{FF2B5EF4-FFF2-40B4-BE49-F238E27FC236}">
                <a16:creationId xmlns:a16="http://schemas.microsoft.com/office/drawing/2014/main" id="{536CC7D6-8D56-4F40-895D-5F609AA18BDB}"/>
              </a:ext>
            </a:extLst>
          </p:cNvPr>
          <p:cNvSpPr>
            <a:spLocks noGrp="1"/>
          </p:cNvSpPr>
          <p:nvPr>
            <p:ph type="body" sz="quarter" idx="93" hasCustomPrompt="1"/>
          </p:nvPr>
        </p:nvSpPr>
        <p:spPr>
          <a:xfrm>
            <a:off x="6420022" y="4584955"/>
            <a:ext cx="5184000" cy="236517"/>
          </a:xfrm>
          <a:prstGeom prst="rect">
            <a:avLst/>
          </a:prstGeom>
        </p:spPr>
        <p:txBody>
          <a:bodyPr lIns="0" tIns="46800" rIns="0"/>
          <a:lstStyle>
            <a:lvl1pPr marL="0" indent="0">
              <a:buNone/>
              <a:defRPr sz="1400" b="1" spc="150" baseline="0">
                <a:solidFill>
                  <a:schemeClr val="tx1"/>
                </a:solidFill>
              </a:defRPr>
            </a:lvl1pPr>
            <a:lvl2pPr>
              <a:defRPr sz="1200">
                <a:solidFill>
                  <a:schemeClr val="tx1"/>
                </a:solidFill>
              </a:defRPr>
            </a:lvl2pPr>
          </a:lstStyle>
          <a:p>
            <a:pPr lvl="0"/>
            <a:r>
              <a:rPr lang="en-US"/>
              <a:t>Name</a:t>
            </a:r>
          </a:p>
        </p:txBody>
      </p:sp>
      <p:sp>
        <p:nvSpPr>
          <p:cNvPr id="121" name="Text Placeholder 15">
            <a:extLst>
              <a:ext uri="{FF2B5EF4-FFF2-40B4-BE49-F238E27FC236}">
                <a16:creationId xmlns:a16="http://schemas.microsoft.com/office/drawing/2014/main" id="{714396A8-4D19-F64A-9A2B-94D4D9C5082B}"/>
              </a:ext>
            </a:extLst>
          </p:cNvPr>
          <p:cNvSpPr>
            <a:spLocks noGrp="1"/>
          </p:cNvSpPr>
          <p:nvPr>
            <p:ph type="body" sz="quarter" idx="94" hasCustomPrompt="1"/>
          </p:nvPr>
        </p:nvSpPr>
        <p:spPr>
          <a:xfrm>
            <a:off x="6420022" y="5144865"/>
            <a:ext cx="5184000" cy="216000"/>
          </a:xfrm>
          <a:prstGeom prst="rect">
            <a:avLst/>
          </a:prstGeom>
        </p:spPr>
        <p:txBody>
          <a:bodyPr lIns="0" tIns="46800" rIns="0">
            <a:normAutofit/>
          </a:bodyPr>
          <a:lstStyle>
            <a:lvl1pPr marL="0" indent="0">
              <a:buNone/>
              <a:defRPr sz="1200" b="0" cap="none" spc="0" baseline="0">
                <a:solidFill>
                  <a:srgbClr val="7ABAB1"/>
                </a:solidFill>
                <a:latin typeface="+mn-lt"/>
              </a:defRPr>
            </a:lvl1pPr>
            <a:lvl2pPr>
              <a:defRPr sz="1200">
                <a:solidFill>
                  <a:schemeClr val="tx1"/>
                </a:solidFill>
              </a:defRPr>
            </a:lvl2pPr>
          </a:lstStyle>
          <a:p>
            <a:pPr lvl="0"/>
            <a:r>
              <a:rPr lang="en-US" dirty="0"/>
              <a:t>Email address</a:t>
            </a:r>
          </a:p>
        </p:txBody>
      </p:sp>
      <p:sp>
        <p:nvSpPr>
          <p:cNvPr id="122" name="Text Placeholder 15">
            <a:extLst>
              <a:ext uri="{FF2B5EF4-FFF2-40B4-BE49-F238E27FC236}">
                <a16:creationId xmlns:a16="http://schemas.microsoft.com/office/drawing/2014/main" id="{3AFBFB72-2D25-5A40-87CA-A9F766B569E5}"/>
              </a:ext>
            </a:extLst>
          </p:cNvPr>
          <p:cNvSpPr>
            <a:spLocks noGrp="1"/>
          </p:cNvSpPr>
          <p:nvPr>
            <p:ph type="body" sz="quarter" idx="95" hasCustomPrompt="1"/>
          </p:nvPr>
        </p:nvSpPr>
        <p:spPr>
          <a:xfrm>
            <a:off x="6420022" y="5414562"/>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Phone</a:t>
            </a:r>
          </a:p>
        </p:txBody>
      </p:sp>
      <p:sp>
        <p:nvSpPr>
          <p:cNvPr id="123" name="Text Placeholder 15">
            <a:extLst>
              <a:ext uri="{FF2B5EF4-FFF2-40B4-BE49-F238E27FC236}">
                <a16:creationId xmlns:a16="http://schemas.microsoft.com/office/drawing/2014/main" id="{BB71D93A-4231-9149-9E42-887E379D501F}"/>
              </a:ext>
            </a:extLst>
          </p:cNvPr>
          <p:cNvSpPr>
            <a:spLocks noGrp="1"/>
          </p:cNvSpPr>
          <p:nvPr>
            <p:ph type="body" sz="quarter" idx="96" hasCustomPrompt="1"/>
          </p:nvPr>
        </p:nvSpPr>
        <p:spPr>
          <a:xfrm>
            <a:off x="6420023" y="4875168"/>
            <a:ext cx="5183993"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Title</a:t>
            </a:r>
          </a:p>
        </p:txBody>
      </p:sp>
      <p:sp>
        <p:nvSpPr>
          <p:cNvPr id="124" name="Text Placeholder 15">
            <a:extLst>
              <a:ext uri="{FF2B5EF4-FFF2-40B4-BE49-F238E27FC236}">
                <a16:creationId xmlns:a16="http://schemas.microsoft.com/office/drawing/2014/main" id="{2554E738-2DBC-E74D-8B93-5794AB937ECE}"/>
              </a:ext>
            </a:extLst>
          </p:cNvPr>
          <p:cNvSpPr>
            <a:spLocks noGrp="1"/>
          </p:cNvSpPr>
          <p:nvPr>
            <p:ph type="body" sz="quarter" idx="97" hasCustomPrompt="1"/>
          </p:nvPr>
        </p:nvSpPr>
        <p:spPr>
          <a:xfrm>
            <a:off x="6420022" y="5684259"/>
            <a:ext cx="5184000" cy="216000"/>
          </a:xfrm>
          <a:prstGeom prst="rect">
            <a:avLst/>
          </a:prstGeom>
        </p:spPr>
        <p:txBody>
          <a:bodyPr lIns="0" tIns="46800" rIns="0"/>
          <a:lstStyle>
            <a:lvl1pPr marL="0" indent="0">
              <a:buNone/>
              <a:defRPr sz="1200" b="0" cap="none" spc="0" baseline="0">
                <a:solidFill>
                  <a:schemeClr val="tx1"/>
                </a:solidFill>
                <a:latin typeface="+mn-lt"/>
              </a:defRPr>
            </a:lvl1pPr>
            <a:lvl2pPr>
              <a:defRPr sz="1200">
                <a:solidFill>
                  <a:schemeClr val="tx1"/>
                </a:solidFill>
              </a:defRPr>
            </a:lvl2pPr>
          </a:lstStyle>
          <a:p>
            <a:pPr lvl="0"/>
            <a:r>
              <a:rPr lang="en-US"/>
              <a:t>Fax</a:t>
            </a:r>
          </a:p>
        </p:txBody>
      </p:sp>
      <p:cxnSp>
        <p:nvCxnSpPr>
          <p:cNvPr id="125" name="Connettore 1 66">
            <a:extLst>
              <a:ext uri="{FF2B5EF4-FFF2-40B4-BE49-F238E27FC236}">
                <a16:creationId xmlns:a16="http://schemas.microsoft.com/office/drawing/2014/main" id="{9A32F335-E106-664F-9C3D-C4048DCF3641}"/>
              </a:ext>
            </a:extLst>
          </p:cNvPr>
          <p:cNvCxnSpPr>
            <a:cxnSpLocks/>
          </p:cNvCxnSpPr>
          <p:nvPr userDrawn="1"/>
        </p:nvCxnSpPr>
        <p:spPr>
          <a:xfrm>
            <a:off x="6420022" y="4548541"/>
            <a:ext cx="5183994"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26" name="Title 1">
            <a:extLst>
              <a:ext uri="{FF2B5EF4-FFF2-40B4-BE49-F238E27FC236}">
                <a16:creationId xmlns:a16="http://schemas.microsoft.com/office/drawing/2014/main" id="{39C763B3-E16A-7944-A6FF-8560F4C280CF}"/>
              </a:ext>
            </a:extLst>
          </p:cNvPr>
          <p:cNvSpPr>
            <a:spLocks noGrp="1"/>
          </p:cNvSpPr>
          <p:nvPr>
            <p:ph type="title" hasCustomPrompt="1"/>
          </p:nvPr>
        </p:nvSpPr>
        <p:spPr>
          <a:xfrm>
            <a:off x="118605" y="510015"/>
            <a:ext cx="11835872" cy="604781"/>
          </a:xfrm>
          <a:prstGeom prst="rect">
            <a:avLst/>
          </a:prstGeom>
        </p:spPr>
        <p:txBody>
          <a:bodyPr anchor="t">
            <a:spAutoFit/>
          </a:bodyPr>
          <a:lstStyle>
            <a:lvl1pPr algn="l">
              <a:defRPr sz="3600"/>
            </a:lvl1pPr>
          </a:lstStyle>
          <a:p>
            <a:r>
              <a:rPr lang="en-AU"/>
              <a:t>CLICK TO EDIT TITLE</a:t>
            </a:r>
          </a:p>
        </p:txBody>
      </p:sp>
    </p:spTree>
    <p:extLst>
      <p:ext uri="{BB962C8B-B14F-4D97-AF65-F5344CB8AC3E}">
        <p14:creationId xmlns:p14="http://schemas.microsoft.com/office/powerpoint/2010/main" val="95740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x Team">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2DD9F5F9-CA22-40C2-9609-4B0442286C87}"/>
              </a:ext>
            </a:extLst>
          </p:cNvPr>
          <p:cNvSpPr>
            <a:spLocks noGrp="1" noChangeAspect="1"/>
          </p:cNvSpPr>
          <p:nvPr>
            <p:ph type="pic" sz="quarter" idx="14" hasCustomPrompt="1"/>
          </p:nvPr>
        </p:nvSpPr>
        <p:spPr>
          <a:xfrm>
            <a:off x="321015" y="1258021"/>
            <a:ext cx="1224000" cy="1224000"/>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4" name="Text Placeholder 122">
            <a:extLst>
              <a:ext uri="{FF2B5EF4-FFF2-40B4-BE49-F238E27FC236}">
                <a16:creationId xmlns:a16="http://schemas.microsoft.com/office/drawing/2014/main" id="{F54C1D5F-21D6-4CB5-B227-26E65E063833}"/>
              </a:ext>
            </a:extLst>
          </p:cNvPr>
          <p:cNvSpPr>
            <a:spLocks noGrp="1"/>
          </p:cNvSpPr>
          <p:nvPr>
            <p:ph type="body" sz="quarter" idx="15" hasCustomPrompt="1"/>
          </p:nvPr>
        </p:nvSpPr>
        <p:spPr>
          <a:xfrm>
            <a:off x="1689289" y="1903892"/>
            <a:ext cx="4118579"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5" name="Text Placeholder 125">
            <a:extLst>
              <a:ext uri="{FF2B5EF4-FFF2-40B4-BE49-F238E27FC236}">
                <a16:creationId xmlns:a16="http://schemas.microsoft.com/office/drawing/2014/main" id="{1573B32B-7DF7-49E2-96E0-8E9795C829B2}"/>
              </a:ext>
            </a:extLst>
          </p:cNvPr>
          <p:cNvSpPr>
            <a:spLocks noGrp="1"/>
          </p:cNvSpPr>
          <p:nvPr>
            <p:ph type="body" sz="quarter" idx="17" hasCustomPrompt="1"/>
          </p:nvPr>
        </p:nvSpPr>
        <p:spPr>
          <a:xfrm>
            <a:off x="563801" y="5695170"/>
            <a:ext cx="5231607" cy="191187"/>
          </a:xfrm>
          <a:prstGeom prst="rect">
            <a:avLst/>
          </a:prstGeom>
        </p:spPr>
        <p:txBody>
          <a:bodyPr>
            <a:norm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6" name="Text Placeholder 125">
            <a:extLst>
              <a:ext uri="{FF2B5EF4-FFF2-40B4-BE49-F238E27FC236}">
                <a16:creationId xmlns:a16="http://schemas.microsoft.com/office/drawing/2014/main" id="{6C175137-1F67-444B-BB54-72643A4D8F3E}"/>
              </a:ext>
            </a:extLst>
          </p:cNvPr>
          <p:cNvSpPr>
            <a:spLocks noGrp="1"/>
          </p:cNvSpPr>
          <p:nvPr>
            <p:ph type="body" sz="quarter" idx="18" hasCustomPrompt="1"/>
          </p:nvPr>
        </p:nvSpPr>
        <p:spPr>
          <a:xfrm>
            <a:off x="563801" y="5903887"/>
            <a:ext cx="5231606" cy="191187"/>
          </a:xfrm>
          <a:prstGeom prst="rect">
            <a:avLst/>
          </a:prstGeom>
        </p:spPr>
        <p:txBody>
          <a:bodyPr>
            <a:norm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7" name="Graphic 23">
            <a:extLst>
              <a:ext uri="{FF2B5EF4-FFF2-40B4-BE49-F238E27FC236}">
                <a16:creationId xmlns:a16="http://schemas.microsoft.com/office/drawing/2014/main" id="{FC8E47C4-326E-49CA-AC38-6F315C41BF04}"/>
              </a:ext>
            </a:extLst>
          </p:cNvPr>
          <p:cNvGrpSpPr/>
          <p:nvPr userDrawn="1"/>
        </p:nvGrpSpPr>
        <p:grpSpPr>
          <a:xfrm>
            <a:off x="321015" y="5733400"/>
            <a:ext cx="167312" cy="125482"/>
            <a:chOff x="4286250" y="3143250"/>
            <a:chExt cx="571500" cy="571500"/>
          </a:xfrm>
          <a:solidFill>
            <a:srgbClr val="7ABAB1"/>
          </a:solidFill>
        </p:grpSpPr>
        <p:sp>
          <p:nvSpPr>
            <p:cNvPr id="8" name="Freeform: Shape 7">
              <a:extLst>
                <a:ext uri="{FF2B5EF4-FFF2-40B4-BE49-F238E27FC236}">
                  <a16:creationId xmlns:a16="http://schemas.microsoft.com/office/drawing/2014/main" id="{78DD61E2-C7B2-4FDB-B9A0-C27DE708A464}"/>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900"/>
            </a:p>
          </p:txBody>
        </p:sp>
        <p:sp>
          <p:nvSpPr>
            <p:cNvPr id="9" name="Freeform: Shape 8">
              <a:extLst>
                <a:ext uri="{FF2B5EF4-FFF2-40B4-BE49-F238E27FC236}">
                  <a16:creationId xmlns:a16="http://schemas.microsoft.com/office/drawing/2014/main" id="{7D847B8D-887F-4D04-83CB-FD1366FC992F}"/>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900"/>
            </a:p>
          </p:txBody>
        </p:sp>
        <p:sp>
          <p:nvSpPr>
            <p:cNvPr id="10" name="Freeform: Shape 9">
              <a:extLst>
                <a:ext uri="{FF2B5EF4-FFF2-40B4-BE49-F238E27FC236}">
                  <a16:creationId xmlns:a16="http://schemas.microsoft.com/office/drawing/2014/main" id="{0634C6D2-D1A7-4299-B367-BFE3D60AF331}"/>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900"/>
            </a:p>
          </p:txBody>
        </p:sp>
        <p:sp>
          <p:nvSpPr>
            <p:cNvPr id="11" name="Freeform: Shape 10">
              <a:extLst>
                <a:ext uri="{FF2B5EF4-FFF2-40B4-BE49-F238E27FC236}">
                  <a16:creationId xmlns:a16="http://schemas.microsoft.com/office/drawing/2014/main" id="{DF8BD862-932B-4A5A-BF91-B408F19A60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900"/>
            </a:p>
          </p:txBody>
        </p:sp>
        <p:sp>
          <p:nvSpPr>
            <p:cNvPr id="12" name="Freeform: Shape 11">
              <a:extLst>
                <a:ext uri="{FF2B5EF4-FFF2-40B4-BE49-F238E27FC236}">
                  <a16:creationId xmlns:a16="http://schemas.microsoft.com/office/drawing/2014/main" id="{AA2F64E8-3710-4725-8698-CCAECA68B48A}"/>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900"/>
            </a:p>
          </p:txBody>
        </p:sp>
      </p:grpSp>
      <p:pic>
        <p:nvPicPr>
          <p:cNvPr id="13" name="Graphic 12">
            <a:extLst>
              <a:ext uri="{FF2B5EF4-FFF2-40B4-BE49-F238E27FC236}">
                <a16:creationId xmlns:a16="http://schemas.microsoft.com/office/drawing/2014/main" id="{3EC739CC-B012-4463-9505-8237E4CCC6C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1212" y="5958058"/>
            <a:ext cx="194135" cy="93600"/>
          </a:xfrm>
          <a:prstGeom prst="rect">
            <a:avLst/>
          </a:prstGeom>
        </p:spPr>
      </p:pic>
      <p:sp>
        <p:nvSpPr>
          <p:cNvPr id="14" name="Text Placeholder 125">
            <a:extLst>
              <a:ext uri="{FF2B5EF4-FFF2-40B4-BE49-F238E27FC236}">
                <a16:creationId xmlns:a16="http://schemas.microsoft.com/office/drawing/2014/main" id="{1BFE06A2-D1D5-46BB-82E2-A241463EE679}"/>
              </a:ext>
            </a:extLst>
          </p:cNvPr>
          <p:cNvSpPr>
            <a:spLocks noGrp="1"/>
          </p:cNvSpPr>
          <p:nvPr>
            <p:ph type="body" sz="quarter" idx="16" hasCustomPrompt="1"/>
          </p:nvPr>
        </p:nvSpPr>
        <p:spPr>
          <a:xfrm>
            <a:off x="310627" y="2625247"/>
            <a:ext cx="5497242" cy="2859254"/>
          </a:xfrm>
          <a:prstGeom prst="rect">
            <a:avLst/>
          </a:prstGeom>
        </p:spPr>
        <p:txBody>
          <a:bodyPr lIns="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6" name="Straight Connector 47">
            <a:extLst>
              <a:ext uri="{FF2B5EF4-FFF2-40B4-BE49-F238E27FC236}">
                <a16:creationId xmlns:a16="http://schemas.microsoft.com/office/drawing/2014/main" id="{F9C46115-3F51-47E3-AFD0-8EBDEAD442E5}"/>
              </a:ext>
            </a:extLst>
          </p:cNvPr>
          <p:cNvCxnSpPr>
            <a:cxnSpLocks/>
          </p:cNvCxnSpPr>
          <p:nvPr userDrawn="1"/>
        </p:nvCxnSpPr>
        <p:spPr>
          <a:xfrm>
            <a:off x="310626" y="2591017"/>
            <a:ext cx="5497243"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65" name="Rectangle 64">
            <a:extLst>
              <a:ext uri="{FF2B5EF4-FFF2-40B4-BE49-F238E27FC236}">
                <a16:creationId xmlns:a16="http://schemas.microsoft.com/office/drawing/2014/main" id="{10D3700D-AE54-4D4D-B5AA-84CA7F35DE8E}"/>
              </a:ext>
            </a:extLst>
          </p:cNvPr>
          <p:cNvSpPr/>
          <p:nvPr userDrawn="1"/>
        </p:nvSpPr>
        <p:spPr>
          <a:xfrm>
            <a:off x="729091" y="6456325"/>
            <a:ext cx="1734536" cy="149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Title 1">
            <a:extLst>
              <a:ext uri="{FF2B5EF4-FFF2-40B4-BE49-F238E27FC236}">
                <a16:creationId xmlns:a16="http://schemas.microsoft.com/office/drawing/2014/main" id="{83530EFC-4F9C-6A43-92D3-9332ACBF4A60}"/>
              </a:ext>
            </a:extLst>
          </p:cNvPr>
          <p:cNvSpPr>
            <a:spLocks noGrp="1"/>
          </p:cNvSpPr>
          <p:nvPr>
            <p:ph type="title" hasCustomPrompt="1"/>
          </p:nvPr>
        </p:nvSpPr>
        <p:spPr>
          <a:xfrm>
            <a:off x="118605" y="510014"/>
            <a:ext cx="11835872" cy="604781"/>
          </a:xfrm>
          <a:prstGeom prst="rect">
            <a:avLst/>
          </a:prstGeom>
        </p:spPr>
        <p:txBody>
          <a:bodyPr anchor="t">
            <a:spAutoFit/>
          </a:bodyPr>
          <a:lstStyle>
            <a:lvl1pPr algn="l">
              <a:defRPr sz="3600"/>
            </a:lvl1pPr>
          </a:lstStyle>
          <a:p>
            <a:r>
              <a:rPr lang="en-AU"/>
              <a:t>CLICK TO EDIT TITLE</a:t>
            </a:r>
          </a:p>
        </p:txBody>
      </p:sp>
      <p:grpSp>
        <p:nvGrpSpPr>
          <p:cNvPr id="54" name="Gruppo 53">
            <a:extLst>
              <a:ext uri="{FF2B5EF4-FFF2-40B4-BE49-F238E27FC236}">
                <a16:creationId xmlns:a16="http://schemas.microsoft.com/office/drawing/2014/main" id="{4C3CB29C-96DB-3645-98C7-26EDF84EA040}"/>
              </a:ext>
            </a:extLst>
          </p:cNvPr>
          <p:cNvGrpSpPr/>
          <p:nvPr userDrawn="1"/>
        </p:nvGrpSpPr>
        <p:grpSpPr>
          <a:xfrm>
            <a:off x="0" y="6238300"/>
            <a:ext cx="12192000" cy="610235"/>
            <a:chOff x="0" y="6252814"/>
            <a:chExt cx="12192000" cy="610235"/>
          </a:xfrm>
        </p:grpSpPr>
        <p:pic>
          <p:nvPicPr>
            <p:cNvPr id="55" name="Immagine 54">
              <a:extLst>
                <a:ext uri="{FF2B5EF4-FFF2-40B4-BE49-F238E27FC236}">
                  <a16:creationId xmlns:a16="http://schemas.microsoft.com/office/drawing/2014/main" id="{8B38621F-680D-2E45-AB6E-3D13086D5DB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56" name="Rettangolo 55">
              <a:extLst>
                <a:ext uri="{FF2B5EF4-FFF2-40B4-BE49-F238E27FC236}">
                  <a16:creationId xmlns:a16="http://schemas.microsoft.com/office/drawing/2014/main" id="{B73CB326-A1C6-3142-A691-9706E97E0219}"/>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57" name="Footer Placeholder 4139">
            <a:extLst>
              <a:ext uri="{FF2B5EF4-FFF2-40B4-BE49-F238E27FC236}">
                <a16:creationId xmlns:a16="http://schemas.microsoft.com/office/drawing/2014/main" id="{FDC907FD-743A-294F-B1C0-B95191F8EAB6}"/>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58" name="Group 3">
            <a:extLst>
              <a:ext uri="{FF2B5EF4-FFF2-40B4-BE49-F238E27FC236}">
                <a16:creationId xmlns:a16="http://schemas.microsoft.com/office/drawing/2014/main" id="{F5116C33-E257-714E-89E1-0F7BD0972E89}"/>
              </a:ext>
            </a:extLst>
          </p:cNvPr>
          <p:cNvGrpSpPr/>
          <p:nvPr userDrawn="1"/>
        </p:nvGrpSpPr>
        <p:grpSpPr>
          <a:xfrm>
            <a:off x="9994489" y="6479090"/>
            <a:ext cx="1458517" cy="128906"/>
            <a:chOff x="9563108" y="6494796"/>
            <a:chExt cx="2067480" cy="182728"/>
          </a:xfrm>
        </p:grpSpPr>
        <p:cxnSp>
          <p:nvCxnSpPr>
            <p:cNvPr id="59" name="Google Shape;77;p16">
              <a:extLst>
                <a:ext uri="{FF2B5EF4-FFF2-40B4-BE49-F238E27FC236}">
                  <a16:creationId xmlns:a16="http://schemas.microsoft.com/office/drawing/2014/main" id="{9CAD9EC5-4750-2145-88F5-B0A7250332D3}"/>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60" name="Graphic 5">
              <a:extLst>
                <a:ext uri="{FF2B5EF4-FFF2-40B4-BE49-F238E27FC236}">
                  <a16:creationId xmlns:a16="http://schemas.microsoft.com/office/drawing/2014/main" id="{DF064227-64B5-E648-8A04-44B53B3109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563108" y="6548383"/>
              <a:ext cx="2012834" cy="75482"/>
            </a:xfrm>
            <a:prstGeom prst="rect">
              <a:avLst/>
            </a:prstGeom>
          </p:spPr>
        </p:pic>
      </p:grpSp>
      <p:sp>
        <p:nvSpPr>
          <p:cNvPr id="61" name="Footer Placeholder 4139">
            <a:extLst>
              <a:ext uri="{FF2B5EF4-FFF2-40B4-BE49-F238E27FC236}">
                <a16:creationId xmlns:a16="http://schemas.microsoft.com/office/drawing/2014/main" id="{2994EB75-D25F-DC45-BA87-D40222448D90}"/>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42" name="Picture Placeholder 8">
            <a:extLst>
              <a:ext uri="{FF2B5EF4-FFF2-40B4-BE49-F238E27FC236}">
                <a16:creationId xmlns:a16="http://schemas.microsoft.com/office/drawing/2014/main" id="{C60914B1-1D24-6C4C-9DB9-F931D1E9BB2E}"/>
              </a:ext>
            </a:extLst>
          </p:cNvPr>
          <p:cNvSpPr>
            <a:spLocks noGrp="1" noChangeAspect="1"/>
          </p:cNvSpPr>
          <p:nvPr>
            <p:ph type="pic" sz="quarter" idx="19" hasCustomPrompt="1"/>
          </p:nvPr>
        </p:nvSpPr>
        <p:spPr>
          <a:xfrm>
            <a:off x="6400345" y="1258021"/>
            <a:ext cx="1224000" cy="1224000"/>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43" name="Text Placeholder 122">
            <a:extLst>
              <a:ext uri="{FF2B5EF4-FFF2-40B4-BE49-F238E27FC236}">
                <a16:creationId xmlns:a16="http://schemas.microsoft.com/office/drawing/2014/main" id="{F27173B0-F627-CF49-BFE4-2D07589B8150}"/>
              </a:ext>
            </a:extLst>
          </p:cNvPr>
          <p:cNvSpPr>
            <a:spLocks noGrp="1"/>
          </p:cNvSpPr>
          <p:nvPr>
            <p:ph type="body" sz="quarter" idx="20" hasCustomPrompt="1"/>
          </p:nvPr>
        </p:nvSpPr>
        <p:spPr>
          <a:xfrm>
            <a:off x="7768619" y="1903892"/>
            <a:ext cx="4118579"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44" name="Text Placeholder 125">
            <a:extLst>
              <a:ext uri="{FF2B5EF4-FFF2-40B4-BE49-F238E27FC236}">
                <a16:creationId xmlns:a16="http://schemas.microsoft.com/office/drawing/2014/main" id="{BAB9BA50-F637-4E4D-93BC-6F05DB18DA0A}"/>
              </a:ext>
            </a:extLst>
          </p:cNvPr>
          <p:cNvSpPr>
            <a:spLocks noGrp="1"/>
          </p:cNvSpPr>
          <p:nvPr>
            <p:ph type="body" sz="quarter" idx="21" hasCustomPrompt="1"/>
          </p:nvPr>
        </p:nvSpPr>
        <p:spPr>
          <a:xfrm>
            <a:off x="6643131" y="5695170"/>
            <a:ext cx="5231607" cy="191187"/>
          </a:xfrm>
          <a:prstGeom prst="rect">
            <a:avLst/>
          </a:prstGeom>
        </p:spPr>
        <p:txBody>
          <a:bodyPr>
            <a:norm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45" name="Text Placeholder 125">
            <a:extLst>
              <a:ext uri="{FF2B5EF4-FFF2-40B4-BE49-F238E27FC236}">
                <a16:creationId xmlns:a16="http://schemas.microsoft.com/office/drawing/2014/main" id="{772CAE83-5EB9-6940-825C-3E8D4F8BD193}"/>
              </a:ext>
            </a:extLst>
          </p:cNvPr>
          <p:cNvSpPr>
            <a:spLocks noGrp="1"/>
          </p:cNvSpPr>
          <p:nvPr>
            <p:ph type="body" sz="quarter" idx="22" hasCustomPrompt="1"/>
          </p:nvPr>
        </p:nvSpPr>
        <p:spPr>
          <a:xfrm>
            <a:off x="6643131" y="5903887"/>
            <a:ext cx="5231606" cy="191187"/>
          </a:xfrm>
          <a:prstGeom prst="rect">
            <a:avLst/>
          </a:prstGeom>
        </p:spPr>
        <p:txBody>
          <a:bodyPr>
            <a:norm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46" name="Graphic 23">
            <a:extLst>
              <a:ext uri="{FF2B5EF4-FFF2-40B4-BE49-F238E27FC236}">
                <a16:creationId xmlns:a16="http://schemas.microsoft.com/office/drawing/2014/main" id="{973F8D46-5EDB-D149-A4A3-B159825DB1C7}"/>
              </a:ext>
            </a:extLst>
          </p:cNvPr>
          <p:cNvGrpSpPr/>
          <p:nvPr userDrawn="1"/>
        </p:nvGrpSpPr>
        <p:grpSpPr>
          <a:xfrm>
            <a:off x="6400345" y="5733400"/>
            <a:ext cx="167312" cy="125482"/>
            <a:chOff x="4286250" y="3143250"/>
            <a:chExt cx="571500" cy="571500"/>
          </a:xfrm>
          <a:solidFill>
            <a:srgbClr val="7ABAB1"/>
          </a:solidFill>
        </p:grpSpPr>
        <p:sp>
          <p:nvSpPr>
            <p:cNvPr id="47" name="Freeform: Shape 7">
              <a:extLst>
                <a:ext uri="{FF2B5EF4-FFF2-40B4-BE49-F238E27FC236}">
                  <a16:creationId xmlns:a16="http://schemas.microsoft.com/office/drawing/2014/main" id="{584965EE-D563-1945-AC90-FBA6DF79EC32}"/>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900"/>
            </a:p>
          </p:txBody>
        </p:sp>
        <p:sp>
          <p:nvSpPr>
            <p:cNvPr id="48" name="Freeform: Shape 8">
              <a:extLst>
                <a:ext uri="{FF2B5EF4-FFF2-40B4-BE49-F238E27FC236}">
                  <a16:creationId xmlns:a16="http://schemas.microsoft.com/office/drawing/2014/main" id="{3F736DDE-0200-D242-96C1-F6C6917E53FE}"/>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900"/>
            </a:p>
          </p:txBody>
        </p:sp>
        <p:sp>
          <p:nvSpPr>
            <p:cNvPr id="49" name="Freeform: Shape 9">
              <a:extLst>
                <a:ext uri="{FF2B5EF4-FFF2-40B4-BE49-F238E27FC236}">
                  <a16:creationId xmlns:a16="http://schemas.microsoft.com/office/drawing/2014/main" id="{689D4CE1-0E92-FF47-9668-E3163A26D226}"/>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900"/>
            </a:p>
          </p:txBody>
        </p:sp>
        <p:sp>
          <p:nvSpPr>
            <p:cNvPr id="50" name="Freeform: Shape 10">
              <a:extLst>
                <a:ext uri="{FF2B5EF4-FFF2-40B4-BE49-F238E27FC236}">
                  <a16:creationId xmlns:a16="http://schemas.microsoft.com/office/drawing/2014/main" id="{BB18E73C-FA8D-FD46-A445-0B181A91F3B0}"/>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900"/>
            </a:p>
          </p:txBody>
        </p:sp>
        <p:sp>
          <p:nvSpPr>
            <p:cNvPr id="51" name="Freeform: Shape 11">
              <a:extLst>
                <a:ext uri="{FF2B5EF4-FFF2-40B4-BE49-F238E27FC236}">
                  <a16:creationId xmlns:a16="http://schemas.microsoft.com/office/drawing/2014/main" id="{6F44C629-C364-C944-B3F5-DA02DEABF5EF}"/>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900"/>
            </a:p>
          </p:txBody>
        </p:sp>
      </p:grpSp>
      <p:pic>
        <p:nvPicPr>
          <p:cNvPr id="52" name="Graphic 12">
            <a:extLst>
              <a:ext uri="{FF2B5EF4-FFF2-40B4-BE49-F238E27FC236}">
                <a16:creationId xmlns:a16="http://schemas.microsoft.com/office/drawing/2014/main" id="{B1A9F501-C84F-BA42-A142-04F398C0BE2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10542" y="5958058"/>
            <a:ext cx="194135" cy="93600"/>
          </a:xfrm>
          <a:prstGeom prst="rect">
            <a:avLst/>
          </a:prstGeom>
        </p:spPr>
      </p:pic>
      <p:sp>
        <p:nvSpPr>
          <p:cNvPr id="62" name="Text Placeholder 125">
            <a:extLst>
              <a:ext uri="{FF2B5EF4-FFF2-40B4-BE49-F238E27FC236}">
                <a16:creationId xmlns:a16="http://schemas.microsoft.com/office/drawing/2014/main" id="{F4800187-BDEA-EF4B-98CD-3B28A911F862}"/>
              </a:ext>
            </a:extLst>
          </p:cNvPr>
          <p:cNvSpPr>
            <a:spLocks noGrp="1"/>
          </p:cNvSpPr>
          <p:nvPr>
            <p:ph type="body" sz="quarter" idx="23" hasCustomPrompt="1"/>
          </p:nvPr>
        </p:nvSpPr>
        <p:spPr>
          <a:xfrm>
            <a:off x="6389957" y="2625247"/>
            <a:ext cx="5497242" cy="2859254"/>
          </a:xfrm>
          <a:prstGeom prst="rect">
            <a:avLst/>
          </a:prstGeom>
        </p:spPr>
        <p:txBody>
          <a:bodyPr lIns="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64" name="Straight Connector 47">
            <a:extLst>
              <a:ext uri="{FF2B5EF4-FFF2-40B4-BE49-F238E27FC236}">
                <a16:creationId xmlns:a16="http://schemas.microsoft.com/office/drawing/2014/main" id="{F7AACC51-F26C-754E-9675-09805EF799DB}"/>
              </a:ext>
            </a:extLst>
          </p:cNvPr>
          <p:cNvCxnSpPr>
            <a:cxnSpLocks/>
          </p:cNvCxnSpPr>
          <p:nvPr userDrawn="1"/>
        </p:nvCxnSpPr>
        <p:spPr>
          <a:xfrm>
            <a:off x="6389956" y="2591017"/>
            <a:ext cx="5497243"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3013819"/>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x Team">
    <p:spTree>
      <p:nvGrpSpPr>
        <p:cNvPr id="1" name=""/>
        <p:cNvGrpSpPr/>
        <p:nvPr/>
      </p:nvGrpSpPr>
      <p:grpSpPr>
        <a:xfrm>
          <a:off x="0" y="0"/>
          <a:ext cx="0" cy="0"/>
          <a:chOff x="0" y="0"/>
          <a:chExt cx="0" cy="0"/>
        </a:xfrm>
      </p:grpSpPr>
      <p:sp>
        <p:nvSpPr>
          <p:cNvPr id="63" name="Title 1">
            <a:extLst>
              <a:ext uri="{FF2B5EF4-FFF2-40B4-BE49-F238E27FC236}">
                <a16:creationId xmlns:a16="http://schemas.microsoft.com/office/drawing/2014/main" id="{38A042CA-5B14-2D4C-A6CD-CB11D88C87AF}"/>
              </a:ext>
            </a:extLst>
          </p:cNvPr>
          <p:cNvSpPr>
            <a:spLocks noGrp="1"/>
          </p:cNvSpPr>
          <p:nvPr>
            <p:ph type="title" hasCustomPrompt="1"/>
          </p:nvPr>
        </p:nvSpPr>
        <p:spPr>
          <a:xfrm>
            <a:off x="118605" y="510014"/>
            <a:ext cx="11835872" cy="604781"/>
          </a:xfrm>
          <a:prstGeom prst="rect">
            <a:avLst/>
          </a:prstGeom>
        </p:spPr>
        <p:txBody>
          <a:bodyPr anchor="t">
            <a:spAutoFit/>
          </a:bodyPr>
          <a:lstStyle>
            <a:lvl1pPr algn="l">
              <a:defRPr sz="3600"/>
            </a:lvl1pPr>
          </a:lstStyle>
          <a:p>
            <a:r>
              <a:rPr lang="en-AU"/>
              <a:t>CLICK TO EDIT TITLE</a:t>
            </a:r>
          </a:p>
        </p:txBody>
      </p:sp>
      <p:sp>
        <p:nvSpPr>
          <p:cNvPr id="101" name="Rectangle 64">
            <a:extLst>
              <a:ext uri="{FF2B5EF4-FFF2-40B4-BE49-F238E27FC236}">
                <a16:creationId xmlns:a16="http://schemas.microsoft.com/office/drawing/2014/main" id="{220C9819-457D-7141-84C2-BAB3BA27A60D}"/>
              </a:ext>
            </a:extLst>
          </p:cNvPr>
          <p:cNvSpPr/>
          <p:nvPr userDrawn="1"/>
        </p:nvSpPr>
        <p:spPr>
          <a:xfrm>
            <a:off x="729091" y="6456325"/>
            <a:ext cx="1734536" cy="149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02" name="Gruppo 101">
            <a:extLst>
              <a:ext uri="{FF2B5EF4-FFF2-40B4-BE49-F238E27FC236}">
                <a16:creationId xmlns:a16="http://schemas.microsoft.com/office/drawing/2014/main" id="{CFCCF3C8-6170-0946-8086-B88999259C9A}"/>
              </a:ext>
            </a:extLst>
          </p:cNvPr>
          <p:cNvGrpSpPr/>
          <p:nvPr userDrawn="1"/>
        </p:nvGrpSpPr>
        <p:grpSpPr>
          <a:xfrm>
            <a:off x="0" y="6238300"/>
            <a:ext cx="12192000" cy="610235"/>
            <a:chOff x="0" y="6252814"/>
            <a:chExt cx="12192000" cy="610235"/>
          </a:xfrm>
        </p:grpSpPr>
        <p:pic>
          <p:nvPicPr>
            <p:cNvPr id="104" name="Immagine 103">
              <a:extLst>
                <a:ext uri="{FF2B5EF4-FFF2-40B4-BE49-F238E27FC236}">
                  <a16:creationId xmlns:a16="http://schemas.microsoft.com/office/drawing/2014/main" id="{4464B838-D312-4F49-93A0-EC17F4FA09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05" name="Rettangolo 104">
              <a:extLst>
                <a:ext uri="{FF2B5EF4-FFF2-40B4-BE49-F238E27FC236}">
                  <a16:creationId xmlns:a16="http://schemas.microsoft.com/office/drawing/2014/main" id="{559A4504-C0FE-7841-AE17-4F533029C897}"/>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06" name="Footer Placeholder 4139">
            <a:extLst>
              <a:ext uri="{FF2B5EF4-FFF2-40B4-BE49-F238E27FC236}">
                <a16:creationId xmlns:a16="http://schemas.microsoft.com/office/drawing/2014/main" id="{D5BCE50B-C568-E545-9F93-B4BC9907B382}"/>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07" name="Group 3">
            <a:extLst>
              <a:ext uri="{FF2B5EF4-FFF2-40B4-BE49-F238E27FC236}">
                <a16:creationId xmlns:a16="http://schemas.microsoft.com/office/drawing/2014/main" id="{9D9C6CE0-4A32-594B-85B7-726C64BA4BD0}"/>
              </a:ext>
            </a:extLst>
          </p:cNvPr>
          <p:cNvGrpSpPr/>
          <p:nvPr userDrawn="1"/>
        </p:nvGrpSpPr>
        <p:grpSpPr>
          <a:xfrm>
            <a:off x="9994489" y="6479090"/>
            <a:ext cx="1458517" cy="128906"/>
            <a:chOff x="9563108" y="6494796"/>
            <a:chExt cx="2067480" cy="182728"/>
          </a:xfrm>
        </p:grpSpPr>
        <p:cxnSp>
          <p:nvCxnSpPr>
            <p:cNvPr id="108" name="Google Shape;77;p16">
              <a:extLst>
                <a:ext uri="{FF2B5EF4-FFF2-40B4-BE49-F238E27FC236}">
                  <a16:creationId xmlns:a16="http://schemas.microsoft.com/office/drawing/2014/main" id="{0D6929BE-251C-FB49-BDFA-4ADEAE6EBE3B}"/>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09" name="Graphic 5">
              <a:extLst>
                <a:ext uri="{FF2B5EF4-FFF2-40B4-BE49-F238E27FC236}">
                  <a16:creationId xmlns:a16="http://schemas.microsoft.com/office/drawing/2014/main" id="{B980FEEF-2749-134A-94DC-817BBBF669D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110" name="Footer Placeholder 4139">
            <a:extLst>
              <a:ext uri="{FF2B5EF4-FFF2-40B4-BE49-F238E27FC236}">
                <a16:creationId xmlns:a16="http://schemas.microsoft.com/office/drawing/2014/main" id="{7B46E6CA-B74C-0B40-AE8E-CB0F8D35F589}"/>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111" name="Picture Placeholder 8">
            <a:extLst>
              <a:ext uri="{FF2B5EF4-FFF2-40B4-BE49-F238E27FC236}">
                <a16:creationId xmlns:a16="http://schemas.microsoft.com/office/drawing/2014/main" id="{1EE0BC00-E536-A340-B5B2-E4B924F63459}"/>
              </a:ext>
            </a:extLst>
          </p:cNvPr>
          <p:cNvSpPr>
            <a:spLocks noGrp="1" noChangeAspect="1"/>
          </p:cNvSpPr>
          <p:nvPr>
            <p:ph type="pic" sz="quarter" idx="14" hasCustomPrompt="1"/>
          </p:nvPr>
        </p:nvSpPr>
        <p:spPr>
          <a:xfrm>
            <a:off x="321015" y="1258021"/>
            <a:ext cx="1224000" cy="1224000"/>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12" name="Text Placeholder 122">
            <a:extLst>
              <a:ext uri="{FF2B5EF4-FFF2-40B4-BE49-F238E27FC236}">
                <a16:creationId xmlns:a16="http://schemas.microsoft.com/office/drawing/2014/main" id="{641FC84D-5FCF-C643-8627-7CF8D6BBB9AF}"/>
              </a:ext>
            </a:extLst>
          </p:cNvPr>
          <p:cNvSpPr>
            <a:spLocks noGrp="1"/>
          </p:cNvSpPr>
          <p:nvPr>
            <p:ph type="body" sz="quarter" idx="15" hasCustomPrompt="1"/>
          </p:nvPr>
        </p:nvSpPr>
        <p:spPr>
          <a:xfrm>
            <a:off x="1689289" y="1903892"/>
            <a:ext cx="2125337"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13" name="Text Placeholder 125">
            <a:extLst>
              <a:ext uri="{FF2B5EF4-FFF2-40B4-BE49-F238E27FC236}">
                <a16:creationId xmlns:a16="http://schemas.microsoft.com/office/drawing/2014/main" id="{E8D8EC6F-8E27-2045-B106-78EB51F03B18}"/>
              </a:ext>
            </a:extLst>
          </p:cNvPr>
          <p:cNvSpPr>
            <a:spLocks noGrp="1"/>
          </p:cNvSpPr>
          <p:nvPr>
            <p:ph type="body" sz="quarter" idx="17" hasCustomPrompt="1"/>
          </p:nvPr>
        </p:nvSpPr>
        <p:spPr>
          <a:xfrm>
            <a:off x="563801" y="5695170"/>
            <a:ext cx="3250825"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114" name="Text Placeholder 125">
            <a:extLst>
              <a:ext uri="{FF2B5EF4-FFF2-40B4-BE49-F238E27FC236}">
                <a16:creationId xmlns:a16="http://schemas.microsoft.com/office/drawing/2014/main" id="{5F41995B-2FDF-B547-A082-44B3C936A2F5}"/>
              </a:ext>
            </a:extLst>
          </p:cNvPr>
          <p:cNvSpPr>
            <a:spLocks noGrp="1"/>
          </p:cNvSpPr>
          <p:nvPr>
            <p:ph type="body" sz="quarter" idx="18" hasCustomPrompt="1"/>
          </p:nvPr>
        </p:nvSpPr>
        <p:spPr>
          <a:xfrm>
            <a:off x="563801" y="5903887"/>
            <a:ext cx="3250824"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115" name="Graphic 23">
            <a:extLst>
              <a:ext uri="{FF2B5EF4-FFF2-40B4-BE49-F238E27FC236}">
                <a16:creationId xmlns:a16="http://schemas.microsoft.com/office/drawing/2014/main" id="{8A551F03-11AE-E34B-8273-BFF0E43B002D}"/>
              </a:ext>
            </a:extLst>
          </p:cNvPr>
          <p:cNvGrpSpPr/>
          <p:nvPr userDrawn="1"/>
        </p:nvGrpSpPr>
        <p:grpSpPr>
          <a:xfrm>
            <a:off x="321015" y="5733400"/>
            <a:ext cx="167312" cy="125482"/>
            <a:chOff x="4286250" y="3143250"/>
            <a:chExt cx="571500" cy="571500"/>
          </a:xfrm>
          <a:solidFill>
            <a:srgbClr val="7ABAB1"/>
          </a:solidFill>
        </p:grpSpPr>
        <p:sp>
          <p:nvSpPr>
            <p:cNvPr id="116" name="Freeform: Shape 7">
              <a:extLst>
                <a:ext uri="{FF2B5EF4-FFF2-40B4-BE49-F238E27FC236}">
                  <a16:creationId xmlns:a16="http://schemas.microsoft.com/office/drawing/2014/main" id="{0B8EB2F8-394B-3248-ABCC-FC8691C0A8D7}"/>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117" name="Freeform: Shape 8">
              <a:extLst>
                <a:ext uri="{FF2B5EF4-FFF2-40B4-BE49-F238E27FC236}">
                  <a16:creationId xmlns:a16="http://schemas.microsoft.com/office/drawing/2014/main" id="{E8B17E4F-E9C2-B640-9E2E-6840F6E566D2}"/>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118" name="Freeform: Shape 9">
              <a:extLst>
                <a:ext uri="{FF2B5EF4-FFF2-40B4-BE49-F238E27FC236}">
                  <a16:creationId xmlns:a16="http://schemas.microsoft.com/office/drawing/2014/main" id="{D805FA61-EF0A-A34E-9B84-6DD95B3CDB3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119" name="Freeform: Shape 10">
              <a:extLst>
                <a:ext uri="{FF2B5EF4-FFF2-40B4-BE49-F238E27FC236}">
                  <a16:creationId xmlns:a16="http://schemas.microsoft.com/office/drawing/2014/main" id="{22CFFD08-4843-9745-A90A-19249F04D7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120" name="Freeform: Shape 11">
              <a:extLst>
                <a:ext uri="{FF2B5EF4-FFF2-40B4-BE49-F238E27FC236}">
                  <a16:creationId xmlns:a16="http://schemas.microsoft.com/office/drawing/2014/main" id="{A8614C95-AC3A-F944-A918-DAE18EDB2D60}"/>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121" name="Graphic 12">
            <a:extLst>
              <a:ext uri="{FF2B5EF4-FFF2-40B4-BE49-F238E27FC236}">
                <a16:creationId xmlns:a16="http://schemas.microsoft.com/office/drawing/2014/main" id="{AC81AAF8-EE92-F14F-A83E-CF74C7EAF70C}"/>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31212" y="5958058"/>
            <a:ext cx="194135" cy="93600"/>
          </a:xfrm>
          <a:prstGeom prst="rect">
            <a:avLst/>
          </a:prstGeom>
        </p:spPr>
      </p:pic>
      <p:sp>
        <p:nvSpPr>
          <p:cNvPr id="122" name="Text Placeholder 125">
            <a:extLst>
              <a:ext uri="{FF2B5EF4-FFF2-40B4-BE49-F238E27FC236}">
                <a16:creationId xmlns:a16="http://schemas.microsoft.com/office/drawing/2014/main" id="{F3C08C87-63D1-7F44-8DCE-84ABFE090E48}"/>
              </a:ext>
            </a:extLst>
          </p:cNvPr>
          <p:cNvSpPr>
            <a:spLocks noGrp="1"/>
          </p:cNvSpPr>
          <p:nvPr>
            <p:ph type="body" sz="quarter" idx="16" hasCustomPrompt="1"/>
          </p:nvPr>
        </p:nvSpPr>
        <p:spPr>
          <a:xfrm>
            <a:off x="310627" y="2625247"/>
            <a:ext cx="3503999"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23" name="Straight Connector 14">
            <a:extLst>
              <a:ext uri="{FF2B5EF4-FFF2-40B4-BE49-F238E27FC236}">
                <a16:creationId xmlns:a16="http://schemas.microsoft.com/office/drawing/2014/main" id="{D72E9F99-6047-184B-8952-5FA79B2D3C10}"/>
              </a:ext>
            </a:extLst>
          </p:cNvPr>
          <p:cNvCxnSpPr>
            <a:cxnSpLocks/>
          </p:cNvCxnSpPr>
          <p:nvPr userDrawn="1"/>
        </p:nvCxnSpPr>
        <p:spPr>
          <a:xfrm>
            <a:off x="310626" y="2583472"/>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127" name="Picture Placeholder 8">
            <a:extLst>
              <a:ext uri="{FF2B5EF4-FFF2-40B4-BE49-F238E27FC236}">
                <a16:creationId xmlns:a16="http://schemas.microsoft.com/office/drawing/2014/main" id="{A8DFB40A-D1CE-FE44-A0B1-E156F0A0DA8B}"/>
              </a:ext>
            </a:extLst>
          </p:cNvPr>
          <p:cNvSpPr>
            <a:spLocks noGrp="1" noChangeAspect="1"/>
          </p:cNvSpPr>
          <p:nvPr>
            <p:ph type="pic" sz="quarter" idx="19" hasCustomPrompt="1"/>
          </p:nvPr>
        </p:nvSpPr>
        <p:spPr>
          <a:xfrm>
            <a:off x="4374743" y="1258021"/>
            <a:ext cx="1224000" cy="1224000"/>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28" name="Text Placeholder 122">
            <a:extLst>
              <a:ext uri="{FF2B5EF4-FFF2-40B4-BE49-F238E27FC236}">
                <a16:creationId xmlns:a16="http://schemas.microsoft.com/office/drawing/2014/main" id="{41494173-C5C8-E740-81BA-605762A709C8}"/>
              </a:ext>
            </a:extLst>
          </p:cNvPr>
          <p:cNvSpPr>
            <a:spLocks noGrp="1"/>
          </p:cNvSpPr>
          <p:nvPr>
            <p:ph type="body" sz="quarter" idx="20" hasCustomPrompt="1"/>
          </p:nvPr>
        </p:nvSpPr>
        <p:spPr>
          <a:xfrm>
            <a:off x="5743017" y="1903892"/>
            <a:ext cx="2125337"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29" name="Text Placeholder 125">
            <a:extLst>
              <a:ext uri="{FF2B5EF4-FFF2-40B4-BE49-F238E27FC236}">
                <a16:creationId xmlns:a16="http://schemas.microsoft.com/office/drawing/2014/main" id="{39B082A5-11D5-AD4A-A5A2-D73D276106BC}"/>
              </a:ext>
            </a:extLst>
          </p:cNvPr>
          <p:cNvSpPr>
            <a:spLocks noGrp="1"/>
          </p:cNvSpPr>
          <p:nvPr>
            <p:ph type="body" sz="quarter" idx="21" hasCustomPrompt="1"/>
          </p:nvPr>
        </p:nvSpPr>
        <p:spPr>
          <a:xfrm>
            <a:off x="4617529" y="5695170"/>
            <a:ext cx="3250825"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130" name="Text Placeholder 125">
            <a:extLst>
              <a:ext uri="{FF2B5EF4-FFF2-40B4-BE49-F238E27FC236}">
                <a16:creationId xmlns:a16="http://schemas.microsoft.com/office/drawing/2014/main" id="{0495BA58-687D-B344-92E7-F62E7F4E68D5}"/>
              </a:ext>
            </a:extLst>
          </p:cNvPr>
          <p:cNvSpPr>
            <a:spLocks noGrp="1"/>
          </p:cNvSpPr>
          <p:nvPr>
            <p:ph type="body" sz="quarter" idx="22" hasCustomPrompt="1"/>
          </p:nvPr>
        </p:nvSpPr>
        <p:spPr>
          <a:xfrm>
            <a:off x="4617529" y="5903887"/>
            <a:ext cx="3250824"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131" name="Graphic 23">
            <a:extLst>
              <a:ext uri="{FF2B5EF4-FFF2-40B4-BE49-F238E27FC236}">
                <a16:creationId xmlns:a16="http://schemas.microsoft.com/office/drawing/2014/main" id="{0163EDD6-BB37-6B4B-905D-01F27F951D8F}"/>
              </a:ext>
            </a:extLst>
          </p:cNvPr>
          <p:cNvGrpSpPr/>
          <p:nvPr userDrawn="1"/>
        </p:nvGrpSpPr>
        <p:grpSpPr>
          <a:xfrm>
            <a:off x="4374743" y="5733400"/>
            <a:ext cx="167312" cy="125482"/>
            <a:chOff x="4286250" y="3143250"/>
            <a:chExt cx="571500" cy="571500"/>
          </a:xfrm>
          <a:solidFill>
            <a:srgbClr val="7ABAB1"/>
          </a:solidFill>
        </p:grpSpPr>
        <p:sp>
          <p:nvSpPr>
            <p:cNvPr id="132" name="Freeform: Shape 7">
              <a:extLst>
                <a:ext uri="{FF2B5EF4-FFF2-40B4-BE49-F238E27FC236}">
                  <a16:creationId xmlns:a16="http://schemas.microsoft.com/office/drawing/2014/main" id="{542DB79B-469D-4844-874A-7EA33C944FBD}"/>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133" name="Freeform: Shape 8">
              <a:extLst>
                <a:ext uri="{FF2B5EF4-FFF2-40B4-BE49-F238E27FC236}">
                  <a16:creationId xmlns:a16="http://schemas.microsoft.com/office/drawing/2014/main" id="{B3D95002-3825-9342-9CF8-C4B2B77519D7}"/>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134" name="Freeform: Shape 9">
              <a:extLst>
                <a:ext uri="{FF2B5EF4-FFF2-40B4-BE49-F238E27FC236}">
                  <a16:creationId xmlns:a16="http://schemas.microsoft.com/office/drawing/2014/main" id="{ADF2C0A4-F253-0344-BA9E-6D62EB149271}"/>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135" name="Freeform: Shape 10">
              <a:extLst>
                <a:ext uri="{FF2B5EF4-FFF2-40B4-BE49-F238E27FC236}">
                  <a16:creationId xmlns:a16="http://schemas.microsoft.com/office/drawing/2014/main" id="{435AF4D3-A90B-7C4D-8E77-B83957D82236}"/>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136" name="Freeform: Shape 11">
              <a:extLst>
                <a:ext uri="{FF2B5EF4-FFF2-40B4-BE49-F238E27FC236}">
                  <a16:creationId xmlns:a16="http://schemas.microsoft.com/office/drawing/2014/main" id="{495F8AAD-A63E-D64F-BD66-EFADB7733F4F}"/>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137" name="Graphic 12">
            <a:extLst>
              <a:ext uri="{FF2B5EF4-FFF2-40B4-BE49-F238E27FC236}">
                <a16:creationId xmlns:a16="http://schemas.microsoft.com/office/drawing/2014/main" id="{7D95EC4A-0FA6-E247-8482-A518EAFE70EF}"/>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384940" y="5958058"/>
            <a:ext cx="194135" cy="93600"/>
          </a:xfrm>
          <a:prstGeom prst="rect">
            <a:avLst/>
          </a:prstGeom>
        </p:spPr>
      </p:pic>
      <p:sp>
        <p:nvSpPr>
          <p:cNvPr id="138" name="Text Placeholder 125">
            <a:extLst>
              <a:ext uri="{FF2B5EF4-FFF2-40B4-BE49-F238E27FC236}">
                <a16:creationId xmlns:a16="http://schemas.microsoft.com/office/drawing/2014/main" id="{FEA995B1-98E2-814F-833A-739077D39339}"/>
              </a:ext>
            </a:extLst>
          </p:cNvPr>
          <p:cNvSpPr>
            <a:spLocks noGrp="1"/>
          </p:cNvSpPr>
          <p:nvPr>
            <p:ph type="body" sz="quarter" idx="23" hasCustomPrompt="1"/>
          </p:nvPr>
        </p:nvSpPr>
        <p:spPr>
          <a:xfrm>
            <a:off x="4364355" y="2625247"/>
            <a:ext cx="3503999"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39" name="Straight Connector 14">
            <a:extLst>
              <a:ext uri="{FF2B5EF4-FFF2-40B4-BE49-F238E27FC236}">
                <a16:creationId xmlns:a16="http://schemas.microsoft.com/office/drawing/2014/main" id="{A3611AE2-01BF-CA4F-BF30-9748CA2A554C}"/>
              </a:ext>
            </a:extLst>
          </p:cNvPr>
          <p:cNvCxnSpPr>
            <a:cxnSpLocks/>
          </p:cNvCxnSpPr>
          <p:nvPr userDrawn="1"/>
        </p:nvCxnSpPr>
        <p:spPr>
          <a:xfrm>
            <a:off x="4364354" y="2583472"/>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140" name="Picture Placeholder 8">
            <a:extLst>
              <a:ext uri="{FF2B5EF4-FFF2-40B4-BE49-F238E27FC236}">
                <a16:creationId xmlns:a16="http://schemas.microsoft.com/office/drawing/2014/main" id="{5F460381-ADD0-CF48-B582-53E910FE0755}"/>
              </a:ext>
            </a:extLst>
          </p:cNvPr>
          <p:cNvSpPr>
            <a:spLocks noGrp="1" noChangeAspect="1"/>
          </p:cNvSpPr>
          <p:nvPr>
            <p:ph type="pic" sz="quarter" idx="24" hasCustomPrompt="1"/>
          </p:nvPr>
        </p:nvSpPr>
        <p:spPr>
          <a:xfrm>
            <a:off x="8414884" y="1258021"/>
            <a:ext cx="1224000" cy="1224000"/>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41" name="Text Placeholder 122">
            <a:extLst>
              <a:ext uri="{FF2B5EF4-FFF2-40B4-BE49-F238E27FC236}">
                <a16:creationId xmlns:a16="http://schemas.microsoft.com/office/drawing/2014/main" id="{537CB8A3-13DC-C54A-9DB8-C034740CDFD6}"/>
              </a:ext>
            </a:extLst>
          </p:cNvPr>
          <p:cNvSpPr>
            <a:spLocks noGrp="1"/>
          </p:cNvSpPr>
          <p:nvPr>
            <p:ph type="body" sz="quarter" idx="25" hasCustomPrompt="1"/>
          </p:nvPr>
        </p:nvSpPr>
        <p:spPr>
          <a:xfrm>
            <a:off x="9783158" y="1903892"/>
            <a:ext cx="2125337"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42" name="Text Placeholder 125">
            <a:extLst>
              <a:ext uri="{FF2B5EF4-FFF2-40B4-BE49-F238E27FC236}">
                <a16:creationId xmlns:a16="http://schemas.microsoft.com/office/drawing/2014/main" id="{240E58BD-ECE0-504F-8E0F-9CB0B2B074FC}"/>
              </a:ext>
            </a:extLst>
          </p:cNvPr>
          <p:cNvSpPr>
            <a:spLocks noGrp="1"/>
          </p:cNvSpPr>
          <p:nvPr>
            <p:ph type="body" sz="quarter" idx="26" hasCustomPrompt="1"/>
          </p:nvPr>
        </p:nvSpPr>
        <p:spPr>
          <a:xfrm>
            <a:off x="8657670" y="5695170"/>
            <a:ext cx="3250825"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143" name="Text Placeholder 125">
            <a:extLst>
              <a:ext uri="{FF2B5EF4-FFF2-40B4-BE49-F238E27FC236}">
                <a16:creationId xmlns:a16="http://schemas.microsoft.com/office/drawing/2014/main" id="{969AA9CA-233A-EE4F-88DA-7C25AD25A7F1}"/>
              </a:ext>
            </a:extLst>
          </p:cNvPr>
          <p:cNvSpPr>
            <a:spLocks noGrp="1"/>
          </p:cNvSpPr>
          <p:nvPr>
            <p:ph type="body" sz="quarter" idx="27" hasCustomPrompt="1"/>
          </p:nvPr>
        </p:nvSpPr>
        <p:spPr>
          <a:xfrm>
            <a:off x="8657670" y="5903887"/>
            <a:ext cx="3250824" cy="191187"/>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144" name="Graphic 23">
            <a:extLst>
              <a:ext uri="{FF2B5EF4-FFF2-40B4-BE49-F238E27FC236}">
                <a16:creationId xmlns:a16="http://schemas.microsoft.com/office/drawing/2014/main" id="{F539D41A-D82F-0146-A27D-CEEF655EAFD5}"/>
              </a:ext>
            </a:extLst>
          </p:cNvPr>
          <p:cNvGrpSpPr/>
          <p:nvPr userDrawn="1"/>
        </p:nvGrpSpPr>
        <p:grpSpPr>
          <a:xfrm>
            <a:off x="8414884" y="5733400"/>
            <a:ext cx="167312" cy="125482"/>
            <a:chOff x="4286250" y="3143250"/>
            <a:chExt cx="571500" cy="571500"/>
          </a:xfrm>
          <a:solidFill>
            <a:srgbClr val="7ABAB1"/>
          </a:solidFill>
        </p:grpSpPr>
        <p:sp>
          <p:nvSpPr>
            <p:cNvPr id="145" name="Freeform: Shape 7">
              <a:extLst>
                <a:ext uri="{FF2B5EF4-FFF2-40B4-BE49-F238E27FC236}">
                  <a16:creationId xmlns:a16="http://schemas.microsoft.com/office/drawing/2014/main" id="{15662ECA-EA37-F94E-81BD-22050AB1B189}"/>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146" name="Freeform: Shape 8">
              <a:extLst>
                <a:ext uri="{FF2B5EF4-FFF2-40B4-BE49-F238E27FC236}">
                  <a16:creationId xmlns:a16="http://schemas.microsoft.com/office/drawing/2014/main" id="{BD81EC30-2427-EA45-9B55-A982A2391528}"/>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147" name="Freeform: Shape 9">
              <a:extLst>
                <a:ext uri="{FF2B5EF4-FFF2-40B4-BE49-F238E27FC236}">
                  <a16:creationId xmlns:a16="http://schemas.microsoft.com/office/drawing/2014/main" id="{312F4A1D-3BBA-334B-99CB-11AFFCF386BE}"/>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148" name="Freeform: Shape 10">
              <a:extLst>
                <a:ext uri="{FF2B5EF4-FFF2-40B4-BE49-F238E27FC236}">
                  <a16:creationId xmlns:a16="http://schemas.microsoft.com/office/drawing/2014/main" id="{58DADBDC-05A7-3345-9657-81619AF1C324}"/>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149" name="Freeform: Shape 11">
              <a:extLst>
                <a:ext uri="{FF2B5EF4-FFF2-40B4-BE49-F238E27FC236}">
                  <a16:creationId xmlns:a16="http://schemas.microsoft.com/office/drawing/2014/main" id="{D156C7DF-C350-814E-B82B-78799621A2CE}"/>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150" name="Graphic 12">
            <a:extLst>
              <a:ext uri="{FF2B5EF4-FFF2-40B4-BE49-F238E27FC236}">
                <a16:creationId xmlns:a16="http://schemas.microsoft.com/office/drawing/2014/main" id="{CCA54735-D883-F046-94C6-49A5404B8E0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425081" y="5958058"/>
            <a:ext cx="194135" cy="93600"/>
          </a:xfrm>
          <a:prstGeom prst="rect">
            <a:avLst/>
          </a:prstGeom>
        </p:spPr>
      </p:pic>
      <p:sp>
        <p:nvSpPr>
          <p:cNvPr id="151" name="Text Placeholder 125">
            <a:extLst>
              <a:ext uri="{FF2B5EF4-FFF2-40B4-BE49-F238E27FC236}">
                <a16:creationId xmlns:a16="http://schemas.microsoft.com/office/drawing/2014/main" id="{00A0113C-628A-224E-BFF6-E9517EBCB540}"/>
              </a:ext>
            </a:extLst>
          </p:cNvPr>
          <p:cNvSpPr>
            <a:spLocks noGrp="1"/>
          </p:cNvSpPr>
          <p:nvPr>
            <p:ph type="body" sz="quarter" idx="28" hasCustomPrompt="1"/>
          </p:nvPr>
        </p:nvSpPr>
        <p:spPr>
          <a:xfrm>
            <a:off x="8404496" y="2625247"/>
            <a:ext cx="3503999"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52" name="Straight Connector 14">
            <a:extLst>
              <a:ext uri="{FF2B5EF4-FFF2-40B4-BE49-F238E27FC236}">
                <a16:creationId xmlns:a16="http://schemas.microsoft.com/office/drawing/2014/main" id="{D5017D9E-D39A-CE45-84AA-EDC238A928A8}"/>
              </a:ext>
            </a:extLst>
          </p:cNvPr>
          <p:cNvCxnSpPr>
            <a:cxnSpLocks/>
          </p:cNvCxnSpPr>
          <p:nvPr userDrawn="1"/>
        </p:nvCxnSpPr>
        <p:spPr>
          <a:xfrm>
            <a:off x="8404495" y="2583472"/>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8859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x Team">
    <p:spTree>
      <p:nvGrpSpPr>
        <p:cNvPr id="1" name=""/>
        <p:cNvGrpSpPr/>
        <p:nvPr/>
      </p:nvGrpSpPr>
      <p:grpSpPr>
        <a:xfrm>
          <a:off x="0" y="0"/>
          <a:ext cx="0" cy="0"/>
          <a:chOff x="0" y="0"/>
          <a:chExt cx="0" cy="0"/>
        </a:xfrm>
      </p:grpSpPr>
      <p:sp>
        <p:nvSpPr>
          <p:cNvPr id="63" name="Title 1">
            <a:extLst>
              <a:ext uri="{FF2B5EF4-FFF2-40B4-BE49-F238E27FC236}">
                <a16:creationId xmlns:a16="http://schemas.microsoft.com/office/drawing/2014/main" id="{38A042CA-5B14-2D4C-A6CD-CB11D88C87AF}"/>
              </a:ext>
            </a:extLst>
          </p:cNvPr>
          <p:cNvSpPr>
            <a:spLocks noGrp="1"/>
          </p:cNvSpPr>
          <p:nvPr>
            <p:ph type="title" hasCustomPrompt="1"/>
          </p:nvPr>
        </p:nvSpPr>
        <p:spPr>
          <a:xfrm>
            <a:off x="118605" y="510014"/>
            <a:ext cx="11835872" cy="604781"/>
          </a:xfrm>
          <a:prstGeom prst="rect">
            <a:avLst/>
          </a:prstGeom>
        </p:spPr>
        <p:txBody>
          <a:bodyPr anchor="t">
            <a:spAutoFit/>
          </a:bodyPr>
          <a:lstStyle>
            <a:lvl1pPr algn="l">
              <a:defRPr sz="3600"/>
            </a:lvl1pPr>
          </a:lstStyle>
          <a:p>
            <a:r>
              <a:rPr lang="en-AU"/>
              <a:t>CLICK TO EDIT TITLE</a:t>
            </a:r>
          </a:p>
        </p:txBody>
      </p:sp>
      <p:sp>
        <p:nvSpPr>
          <p:cNvPr id="101" name="Rectangle 64">
            <a:extLst>
              <a:ext uri="{FF2B5EF4-FFF2-40B4-BE49-F238E27FC236}">
                <a16:creationId xmlns:a16="http://schemas.microsoft.com/office/drawing/2014/main" id="{220C9819-457D-7141-84C2-BAB3BA27A60D}"/>
              </a:ext>
            </a:extLst>
          </p:cNvPr>
          <p:cNvSpPr/>
          <p:nvPr userDrawn="1"/>
        </p:nvSpPr>
        <p:spPr>
          <a:xfrm>
            <a:off x="729091" y="6456325"/>
            <a:ext cx="1734536" cy="149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02" name="Gruppo 101">
            <a:extLst>
              <a:ext uri="{FF2B5EF4-FFF2-40B4-BE49-F238E27FC236}">
                <a16:creationId xmlns:a16="http://schemas.microsoft.com/office/drawing/2014/main" id="{CFCCF3C8-6170-0946-8086-B88999259C9A}"/>
              </a:ext>
            </a:extLst>
          </p:cNvPr>
          <p:cNvGrpSpPr/>
          <p:nvPr userDrawn="1"/>
        </p:nvGrpSpPr>
        <p:grpSpPr>
          <a:xfrm>
            <a:off x="0" y="6238300"/>
            <a:ext cx="12192000" cy="610235"/>
            <a:chOff x="0" y="6252814"/>
            <a:chExt cx="12192000" cy="610235"/>
          </a:xfrm>
        </p:grpSpPr>
        <p:pic>
          <p:nvPicPr>
            <p:cNvPr id="104" name="Immagine 103">
              <a:extLst>
                <a:ext uri="{FF2B5EF4-FFF2-40B4-BE49-F238E27FC236}">
                  <a16:creationId xmlns:a16="http://schemas.microsoft.com/office/drawing/2014/main" id="{4464B838-D312-4F49-93A0-EC17F4FA09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05" name="Rettangolo 104">
              <a:extLst>
                <a:ext uri="{FF2B5EF4-FFF2-40B4-BE49-F238E27FC236}">
                  <a16:creationId xmlns:a16="http://schemas.microsoft.com/office/drawing/2014/main" id="{559A4504-C0FE-7841-AE17-4F533029C897}"/>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06" name="Footer Placeholder 4139">
            <a:extLst>
              <a:ext uri="{FF2B5EF4-FFF2-40B4-BE49-F238E27FC236}">
                <a16:creationId xmlns:a16="http://schemas.microsoft.com/office/drawing/2014/main" id="{D5BCE50B-C568-E545-9F93-B4BC9907B382}"/>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07" name="Group 3">
            <a:extLst>
              <a:ext uri="{FF2B5EF4-FFF2-40B4-BE49-F238E27FC236}">
                <a16:creationId xmlns:a16="http://schemas.microsoft.com/office/drawing/2014/main" id="{9D9C6CE0-4A32-594B-85B7-726C64BA4BD0}"/>
              </a:ext>
            </a:extLst>
          </p:cNvPr>
          <p:cNvGrpSpPr/>
          <p:nvPr userDrawn="1"/>
        </p:nvGrpSpPr>
        <p:grpSpPr>
          <a:xfrm>
            <a:off x="9994489" y="6479090"/>
            <a:ext cx="1458517" cy="128906"/>
            <a:chOff x="9563108" y="6494796"/>
            <a:chExt cx="2067480" cy="182728"/>
          </a:xfrm>
        </p:grpSpPr>
        <p:cxnSp>
          <p:nvCxnSpPr>
            <p:cNvPr id="108" name="Google Shape;77;p16">
              <a:extLst>
                <a:ext uri="{FF2B5EF4-FFF2-40B4-BE49-F238E27FC236}">
                  <a16:creationId xmlns:a16="http://schemas.microsoft.com/office/drawing/2014/main" id="{0D6929BE-251C-FB49-BDFA-4ADEAE6EBE3B}"/>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09" name="Graphic 5">
              <a:extLst>
                <a:ext uri="{FF2B5EF4-FFF2-40B4-BE49-F238E27FC236}">
                  <a16:creationId xmlns:a16="http://schemas.microsoft.com/office/drawing/2014/main" id="{B980FEEF-2749-134A-94DC-817BBBF669D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110" name="Footer Placeholder 4139">
            <a:extLst>
              <a:ext uri="{FF2B5EF4-FFF2-40B4-BE49-F238E27FC236}">
                <a16:creationId xmlns:a16="http://schemas.microsoft.com/office/drawing/2014/main" id="{7B46E6CA-B74C-0B40-AE8E-CB0F8D35F589}"/>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111" name="Picture Placeholder 8">
            <a:extLst>
              <a:ext uri="{FF2B5EF4-FFF2-40B4-BE49-F238E27FC236}">
                <a16:creationId xmlns:a16="http://schemas.microsoft.com/office/drawing/2014/main" id="{1EE0BC00-E536-A340-B5B2-E4B924F63459}"/>
              </a:ext>
            </a:extLst>
          </p:cNvPr>
          <p:cNvSpPr>
            <a:spLocks noGrp="1" noChangeAspect="1"/>
          </p:cNvSpPr>
          <p:nvPr>
            <p:ph type="pic" sz="quarter" idx="14" hasCustomPrompt="1"/>
          </p:nvPr>
        </p:nvSpPr>
        <p:spPr>
          <a:xfrm>
            <a:off x="321015" y="1457885"/>
            <a:ext cx="1024135" cy="1024135"/>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12" name="Text Placeholder 122">
            <a:extLst>
              <a:ext uri="{FF2B5EF4-FFF2-40B4-BE49-F238E27FC236}">
                <a16:creationId xmlns:a16="http://schemas.microsoft.com/office/drawing/2014/main" id="{641FC84D-5FCF-C643-8627-7CF8D6BBB9AF}"/>
              </a:ext>
            </a:extLst>
          </p:cNvPr>
          <p:cNvSpPr>
            <a:spLocks noGrp="1"/>
          </p:cNvSpPr>
          <p:nvPr>
            <p:ph type="body" sz="quarter" idx="15" hasCustomPrompt="1"/>
          </p:nvPr>
        </p:nvSpPr>
        <p:spPr>
          <a:xfrm>
            <a:off x="1477693" y="1903892"/>
            <a:ext cx="1521388"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13" name="Text Placeholder 125">
            <a:extLst>
              <a:ext uri="{FF2B5EF4-FFF2-40B4-BE49-F238E27FC236}">
                <a16:creationId xmlns:a16="http://schemas.microsoft.com/office/drawing/2014/main" id="{E8D8EC6F-8E27-2045-B106-78EB51F03B18}"/>
              </a:ext>
            </a:extLst>
          </p:cNvPr>
          <p:cNvSpPr>
            <a:spLocks noGrp="1"/>
          </p:cNvSpPr>
          <p:nvPr>
            <p:ph type="body" sz="quarter" idx="17" hasCustomPrompt="1"/>
          </p:nvPr>
        </p:nvSpPr>
        <p:spPr>
          <a:xfrm>
            <a:off x="563802" y="5695170"/>
            <a:ext cx="2435280"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114" name="Text Placeholder 125">
            <a:extLst>
              <a:ext uri="{FF2B5EF4-FFF2-40B4-BE49-F238E27FC236}">
                <a16:creationId xmlns:a16="http://schemas.microsoft.com/office/drawing/2014/main" id="{5F41995B-2FDF-B547-A082-44B3C936A2F5}"/>
              </a:ext>
            </a:extLst>
          </p:cNvPr>
          <p:cNvSpPr>
            <a:spLocks noGrp="1"/>
          </p:cNvSpPr>
          <p:nvPr>
            <p:ph type="body" sz="quarter" idx="18" hasCustomPrompt="1"/>
          </p:nvPr>
        </p:nvSpPr>
        <p:spPr>
          <a:xfrm>
            <a:off x="563801" y="5903887"/>
            <a:ext cx="2435279"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115" name="Graphic 23">
            <a:extLst>
              <a:ext uri="{FF2B5EF4-FFF2-40B4-BE49-F238E27FC236}">
                <a16:creationId xmlns:a16="http://schemas.microsoft.com/office/drawing/2014/main" id="{8A551F03-11AE-E34B-8273-BFF0E43B002D}"/>
              </a:ext>
            </a:extLst>
          </p:cNvPr>
          <p:cNvGrpSpPr/>
          <p:nvPr userDrawn="1"/>
        </p:nvGrpSpPr>
        <p:grpSpPr>
          <a:xfrm>
            <a:off x="321015" y="5733400"/>
            <a:ext cx="167312" cy="125482"/>
            <a:chOff x="4286250" y="3143250"/>
            <a:chExt cx="571500" cy="571500"/>
          </a:xfrm>
          <a:solidFill>
            <a:srgbClr val="7ABAB1"/>
          </a:solidFill>
        </p:grpSpPr>
        <p:sp>
          <p:nvSpPr>
            <p:cNvPr id="116" name="Freeform: Shape 7">
              <a:extLst>
                <a:ext uri="{FF2B5EF4-FFF2-40B4-BE49-F238E27FC236}">
                  <a16:creationId xmlns:a16="http://schemas.microsoft.com/office/drawing/2014/main" id="{0B8EB2F8-394B-3248-ABCC-FC8691C0A8D7}"/>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117" name="Freeform: Shape 8">
              <a:extLst>
                <a:ext uri="{FF2B5EF4-FFF2-40B4-BE49-F238E27FC236}">
                  <a16:creationId xmlns:a16="http://schemas.microsoft.com/office/drawing/2014/main" id="{E8B17E4F-E9C2-B640-9E2E-6840F6E566D2}"/>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118" name="Freeform: Shape 9">
              <a:extLst>
                <a:ext uri="{FF2B5EF4-FFF2-40B4-BE49-F238E27FC236}">
                  <a16:creationId xmlns:a16="http://schemas.microsoft.com/office/drawing/2014/main" id="{D805FA61-EF0A-A34E-9B84-6DD95B3CDB3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119" name="Freeform: Shape 10">
              <a:extLst>
                <a:ext uri="{FF2B5EF4-FFF2-40B4-BE49-F238E27FC236}">
                  <a16:creationId xmlns:a16="http://schemas.microsoft.com/office/drawing/2014/main" id="{22CFFD08-4843-9745-A90A-19249F04D7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120" name="Freeform: Shape 11">
              <a:extLst>
                <a:ext uri="{FF2B5EF4-FFF2-40B4-BE49-F238E27FC236}">
                  <a16:creationId xmlns:a16="http://schemas.microsoft.com/office/drawing/2014/main" id="{A8614C95-AC3A-F944-A918-DAE18EDB2D60}"/>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121" name="Graphic 12">
            <a:extLst>
              <a:ext uri="{FF2B5EF4-FFF2-40B4-BE49-F238E27FC236}">
                <a16:creationId xmlns:a16="http://schemas.microsoft.com/office/drawing/2014/main" id="{AC81AAF8-EE92-F14F-A83E-CF74C7EAF70C}"/>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31212" y="5958058"/>
            <a:ext cx="194135" cy="93600"/>
          </a:xfrm>
          <a:prstGeom prst="rect">
            <a:avLst/>
          </a:prstGeom>
        </p:spPr>
      </p:pic>
      <p:sp>
        <p:nvSpPr>
          <p:cNvPr id="122" name="Text Placeholder 125">
            <a:extLst>
              <a:ext uri="{FF2B5EF4-FFF2-40B4-BE49-F238E27FC236}">
                <a16:creationId xmlns:a16="http://schemas.microsoft.com/office/drawing/2014/main" id="{F3C08C87-63D1-7F44-8DCE-84ABFE090E48}"/>
              </a:ext>
            </a:extLst>
          </p:cNvPr>
          <p:cNvSpPr>
            <a:spLocks noGrp="1"/>
          </p:cNvSpPr>
          <p:nvPr>
            <p:ph type="body" sz="quarter" idx="16" hasCustomPrompt="1"/>
          </p:nvPr>
        </p:nvSpPr>
        <p:spPr>
          <a:xfrm>
            <a:off x="310628" y="2625247"/>
            <a:ext cx="2688454"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23" name="Straight Connector 14">
            <a:extLst>
              <a:ext uri="{FF2B5EF4-FFF2-40B4-BE49-F238E27FC236}">
                <a16:creationId xmlns:a16="http://schemas.microsoft.com/office/drawing/2014/main" id="{D72E9F99-6047-184B-8952-5FA79B2D3C10}"/>
              </a:ext>
            </a:extLst>
          </p:cNvPr>
          <p:cNvCxnSpPr>
            <a:cxnSpLocks/>
          </p:cNvCxnSpPr>
          <p:nvPr userDrawn="1"/>
        </p:nvCxnSpPr>
        <p:spPr>
          <a:xfrm>
            <a:off x="310626" y="2583472"/>
            <a:ext cx="2688454"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8">
            <a:extLst>
              <a:ext uri="{FF2B5EF4-FFF2-40B4-BE49-F238E27FC236}">
                <a16:creationId xmlns:a16="http://schemas.microsoft.com/office/drawing/2014/main" id="{76997C4F-B70D-D540-A895-72CE0CBC35BB}"/>
              </a:ext>
            </a:extLst>
          </p:cNvPr>
          <p:cNvSpPr>
            <a:spLocks noGrp="1" noChangeAspect="1"/>
          </p:cNvSpPr>
          <p:nvPr>
            <p:ph type="pic" sz="quarter" idx="33" hasCustomPrompt="1"/>
          </p:nvPr>
        </p:nvSpPr>
        <p:spPr>
          <a:xfrm>
            <a:off x="3290925" y="1457885"/>
            <a:ext cx="1024135" cy="1024135"/>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62" name="Text Placeholder 122">
            <a:extLst>
              <a:ext uri="{FF2B5EF4-FFF2-40B4-BE49-F238E27FC236}">
                <a16:creationId xmlns:a16="http://schemas.microsoft.com/office/drawing/2014/main" id="{A4A6F6FD-00FE-4B4D-80DD-D7E296EC8651}"/>
              </a:ext>
            </a:extLst>
          </p:cNvPr>
          <p:cNvSpPr>
            <a:spLocks noGrp="1"/>
          </p:cNvSpPr>
          <p:nvPr>
            <p:ph type="body" sz="quarter" idx="34" hasCustomPrompt="1"/>
          </p:nvPr>
        </p:nvSpPr>
        <p:spPr>
          <a:xfrm>
            <a:off x="4447603" y="1903892"/>
            <a:ext cx="1521388"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64" name="Text Placeholder 125">
            <a:extLst>
              <a:ext uri="{FF2B5EF4-FFF2-40B4-BE49-F238E27FC236}">
                <a16:creationId xmlns:a16="http://schemas.microsoft.com/office/drawing/2014/main" id="{44E8A2F1-28CC-0143-BAA8-52B62D9D6CE2}"/>
              </a:ext>
            </a:extLst>
          </p:cNvPr>
          <p:cNvSpPr>
            <a:spLocks noGrp="1"/>
          </p:cNvSpPr>
          <p:nvPr>
            <p:ph type="body" sz="quarter" idx="35" hasCustomPrompt="1"/>
          </p:nvPr>
        </p:nvSpPr>
        <p:spPr>
          <a:xfrm>
            <a:off x="3533712" y="5695170"/>
            <a:ext cx="2435280"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65" name="Text Placeholder 125">
            <a:extLst>
              <a:ext uri="{FF2B5EF4-FFF2-40B4-BE49-F238E27FC236}">
                <a16:creationId xmlns:a16="http://schemas.microsoft.com/office/drawing/2014/main" id="{7E5EC5D5-1072-FF4B-868F-61B33797EC8E}"/>
              </a:ext>
            </a:extLst>
          </p:cNvPr>
          <p:cNvSpPr>
            <a:spLocks noGrp="1"/>
          </p:cNvSpPr>
          <p:nvPr>
            <p:ph type="body" sz="quarter" idx="36" hasCustomPrompt="1"/>
          </p:nvPr>
        </p:nvSpPr>
        <p:spPr>
          <a:xfrm>
            <a:off x="3533711" y="5903887"/>
            <a:ext cx="2435279"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66" name="Graphic 23">
            <a:extLst>
              <a:ext uri="{FF2B5EF4-FFF2-40B4-BE49-F238E27FC236}">
                <a16:creationId xmlns:a16="http://schemas.microsoft.com/office/drawing/2014/main" id="{7F64D991-CFEF-194E-9C13-6AEC2B5F1294}"/>
              </a:ext>
            </a:extLst>
          </p:cNvPr>
          <p:cNvGrpSpPr/>
          <p:nvPr userDrawn="1"/>
        </p:nvGrpSpPr>
        <p:grpSpPr>
          <a:xfrm>
            <a:off x="3290925" y="5733400"/>
            <a:ext cx="167312" cy="125482"/>
            <a:chOff x="4286250" y="3143250"/>
            <a:chExt cx="571500" cy="571500"/>
          </a:xfrm>
          <a:solidFill>
            <a:srgbClr val="7ABAB1"/>
          </a:solidFill>
        </p:grpSpPr>
        <p:sp>
          <p:nvSpPr>
            <p:cNvPr id="67" name="Freeform: Shape 7">
              <a:extLst>
                <a:ext uri="{FF2B5EF4-FFF2-40B4-BE49-F238E27FC236}">
                  <a16:creationId xmlns:a16="http://schemas.microsoft.com/office/drawing/2014/main" id="{B366A3D2-5943-F741-85F3-7116EDBD7346}"/>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68" name="Freeform: Shape 8">
              <a:extLst>
                <a:ext uri="{FF2B5EF4-FFF2-40B4-BE49-F238E27FC236}">
                  <a16:creationId xmlns:a16="http://schemas.microsoft.com/office/drawing/2014/main" id="{9234D7F3-0415-F94B-8DD2-1BC799C35598}"/>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69" name="Freeform: Shape 9">
              <a:extLst>
                <a:ext uri="{FF2B5EF4-FFF2-40B4-BE49-F238E27FC236}">
                  <a16:creationId xmlns:a16="http://schemas.microsoft.com/office/drawing/2014/main" id="{6B2FE7F4-BAC1-0D40-8EA1-A62E8EC3CC7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70" name="Freeform: Shape 10">
              <a:extLst>
                <a:ext uri="{FF2B5EF4-FFF2-40B4-BE49-F238E27FC236}">
                  <a16:creationId xmlns:a16="http://schemas.microsoft.com/office/drawing/2014/main" id="{88A3EC38-877B-A743-BBAB-7432774BB817}"/>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71" name="Freeform: Shape 11">
              <a:extLst>
                <a:ext uri="{FF2B5EF4-FFF2-40B4-BE49-F238E27FC236}">
                  <a16:creationId xmlns:a16="http://schemas.microsoft.com/office/drawing/2014/main" id="{4E406D4C-F0BC-1B48-818B-AA50E41E7114}"/>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72" name="Graphic 12">
            <a:extLst>
              <a:ext uri="{FF2B5EF4-FFF2-40B4-BE49-F238E27FC236}">
                <a16:creationId xmlns:a16="http://schemas.microsoft.com/office/drawing/2014/main" id="{1F5E9EAF-3180-1945-A496-9A15DA37FBB4}"/>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301122" y="5958058"/>
            <a:ext cx="194135" cy="93600"/>
          </a:xfrm>
          <a:prstGeom prst="rect">
            <a:avLst/>
          </a:prstGeom>
        </p:spPr>
      </p:pic>
      <p:sp>
        <p:nvSpPr>
          <p:cNvPr id="73" name="Text Placeholder 125">
            <a:extLst>
              <a:ext uri="{FF2B5EF4-FFF2-40B4-BE49-F238E27FC236}">
                <a16:creationId xmlns:a16="http://schemas.microsoft.com/office/drawing/2014/main" id="{EDECDADA-F0D9-BD4A-99BE-7E0FA10795D7}"/>
              </a:ext>
            </a:extLst>
          </p:cNvPr>
          <p:cNvSpPr>
            <a:spLocks noGrp="1"/>
          </p:cNvSpPr>
          <p:nvPr>
            <p:ph type="body" sz="quarter" idx="37" hasCustomPrompt="1"/>
          </p:nvPr>
        </p:nvSpPr>
        <p:spPr>
          <a:xfrm>
            <a:off x="3280538" y="2625247"/>
            <a:ext cx="2688454"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74" name="Straight Connector 14">
            <a:extLst>
              <a:ext uri="{FF2B5EF4-FFF2-40B4-BE49-F238E27FC236}">
                <a16:creationId xmlns:a16="http://schemas.microsoft.com/office/drawing/2014/main" id="{4BE8BA91-2374-8F43-9E4F-CED99BE48FA0}"/>
              </a:ext>
            </a:extLst>
          </p:cNvPr>
          <p:cNvCxnSpPr>
            <a:cxnSpLocks/>
          </p:cNvCxnSpPr>
          <p:nvPr userDrawn="1"/>
        </p:nvCxnSpPr>
        <p:spPr>
          <a:xfrm>
            <a:off x="3280536" y="2583472"/>
            <a:ext cx="2688454"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75" name="Picture Placeholder 8">
            <a:extLst>
              <a:ext uri="{FF2B5EF4-FFF2-40B4-BE49-F238E27FC236}">
                <a16:creationId xmlns:a16="http://schemas.microsoft.com/office/drawing/2014/main" id="{09481F62-6B0F-4246-AF2A-26ACF877A112}"/>
              </a:ext>
            </a:extLst>
          </p:cNvPr>
          <p:cNvSpPr>
            <a:spLocks noGrp="1" noChangeAspect="1"/>
          </p:cNvSpPr>
          <p:nvPr>
            <p:ph type="pic" sz="quarter" idx="38" hasCustomPrompt="1"/>
          </p:nvPr>
        </p:nvSpPr>
        <p:spPr>
          <a:xfrm>
            <a:off x="6275950" y="1457885"/>
            <a:ext cx="1024135" cy="1024135"/>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76" name="Text Placeholder 122">
            <a:extLst>
              <a:ext uri="{FF2B5EF4-FFF2-40B4-BE49-F238E27FC236}">
                <a16:creationId xmlns:a16="http://schemas.microsoft.com/office/drawing/2014/main" id="{A3832C5D-AA33-3245-AF38-5FAF3062B29E}"/>
              </a:ext>
            </a:extLst>
          </p:cNvPr>
          <p:cNvSpPr>
            <a:spLocks noGrp="1"/>
          </p:cNvSpPr>
          <p:nvPr>
            <p:ph type="body" sz="quarter" idx="39" hasCustomPrompt="1"/>
          </p:nvPr>
        </p:nvSpPr>
        <p:spPr>
          <a:xfrm>
            <a:off x="7432628" y="1903892"/>
            <a:ext cx="1521388"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77" name="Text Placeholder 125">
            <a:extLst>
              <a:ext uri="{FF2B5EF4-FFF2-40B4-BE49-F238E27FC236}">
                <a16:creationId xmlns:a16="http://schemas.microsoft.com/office/drawing/2014/main" id="{F16D7164-59A1-4745-8CCF-F0AB2B23D14A}"/>
              </a:ext>
            </a:extLst>
          </p:cNvPr>
          <p:cNvSpPr>
            <a:spLocks noGrp="1"/>
          </p:cNvSpPr>
          <p:nvPr>
            <p:ph type="body" sz="quarter" idx="40" hasCustomPrompt="1"/>
          </p:nvPr>
        </p:nvSpPr>
        <p:spPr>
          <a:xfrm>
            <a:off x="6518737" y="5695170"/>
            <a:ext cx="2435280"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78" name="Text Placeholder 125">
            <a:extLst>
              <a:ext uri="{FF2B5EF4-FFF2-40B4-BE49-F238E27FC236}">
                <a16:creationId xmlns:a16="http://schemas.microsoft.com/office/drawing/2014/main" id="{DBBB9452-1C31-674F-BFFA-E13404F3B3CF}"/>
              </a:ext>
            </a:extLst>
          </p:cNvPr>
          <p:cNvSpPr>
            <a:spLocks noGrp="1"/>
          </p:cNvSpPr>
          <p:nvPr>
            <p:ph type="body" sz="quarter" idx="41" hasCustomPrompt="1"/>
          </p:nvPr>
        </p:nvSpPr>
        <p:spPr>
          <a:xfrm>
            <a:off x="6518736" y="5903887"/>
            <a:ext cx="2435279"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79" name="Graphic 23">
            <a:extLst>
              <a:ext uri="{FF2B5EF4-FFF2-40B4-BE49-F238E27FC236}">
                <a16:creationId xmlns:a16="http://schemas.microsoft.com/office/drawing/2014/main" id="{2DDCF6B6-A859-B147-B8F1-AD0D12477590}"/>
              </a:ext>
            </a:extLst>
          </p:cNvPr>
          <p:cNvGrpSpPr/>
          <p:nvPr userDrawn="1"/>
        </p:nvGrpSpPr>
        <p:grpSpPr>
          <a:xfrm>
            <a:off x="6275950" y="5733400"/>
            <a:ext cx="167312" cy="125482"/>
            <a:chOff x="4286250" y="3143250"/>
            <a:chExt cx="571500" cy="571500"/>
          </a:xfrm>
          <a:solidFill>
            <a:srgbClr val="7ABAB1"/>
          </a:solidFill>
        </p:grpSpPr>
        <p:sp>
          <p:nvSpPr>
            <p:cNvPr id="80" name="Freeform: Shape 7">
              <a:extLst>
                <a:ext uri="{FF2B5EF4-FFF2-40B4-BE49-F238E27FC236}">
                  <a16:creationId xmlns:a16="http://schemas.microsoft.com/office/drawing/2014/main" id="{AE7BB8C6-A8F2-9C44-B49E-3DFFBCCD0C6F}"/>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81" name="Freeform: Shape 8">
              <a:extLst>
                <a:ext uri="{FF2B5EF4-FFF2-40B4-BE49-F238E27FC236}">
                  <a16:creationId xmlns:a16="http://schemas.microsoft.com/office/drawing/2014/main" id="{34355B76-3D54-5747-8A61-58FB32ADBC8E}"/>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82" name="Freeform: Shape 9">
              <a:extLst>
                <a:ext uri="{FF2B5EF4-FFF2-40B4-BE49-F238E27FC236}">
                  <a16:creationId xmlns:a16="http://schemas.microsoft.com/office/drawing/2014/main" id="{CAF0F607-9E31-EC42-A1A4-DC52EC879287}"/>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83" name="Freeform: Shape 10">
              <a:extLst>
                <a:ext uri="{FF2B5EF4-FFF2-40B4-BE49-F238E27FC236}">
                  <a16:creationId xmlns:a16="http://schemas.microsoft.com/office/drawing/2014/main" id="{05CF42EC-2BE1-4D4B-AEA2-FEDE90396A3C}"/>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84" name="Freeform: Shape 11">
              <a:extLst>
                <a:ext uri="{FF2B5EF4-FFF2-40B4-BE49-F238E27FC236}">
                  <a16:creationId xmlns:a16="http://schemas.microsoft.com/office/drawing/2014/main" id="{4C7677F6-1130-4649-BBAC-A689199E2E79}"/>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85" name="Graphic 12">
            <a:extLst>
              <a:ext uri="{FF2B5EF4-FFF2-40B4-BE49-F238E27FC236}">
                <a16:creationId xmlns:a16="http://schemas.microsoft.com/office/drawing/2014/main" id="{30D0E8C1-E361-9244-B1D0-59B7184B7B60}"/>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286147" y="5958058"/>
            <a:ext cx="194135" cy="93600"/>
          </a:xfrm>
          <a:prstGeom prst="rect">
            <a:avLst/>
          </a:prstGeom>
        </p:spPr>
      </p:pic>
      <p:sp>
        <p:nvSpPr>
          <p:cNvPr id="86" name="Text Placeholder 125">
            <a:extLst>
              <a:ext uri="{FF2B5EF4-FFF2-40B4-BE49-F238E27FC236}">
                <a16:creationId xmlns:a16="http://schemas.microsoft.com/office/drawing/2014/main" id="{0C494D7E-8E4E-F14B-91FC-364BE546E5C9}"/>
              </a:ext>
            </a:extLst>
          </p:cNvPr>
          <p:cNvSpPr>
            <a:spLocks noGrp="1"/>
          </p:cNvSpPr>
          <p:nvPr>
            <p:ph type="body" sz="quarter" idx="42" hasCustomPrompt="1"/>
          </p:nvPr>
        </p:nvSpPr>
        <p:spPr>
          <a:xfrm>
            <a:off x="6265563" y="2625247"/>
            <a:ext cx="2688454"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87" name="Straight Connector 14">
            <a:extLst>
              <a:ext uri="{FF2B5EF4-FFF2-40B4-BE49-F238E27FC236}">
                <a16:creationId xmlns:a16="http://schemas.microsoft.com/office/drawing/2014/main" id="{DF848A09-FD4E-0B45-AEB5-D6FDDA252E2B}"/>
              </a:ext>
            </a:extLst>
          </p:cNvPr>
          <p:cNvCxnSpPr>
            <a:cxnSpLocks/>
          </p:cNvCxnSpPr>
          <p:nvPr userDrawn="1"/>
        </p:nvCxnSpPr>
        <p:spPr>
          <a:xfrm>
            <a:off x="6265561" y="2583472"/>
            <a:ext cx="2688454"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88" name="Picture Placeholder 8">
            <a:extLst>
              <a:ext uri="{FF2B5EF4-FFF2-40B4-BE49-F238E27FC236}">
                <a16:creationId xmlns:a16="http://schemas.microsoft.com/office/drawing/2014/main" id="{5AFBEF38-FCDC-0D48-AE45-8F0FD8888F76}"/>
              </a:ext>
            </a:extLst>
          </p:cNvPr>
          <p:cNvSpPr>
            <a:spLocks noGrp="1" noChangeAspect="1"/>
          </p:cNvSpPr>
          <p:nvPr>
            <p:ph type="pic" sz="quarter" idx="43" hasCustomPrompt="1"/>
          </p:nvPr>
        </p:nvSpPr>
        <p:spPr>
          <a:xfrm>
            <a:off x="9230747" y="1457885"/>
            <a:ext cx="1024135" cy="1024135"/>
          </a:xfrm>
          <a:prstGeom prst="rect">
            <a:avLst/>
          </a:prstGeom>
        </p:spPr>
        <p:txBody>
          <a:bodyPr anchor="ctr"/>
          <a:lstStyle>
            <a:lvl1pPr marL="0" indent="0" algn="ctr">
              <a:buNone/>
              <a:defRPr sz="1200"/>
            </a:lvl1pPr>
            <a:lvl2pPr marL="457200" indent="0" algn="l">
              <a:buNone/>
              <a:defRPr sz="12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89" name="Text Placeholder 122">
            <a:extLst>
              <a:ext uri="{FF2B5EF4-FFF2-40B4-BE49-F238E27FC236}">
                <a16:creationId xmlns:a16="http://schemas.microsoft.com/office/drawing/2014/main" id="{B7133B37-421B-2E4C-B6DB-5CF796EB103F}"/>
              </a:ext>
            </a:extLst>
          </p:cNvPr>
          <p:cNvSpPr>
            <a:spLocks noGrp="1"/>
          </p:cNvSpPr>
          <p:nvPr>
            <p:ph type="body" sz="quarter" idx="44" hasCustomPrompt="1"/>
          </p:nvPr>
        </p:nvSpPr>
        <p:spPr>
          <a:xfrm>
            <a:off x="10387425" y="1903892"/>
            <a:ext cx="1521388" cy="684818"/>
          </a:xfrm>
          <a:prstGeom prst="rect">
            <a:avLst/>
          </a:prstGeom>
        </p:spPr>
        <p:txBody>
          <a:bodyPr anchor="b"/>
          <a:lstStyle>
            <a:lvl1pPr marL="0" indent="0">
              <a:spcBef>
                <a:spcPts val="0"/>
              </a:spcBef>
              <a:buNone/>
              <a:defRPr sz="160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90" name="Text Placeholder 125">
            <a:extLst>
              <a:ext uri="{FF2B5EF4-FFF2-40B4-BE49-F238E27FC236}">
                <a16:creationId xmlns:a16="http://schemas.microsoft.com/office/drawing/2014/main" id="{479B1B50-6C70-4142-B69A-03433DA69B6A}"/>
              </a:ext>
            </a:extLst>
          </p:cNvPr>
          <p:cNvSpPr>
            <a:spLocks noGrp="1"/>
          </p:cNvSpPr>
          <p:nvPr>
            <p:ph type="body" sz="quarter" idx="45" hasCustomPrompt="1"/>
          </p:nvPr>
        </p:nvSpPr>
        <p:spPr>
          <a:xfrm>
            <a:off x="9473534" y="5695170"/>
            <a:ext cx="2435280"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Phone</a:t>
            </a:r>
          </a:p>
        </p:txBody>
      </p:sp>
      <p:sp>
        <p:nvSpPr>
          <p:cNvPr id="91" name="Text Placeholder 125">
            <a:extLst>
              <a:ext uri="{FF2B5EF4-FFF2-40B4-BE49-F238E27FC236}">
                <a16:creationId xmlns:a16="http://schemas.microsoft.com/office/drawing/2014/main" id="{CB0E079B-F99D-E141-B2DA-B47DD1BF747D}"/>
              </a:ext>
            </a:extLst>
          </p:cNvPr>
          <p:cNvSpPr>
            <a:spLocks noGrp="1"/>
          </p:cNvSpPr>
          <p:nvPr>
            <p:ph type="body" sz="quarter" idx="46" hasCustomPrompt="1"/>
          </p:nvPr>
        </p:nvSpPr>
        <p:spPr>
          <a:xfrm>
            <a:off x="9473533" y="5903887"/>
            <a:ext cx="2435279" cy="162039"/>
          </a:xfrm>
          <a:prstGeom prst="rect">
            <a:avLst/>
          </a:prstGeom>
        </p:spPr>
        <p:txBody>
          <a:bodyPr>
            <a:noAutofit/>
          </a:bodyPr>
          <a:lstStyle>
            <a:lvl1pPr marL="0" indent="0">
              <a:buNone/>
              <a:defRPr sz="900" b="1" cap="none" spc="0" baseline="0">
                <a:solidFill>
                  <a:srgbClr val="7ABAB1"/>
                </a:solidFill>
                <a:latin typeface="Roboto Light" pitchFamily="2" charset="0"/>
                <a:ea typeface="Roboto Light" pitchFamily="2" charset="0"/>
              </a:defRPr>
            </a:lvl1pPr>
            <a:lvl2pPr>
              <a:defRPr sz="1000" b="0">
                <a:solidFill>
                  <a:schemeClr val="accent1"/>
                </a:solidFill>
                <a:latin typeface="+mn-lt"/>
              </a:defRPr>
            </a:lvl2pPr>
          </a:lstStyle>
          <a:p>
            <a:pPr lvl="0"/>
            <a:r>
              <a:rPr lang="en-US" dirty="0"/>
              <a:t>Email</a:t>
            </a:r>
          </a:p>
        </p:txBody>
      </p:sp>
      <p:grpSp>
        <p:nvGrpSpPr>
          <p:cNvPr id="92" name="Graphic 23">
            <a:extLst>
              <a:ext uri="{FF2B5EF4-FFF2-40B4-BE49-F238E27FC236}">
                <a16:creationId xmlns:a16="http://schemas.microsoft.com/office/drawing/2014/main" id="{D2C70F52-C3D2-8041-9E59-7E5286EA659A}"/>
              </a:ext>
            </a:extLst>
          </p:cNvPr>
          <p:cNvGrpSpPr/>
          <p:nvPr userDrawn="1"/>
        </p:nvGrpSpPr>
        <p:grpSpPr>
          <a:xfrm>
            <a:off x="9230747" y="5733400"/>
            <a:ext cx="167312" cy="125482"/>
            <a:chOff x="4286250" y="3143250"/>
            <a:chExt cx="571500" cy="571500"/>
          </a:xfrm>
          <a:solidFill>
            <a:srgbClr val="7ABAB1"/>
          </a:solidFill>
        </p:grpSpPr>
        <p:sp>
          <p:nvSpPr>
            <p:cNvPr id="93" name="Freeform: Shape 7">
              <a:extLst>
                <a:ext uri="{FF2B5EF4-FFF2-40B4-BE49-F238E27FC236}">
                  <a16:creationId xmlns:a16="http://schemas.microsoft.com/office/drawing/2014/main" id="{D2520355-7920-9745-9BC5-74A6CEC9D650}"/>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800"/>
            </a:p>
          </p:txBody>
        </p:sp>
        <p:sp>
          <p:nvSpPr>
            <p:cNvPr id="94" name="Freeform: Shape 8">
              <a:extLst>
                <a:ext uri="{FF2B5EF4-FFF2-40B4-BE49-F238E27FC236}">
                  <a16:creationId xmlns:a16="http://schemas.microsoft.com/office/drawing/2014/main" id="{1500D9CF-AD5C-BE47-9745-98AAD6D1BFF5}"/>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800"/>
            </a:p>
          </p:txBody>
        </p:sp>
        <p:sp>
          <p:nvSpPr>
            <p:cNvPr id="95" name="Freeform: Shape 9">
              <a:extLst>
                <a:ext uri="{FF2B5EF4-FFF2-40B4-BE49-F238E27FC236}">
                  <a16:creationId xmlns:a16="http://schemas.microsoft.com/office/drawing/2014/main" id="{B8A94A46-1B90-3743-A1AE-72FF16D6FB89}"/>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800"/>
            </a:p>
          </p:txBody>
        </p:sp>
        <p:sp>
          <p:nvSpPr>
            <p:cNvPr id="96" name="Freeform: Shape 10">
              <a:extLst>
                <a:ext uri="{FF2B5EF4-FFF2-40B4-BE49-F238E27FC236}">
                  <a16:creationId xmlns:a16="http://schemas.microsoft.com/office/drawing/2014/main" id="{7CDC9869-CA84-664F-BCAC-ADBF5CAED199}"/>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800"/>
            </a:p>
          </p:txBody>
        </p:sp>
        <p:sp>
          <p:nvSpPr>
            <p:cNvPr id="97" name="Freeform: Shape 11">
              <a:extLst>
                <a:ext uri="{FF2B5EF4-FFF2-40B4-BE49-F238E27FC236}">
                  <a16:creationId xmlns:a16="http://schemas.microsoft.com/office/drawing/2014/main" id="{AEAE41C0-FFDD-5441-AA41-DE64BF819BC6}"/>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800"/>
            </a:p>
          </p:txBody>
        </p:sp>
      </p:grpSp>
      <p:pic>
        <p:nvPicPr>
          <p:cNvPr id="98" name="Graphic 12">
            <a:extLst>
              <a:ext uri="{FF2B5EF4-FFF2-40B4-BE49-F238E27FC236}">
                <a16:creationId xmlns:a16="http://schemas.microsoft.com/office/drawing/2014/main" id="{44189742-CD04-364E-A024-FB0CFD3C0B04}"/>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40944" y="5958058"/>
            <a:ext cx="194135" cy="93600"/>
          </a:xfrm>
          <a:prstGeom prst="rect">
            <a:avLst/>
          </a:prstGeom>
        </p:spPr>
      </p:pic>
      <p:sp>
        <p:nvSpPr>
          <p:cNvPr id="99" name="Text Placeholder 125">
            <a:extLst>
              <a:ext uri="{FF2B5EF4-FFF2-40B4-BE49-F238E27FC236}">
                <a16:creationId xmlns:a16="http://schemas.microsoft.com/office/drawing/2014/main" id="{5EA2F35A-BD10-E84A-B3D2-4E0D74376861}"/>
              </a:ext>
            </a:extLst>
          </p:cNvPr>
          <p:cNvSpPr>
            <a:spLocks noGrp="1"/>
          </p:cNvSpPr>
          <p:nvPr>
            <p:ph type="body" sz="quarter" idx="47" hasCustomPrompt="1"/>
          </p:nvPr>
        </p:nvSpPr>
        <p:spPr>
          <a:xfrm>
            <a:off x="9220360" y="2625247"/>
            <a:ext cx="2688454" cy="2859254"/>
          </a:xfrm>
          <a:prstGeom prst="rect">
            <a:avLst/>
          </a:prstGeom>
        </p:spPr>
        <p:txBody>
          <a:bodyPr lIns="0" tIns="46800" rIns="0">
            <a:normAutofit/>
          </a:bodyPr>
          <a:lstStyle>
            <a:lvl1pPr marL="0" indent="0">
              <a:lnSpc>
                <a:spcPct val="100000"/>
              </a:lnSpc>
              <a:buNone/>
              <a:defRPr sz="1000" b="0" cap="none" spc="0" baseline="0">
                <a:solidFill>
                  <a:schemeClr val="tx1"/>
                </a:solidFill>
                <a:latin typeface="+mn-lt"/>
                <a:ea typeface="Roboto Light" pitchFamily="2" charset="0"/>
              </a:defRPr>
            </a:lvl1pPr>
            <a:lvl2pPr>
              <a:defRPr sz="1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00" name="Straight Connector 14">
            <a:extLst>
              <a:ext uri="{FF2B5EF4-FFF2-40B4-BE49-F238E27FC236}">
                <a16:creationId xmlns:a16="http://schemas.microsoft.com/office/drawing/2014/main" id="{4A7D5137-5B4D-274E-946A-658EB21F1287}"/>
              </a:ext>
            </a:extLst>
          </p:cNvPr>
          <p:cNvCxnSpPr>
            <a:cxnSpLocks/>
          </p:cNvCxnSpPr>
          <p:nvPr userDrawn="1"/>
        </p:nvCxnSpPr>
        <p:spPr>
          <a:xfrm>
            <a:off x="9220358" y="2583472"/>
            <a:ext cx="2688454"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1483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ffices Teal">
    <p:spTree>
      <p:nvGrpSpPr>
        <p:cNvPr id="1" name=""/>
        <p:cNvGrpSpPr/>
        <p:nvPr/>
      </p:nvGrpSpPr>
      <p:grpSpPr>
        <a:xfrm>
          <a:off x="0" y="0"/>
          <a:ext cx="0" cy="0"/>
          <a:chOff x="0" y="0"/>
          <a:chExt cx="0" cy="0"/>
        </a:xfrm>
      </p:grpSpPr>
      <p:pic>
        <p:nvPicPr>
          <p:cNvPr id="3" name="Picture 2" descr="A close up of text on a white background&#10;&#10;Description automatically generated">
            <a:extLst>
              <a:ext uri="{FF2B5EF4-FFF2-40B4-BE49-F238E27FC236}">
                <a16:creationId xmlns:a16="http://schemas.microsoft.com/office/drawing/2014/main" id="{8DC7E819-D5BC-4AFE-A81B-572E4613AB8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24090" y="251879"/>
            <a:ext cx="11740896" cy="5858256"/>
          </a:xfrm>
          <a:prstGeom prst="rect">
            <a:avLst/>
          </a:prstGeom>
        </p:spPr>
      </p:pic>
      <p:sp>
        <p:nvSpPr>
          <p:cNvPr id="93" name="Rectangle 14">
            <a:extLst>
              <a:ext uri="{FF2B5EF4-FFF2-40B4-BE49-F238E27FC236}">
                <a16:creationId xmlns:a16="http://schemas.microsoft.com/office/drawing/2014/main" id="{38D414BF-DA6A-0445-859A-A1D374FB28D9}"/>
              </a:ext>
            </a:extLst>
          </p:cNvPr>
          <p:cNvSpPr/>
          <p:nvPr/>
        </p:nvSpPr>
        <p:spPr>
          <a:xfrm>
            <a:off x="519969" y="5433199"/>
            <a:ext cx="7540132" cy="440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200" dirty="0">
                <a:solidFill>
                  <a:schemeClr val="bg1"/>
                </a:solidFill>
                <a:latin typeface="Roboto Light" pitchFamily="2" charset="0"/>
                <a:ea typeface="Roboto Light" pitchFamily="2" charset="0"/>
              </a:rPr>
              <a:t>Local partners:</a:t>
            </a:r>
          </a:p>
          <a:p>
            <a:pPr marL="0" marR="0" lvl="1" indent="0" algn="l" defTabSz="914400" rtl="0" eaLnBrk="1" fontAlgn="auto" latinLnBrk="0" hangingPunct="1">
              <a:lnSpc>
                <a:spcPct val="100000"/>
              </a:lnSpc>
              <a:spcBef>
                <a:spcPts val="0"/>
              </a:spcBef>
              <a:spcAft>
                <a:spcPts val="0"/>
              </a:spcAft>
              <a:buClrTx/>
              <a:buSzTx/>
              <a:buFontTx/>
              <a:buNone/>
              <a:tabLst/>
              <a:defRPr/>
            </a:pPr>
            <a:r>
              <a:rPr lang="en-AU" sz="1100" b="0" kern="1200" spc="0" baseline="0" dirty="0">
                <a:solidFill>
                  <a:schemeClr val="lt1"/>
                </a:solidFill>
                <a:latin typeface="+mn-lt"/>
                <a:ea typeface="+mn-ea"/>
                <a:cs typeface="+mn-cs"/>
                <a:sym typeface="Wingdings" panose="05000000000000000000" pitchFamily="2" charset="2"/>
              </a:rPr>
              <a:t>BEIJING - MEXICO CITY - SAO PAULO - ZURICH</a:t>
            </a:r>
            <a:endParaRPr lang="en-US" sz="1200" b="0" spc="0" dirty="0">
              <a:solidFill>
                <a:schemeClr val="bg1"/>
              </a:solidFill>
              <a:latin typeface="Roboto Light" pitchFamily="2" charset="0"/>
              <a:ea typeface="Roboto Light" pitchFamily="2" charset="0"/>
            </a:endParaRPr>
          </a:p>
        </p:txBody>
      </p:sp>
      <p:sp>
        <p:nvSpPr>
          <p:cNvPr id="94" name="Title 2">
            <a:extLst>
              <a:ext uri="{FF2B5EF4-FFF2-40B4-BE49-F238E27FC236}">
                <a16:creationId xmlns:a16="http://schemas.microsoft.com/office/drawing/2014/main" id="{257F8CDE-7F32-F045-A2EC-6540A961B4F3}"/>
              </a:ext>
            </a:extLst>
          </p:cNvPr>
          <p:cNvSpPr txBox="1">
            <a:spLocks/>
          </p:cNvSpPr>
          <p:nvPr userDrawn="1"/>
        </p:nvSpPr>
        <p:spPr>
          <a:xfrm>
            <a:off x="519969" y="462997"/>
            <a:ext cx="5317444" cy="520810"/>
          </a:xfrm>
          <a:prstGeom prst="rect">
            <a:avLst/>
          </a:prstGeom>
        </p:spPr>
        <p:txBody>
          <a:bodyPr lIns="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dirty="0">
                <a:solidFill>
                  <a:schemeClr val="bg1"/>
                </a:solidFill>
                <a:latin typeface="Brandon Grotesque Light" panose="020B0303020203060202" pitchFamily="34" charset="0"/>
              </a:rPr>
              <a:t>OFFICES</a:t>
            </a:r>
          </a:p>
        </p:txBody>
      </p:sp>
      <p:sp>
        <p:nvSpPr>
          <p:cNvPr id="95" name="Rectangle 14">
            <a:extLst>
              <a:ext uri="{FF2B5EF4-FFF2-40B4-BE49-F238E27FC236}">
                <a16:creationId xmlns:a16="http://schemas.microsoft.com/office/drawing/2014/main" id="{2638C385-249C-7B45-91CF-A31FDCAF9644}"/>
              </a:ext>
            </a:extLst>
          </p:cNvPr>
          <p:cNvSpPr/>
          <p:nvPr userDrawn="1"/>
        </p:nvSpPr>
        <p:spPr>
          <a:xfrm>
            <a:off x="8049591" y="5433199"/>
            <a:ext cx="3628701" cy="440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lgn="r"/>
            <a:r>
              <a:rPr lang="en-US" sz="1400" dirty="0">
                <a:solidFill>
                  <a:schemeClr val="bg1"/>
                </a:solidFill>
                <a:latin typeface="Roboto Light" pitchFamily="2" charset="0"/>
                <a:ea typeface="Roboto Light" pitchFamily="2" charset="0"/>
              </a:rPr>
              <a:t>morrowsodali.com</a:t>
            </a:r>
          </a:p>
        </p:txBody>
      </p:sp>
      <p:sp>
        <p:nvSpPr>
          <p:cNvPr id="96" name="Rectangle 14">
            <a:extLst>
              <a:ext uri="{FF2B5EF4-FFF2-40B4-BE49-F238E27FC236}">
                <a16:creationId xmlns:a16="http://schemas.microsoft.com/office/drawing/2014/main" id="{D201E536-4936-0E4C-8FD8-DE9E3E2DC8E1}"/>
              </a:ext>
            </a:extLst>
          </p:cNvPr>
          <p:cNvSpPr/>
          <p:nvPr userDrawn="1"/>
        </p:nvSpPr>
        <p:spPr>
          <a:xfrm>
            <a:off x="521302" y="1336782"/>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NEW YORK</a:t>
            </a:r>
            <a:br>
              <a:rPr lang="en-US" sz="1400" dirty="0">
                <a:solidFill>
                  <a:schemeClr val="bg1"/>
                </a:solidFill>
                <a:ea typeface="Roboto" panose="02000000000000000000" pitchFamily="2" charset="0"/>
              </a:rPr>
            </a:br>
            <a:endParaRPr lang="en-US" sz="1400" dirty="0">
              <a:solidFill>
                <a:schemeClr val="bg1"/>
              </a:solidFill>
              <a:ea typeface="Roboto" panose="02000000000000000000" pitchFamily="2" charset="0"/>
            </a:endParaRPr>
          </a:p>
          <a:p>
            <a:r>
              <a:rPr lang="en-US" sz="1000" dirty="0">
                <a:solidFill>
                  <a:schemeClr val="bg1"/>
                </a:solidFill>
                <a:latin typeface="Roboto Light" pitchFamily="2" charset="0"/>
                <a:ea typeface="Roboto Light" pitchFamily="2" charset="0"/>
              </a:rPr>
              <a:t>509 Madison Avenue</a:t>
            </a:r>
          </a:p>
          <a:p>
            <a:r>
              <a:rPr lang="en-US" sz="1000" dirty="0">
                <a:solidFill>
                  <a:schemeClr val="bg1"/>
                </a:solidFill>
                <a:latin typeface="Roboto Light" pitchFamily="2" charset="0"/>
                <a:ea typeface="Roboto Light" pitchFamily="2" charset="0"/>
              </a:rPr>
              <a:t>Suite 1206</a:t>
            </a:r>
          </a:p>
          <a:p>
            <a:r>
              <a:rPr lang="en-US" sz="1000" dirty="0">
                <a:solidFill>
                  <a:schemeClr val="bg1"/>
                </a:solidFill>
                <a:latin typeface="Roboto Light" pitchFamily="2" charset="0"/>
                <a:ea typeface="Roboto Light" pitchFamily="2" charset="0"/>
              </a:rPr>
              <a:t>New York, NY 10022</a:t>
            </a:r>
          </a:p>
        </p:txBody>
      </p:sp>
      <p:sp>
        <p:nvSpPr>
          <p:cNvPr id="97" name="Rectangle 14">
            <a:extLst>
              <a:ext uri="{FF2B5EF4-FFF2-40B4-BE49-F238E27FC236}">
                <a16:creationId xmlns:a16="http://schemas.microsoft.com/office/drawing/2014/main" id="{80F0FF7E-DEFC-804B-A653-4BBE8112FFFA}"/>
              </a:ext>
            </a:extLst>
          </p:cNvPr>
          <p:cNvSpPr/>
          <p:nvPr userDrawn="1"/>
        </p:nvSpPr>
        <p:spPr>
          <a:xfrm>
            <a:off x="521302" y="2730630"/>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FRANKFURT</a:t>
            </a:r>
            <a:br>
              <a:rPr lang="en-US" sz="1400" dirty="0">
                <a:solidFill>
                  <a:schemeClr val="bg1"/>
                </a:solidFill>
                <a:ea typeface="Roboto" panose="02000000000000000000" pitchFamily="2" charset="0"/>
              </a:rPr>
            </a:br>
            <a:endParaRPr lang="en-US" sz="1400" dirty="0">
              <a:solidFill>
                <a:schemeClr val="bg1"/>
              </a:solidFill>
              <a:ea typeface="Roboto" panose="02000000000000000000" pitchFamily="2" charset="0"/>
            </a:endParaRPr>
          </a:p>
          <a:p>
            <a:r>
              <a:rPr lang="de-DE" sz="1000" dirty="0">
                <a:solidFill>
                  <a:schemeClr val="bg1"/>
                </a:solidFill>
                <a:latin typeface="Roboto Light" pitchFamily="2" charset="0"/>
                <a:ea typeface="Roboto Light" pitchFamily="2" charset="0"/>
              </a:rPr>
              <a:t>Mainzer Landstrasse 50</a:t>
            </a:r>
          </a:p>
          <a:p>
            <a:r>
              <a:rPr lang="de-DE" sz="1000" dirty="0">
                <a:solidFill>
                  <a:schemeClr val="bg1"/>
                </a:solidFill>
                <a:latin typeface="Roboto Light" pitchFamily="2" charset="0"/>
                <a:ea typeface="Roboto Light" pitchFamily="2" charset="0"/>
              </a:rPr>
              <a:t>60325</a:t>
            </a:r>
          </a:p>
          <a:p>
            <a:r>
              <a:rPr lang="de-DE" sz="1000" dirty="0">
                <a:solidFill>
                  <a:schemeClr val="bg1"/>
                </a:solidFill>
                <a:latin typeface="Roboto Light" pitchFamily="2" charset="0"/>
                <a:ea typeface="Roboto Light" pitchFamily="2" charset="0"/>
              </a:rPr>
              <a:t>Frankfurt am Main, Germany</a:t>
            </a:r>
          </a:p>
        </p:txBody>
      </p:sp>
      <p:sp>
        <p:nvSpPr>
          <p:cNvPr id="98" name="Rectangle 14">
            <a:extLst>
              <a:ext uri="{FF2B5EF4-FFF2-40B4-BE49-F238E27FC236}">
                <a16:creationId xmlns:a16="http://schemas.microsoft.com/office/drawing/2014/main" id="{DCBC6175-E5C6-F84A-9244-2306014A72DC}"/>
              </a:ext>
            </a:extLst>
          </p:cNvPr>
          <p:cNvSpPr/>
          <p:nvPr userDrawn="1"/>
        </p:nvSpPr>
        <p:spPr>
          <a:xfrm>
            <a:off x="521302" y="4102846"/>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PARIS</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29-31 Rue de Courcelles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75008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Paris, France</a:t>
            </a:r>
          </a:p>
        </p:txBody>
      </p:sp>
      <p:cxnSp>
        <p:nvCxnSpPr>
          <p:cNvPr id="99" name="Straight Connector 15">
            <a:extLst>
              <a:ext uri="{FF2B5EF4-FFF2-40B4-BE49-F238E27FC236}">
                <a16:creationId xmlns:a16="http://schemas.microsoft.com/office/drawing/2014/main" id="{3C6D3FB4-8FEE-8043-A606-58D6B74438FE}"/>
              </a:ext>
            </a:extLst>
          </p:cNvPr>
          <p:cNvCxnSpPr/>
          <p:nvPr userDrawn="1"/>
        </p:nvCxnSpPr>
        <p:spPr>
          <a:xfrm>
            <a:off x="521302" y="1624823"/>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Straight Connector 16">
            <a:extLst>
              <a:ext uri="{FF2B5EF4-FFF2-40B4-BE49-F238E27FC236}">
                <a16:creationId xmlns:a16="http://schemas.microsoft.com/office/drawing/2014/main" id="{74722660-4996-6B4D-81A6-E8F4E129E7FD}"/>
              </a:ext>
            </a:extLst>
          </p:cNvPr>
          <p:cNvCxnSpPr/>
          <p:nvPr userDrawn="1"/>
        </p:nvCxnSpPr>
        <p:spPr>
          <a:xfrm>
            <a:off x="521302" y="305069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Straight Connector 17">
            <a:extLst>
              <a:ext uri="{FF2B5EF4-FFF2-40B4-BE49-F238E27FC236}">
                <a16:creationId xmlns:a16="http://schemas.microsoft.com/office/drawing/2014/main" id="{114AB531-6B28-6A4E-8587-E7EBF3C2CB6F}"/>
              </a:ext>
            </a:extLst>
          </p:cNvPr>
          <p:cNvCxnSpPr/>
          <p:nvPr userDrawn="1"/>
        </p:nvCxnSpPr>
        <p:spPr>
          <a:xfrm>
            <a:off x="521302" y="4406526"/>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2" name="Rectangle 14">
            <a:extLst>
              <a:ext uri="{FF2B5EF4-FFF2-40B4-BE49-F238E27FC236}">
                <a16:creationId xmlns:a16="http://schemas.microsoft.com/office/drawing/2014/main" id="{A7495586-24DD-C046-9CF1-4B347B7705FD}"/>
              </a:ext>
            </a:extLst>
          </p:cNvPr>
          <p:cNvSpPr/>
          <p:nvPr userDrawn="1"/>
        </p:nvSpPr>
        <p:spPr>
          <a:xfrm>
            <a:off x="2815780" y="1336782"/>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LONDON</a:t>
            </a:r>
            <a:br>
              <a:rPr lang="en-US" sz="1400" dirty="0">
                <a:solidFill>
                  <a:schemeClr val="bg1"/>
                </a:solidFill>
                <a:latin typeface="Roboto Light" pitchFamily="2" charset="0"/>
                <a:ea typeface="Roboto Light" pitchFamily="2" charset="0"/>
              </a:rPr>
            </a:br>
            <a:endParaRPr lang="en-US" sz="1400" dirty="0">
              <a:solidFill>
                <a:schemeClr val="bg1"/>
              </a:solidFill>
              <a:latin typeface="Roboto Light" pitchFamily="2" charset="0"/>
              <a:ea typeface="Roboto Light" pitchFamily="2" charset="0"/>
            </a:endParaRPr>
          </a:p>
          <a:p>
            <a:r>
              <a:rPr lang="en-US" sz="1000" dirty="0">
                <a:solidFill>
                  <a:schemeClr val="bg1"/>
                </a:solidFill>
                <a:latin typeface="Roboto Light" pitchFamily="2" charset="0"/>
                <a:ea typeface="Roboto Light" pitchFamily="2" charset="0"/>
              </a:rPr>
              <a:t>103 Wigmore St</a:t>
            </a:r>
          </a:p>
          <a:p>
            <a:r>
              <a:rPr lang="en-US" sz="1000" dirty="0">
                <a:solidFill>
                  <a:schemeClr val="bg1"/>
                </a:solidFill>
                <a:latin typeface="Roboto Light" pitchFamily="2" charset="0"/>
                <a:ea typeface="Roboto Light" pitchFamily="2" charset="0"/>
              </a:rPr>
              <a:t>Marylebone, W1U 1QS</a:t>
            </a:r>
          </a:p>
          <a:p>
            <a:r>
              <a:rPr lang="en-US" sz="1000" dirty="0">
                <a:solidFill>
                  <a:schemeClr val="bg1"/>
                </a:solidFill>
                <a:latin typeface="Roboto Light" pitchFamily="2" charset="0"/>
                <a:ea typeface="Roboto Light" pitchFamily="2" charset="0"/>
              </a:rPr>
              <a:t>London, United Kingdom</a:t>
            </a:r>
          </a:p>
        </p:txBody>
      </p:sp>
      <p:sp>
        <p:nvSpPr>
          <p:cNvPr id="104" name="Rectangle 13">
            <a:extLst>
              <a:ext uri="{FF2B5EF4-FFF2-40B4-BE49-F238E27FC236}">
                <a16:creationId xmlns:a16="http://schemas.microsoft.com/office/drawing/2014/main" id="{86047DAB-6752-BF44-AFD7-7C695B6DA3F1}"/>
              </a:ext>
            </a:extLst>
          </p:cNvPr>
          <p:cNvSpPr/>
          <p:nvPr userDrawn="1"/>
        </p:nvSpPr>
        <p:spPr>
          <a:xfrm>
            <a:off x="2815780" y="4102846"/>
            <a:ext cx="2013540"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ROME</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Via XXIV Maggio, 43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00187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Rome, Italy</a:t>
            </a:r>
          </a:p>
        </p:txBody>
      </p:sp>
      <p:cxnSp>
        <p:nvCxnSpPr>
          <p:cNvPr id="105" name="Straight Connector 18">
            <a:extLst>
              <a:ext uri="{FF2B5EF4-FFF2-40B4-BE49-F238E27FC236}">
                <a16:creationId xmlns:a16="http://schemas.microsoft.com/office/drawing/2014/main" id="{95BCAD73-9C7E-6445-82A9-5D5BB5A6C32A}"/>
              </a:ext>
            </a:extLst>
          </p:cNvPr>
          <p:cNvCxnSpPr/>
          <p:nvPr userDrawn="1"/>
        </p:nvCxnSpPr>
        <p:spPr>
          <a:xfrm>
            <a:off x="2815780" y="1624823"/>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9">
            <a:extLst>
              <a:ext uri="{FF2B5EF4-FFF2-40B4-BE49-F238E27FC236}">
                <a16:creationId xmlns:a16="http://schemas.microsoft.com/office/drawing/2014/main" id="{3E84F980-CA95-AE46-A702-727E9739C2F5}"/>
              </a:ext>
            </a:extLst>
          </p:cNvPr>
          <p:cNvCxnSpPr/>
          <p:nvPr userDrawn="1"/>
        </p:nvCxnSpPr>
        <p:spPr>
          <a:xfrm>
            <a:off x="2815780" y="305069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20">
            <a:extLst>
              <a:ext uri="{FF2B5EF4-FFF2-40B4-BE49-F238E27FC236}">
                <a16:creationId xmlns:a16="http://schemas.microsoft.com/office/drawing/2014/main" id="{1454CCD4-AC3E-F047-9D9C-83F6E7BF4591}"/>
              </a:ext>
            </a:extLst>
          </p:cNvPr>
          <p:cNvCxnSpPr/>
          <p:nvPr userDrawn="1"/>
        </p:nvCxnSpPr>
        <p:spPr>
          <a:xfrm>
            <a:off x="2815780" y="4406526"/>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8" name="Rectangle 14">
            <a:extLst>
              <a:ext uri="{FF2B5EF4-FFF2-40B4-BE49-F238E27FC236}">
                <a16:creationId xmlns:a16="http://schemas.microsoft.com/office/drawing/2014/main" id="{833343B0-E137-B440-B4F5-44613C037B33}"/>
              </a:ext>
            </a:extLst>
          </p:cNvPr>
          <p:cNvSpPr/>
          <p:nvPr userDrawn="1"/>
        </p:nvSpPr>
        <p:spPr>
          <a:xfrm>
            <a:off x="5218050" y="1336782"/>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SYDNEY</a:t>
            </a:r>
            <a:br>
              <a:rPr lang="en-US" sz="1400" dirty="0">
                <a:solidFill>
                  <a:schemeClr val="bg1"/>
                </a:solidFill>
                <a:latin typeface="Roboto Light" pitchFamily="2" charset="0"/>
                <a:ea typeface="Roboto Light" pitchFamily="2" charset="0"/>
              </a:rPr>
            </a:br>
            <a:endParaRPr lang="en-US" sz="1400" dirty="0">
              <a:solidFill>
                <a:schemeClr val="bg1"/>
              </a:solidFill>
              <a:latin typeface="Roboto Light" pitchFamily="2" charset="0"/>
              <a:ea typeface="Roboto Light" pitchFamily="2" charset="0"/>
            </a:endParaRPr>
          </a:p>
          <a:p>
            <a:r>
              <a:rPr lang="en-US" sz="1000" dirty="0">
                <a:solidFill>
                  <a:schemeClr val="bg1"/>
                </a:solidFill>
                <a:latin typeface="Roboto Light" pitchFamily="2" charset="0"/>
                <a:ea typeface="Roboto Light" pitchFamily="2" charset="0"/>
              </a:rPr>
              <a:t>135 King Street</a:t>
            </a:r>
          </a:p>
          <a:p>
            <a:r>
              <a:rPr lang="en-US" sz="1000" dirty="0">
                <a:solidFill>
                  <a:schemeClr val="bg1"/>
                </a:solidFill>
                <a:latin typeface="Roboto Light" pitchFamily="2" charset="0"/>
                <a:ea typeface="Roboto Light" pitchFamily="2" charset="0"/>
              </a:rPr>
              <a:t>Suite 25.02, Level 25</a:t>
            </a:r>
          </a:p>
          <a:p>
            <a:r>
              <a:rPr lang="en-US" sz="1000" dirty="0">
                <a:solidFill>
                  <a:schemeClr val="bg1"/>
                </a:solidFill>
                <a:latin typeface="Roboto Light" pitchFamily="2" charset="0"/>
                <a:ea typeface="Roboto Light" pitchFamily="2" charset="0"/>
              </a:rPr>
              <a:t>Sydney NSW 2000</a:t>
            </a:r>
          </a:p>
        </p:txBody>
      </p:sp>
      <p:sp>
        <p:nvSpPr>
          <p:cNvPr id="109" name="Rectangle 14">
            <a:extLst>
              <a:ext uri="{FF2B5EF4-FFF2-40B4-BE49-F238E27FC236}">
                <a16:creationId xmlns:a16="http://schemas.microsoft.com/office/drawing/2014/main" id="{F985B102-8B7E-6C45-A662-AF51651A5A0D}"/>
              </a:ext>
            </a:extLst>
          </p:cNvPr>
          <p:cNvSpPr/>
          <p:nvPr userDrawn="1"/>
        </p:nvSpPr>
        <p:spPr>
          <a:xfrm>
            <a:off x="5218050" y="2730630"/>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MADRID</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Calle de Almagro 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28010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Madrid, Spain</a:t>
            </a:r>
          </a:p>
        </p:txBody>
      </p:sp>
      <p:cxnSp>
        <p:nvCxnSpPr>
          <p:cNvPr id="111" name="Straight Connector 21">
            <a:extLst>
              <a:ext uri="{FF2B5EF4-FFF2-40B4-BE49-F238E27FC236}">
                <a16:creationId xmlns:a16="http://schemas.microsoft.com/office/drawing/2014/main" id="{ECB4F5DA-80D9-4E4D-8780-77167AB55793}"/>
              </a:ext>
            </a:extLst>
          </p:cNvPr>
          <p:cNvCxnSpPr/>
          <p:nvPr userDrawn="1"/>
        </p:nvCxnSpPr>
        <p:spPr>
          <a:xfrm>
            <a:off x="5218050" y="1624823"/>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22">
            <a:extLst>
              <a:ext uri="{FF2B5EF4-FFF2-40B4-BE49-F238E27FC236}">
                <a16:creationId xmlns:a16="http://schemas.microsoft.com/office/drawing/2014/main" id="{5B6F1FE9-AAF7-F847-A7E3-402B0C396D87}"/>
              </a:ext>
            </a:extLst>
          </p:cNvPr>
          <p:cNvCxnSpPr/>
          <p:nvPr userDrawn="1"/>
        </p:nvCxnSpPr>
        <p:spPr>
          <a:xfrm>
            <a:off x="5218050" y="3044722"/>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23">
            <a:extLst>
              <a:ext uri="{FF2B5EF4-FFF2-40B4-BE49-F238E27FC236}">
                <a16:creationId xmlns:a16="http://schemas.microsoft.com/office/drawing/2014/main" id="{FC1E8A13-432E-EB48-AEF8-11C3C50075E3}"/>
              </a:ext>
            </a:extLst>
          </p:cNvPr>
          <p:cNvCxnSpPr/>
          <p:nvPr userDrawn="1"/>
        </p:nvCxnSpPr>
        <p:spPr>
          <a:xfrm>
            <a:off x="5218050" y="4406526"/>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4" name="Rectangle 14">
            <a:extLst>
              <a:ext uri="{FF2B5EF4-FFF2-40B4-BE49-F238E27FC236}">
                <a16:creationId xmlns:a16="http://schemas.microsoft.com/office/drawing/2014/main" id="{4B6F5542-85BB-A04E-9DCF-D6213DBD20F5}"/>
              </a:ext>
            </a:extLst>
          </p:cNvPr>
          <p:cNvSpPr/>
          <p:nvPr userDrawn="1"/>
        </p:nvSpPr>
        <p:spPr>
          <a:xfrm>
            <a:off x="7520720" y="1336782"/>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bg1"/>
                </a:solidFill>
                <a:latin typeface="Roboto Light" pitchFamily="2" charset="0"/>
                <a:ea typeface="Roboto Light" pitchFamily="2" charset="0"/>
              </a:rPr>
              <a:t>BUENOS AIRES</a:t>
            </a:r>
            <a:br>
              <a:rPr lang="en-US" sz="1400" dirty="0">
                <a:solidFill>
                  <a:schemeClr val="bg1"/>
                </a:solidFill>
                <a:latin typeface="Roboto Light" pitchFamily="2" charset="0"/>
                <a:ea typeface="Roboto Light" pitchFamily="2" charset="0"/>
              </a:rPr>
            </a:br>
            <a:endParaRPr lang="en-US" sz="1400" dirty="0">
              <a:solidFill>
                <a:schemeClr val="bg1"/>
              </a:solidFill>
              <a:latin typeface="Roboto Light" pitchFamily="2" charset="0"/>
              <a:ea typeface="Roboto Light" pitchFamily="2" charset="0"/>
            </a:endParaRPr>
          </a:p>
          <a:p>
            <a:r>
              <a:rPr lang="fr-FR" sz="1000" dirty="0">
                <a:solidFill>
                  <a:schemeClr val="bg1"/>
                </a:solidFill>
                <a:latin typeface="Roboto Light" pitchFamily="2" charset="0"/>
                <a:ea typeface="Roboto Light" pitchFamily="2" charset="0"/>
              </a:rPr>
              <a:t>Cap. Gral. Ramon Freire 1865 </a:t>
            </a:r>
          </a:p>
          <a:p>
            <a:r>
              <a:rPr lang="fr-FR" sz="1000" dirty="0">
                <a:solidFill>
                  <a:schemeClr val="bg1"/>
                </a:solidFill>
                <a:latin typeface="Roboto Light" pitchFamily="2" charset="0"/>
                <a:ea typeface="Roboto Light" pitchFamily="2" charset="0"/>
              </a:rPr>
              <a:t>CABA - 1428</a:t>
            </a:r>
          </a:p>
          <a:p>
            <a:r>
              <a:rPr lang="fr-FR" sz="1000" dirty="0">
                <a:solidFill>
                  <a:schemeClr val="bg1"/>
                </a:solidFill>
                <a:latin typeface="Roboto Light" pitchFamily="2" charset="0"/>
                <a:ea typeface="Roboto Light" pitchFamily="2" charset="0"/>
              </a:rPr>
              <a:t>Buenos Aires, Argentina</a:t>
            </a:r>
          </a:p>
        </p:txBody>
      </p:sp>
      <p:cxnSp>
        <p:nvCxnSpPr>
          <p:cNvPr id="115" name="Straight Connector 26">
            <a:extLst>
              <a:ext uri="{FF2B5EF4-FFF2-40B4-BE49-F238E27FC236}">
                <a16:creationId xmlns:a16="http://schemas.microsoft.com/office/drawing/2014/main" id="{EA70CAA0-C6EE-F946-B527-90028CE04886}"/>
              </a:ext>
            </a:extLst>
          </p:cNvPr>
          <p:cNvCxnSpPr/>
          <p:nvPr userDrawn="1"/>
        </p:nvCxnSpPr>
        <p:spPr>
          <a:xfrm>
            <a:off x="7520719" y="1624823"/>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6" name="Rectangle 14">
            <a:extLst>
              <a:ext uri="{FF2B5EF4-FFF2-40B4-BE49-F238E27FC236}">
                <a16:creationId xmlns:a16="http://schemas.microsoft.com/office/drawing/2014/main" id="{FD60C7AB-E756-2348-81F0-8E3DA032EAC4}"/>
              </a:ext>
            </a:extLst>
          </p:cNvPr>
          <p:cNvSpPr/>
          <p:nvPr userDrawn="1"/>
        </p:nvSpPr>
        <p:spPr>
          <a:xfrm>
            <a:off x="7520720" y="2730630"/>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MELBOURNE</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Level 27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10 Collins Street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Melbourne VIC 3000</a:t>
            </a:r>
          </a:p>
        </p:txBody>
      </p:sp>
      <p:cxnSp>
        <p:nvCxnSpPr>
          <p:cNvPr id="117" name="Straight Connector 26">
            <a:extLst>
              <a:ext uri="{FF2B5EF4-FFF2-40B4-BE49-F238E27FC236}">
                <a16:creationId xmlns:a16="http://schemas.microsoft.com/office/drawing/2014/main" id="{3F1DBEE1-C36A-B94F-830D-3E5FE75E31E0}"/>
              </a:ext>
            </a:extLst>
          </p:cNvPr>
          <p:cNvCxnSpPr/>
          <p:nvPr userDrawn="1"/>
        </p:nvCxnSpPr>
        <p:spPr>
          <a:xfrm>
            <a:off x="7520719" y="3044722"/>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8" name="Rectangle 14">
            <a:extLst>
              <a:ext uri="{FF2B5EF4-FFF2-40B4-BE49-F238E27FC236}">
                <a16:creationId xmlns:a16="http://schemas.microsoft.com/office/drawing/2014/main" id="{070F13FA-D9FA-3D41-871E-830967ACE6F4}"/>
              </a:ext>
            </a:extLst>
          </p:cNvPr>
          <p:cNvSpPr/>
          <p:nvPr userDrawn="1"/>
        </p:nvSpPr>
        <p:spPr>
          <a:xfrm>
            <a:off x="7520720" y="4110493"/>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SEOUL</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Suite 1637, Level 16, Tower 8,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7 Jongro 5gil, Jongro-gu,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Seoul,  03157 - Republic of Korea</a:t>
            </a:r>
          </a:p>
        </p:txBody>
      </p:sp>
      <p:cxnSp>
        <p:nvCxnSpPr>
          <p:cNvPr id="119" name="Straight Connector 23">
            <a:extLst>
              <a:ext uri="{FF2B5EF4-FFF2-40B4-BE49-F238E27FC236}">
                <a16:creationId xmlns:a16="http://schemas.microsoft.com/office/drawing/2014/main" id="{9866C2DD-CD2E-4B42-89C8-FC7D73BBDF62}"/>
              </a:ext>
            </a:extLst>
          </p:cNvPr>
          <p:cNvCxnSpPr/>
          <p:nvPr userDrawn="1"/>
        </p:nvCxnSpPr>
        <p:spPr>
          <a:xfrm>
            <a:off x="7512528" y="4406526"/>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Rectangle 14">
            <a:extLst>
              <a:ext uri="{FF2B5EF4-FFF2-40B4-BE49-F238E27FC236}">
                <a16:creationId xmlns:a16="http://schemas.microsoft.com/office/drawing/2014/main" id="{E5098AF8-0796-234C-986D-95B0F8A24E73}"/>
              </a:ext>
            </a:extLst>
          </p:cNvPr>
          <p:cNvSpPr/>
          <p:nvPr userDrawn="1"/>
        </p:nvSpPr>
        <p:spPr>
          <a:xfrm>
            <a:off x="9815197" y="4110493"/>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STAMFORD</a:t>
            </a:r>
            <a:br>
              <a:rPr lang="en-US" sz="1400" dirty="0">
                <a:solidFill>
                  <a:schemeClr val="bg1"/>
                </a:solidFill>
                <a:latin typeface="Roboto Light" pitchFamily="2" charset="0"/>
                <a:ea typeface="Roboto Light" pitchFamily="2" charset="0"/>
              </a:rPr>
            </a:br>
            <a:endParaRPr lang="en-US" sz="1400" dirty="0">
              <a:solidFill>
                <a:schemeClr val="bg1"/>
              </a:solidFill>
              <a:latin typeface="Roboto Light" pitchFamily="2" charset="0"/>
              <a:ea typeface="Roboto Light" pitchFamily="2" charset="0"/>
            </a:endParaRPr>
          </a:p>
          <a:p>
            <a:r>
              <a:rPr lang="fr-FR" sz="1000" dirty="0">
                <a:solidFill>
                  <a:schemeClr val="bg1"/>
                </a:solidFill>
                <a:latin typeface="Roboto Light" pitchFamily="2" charset="0"/>
                <a:ea typeface="Roboto Light" pitchFamily="2" charset="0"/>
              </a:rPr>
              <a:t>470 West Avenue</a:t>
            </a:r>
          </a:p>
          <a:p>
            <a:r>
              <a:rPr lang="fr-FR" sz="1000" dirty="0">
                <a:solidFill>
                  <a:schemeClr val="bg1"/>
                </a:solidFill>
                <a:latin typeface="Roboto Light" pitchFamily="2" charset="0"/>
                <a:ea typeface="Roboto Light" pitchFamily="2" charset="0"/>
              </a:rPr>
              <a:t>Suite 3000</a:t>
            </a:r>
          </a:p>
          <a:p>
            <a:r>
              <a:rPr lang="fr-FR" sz="1000" dirty="0">
                <a:solidFill>
                  <a:schemeClr val="bg1"/>
                </a:solidFill>
                <a:latin typeface="Roboto Light" pitchFamily="2" charset="0"/>
                <a:ea typeface="Roboto Light" pitchFamily="2" charset="0"/>
              </a:rPr>
              <a:t>Stamford, CT 06902</a:t>
            </a:r>
          </a:p>
        </p:txBody>
      </p:sp>
      <p:cxnSp>
        <p:nvCxnSpPr>
          <p:cNvPr id="121" name="Straight Connector 23">
            <a:extLst>
              <a:ext uri="{FF2B5EF4-FFF2-40B4-BE49-F238E27FC236}">
                <a16:creationId xmlns:a16="http://schemas.microsoft.com/office/drawing/2014/main" id="{4F166E09-4B37-D04D-A219-8F1E7BDE32E0}"/>
              </a:ext>
            </a:extLst>
          </p:cNvPr>
          <p:cNvCxnSpPr/>
          <p:nvPr userDrawn="1"/>
        </p:nvCxnSpPr>
        <p:spPr>
          <a:xfrm>
            <a:off x="9807005" y="4406526"/>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2" name="Rectangle 64">
            <a:extLst>
              <a:ext uri="{FF2B5EF4-FFF2-40B4-BE49-F238E27FC236}">
                <a16:creationId xmlns:a16="http://schemas.microsoft.com/office/drawing/2014/main" id="{8983BE48-AF28-8340-B264-6AF637B9E51E}"/>
              </a:ext>
            </a:extLst>
          </p:cNvPr>
          <p:cNvSpPr/>
          <p:nvPr userDrawn="1"/>
        </p:nvSpPr>
        <p:spPr>
          <a:xfrm>
            <a:off x="729091" y="6456325"/>
            <a:ext cx="1734536" cy="149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3" name="Gruppo 122">
            <a:extLst>
              <a:ext uri="{FF2B5EF4-FFF2-40B4-BE49-F238E27FC236}">
                <a16:creationId xmlns:a16="http://schemas.microsoft.com/office/drawing/2014/main" id="{2FF8E44F-C088-AC4F-888E-7CD9C965C58C}"/>
              </a:ext>
            </a:extLst>
          </p:cNvPr>
          <p:cNvGrpSpPr/>
          <p:nvPr userDrawn="1"/>
        </p:nvGrpSpPr>
        <p:grpSpPr>
          <a:xfrm>
            <a:off x="0" y="6238300"/>
            <a:ext cx="12192000" cy="610235"/>
            <a:chOff x="0" y="6252814"/>
            <a:chExt cx="12192000" cy="610235"/>
          </a:xfrm>
        </p:grpSpPr>
        <p:pic>
          <p:nvPicPr>
            <p:cNvPr id="124" name="Immagine 123">
              <a:extLst>
                <a:ext uri="{FF2B5EF4-FFF2-40B4-BE49-F238E27FC236}">
                  <a16:creationId xmlns:a16="http://schemas.microsoft.com/office/drawing/2014/main" id="{F2DEE8D0-BC00-094C-978A-6BF22E112C9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25" name="Rettangolo 124">
              <a:extLst>
                <a:ext uri="{FF2B5EF4-FFF2-40B4-BE49-F238E27FC236}">
                  <a16:creationId xmlns:a16="http://schemas.microsoft.com/office/drawing/2014/main" id="{D6A078B0-A563-B246-B4E3-82D723738CD7}"/>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26" name="Footer Placeholder 4139">
            <a:extLst>
              <a:ext uri="{FF2B5EF4-FFF2-40B4-BE49-F238E27FC236}">
                <a16:creationId xmlns:a16="http://schemas.microsoft.com/office/drawing/2014/main" id="{F65DFC24-5860-0548-A36F-037612080B2E}"/>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27" name="Group 3">
            <a:extLst>
              <a:ext uri="{FF2B5EF4-FFF2-40B4-BE49-F238E27FC236}">
                <a16:creationId xmlns:a16="http://schemas.microsoft.com/office/drawing/2014/main" id="{61A19118-0E64-7143-AEB7-E6AA9E30A29E}"/>
              </a:ext>
            </a:extLst>
          </p:cNvPr>
          <p:cNvGrpSpPr/>
          <p:nvPr userDrawn="1"/>
        </p:nvGrpSpPr>
        <p:grpSpPr>
          <a:xfrm>
            <a:off x="9994489" y="6479090"/>
            <a:ext cx="1458517" cy="128906"/>
            <a:chOff x="9563108" y="6494796"/>
            <a:chExt cx="2067480" cy="182728"/>
          </a:xfrm>
        </p:grpSpPr>
        <p:cxnSp>
          <p:nvCxnSpPr>
            <p:cNvPr id="128" name="Google Shape;77;p16">
              <a:extLst>
                <a:ext uri="{FF2B5EF4-FFF2-40B4-BE49-F238E27FC236}">
                  <a16:creationId xmlns:a16="http://schemas.microsoft.com/office/drawing/2014/main" id="{FCE8C0C5-D55B-A34E-9E79-ED53CE263435}"/>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29" name="Graphic 5">
              <a:extLst>
                <a:ext uri="{FF2B5EF4-FFF2-40B4-BE49-F238E27FC236}">
                  <a16:creationId xmlns:a16="http://schemas.microsoft.com/office/drawing/2014/main" id="{78C32A1F-2249-3041-B5EF-2BFEE801038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563108" y="6548383"/>
              <a:ext cx="2012834" cy="75482"/>
            </a:xfrm>
            <a:prstGeom prst="rect">
              <a:avLst/>
            </a:prstGeom>
          </p:spPr>
        </p:pic>
      </p:grpSp>
      <p:sp>
        <p:nvSpPr>
          <p:cNvPr id="130" name="Footer Placeholder 4139">
            <a:extLst>
              <a:ext uri="{FF2B5EF4-FFF2-40B4-BE49-F238E27FC236}">
                <a16:creationId xmlns:a16="http://schemas.microsoft.com/office/drawing/2014/main" id="{789D0ECB-CF42-7943-AA21-4D79CB4285D2}"/>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41" name="Rectangle 14">
            <a:extLst>
              <a:ext uri="{FF2B5EF4-FFF2-40B4-BE49-F238E27FC236}">
                <a16:creationId xmlns:a16="http://schemas.microsoft.com/office/drawing/2014/main" id="{73BA08DE-A372-DA45-B3FD-925A8F8FF57D}"/>
              </a:ext>
            </a:extLst>
          </p:cNvPr>
          <p:cNvSpPr/>
          <p:nvPr userDrawn="1"/>
        </p:nvSpPr>
        <p:spPr>
          <a:xfrm>
            <a:off x="2815780" y="2730630"/>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400" dirty="0">
                <a:solidFill>
                  <a:schemeClr val="bg1"/>
                </a:solidFill>
                <a:latin typeface="Roboto Light" pitchFamily="2" charset="0"/>
                <a:ea typeface="Roboto Light" pitchFamily="2" charset="0"/>
              </a:rPr>
              <a:t>HONG KONG</a:t>
            </a:r>
            <a:br>
              <a:rPr lang="en-US" sz="1400" dirty="0">
                <a:solidFill>
                  <a:schemeClr val="bg1"/>
                </a:solidFill>
                <a:latin typeface="Roboto Light" pitchFamily="2" charset="0"/>
                <a:ea typeface="Roboto Light" pitchFamily="2" charset="0"/>
              </a:rPr>
            </a:br>
            <a:endParaRPr lang="en-US" sz="1400" dirty="0">
              <a:solidFill>
                <a:schemeClr val="bg1"/>
              </a:solidFill>
              <a:latin typeface="Roboto Light" pitchFamily="2" charset="0"/>
              <a:ea typeface="Roboto Light" pitchFamily="2" charset="0"/>
            </a:endParaRPr>
          </a:p>
          <a:p>
            <a:r>
              <a:rPr lang="es-ES" sz="1000" dirty="0">
                <a:solidFill>
                  <a:schemeClr val="bg1"/>
                </a:solidFill>
                <a:latin typeface="Roboto Light" pitchFamily="2" charset="0"/>
                <a:ea typeface="Roboto Light" pitchFamily="2" charset="0"/>
              </a:rPr>
              <a:t>Unit 13-101, 13/F</a:t>
            </a:r>
          </a:p>
          <a:p>
            <a:r>
              <a:rPr lang="es-ES" sz="1000" dirty="0">
                <a:solidFill>
                  <a:schemeClr val="bg1"/>
                </a:solidFill>
                <a:latin typeface="Roboto Light" pitchFamily="2" charset="0"/>
                <a:ea typeface="Roboto Light" pitchFamily="2" charset="0"/>
              </a:rPr>
              <a:t>40-44 Bonham Strand</a:t>
            </a:r>
          </a:p>
          <a:p>
            <a:r>
              <a:rPr lang="es-ES" sz="1000" dirty="0">
                <a:solidFill>
                  <a:schemeClr val="bg1"/>
                </a:solidFill>
                <a:latin typeface="Roboto Light" pitchFamily="2" charset="0"/>
                <a:ea typeface="Roboto Light" pitchFamily="2" charset="0"/>
              </a:rPr>
              <a:t>Sheung Wan, Hong Kong</a:t>
            </a:r>
          </a:p>
        </p:txBody>
      </p:sp>
      <p:sp>
        <p:nvSpPr>
          <p:cNvPr id="42" name="Rectangle 14">
            <a:extLst>
              <a:ext uri="{FF2B5EF4-FFF2-40B4-BE49-F238E27FC236}">
                <a16:creationId xmlns:a16="http://schemas.microsoft.com/office/drawing/2014/main" id="{B65243C0-DDC1-6F44-A3D4-4EBE9601575D}"/>
              </a:ext>
            </a:extLst>
          </p:cNvPr>
          <p:cNvSpPr/>
          <p:nvPr userDrawn="1"/>
        </p:nvSpPr>
        <p:spPr>
          <a:xfrm>
            <a:off x="5218050" y="4102846"/>
            <a:ext cx="200370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SAO PAULO</a:t>
            </a:r>
            <a:br>
              <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4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Rua Prof. Atílio Innocenti 165, </a:t>
            </a:r>
            <a:b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2º Andar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Vila Nova Conceição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00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São Paulo - SP, 04538-000, Brazil</a:t>
            </a:r>
          </a:p>
        </p:txBody>
      </p:sp>
    </p:spTree>
    <p:extLst>
      <p:ext uri="{BB962C8B-B14F-4D97-AF65-F5344CB8AC3E}">
        <p14:creationId xmlns:p14="http://schemas.microsoft.com/office/powerpoint/2010/main" val="2181915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l Cover">
    <p:spTree>
      <p:nvGrpSpPr>
        <p:cNvPr id="1" name=""/>
        <p:cNvGrpSpPr/>
        <p:nvPr/>
      </p:nvGrpSpPr>
      <p:grpSpPr>
        <a:xfrm>
          <a:off x="0" y="0"/>
          <a:ext cx="0" cy="0"/>
          <a:chOff x="0" y="0"/>
          <a:chExt cx="0" cy="0"/>
        </a:xfrm>
      </p:grpSpPr>
      <p:sp>
        <p:nvSpPr>
          <p:cNvPr id="21" name="Rectangle 1">
            <a:extLst>
              <a:ext uri="{FF2B5EF4-FFF2-40B4-BE49-F238E27FC236}">
                <a16:creationId xmlns:a16="http://schemas.microsoft.com/office/drawing/2014/main" id="{474A417E-A313-2246-97F1-506DAC989E25}"/>
              </a:ext>
            </a:extLst>
          </p:cNvPr>
          <p:cNvSpPr/>
          <p:nvPr userDrawn="1"/>
        </p:nvSpPr>
        <p:spPr>
          <a:xfrm>
            <a:off x="275776" y="250380"/>
            <a:ext cx="11633201" cy="3702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pic>
        <p:nvPicPr>
          <p:cNvPr id="10" name="Graphic 4">
            <a:extLst>
              <a:ext uri="{FF2B5EF4-FFF2-40B4-BE49-F238E27FC236}">
                <a16:creationId xmlns:a16="http://schemas.microsoft.com/office/drawing/2014/main" id="{7E953763-0DA5-F14C-BA68-1C8C428A5935}"/>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21564" b="47853"/>
          <a:stretch/>
        </p:blipFill>
        <p:spPr>
          <a:xfrm>
            <a:off x="506484" y="388423"/>
            <a:ext cx="11171781" cy="3460907"/>
          </a:xfrm>
          <a:prstGeom prst="rect">
            <a:avLst/>
          </a:prstGeom>
        </p:spPr>
      </p:pic>
      <p:pic>
        <p:nvPicPr>
          <p:cNvPr id="12" name="Picture 9" descr="A close up of a logo&#10;&#10;Description generated with very high confidence">
            <a:extLst>
              <a:ext uri="{FF2B5EF4-FFF2-40B4-BE49-F238E27FC236}">
                <a16:creationId xmlns:a16="http://schemas.microsoft.com/office/drawing/2014/main" id="{E1D52B71-2FC7-E64E-98C8-01169A33C3DB}"/>
              </a:ext>
            </a:extLst>
          </p:cNvPr>
          <p:cNvPicPr>
            <a:picLocks noChangeAspect="1"/>
          </p:cNvPicPr>
          <p:nvPr userDrawn="1"/>
        </p:nvPicPr>
        <p:blipFill>
          <a:blip r:embed="rId4"/>
          <a:stretch>
            <a:fillRect/>
          </a:stretch>
        </p:blipFill>
        <p:spPr>
          <a:xfrm>
            <a:off x="4859894" y="461005"/>
            <a:ext cx="2472213" cy="504497"/>
          </a:xfrm>
          <a:prstGeom prst="rect">
            <a:avLst/>
          </a:prstGeom>
          <a:solidFill>
            <a:schemeClr val="tx2"/>
          </a:solidFill>
        </p:spPr>
      </p:pic>
      <p:sp>
        <p:nvSpPr>
          <p:cNvPr id="8" name="Title Placeholder 1">
            <a:extLst>
              <a:ext uri="{FF2B5EF4-FFF2-40B4-BE49-F238E27FC236}">
                <a16:creationId xmlns:a16="http://schemas.microsoft.com/office/drawing/2014/main" id="{6533697D-9F22-4831-BBC5-391019D63B21}"/>
              </a:ext>
            </a:extLst>
          </p:cNvPr>
          <p:cNvSpPr>
            <a:spLocks noGrp="1"/>
          </p:cNvSpPr>
          <p:nvPr userDrawn="1">
            <p:ph type="title" hasCustomPrompt="1"/>
          </p:nvPr>
        </p:nvSpPr>
        <p:spPr>
          <a:xfrm>
            <a:off x="275774" y="4339772"/>
            <a:ext cx="11633201" cy="1444672"/>
          </a:xfrm>
          <a:prstGeom prst="rect">
            <a:avLst/>
          </a:prstGeom>
        </p:spPr>
        <p:txBody>
          <a:bodyPr vert="horz" lIns="91440" tIns="45720" rIns="91440" bIns="45720" rtlCol="0" anchor="ctr">
            <a:normAutofit/>
          </a:bodyPr>
          <a:lstStyle>
            <a:lvl1pPr algn="ctr">
              <a:defRPr sz="3200"/>
            </a:lvl1pPr>
          </a:lstStyle>
          <a:p>
            <a:r>
              <a:rPr lang="en-US" dirty="0"/>
              <a:t>CLICK TO EDIT TITLE</a:t>
            </a:r>
            <a:endParaRPr lang="en-AU" dirty="0"/>
          </a:p>
        </p:txBody>
      </p:sp>
      <p:sp>
        <p:nvSpPr>
          <p:cNvPr id="9" name="Text Placeholder 14">
            <a:extLst>
              <a:ext uri="{FF2B5EF4-FFF2-40B4-BE49-F238E27FC236}">
                <a16:creationId xmlns:a16="http://schemas.microsoft.com/office/drawing/2014/main" id="{52FFBC49-2760-4DF5-977A-727E66279298}"/>
              </a:ext>
            </a:extLst>
          </p:cNvPr>
          <p:cNvSpPr>
            <a:spLocks noGrp="1"/>
          </p:cNvSpPr>
          <p:nvPr userDrawn="1">
            <p:ph type="body" sz="quarter" idx="10" hasCustomPrompt="1"/>
          </p:nvPr>
        </p:nvSpPr>
        <p:spPr>
          <a:xfrm>
            <a:off x="275774" y="5898823"/>
            <a:ext cx="11633201" cy="441325"/>
          </a:xfrm>
          <a:prstGeom prst="rect">
            <a:avLst/>
          </a:prstGeom>
        </p:spPr>
        <p:txBody>
          <a:bodyPr anchor="ctr"/>
          <a:lstStyle>
            <a:lvl1pPr marL="0" indent="0" algn="ctr">
              <a:buNone/>
              <a:defRPr sz="1200">
                <a:latin typeface="Brandon Grotesque Light" panose="020B0303020203060202" pitchFamily="34" charset="0"/>
              </a:defRPr>
            </a:lvl1pPr>
          </a:lstStyle>
          <a:p>
            <a:pPr lvl="0"/>
            <a:r>
              <a:rPr lang="en-US" dirty="0"/>
              <a:t>CLICK TO EDIT TEXT</a:t>
            </a:r>
          </a:p>
        </p:txBody>
      </p:sp>
    </p:spTree>
    <p:extLst>
      <p:ext uri="{BB962C8B-B14F-4D97-AF65-F5344CB8AC3E}">
        <p14:creationId xmlns:p14="http://schemas.microsoft.com/office/powerpoint/2010/main" val="2321214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ck Alternative Cover">
    <p:spTree>
      <p:nvGrpSpPr>
        <p:cNvPr id="1" name=""/>
        <p:cNvGrpSpPr/>
        <p:nvPr/>
      </p:nvGrpSpPr>
      <p:grpSpPr>
        <a:xfrm>
          <a:off x="0" y="0"/>
          <a:ext cx="0" cy="0"/>
          <a:chOff x="0" y="0"/>
          <a:chExt cx="0" cy="0"/>
        </a:xfrm>
      </p:grpSpPr>
      <p:sp>
        <p:nvSpPr>
          <p:cNvPr id="13" name="Rectangle 1">
            <a:extLst>
              <a:ext uri="{FF2B5EF4-FFF2-40B4-BE49-F238E27FC236}">
                <a16:creationId xmlns:a16="http://schemas.microsoft.com/office/drawing/2014/main" id="{E50D7CC0-1B3C-0E48-B4E2-DCCC4C03D1B0}"/>
              </a:ext>
            </a:extLst>
          </p:cNvPr>
          <p:cNvSpPr/>
          <p:nvPr userDrawn="1"/>
        </p:nvSpPr>
        <p:spPr>
          <a:xfrm>
            <a:off x="275776" y="250380"/>
            <a:ext cx="11633201" cy="37021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pic>
        <p:nvPicPr>
          <p:cNvPr id="14" name="Graphic 4">
            <a:extLst>
              <a:ext uri="{FF2B5EF4-FFF2-40B4-BE49-F238E27FC236}">
                <a16:creationId xmlns:a16="http://schemas.microsoft.com/office/drawing/2014/main" id="{B05C884A-5D98-C849-9394-464E0E3BEF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5555" b="33708"/>
          <a:stretch/>
        </p:blipFill>
        <p:spPr>
          <a:xfrm>
            <a:off x="500375" y="351693"/>
            <a:ext cx="11184000" cy="3488788"/>
          </a:xfrm>
          <a:prstGeom prst="rect">
            <a:avLst/>
          </a:prstGeom>
        </p:spPr>
      </p:pic>
      <p:sp>
        <p:nvSpPr>
          <p:cNvPr id="8" name="Title Placeholder 1">
            <a:extLst>
              <a:ext uri="{FF2B5EF4-FFF2-40B4-BE49-F238E27FC236}">
                <a16:creationId xmlns:a16="http://schemas.microsoft.com/office/drawing/2014/main" id="{6533697D-9F22-4831-BBC5-391019D63B21}"/>
              </a:ext>
            </a:extLst>
          </p:cNvPr>
          <p:cNvSpPr>
            <a:spLocks noGrp="1"/>
          </p:cNvSpPr>
          <p:nvPr userDrawn="1">
            <p:ph type="title" hasCustomPrompt="1"/>
          </p:nvPr>
        </p:nvSpPr>
        <p:spPr>
          <a:xfrm>
            <a:off x="275774" y="4339772"/>
            <a:ext cx="11633201" cy="1444672"/>
          </a:xfrm>
          <a:prstGeom prst="rect">
            <a:avLst/>
          </a:prstGeom>
        </p:spPr>
        <p:txBody>
          <a:bodyPr vert="horz" lIns="91440" tIns="45720" rIns="91440" bIns="45720" rtlCol="0" anchor="ctr">
            <a:normAutofit/>
          </a:bodyPr>
          <a:lstStyle>
            <a:lvl1pPr algn="ctr">
              <a:defRPr sz="3200"/>
            </a:lvl1pPr>
          </a:lstStyle>
          <a:p>
            <a:r>
              <a:rPr lang="en-US" dirty="0"/>
              <a:t>CLICK TO EDIT TITLE</a:t>
            </a:r>
            <a:endParaRPr lang="en-AU" dirty="0"/>
          </a:p>
        </p:txBody>
      </p:sp>
      <p:sp>
        <p:nvSpPr>
          <p:cNvPr id="22" name="Rectangle 1">
            <a:extLst>
              <a:ext uri="{FF2B5EF4-FFF2-40B4-BE49-F238E27FC236}">
                <a16:creationId xmlns:a16="http://schemas.microsoft.com/office/drawing/2014/main" id="{66EC3E9F-86C4-E04D-89DC-9B3C6404549A}"/>
              </a:ext>
            </a:extLst>
          </p:cNvPr>
          <p:cNvSpPr/>
          <p:nvPr userDrawn="1"/>
        </p:nvSpPr>
        <p:spPr>
          <a:xfrm>
            <a:off x="4732500" y="407964"/>
            <a:ext cx="2719753" cy="604911"/>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AU" sz="1350"/>
              <a:t> </a:t>
            </a:r>
          </a:p>
        </p:txBody>
      </p:sp>
      <p:sp>
        <p:nvSpPr>
          <p:cNvPr id="9" name="Text Placeholder 14">
            <a:extLst>
              <a:ext uri="{FF2B5EF4-FFF2-40B4-BE49-F238E27FC236}">
                <a16:creationId xmlns:a16="http://schemas.microsoft.com/office/drawing/2014/main" id="{52FFBC49-2760-4DF5-977A-727E66279298}"/>
              </a:ext>
            </a:extLst>
          </p:cNvPr>
          <p:cNvSpPr>
            <a:spLocks noGrp="1"/>
          </p:cNvSpPr>
          <p:nvPr userDrawn="1">
            <p:ph type="body" sz="quarter" idx="10" hasCustomPrompt="1"/>
          </p:nvPr>
        </p:nvSpPr>
        <p:spPr>
          <a:xfrm>
            <a:off x="275774" y="5898823"/>
            <a:ext cx="11633201" cy="441325"/>
          </a:xfrm>
          <a:prstGeom prst="rect">
            <a:avLst/>
          </a:prstGeom>
        </p:spPr>
        <p:txBody>
          <a:bodyPr anchor="ctr"/>
          <a:lstStyle>
            <a:lvl1pPr marL="0" indent="0" algn="ctr">
              <a:buNone/>
              <a:defRPr sz="1200">
                <a:latin typeface="Brandon Grotesque Light" panose="020B0303020203060202" pitchFamily="34" charset="0"/>
              </a:defRPr>
            </a:lvl1pPr>
          </a:lstStyle>
          <a:p>
            <a:pPr lvl="0"/>
            <a:r>
              <a:rPr lang="en-US" dirty="0"/>
              <a:t>CLICK TO EDIT TEXT</a:t>
            </a:r>
          </a:p>
        </p:txBody>
      </p:sp>
      <p:pic>
        <p:nvPicPr>
          <p:cNvPr id="11" name="Immagine 10">
            <a:extLst>
              <a:ext uri="{FF2B5EF4-FFF2-40B4-BE49-F238E27FC236}">
                <a16:creationId xmlns:a16="http://schemas.microsoft.com/office/drawing/2014/main" id="{1E3E634F-F6E8-B64C-993A-7116AF4DE5B2}"/>
              </a:ext>
            </a:extLst>
          </p:cNvPr>
          <p:cNvPicPr>
            <a:picLocks noChangeAspect="1"/>
          </p:cNvPicPr>
          <p:nvPr userDrawn="1"/>
        </p:nvPicPr>
        <p:blipFill>
          <a:blip r:embed="rId3"/>
          <a:stretch>
            <a:fillRect/>
          </a:stretch>
        </p:blipFill>
        <p:spPr>
          <a:xfrm>
            <a:off x="4522770" y="216100"/>
            <a:ext cx="3139212" cy="1007791"/>
          </a:xfrm>
          <a:prstGeom prst="rect">
            <a:avLst/>
          </a:prstGeom>
        </p:spPr>
      </p:pic>
    </p:spTree>
    <p:extLst>
      <p:ext uri="{BB962C8B-B14F-4D97-AF65-F5344CB8AC3E}">
        <p14:creationId xmlns:p14="http://schemas.microsoft.com/office/powerpoint/2010/main" val="606441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08C43-BCF7-4F31-9450-FA0301278AF8}"/>
              </a:ext>
            </a:extLst>
          </p:cNvPr>
          <p:cNvSpPr>
            <a:spLocks noGrp="1"/>
          </p:cNvSpPr>
          <p:nvPr>
            <p:ph type="title" hasCustomPrompt="1"/>
          </p:nvPr>
        </p:nvSpPr>
        <p:spPr>
          <a:xfrm>
            <a:off x="2200485" y="2374572"/>
            <a:ext cx="7791035" cy="1365938"/>
          </a:xfrm>
          <a:prstGeom prst="rect">
            <a:avLst/>
          </a:prstGeom>
          <a:solidFill>
            <a:schemeClr val="bg1"/>
          </a:solidFill>
        </p:spPr>
        <p:txBody>
          <a:bodyPr anchor="ctr">
            <a:normAutofit/>
          </a:bodyPr>
          <a:lstStyle>
            <a:lvl1pPr algn="ctr">
              <a:defRPr sz="3200" u="none" cap="all" baseline="0"/>
            </a:lvl1pPr>
          </a:lstStyle>
          <a:p>
            <a:r>
              <a:rPr lang="en-US" dirty="0"/>
              <a:t>CLICK TO EDIT TITLE</a:t>
            </a:r>
            <a:endParaRPr lang="en-AU" dirty="0"/>
          </a:p>
        </p:txBody>
      </p:sp>
      <p:pic>
        <p:nvPicPr>
          <p:cNvPr id="17" name="Immagine 16">
            <a:extLst>
              <a:ext uri="{FF2B5EF4-FFF2-40B4-BE49-F238E27FC236}">
                <a16:creationId xmlns:a16="http://schemas.microsoft.com/office/drawing/2014/main" id="{B9DD90D7-6BD0-4947-B204-A30D994D87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8" name="Rettangolo 17">
            <a:extLst>
              <a:ext uri="{FF2B5EF4-FFF2-40B4-BE49-F238E27FC236}">
                <a16:creationId xmlns:a16="http://schemas.microsoft.com/office/drawing/2014/main" id="{79CD6401-1263-0840-A62D-2CBE5236D479}"/>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9" name="Footer Placeholder 4139">
            <a:extLst>
              <a:ext uri="{FF2B5EF4-FFF2-40B4-BE49-F238E27FC236}">
                <a16:creationId xmlns:a16="http://schemas.microsoft.com/office/drawing/2014/main" id="{39A175BF-FE99-C246-A839-C2310270E90E}"/>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20" name="Google Shape;77;p16">
            <a:extLst>
              <a:ext uri="{FF2B5EF4-FFF2-40B4-BE49-F238E27FC236}">
                <a16:creationId xmlns:a16="http://schemas.microsoft.com/office/drawing/2014/main" id="{BF90FE8E-6AF6-6F4C-8584-D77C86AB5C8F}"/>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21" name="Graphic 5">
            <a:extLst>
              <a:ext uri="{FF2B5EF4-FFF2-40B4-BE49-F238E27FC236}">
                <a16:creationId xmlns:a16="http://schemas.microsoft.com/office/drawing/2014/main" id="{D2CD3BCD-A524-5F49-BEEC-6810063CA36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14367" y="6516705"/>
            <a:ext cx="2147059" cy="53676"/>
          </a:xfrm>
          <a:prstGeom prst="rect">
            <a:avLst/>
          </a:prstGeom>
        </p:spPr>
      </p:pic>
      <p:sp>
        <p:nvSpPr>
          <p:cNvPr id="22" name="Footer Placeholder 4139">
            <a:extLst>
              <a:ext uri="{FF2B5EF4-FFF2-40B4-BE49-F238E27FC236}">
                <a16:creationId xmlns:a16="http://schemas.microsoft.com/office/drawing/2014/main" id="{499DC4C2-3ABC-B248-8836-E7992AFB05C2}"/>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Tree>
    <p:extLst>
      <p:ext uri="{BB962C8B-B14F-4D97-AF65-F5344CB8AC3E}">
        <p14:creationId xmlns:p14="http://schemas.microsoft.com/office/powerpoint/2010/main" val="1837245962"/>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ck Alternative Cover">
    <p:spTree>
      <p:nvGrpSpPr>
        <p:cNvPr id="1" name=""/>
        <p:cNvGrpSpPr/>
        <p:nvPr/>
      </p:nvGrpSpPr>
      <p:grpSpPr>
        <a:xfrm>
          <a:off x="0" y="0"/>
          <a:ext cx="0" cy="0"/>
          <a:chOff x="0" y="0"/>
          <a:chExt cx="0" cy="0"/>
        </a:xfrm>
      </p:grpSpPr>
      <p:sp>
        <p:nvSpPr>
          <p:cNvPr id="21" name="Rectangle 1">
            <a:extLst>
              <a:ext uri="{FF2B5EF4-FFF2-40B4-BE49-F238E27FC236}">
                <a16:creationId xmlns:a16="http://schemas.microsoft.com/office/drawing/2014/main" id="{474A417E-A313-2246-97F1-506DAC989E25}"/>
              </a:ext>
            </a:extLst>
          </p:cNvPr>
          <p:cNvSpPr/>
          <p:nvPr userDrawn="1"/>
        </p:nvSpPr>
        <p:spPr>
          <a:xfrm>
            <a:off x="275770" y="250372"/>
            <a:ext cx="11633201" cy="3736357"/>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a:p>
        </p:txBody>
      </p:sp>
      <p:pic>
        <p:nvPicPr>
          <p:cNvPr id="15" name="Immagine 14">
            <a:extLst>
              <a:ext uri="{FF2B5EF4-FFF2-40B4-BE49-F238E27FC236}">
                <a16:creationId xmlns:a16="http://schemas.microsoft.com/office/drawing/2014/main" id="{C252245C-0559-8743-AC88-C57181F30D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2"/>
          <a:stretch/>
        </p:blipFill>
        <p:spPr>
          <a:xfrm>
            <a:off x="417250" y="284900"/>
            <a:ext cx="11345663" cy="3550253"/>
          </a:xfrm>
          <a:prstGeom prst="rect">
            <a:avLst/>
          </a:prstGeom>
        </p:spPr>
      </p:pic>
      <p:sp>
        <p:nvSpPr>
          <p:cNvPr id="8" name="Title Placeholder 1">
            <a:extLst>
              <a:ext uri="{FF2B5EF4-FFF2-40B4-BE49-F238E27FC236}">
                <a16:creationId xmlns:a16="http://schemas.microsoft.com/office/drawing/2014/main" id="{6533697D-9F22-4831-BBC5-391019D63B21}"/>
              </a:ext>
            </a:extLst>
          </p:cNvPr>
          <p:cNvSpPr>
            <a:spLocks noGrp="1"/>
          </p:cNvSpPr>
          <p:nvPr userDrawn="1">
            <p:ph type="title" hasCustomPrompt="1"/>
          </p:nvPr>
        </p:nvSpPr>
        <p:spPr>
          <a:xfrm>
            <a:off x="275769" y="4339772"/>
            <a:ext cx="11633201" cy="1444672"/>
          </a:xfrm>
          <a:prstGeom prst="rect">
            <a:avLst/>
          </a:prstGeom>
        </p:spPr>
        <p:txBody>
          <a:bodyPr vert="horz" lIns="91440" tIns="45720" rIns="91440" bIns="45720" rtlCol="0" anchor="ctr">
            <a:normAutofit/>
          </a:bodyPr>
          <a:lstStyle>
            <a:lvl1pPr algn="ctr">
              <a:defRPr/>
            </a:lvl1pPr>
          </a:lstStyle>
          <a:p>
            <a:r>
              <a:rPr lang="en-US" dirty="0"/>
              <a:t>CLICK TO EDIT TITLE</a:t>
            </a:r>
            <a:endParaRPr lang="en-AU" dirty="0"/>
          </a:p>
        </p:txBody>
      </p:sp>
      <p:sp>
        <p:nvSpPr>
          <p:cNvPr id="9" name="Text Placeholder 14">
            <a:extLst>
              <a:ext uri="{FF2B5EF4-FFF2-40B4-BE49-F238E27FC236}">
                <a16:creationId xmlns:a16="http://schemas.microsoft.com/office/drawing/2014/main" id="{52FFBC49-2760-4DF5-977A-727E66279298}"/>
              </a:ext>
            </a:extLst>
          </p:cNvPr>
          <p:cNvSpPr>
            <a:spLocks noGrp="1"/>
          </p:cNvSpPr>
          <p:nvPr userDrawn="1">
            <p:ph type="body" sz="quarter" idx="10" hasCustomPrompt="1"/>
          </p:nvPr>
        </p:nvSpPr>
        <p:spPr>
          <a:xfrm>
            <a:off x="275769" y="5898815"/>
            <a:ext cx="11633201" cy="441325"/>
          </a:xfrm>
          <a:prstGeom prst="rect">
            <a:avLst/>
          </a:prstGeom>
        </p:spPr>
        <p:txBody>
          <a:bodyPr anchor="ctr"/>
          <a:lstStyle>
            <a:lvl1pPr marL="0" indent="0" algn="ctr">
              <a:buNone/>
              <a:defRPr sz="1400">
                <a:latin typeface="Brandon Grotesque Light" panose="020B0303020203060202" pitchFamily="34" charset="0"/>
              </a:defRPr>
            </a:lvl1pPr>
          </a:lstStyle>
          <a:p>
            <a:pPr lvl="0"/>
            <a:r>
              <a:rPr lang="en-US" dirty="0"/>
              <a:t>CLICK TO EDIT TEXT</a:t>
            </a:r>
          </a:p>
        </p:txBody>
      </p:sp>
      <p:sp>
        <p:nvSpPr>
          <p:cNvPr id="22" name="Rectangle 1">
            <a:extLst>
              <a:ext uri="{FF2B5EF4-FFF2-40B4-BE49-F238E27FC236}">
                <a16:creationId xmlns:a16="http://schemas.microsoft.com/office/drawing/2014/main" id="{66EC3E9F-86C4-E04D-89DC-9B3C6404549A}"/>
              </a:ext>
            </a:extLst>
          </p:cNvPr>
          <p:cNvSpPr/>
          <p:nvPr userDrawn="1"/>
        </p:nvSpPr>
        <p:spPr>
          <a:xfrm>
            <a:off x="4533900" y="529302"/>
            <a:ext cx="3124200" cy="965145"/>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AU"/>
              <a:t> </a:t>
            </a:r>
          </a:p>
        </p:txBody>
      </p:sp>
      <p:pic>
        <p:nvPicPr>
          <p:cNvPr id="12" name="Immagine 11">
            <a:extLst>
              <a:ext uri="{FF2B5EF4-FFF2-40B4-BE49-F238E27FC236}">
                <a16:creationId xmlns:a16="http://schemas.microsoft.com/office/drawing/2014/main" id="{F4421CA1-6799-5A44-83D1-B363A77A300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635500" y="529301"/>
            <a:ext cx="2921000" cy="965145"/>
          </a:xfrm>
          <a:prstGeom prst="rect">
            <a:avLst/>
          </a:prstGeom>
        </p:spPr>
      </p:pic>
    </p:spTree>
    <p:extLst>
      <p:ext uri="{BB962C8B-B14F-4D97-AF65-F5344CB8AC3E}">
        <p14:creationId xmlns:p14="http://schemas.microsoft.com/office/powerpoint/2010/main" val="40695476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l Open Backgroun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B2345A7-82C2-7C4C-9A6F-25D02504D269}"/>
              </a:ext>
            </a:extLst>
          </p:cNvPr>
          <p:cNvSpPr/>
          <p:nvPr userDrawn="1"/>
        </p:nvSpPr>
        <p:spPr>
          <a:xfrm>
            <a:off x="282000" y="250380"/>
            <a:ext cx="11628000" cy="58151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3" name="Titolo 2">
            <a:extLst>
              <a:ext uri="{FF2B5EF4-FFF2-40B4-BE49-F238E27FC236}">
                <a16:creationId xmlns:a16="http://schemas.microsoft.com/office/drawing/2014/main" id="{A3A7EC1A-C2D6-B343-9161-0E822B8BDD5E}"/>
              </a:ext>
            </a:extLst>
          </p:cNvPr>
          <p:cNvSpPr>
            <a:spLocks noGrp="1"/>
          </p:cNvSpPr>
          <p:nvPr>
            <p:ph type="title" hasCustomPrompt="1"/>
          </p:nvPr>
        </p:nvSpPr>
        <p:spPr>
          <a:xfrm>
            <a:off x="838200" y="2662425"/>
            <a:ext cx="10515600" cy="991041"/>
          </a:xfrm>
          <a:prstGeom prst="rect">
            <a:avLst/>
          </a:prstGeom>
        </p:spPr>
        <p:txBody>
          <a:bodyPr anchor="ctr" anchorCtr="0">
            <a:spAutoFit/>
          </a:bodyPr>
          <a:lstStyle>
            <a:lvl1pPr marL="0" marR="0" indent="0" algn="ctr" defTabSz="685749" rtl="0" eaLnBrk="1" fontAlgn="auto" latinLnBrk="0" hangingPunct="1">
              <a:lnSpc>
                <a:spcPct val="90000"/>
              </a:lnSpc>
              <a:spcBef>
                <a:spcPct val="0"/>
              </a:spcBef>
              <a:spcAft>
                <a:spcPts val="0"/>
              </a:spcAft>
              <a:buClrTx/>
              <a:buSzTx/>
              <a:buFontTx/>
              <a:buNone/>
              <a:tabLst/>
              <a:defRPr sz="3200">
                <a:solidFill>
                  <a:schemeClr val="bg1"/>
                </a:solidFill>
              </a:defRPr>
            </a:lvl1pPr>
          </a:lstStyle>
          <a:p>
            <a:r>
              <a:rPr lang="it-IT"/>
              <a:t>FARE CLIC PER MODIFICARE LO STILE DEL TITOLO DELLO SCHEMA</a:t>
            </a:r>
          </a:p>
        </p:txBody>
      </p:sp>
      <p:pic>
        <p:nvPicPr>
          <p:cNvPr id="21" name="Immagine 20">
            <a:extLst>
              <a:ext uri="{FF2B5EF4-FFF2-40B4-BE49-F238E27FC236}">
                <a16:creationId xmlns:a16="http://schemas.microsoft.com/office/drawing/2014/main" id="{06E77A11-8D74-0B42-8F31-9992B9ACBE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22" name="Rettangolo 21">
            <a:extLst>
              <a:ext uri="{FF2B5EF4-FFF2-40B4-BE49-F238E27FC236}">
                <a16:creationId xmlns:a16="http://schemas.microsoft.com/office/drawing/2014/main" id="{D2E5BFA4-A6B1-834D-8EF2-3F142754B235}"/>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3" name="Footer Placeholder 4139">
            <a:extLst>
              <a:ext uri="{FF2B5EF4-FFF2-40B4-BE49-F238E27FC236}">
                <a16:creationId xmlns:a16="http://schemas.microsoft.com/office/drawing/2014/main" id="{D3040BE2-EB58-F14D-9BFB-E1B901EAFCD1}"/>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24" name="Google Shape;77;p16">
            <a:extLst>
              <a:ext uri="{FF2B5EF4-FFF2-40B4-BE49-F238E27FC236}">
                <a16:creationId xmlns:a16="http://schemas.microsoft.com/office/drawing/2014/main" id="{CB02CD9C-B3FB-A845-B181-6174CC60588C}"/>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25" name="Graphic 5">
            <a:extLst>
              <a:ext uri="{FF2B5EF4-FFF2-40B4-BE49-F238E27FC236}">
                <a16:creationId xmlns:a16="http://schemas.microsoft.com/office/drawing/2014/main" id="{C07C5579-BD12-E14F-BC02-51847A2980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26" name="Footer Placeholder 4139">
            <a:extLst>
              <a:ext uri="{FF2B5EF4-FFF2-40B4-BE49-F238E27FC236}">
                <a16:creationId xmlns:a16="http://schemas.microsoft.com/office/drawing/2014/main" id="{70F4B693-A269-3342-B8D7-38F825951A22}"/>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grpSp>
        <p:nvGrpSpPr>
          <p:cNvPr id="27" name="Gruppo 26">
            <a:extLst>
              <a:ext uri="{FF2B5EF4-FFF2-40B4-BE49-F238E27FC236}">
                <a16:creationId xmlns:a16="http://schemas.microsoft.com/office/drawing/2014/main" id="{DAC7FD48-8D2A-6C46-8CAD-C062C966C4F2}"/>
              </a:ext>
            </a:extLst>
          </p:cNvPr>
          <p:cNvGrpSpPr/>
          <p:nvPr userDrawn="1"/>
        </p:nvGrpSpPr>
        <p:grpSpPr>
          <a:xfrm>
            <a:off x="5832953" y="2064568"/>
            <a:ext cx="526106" cy="2186743"/>
            <a:chOff x="5898710" y="2030944"/>
            <a:chExt cx="394579" cy="2186743"/>
          </a:xfrm>
        </p:grpSpPr>
        <p:sp>
          <p:nvSpPr>
            <p:cNvPr id="28" name="Rettangolo 27">
              <a:extLst>
                <a:ext uri="{FF2B5EF4-FFF2-40B4-BE49-F238E27FC236}">
                  <a16:creationId xmlns:a16="http://schemas.microsoft.com/office/drawing/2014/main" id="{4FFAC1D8-5E45-A54A-A69B-B69FD3ACEDAD}"/>
                </a:ext>
              </a:extLst>
            </p:cNvPr>
            <p:cNvSpPr/>
            <p:nvPr userDrawn="1"/>
          </p:nvSpPr>
          <p:spPr>
            <a:xfrm>
              <a:off x="5898710" y="2030944"/>
              <a:ext cx="394579" cy="646331"/>
            </a:xfrm>
            <a:prstGeom prst="rect">
              <a:avLst/>
            </a:prstGeom>
          </p:spPr>
          <p:txBody>
            <a:bodyPr wrap="none" anchor="t">
              <a:spAutoFit/>
            </a:bodyPr>
            <a:lstStyle/>
            <a:p>
              <a:pPr algn="ctr"/>
              <a:r>
                <a:rPr lang="it-IT" sz="3600" dirty="0">
                  <a:solidFill>
                    <a:schemeClr val="bg1"/>
                  </a:solidFill>
                </a:rPr>
                <a:t>···</a:t>
              </a:r>
              <a:endParaRPr lang="it-IT" sz="3600"/>
            </a:p>
          </p:txBody>
        </p:sp>
        <p:sp>
          <p:nvSpPr>
            <p:cNvPr id="29" name="Rettangolo 28">
              <a:extLst>
                <a:ext uri="{FF2B5EF4-FFF2-40B4-BE49-F238E27FC236}">
                  <a16:creationId xmlns:a16="http://schemas.microsoft.com/office/drawing/2014/main" id="{6252B8F5-9F13-8543-A4F8-44526A072AC5}"/>
                </a:ext>
              </a:extLst>
            </p:cNvPr>
            <p:cNvSpPr/>
            <p:nvPr userDrawn="1"/>
          </p:nvSpPr>
          <p:spPr>
            <a:xfrm>
              <a:off x="5898710" y="3571356"/>
              <a:ext cx="394579" cy="646331"/>
            </a:xfrm>
            <a:prstGeom prst="rect">
              <a:avLst/>
            </a:prstGeom>
          </p:spPr>
          <p:txBody>
            <a:bodyPr wrap="none" anchor="t">
              <a:spAutoFit/>
            </a:bodyPr>
            <a:lstStyle/>
            <a:p>
              <a:pPr algn="ctr"/>
              <a:r>
                <a:rPr lang="it-IT" sz="3600" dirty="0">
                  <a:solidFill>
                    <a:schemeClr val="bg1"/>
                  </a:solidFill>
                </a:rPr>
                <a:t>···</a:t>
              </a:r>
              <a:endParaRPr lang="it-IT" sz="3600"/>
            </a:p>
          </p:txBody>
        </p:sp>
      </p:grpSp>
    </p:spTree>
    <p:extLst>
      <p:ext uri="{BB962C8B-B14F-4D97-AF65-F5344CB8AC3E}">
        <p14:creationId xmlns:p14="http://schemas.microsoft.com/office/powerpoint/2010/main" val="2003250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ck Open Backgroun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B2345A7-82C2-7C4C-9A6F-25D02504D269}"/>
              </a:ext>
            </a:extLst>
          </p:cNvPr>
          <p:cNvSpPr/>
          <p:nvPr userDrawn="1"/>
        </p:nvSpPr>
        <p:spPr>
          <a:xfrm>
            <a:off x="282000" y="250380"/>
            <a:ext cx="11628000" cy="58151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3" name="Titolo 2">
            <a:extLst>
              <a:ext uri="{FF2B5EF4-FFF2-40B4-BE49-F238E27FC236}">
                <a16:creationId xmlns:a16="http://schemas.microsoft.com/office/drawing/2014/main" id="{50DA044C-69AA-DF46-96B3-013A28DAE71A}"/>
              </a:ext>
            </a:extLst>
          </p:cNvPr>
          <p:cNvSpPr>
            <a:spLocks noGrp="1"/>
          </p:cNvSpPr>
          <p:nvPr>
            <p:ph type="title" hasCustomPrompt="1"/>
          </p:nvPr>
        </p:nvSpPr>
        <p:spPr>
          <a:xfrm>
            <a:off x="838200" y="2662425"/>
            <a:ext cx="10515600" cy="991041"/>
          </a:xfrm>
          <a:prstGeom prst="rect">
            <a:avLst/>
          </a:prstGeom>
        </p:spPr>
        <p:txBody>
          <a:bodyPr anchor="ctr" anchorCtr="0">
            <a:spAutoFit/>
          </a:bodyPr>
          <a:lstStyle>
            <a:lvl1pPr marL="0" marR="0" indent="0" algn="ctr" defTabSz="685749" rtl="0" eaLnBrk="1" fontAlgn="auto" latinLnBrk="0" hangingPunct="1">
              <a:lnSpc>
                <a:spcPct val="90000"/>
              </a:lnSpc>
              <a:spcBef>
                <a:spcPct val="0"/>
              </a:spcBef>
              <a:spcAft>
                <a:spcPts val="0"/>
              </a:spcAft>
              <a:buClrTx/>
              <a:buSzTx/>
              <a:buFontTx/>
              <a:buNone/>
              <a:tabLst/>
              <a:defRPr sz="3200">
                <a:solidFill>
                  <a:schemeClr val="bg1"/>
                </a:solidFill>
              </a:defRPr>
            </a:lvl1pPr>
          </a:lstStyle>
          <a:p>
            <a:r>
              <a:rPr lang="it-IT"/>
              <a:t>FARE CLIC PER MODIFICARE LO STILE DEL TITOLO DELLO SCHEMA</a:t>
            </a:r>
          </a:p>
        </p:txBody>
      </p:sp>
      <p:pic>
        <p:nvPicPr>
          <p:cNvPr id="23" name="Immagine 22">
            <a:extLst>
              <a:ext uri="{FF2B5EF4-FFF2-40B4-BE49-F238E27FC236}">
                <a16:creationId xmlns:a16="http://schemas.microsoft.com/office/drawing/2014/main" id="{7DE07656-E04E-0A4F-A9D3-E9CF63F9FB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25" name="Rettangolo 24">
            <a:extLst>
              <a:ext uri="{FF2B5EF4-FFF2-40B4-BE49-F238E27FC236}">
                <a16:creationId xmlns:a16="http://schemas.microsoft.com/office/drawing/2014/main" id="{B5C68B1A-96CC-B645-8369-CDC0534A4C28}"/>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6" name="Footer Placeholder 4139">
            <a:extLst>
              <a:ext uri="{FF2B5EF4-FFF2-40B4-BE49-F238E27FC236}">
                <a16:creationId xmlns:a16="http://schemas.microsoft.com/office/drawing/2014/main" id="{7007C01B-D447-E84A-8C41-9C471056C254}"/>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27" name="Google Shape;77;p16">
            <a:extLst>
              <a:ext uri="{FF2B5EF4-FFF2-40B4-BE49-F238E27FC236}">
                <a16:creationId xmlns:a16="http://schemas.microsoft.com/office/drawing/2014/main" id="{B25D49A2-0FE8-A249-99CD-F03252CBB68D}"/>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28" name="Graphic 5">
            <a:extLst>
              <a:ext uri="{FF2B5EF4-FFF2-40B4-BE49-F238E27FC236}">
                <a16:creationId xmlns:a16="http://schemas.microsoft.com/office/drawing/2014/main" id="{8CE983AA-16D0-DE4C-8BCB-0B3D89186E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29" name="Footer Placeholder 4139">
            <a:extLst>
              <a:ext uri="{FF2B5EF4-FFF2-40B4-BE49-F238E27FC236}">
                <a16:creationId xmlns:a16="http://schemas.microsoft.com/office/drawing/2014/main" id="{69589314-379D-9F4E-975D-CB7ADAA1FEBC}"/>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grpSp>
        <p:nvGrpSpPr>
          <p:cNvPr id="30" name="Gruppo 29">
            <a:extLst>
              <a:ext uri="{FF2B5EF4-FFF2-40B4-BE49-F238E27FC236}">
                <a16:creationId xmlns:a16="http://schemas.microsoft.com/office/drawing/2014/main" id="{0FE5FF41-9928-B548-AC16-D57687FD7C9E}"/>
              </a:ext>
            </a:extLst>
          </p:cNvPr>
          <p:cNvGrpSpPr/>
          <p:nvPr userDrawn="1"/>
        </p:nvGrpSpPr>
        <p:grpSpPr>
          <a:xfrm>
            <a:off x="5832953" y="2064568"/>
            <a:ext cx="526106" cy="2186743"/>
            <a:chOff x="5898710" y="2030944"/>
            <a:chExt cx="394579" cy="2186743"/>
          </a:xfrm>
        </p:grpSpPr>
        <p:sp>
          <p:nvSpPr>
            <p:cNvPr id="31" name="Rettangolo 30">
              <a:extLst>
                <a:ext uri="{FF2B5EF4-FFF2-40B4-BE49-F238E27FC236}">
                  <a16:creationId xmlns:a16="http://schemas.microsoft.com/office/drawing/2014/main" id="{7C77443B-DDB2-F344-A85D-F5CBF84D54F2}"/>
                </a:ext>
              </a:extLst>
            </p:cNvPr>
            <p:cNvSpPr/>
            <p:nvPr userDrawn="1"/>
          </p:nvSpPr>
          <p:spPr>
            <a:xfrm>
              <a:off x="5898710" y="2030944"/>
              <a:ext cx="394579" cy="646331"/>
            </a:xfrm>
            <a:prstGeom prst="rect">
              <a:avLst/>
            </a:prstGeom>
          </p:spPr>
          <p:txBody>
            <a:bodyPr wrap="none" anchor="t">
              <a:spAutoFit/>
            </a:bodyPr>
            <a:lstStyle/>
            <a:p>
              <a:pPr algn="ctr"/>
              <a:r>
                <a:rPr lang="it-IT" sz="3600" dirty="0">
                  <a:solidFill>
                    <a:schemeClr val="bg1"/>
                  </a:solidFill>
                </a:rPr>
                <a:t>···</a:t>
              </a:r>
              <a:endParaRPr lang="it-IT" sz="3600"/>
            </a:p>
          </p:txBody>
        </p:sp>
        <p:sp>
          <p:nvSpPr>
            <p:cNvPr id="32" name="Rettangolo 31">
              <a:extLst>
                <a:ext uri="{FF2B5EF4-FFF2-40B4-BE49-F238E27FC236}">
                  <a16:creationId xmlns:a16="http://schemas.microsoft.com/office/drawing/2014/main" id="{7E769D2C-24DA-4246-B602-904C1561C1B2}"/>
                </a:ext>
              </a:extLst>
            </p:cNvPr>
            <p:cNvSpPr/>
            <p:nvPr userDrawn="1"/>
          </p:nvSpPr>
          <p:spPr>
            <a:xfrm>
              <a:off x="5898710" y="3571356"/>
              <a:ext cx="394579" cy="646331"/>
            </a:xfrm>
            <a:prstGeom prst="rect">
              <a:avLst/>
            </a:prstGeom>
          </p:spPr>
          <p:txBody>
            <a:bodyPr wrap="none" anchor="t">
              <a:spAutoFit/>
            </a:bodyPr>
            <a:lstStyle/>
            <a:p>
              <a:pPr algn="ctr"/>
              <a:r>
                <a:rPr lang="it-IT" sz="3600" dirty="0">
                  <a:solidFill>
                    <a:schemeClr val="bg1"/>
                  </a:solidFill>
                </a:rPr>
                <a:t>···</a:t>
              </a:r>
              <a:endParaRPr lang="it-IT" sz="3600"/>
            </a:p>
          </p:txBody>
        </p:sp>
      </p:grpSp>
    </p:spTree>
    <p:extLst>
      <p:ext uri="{BB962C8B-B14F-4D97-AF65-F5344CB8AC3E}">
        <p14:creationId xmlns:p14="http://schemas.microsoft.com/office/powerpoint/2010/main" val="3180504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mpty slide">
    <p:spTree>
      <p:nvGrpSpPr>
        <p:cNvPr id="1" name=""/>
        <p:cNvGrpSpPr/>
        <p:nvPr/>
      </p:nvGrpSpPr>
      <p:grpSpPr>
        <a:xfrm>
          <a:off x="0" y="0"/>
          <a:ext cx="0" cy="0"/>
          <a:chOff x="0" y="0"/>
          <a:chExt cx="0" cy="0"/>
        </a:xfrm>
      </p:grpSpPr>
      <p:pic>
        <p:nvPicPr>
          <p:cNvPr id="12" name="Immagine 11">
            <a:extLst>
              <a:ext uri="{FF2B5EF4-FFF2-40B4-BE49-F238E27FC236}">
                <a16:creationId xmlns:a16="http://schemas.microsoft.com/office/drawing/2014/main" id="{8629BBDF-08D5-B943-BBEE-05B2F5CCB6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3" name="Rettangolo 12">
            <a:extLst>
              <a:ext uri="{FF2B5EF4-FFF2-40B4-BE49-F238E27FC236}">
                <a16:creationId xmlns:a16="http://schemas.microsoft.com/office/drawing/2014/main" id="{C338D337-207B-D941-ADCF-3F8DE9906911}"/>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4" name="Footer Placeholder 4139">
            <a:extLst>
              <a:ext uri="{FF2B5EF4-FFF2-40B4-BE49-F238E27FC236}">
                <a16:creationId xmlns:a16="http://schemas.microsoft.com/office/drawing/2014/main" id="{7D702737-1211-B847-A059-0924738DB2B2}"/>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15" name="Google Shape;77;p16">
            <a:extLst>
              <a:ext uri="{FF2B5EF4-FFF2-40B4-BE49-F238E27FC236}">
                <a16:creationId xmlns:a16="http://schemas.microsoft.com/office/drawing/2014/main" id="{C0640FCE-33F3-854D-9138-897C6570A509}"/>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16" name="Graphic 5">
            <a:extLst>
              <a:ext uri="{FF2B5EF4-FFF2-40B4-BE49-F238E27FC236}">
                <a16:creationId xmlns:a16="http://schemas.microsoft.com/office/drawing/2014/main" id="{C6368BA7-89D6-894F-8CE0-36B1936CEDD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20" name="Footer Placeholder 4139">
            <a:extLst>
              <a:ext uri="{FF2B5EF4-FFF2-40B4-BE49-F238E27FC236}">
                <a16:creationId xmlns:a16="http://schemas.microsoft.com/office/drawing/2014/main" id="{ADF3D223-D14C-0548-83C6-0C1937A00AC1}"/>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Tree>
    <p:extLst>
      <p:ext uri="{BB962C8B-B14F-4D97-AF65-F5344CB8AC3E}">
        <p14:creationId xmlns:p14="http://schemas.microsoft.com/office/powerpoint/2010/main" val="32417434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Standar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03512CE-5803-EB4A-8834-B4181A2724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8" name="Title 1">
            <a:extLst>
              <a:ext uri="{FF2B5EF4-FFF2-40B4-BE49-F238E27FC236}">
                <a16:creationId xmlns:a16="http://schemas.microsoft.com/office/drawing/2014/main" id="{37DB33CE-D63F-4EC4-A3C8-7D1E253C9689}"/>
              </a:ext>
            </a:extLst>
          </p:cNvPr>
          <p:cNvSpPr>
            <a:spLocks noGrp="1"/>
          </p:cNvSpPr>
          <p:nvPr>
            <p:ph type="title" hasCustomPrompt="1"/>
          </p:nvPr>
        </p:nvSpPr>
        <p:spPr>
          <a:xfrm>
            <a:off x="118605" y="255596"/>
            <a:ext cx="11835872" cy="476669"/>
          </a:xfrm>
          <a:prstGeom prst="rect">
            <a:avLst/>
          </a:prstGeom>
        </p:spPr>
        <p:txBody>
          <a:bodyPr lIns="72000" anchor="t">
            <a:spAutoFit/>
          </a:bodyPr>
          <a:lstStyle>
            <a:lvl1pPr algn="l">
              <a:defRPr sz="2700"/>
            </a:lvl1pPr>
          </a:lstStyle>
          <a:p>
            <a:r>
              <a:rPr lang="en-AU"/>
              <a:t>CLICK TO EDIT TITLE</a:t>
            </a:r>
          </a:p>
        </p:txBody>
      </p:sp>
      <p:sp>
        <p:nvSpPr>
          <p:cNvPr id="18" name="Rettangolo 17">
            <a:extLst>
              <a:ext uri="{FF2B5EF4-FFF2-40B4-BE49-F238E27FC236}">
                <a16:creationId xmlns:a16="http://schemas.microsoft.com/office/drawing/2014/main" id="{481E5F27-3A83-5341-A6A6-882665E5C3FB}"/>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9" name="Footer Placeholder 4139">
            <a:extLst>
              <a:ext uri="{FF2B5EF4-FFF2-40B4-BE49-F238E27FC236}">
                <a16:creationId xmlns:a16="http://schemas.microsoft.com/office/drawing/2014/main" id="{AA20CE5C-CA7B-8B40-A506-757AD4EA9271}"/>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21" name="Google Shape;77;p16">
            <a:extLst>
              <a:ext uri="{FF2B5EF4-FFF2-40B4-BE49-F238E27FC236}">
                <a16:creationId xmlns:a16="http://schemas.microsoft.com/office/drawing/2014/main" id="{E9551E92-1699-F24B-9FDC-4BD6CCDCBBAC}"/>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22" name="Graphic 5">
            <a:extLst>
              <a:ext uri="{FF2B5EF4-FFF2-40B4-BE49-F238E27FC236}">
                <a16:creationId xmlns:a16="http://schemas.microsoft.com/office/drawing/2014/main" id="{B7E614CA-B6D7-574C-BD95-85725B2D54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23" name="Footer Placeholder 4139">
            <a:extLst>
              <a:ext uri="{FF2B5EF4-FFF2-40B4-BE49-F238E27FC236}">
                <a16:creationId xmlns:a16="http://schemas.microsoft.com/office/drawing/2014/main" id="{87B26A1D-926B-B74C-82A5-8D88DC2C9B7C}"/>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Tree>
    <p:extLst>
      <p:ext uri="{BB962C8B-B14F-4D97-AF65-F5344CB8AC3E}">
        <p14:creationId xmlns:p14="http://schemas.microsoft.com/office/powerpoint/2010/main" val="7633963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andard Text">
    <p:spTree>
      <p:nvGrpSpPr>
        <p:cNvPr id="1" name=""/>
        <p:cNvGrpSpPr/>
        <p:nvPr/>
      </p:nvGrpSpPr>
      <p:grpSpPr>
        <a:xfrm>
          <a:off x="0" y="0"/>
          <a:ext cx="0" cy="0"/>
          <a:chOff x="0" y="0"/>
          <a:chExt cx="0" cy="0"/>
        </a:xfrm>
      </p:grpSpPr>
      <p:sp>
        <p:nvSpPr>
          <p:cNvPr id="29" name="Title 1">
            <a:extLst>
              <a:ext uri="{FF2B5EF4-FFF2-40B4-BE49-F238E27FC236}">
                <a16:creationId xmlns:a16="http://schemas.microsoft.com/office/drawing/2014/main" id="{A1929DFC-F0E3-6047-8AE9-DAD28811BCA7}"/>
              </a:ext>
            </a:extLst>
          </p:cNvPr>
          <p:cNvSpPr>
            <a:spLocks noGrp="1"/>
          </p:cNvSpPr>
          <p:nvPr>
            <p:ph type="title" hasCustomPrompt="1"/>
          </p:nvPr>
        </p:nvSpPr>
        <p:spPr>
          <a:xfrm>
            <a:off x="118605" y="253978"/>
            <a:ext cx="11835872" cy="476669"/>
          </a:xfrm>
          <a:prstGeom prst="rect">
            <a:avLst/>
          </a:prstGeom>
        </p:spPr>
        <p:txBody>
          <a:bodyPr lIns="72000" anchor="t">
            <a:spAutoFit/>
          </a:bodyPr>
          <a:lstStyle>
            <a:lvl1pPr algn="l">
              <a:defRPr sz="2700"/>
            </a:lvl1pPr>
          </a:lstStyle>
          <a:p>
            <a:r>
              <a:rPr lang="en-AU"/>
              <a:t>CLICK TO EDIT TITLE</a:t>
            </a:r>
          </a:p>
        </p:txBody>
      </p:sp>
      <p:pic>
        <p:nvPicPr>
          <p:cNvPr id="12" name="Immagine 11">
            <a:extLst>
              <a:ext uri="{FF2B5EF4-FFF2-40B4-BE49-F238E27FC236}">
                <a16:creationId xmlns:a16="http://schemas.microsoft.com/office/drawing/2014/main" id="{DCF13C6F-CF79-9647-A7C5-C32380EDA0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6" name="Rettangolo 15">
            <a:extLst>
              <a:ext uri="{FF2B5EF4-FFF2-40B4-BE49-F238E27FC236}">
                <a16:creationId xmlns:a16="http://schemas.microsoft.com/office/drawing/2014/main" id="{6F4B8B14-C950-9C48-9943-DB42F6FFFBB0}"/>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8" name="Footer Placeholder 4139">
            <a:extLst>
              <a:ext uri="{FF2B5EF4-FFF2-40B4-BE49-F238E27FC236}">
                <a16:creationId xmlns:a16="http://schemas.microsoft.com/office/drawing/2014/main" id="{9D4DB9C2-BB08-1B41-9273-44797750B052}"/>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19" name="Google Shape;77;p16">
            <a:extLst>
              <a:ext uri="{FF2B5EF4-FFF2-40B4-BE49-F238E27FC236}">
                <a16:creationId xmlns:a16="http://schemas.microsoft.com/office/drawing/2014/main" id="{50C07AF9-834E-BD49-8B31-DBAA3D56BB89}"/>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20" name="Graphic 5">
            <a:extLst>
              <a:ext uri="{FF2B5EF4-FFF2-40B4-BE49-F238E27FC236}">
                <a16:creationId xmlns:a16="http://schemas.microsoft.com/office/drawing/2014/main" id="{1A962BE6-95D3-9A43-81E6-FCE8A595B8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21" name="Footer Placeholder 4139">
            <a:extLst>
              <a:ext uri="{FF2B5EF4-FFF2-40B4-BE49-F238E27FC236}">
                <a16:creationId xmlns:a16="http://schemas.microsoft.com/office/drawing/2014/main" id="{C94DF047-4C33-B948-8658-9910922EA390}"/>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3" name="Segnaposto testo 2">
            <a:extLst>
              <a:ext uri="{FF2B5EF4-FFF2-40B4-BE49-F238E27FC236}">
                <a16:creationId xmlns:a16="http://schemas.microsoft.com/office/drawing/2014/main" id="{B04C1F4C-D862-2F43-ABAC-3705A4B8266B}"/>
              </a:ext>
            </a:extLst>
          </p:cNvPr>
          <p:cNvSpPr>
            <a:spLocks noGrp="1"/>
          </p:cNvSpPr>
          <p:nvPr>
            <p:ph type="body" sz="quarter" idx="11" hasCustomPrompt="1"/>
          </p:nvPr>
        </p:nvSpPr>
        <p:spPr>
          <a:xfrm>
            <a:off x="107951" y="704710"/>
            <a:ext cx="11868261" cy="460544"/>
          </a:xfrm>
          <a:prstGeom prst="rect">
            <a:avLst/>
          </a:prstGeom>
        </p:spPr>
        <p:txBody>
          <a:bodyPr/>
          <a:lstStyle>
            <a:lvl1pPr marL="0" indent="0">
              <a:buNone/>
              <a:defRPr sz="1400" cap="all" baseline="0">
                <a:solidFill>
                  <a:schemeClr val="tx2"/>
                </a:solidFill>
                <a:latin typeface="+mj-lt"/>
              </a:defRPr>
            </a:lvl1pPr>
          </a:lstStyle>
          <a:p>
            <a:pPr lvl="0"/>
            <a:r>
              <a:rPr lang="it-IT"/>
              <a:t>Click to add text</a:t>
            </a:r>
          </a:p>
        </p:txBody>
      </p:sp>
    </p:spTree>
    <p:extLst>
      <p:ext uri="{BB962C8B-B14F-4D97-AF65-F5344CB8AC3E}">
        <p14:creationId xmlns:p14="http://schemas.microsoft.com/office/powerpoint/2010/main" val="14686979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rner Text">
    <p:spTree>
      <p:nvGrpSpPr>
        <p:cNvPr id="1" name=""/>
        <p:cNvGrpSpPr/>
        <p:nvPr/>
      </p:nvGrpSpPr>
      <p:grpSpPr>
        <a:xfrm>
          <a:off x="0" y="0"/>
          <a:ext cx="0" cy="0"/>
          <a:chOff x="0" y="0"/>
          <a:chExt cx="0" cy="0"/>
        </a:xfrm>
      </p:grpSpPr>
      <p:pic>
        <p:nvPicPr>
          <p:cNvPr id="27" name="Immagine 26">
            <a:extLst>
              <a:ext uri="{FF2B5EF4-FFF2-40B4-BE49-F238E27FC236}">
                <a16:creationId xmlns:a16="http://schemas.microsoft.com/office/drawing/2014/main" id="{0E1CB7C6-7E41-6148-AC55-2F7C372588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0819" y="3163544"/>
            <a:ext cx="4916675" cy="3698084"/>
          </a:xfrm>
          <a:prstGeom prst="corner">
            <a:avLst>
              <a:gd name="adj1" fmla="val 21596"/>
              <a:gd name="adj2" fmla="val 21540"/>
            </a:avLst>
          </a:prstGeom>
        </p:spPr>
      </p:pic>
      <p:pic>
        <p:nvPicPr>
          <p:cNvPr id="25" name="Immagine 24">
            <a:extLst>
              <a:ext uri="{FF2B5EF4-FFF2-40B4-BE49-F238E27FC236}">
                <a16:creationId xmlns:a16="http://schemas.microsoft.com/office/drawing/2014/main" id="{8021E6EC-C8C4-8740-A2C3-1D995D4EC30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a:off x="7237699" y="19925"/>
            <a:ext cx="4916675" cy="3698084"/>
          </a:xfrm>
          <a:prstGeom prst="corner">
            <a:avLst>
              <a:gd name="adj1" fmla="val 21596"/>
              <a:gd name="adj2" fmla="val 21540"/>
            </a:avLst>
          </a:prstGeom>
        </p:spPr>
      </p:pic>
      <p:sp>
        <p:nvSpPr>
          <p:cNvPr id="28" name="Rettangolo 27">
            <a:extLst>
              <a:ext uri="{FF2B5EF4-FFF2-40B4-BE49-F238E27FC236}">
                <a16:creationId xmlns:a16="http://schemas.microsoft.com/office/drawing/2014/main" id="{DC1F0248-EB18-6743-9810-1FD3CD3D5D10}"/>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9" name="Footer Placeholder 4139">
            <a:extLst>
              <a:ext uri="{FF2B5EF4-FFF2-40B4-BE49-F238E27FC236}">
                <a16:creationId xmlns:a16="http://schemas.microsoft.com/office/drawing/2014/main" id="{B978D254-CC6A-6042-81B1-EE1A0F6E5783}"/>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35" name="Google Shape;77;p16">
            <a:extLst>
              <a:ext uri="{FF2B5EF4-FFF2-40B4-BE49-F238E27FC236}">
                <a16:creationId xmlns:a16="http://schemas.microsoft.com/office/drawing/2014/main" id="{A469ED5B-5E31-9C41-B748-998298164DF4}"/>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36" name="Graphic 5">
            <a:extLst>
              <a:ext uri="{FF2B5EF4-FFF2-40B4-BE49-F238E27FC236}">
                <a16:creationId xmlns:a16="http://schemas.microsoft.com/office/drawing/2014/main" id="{316D8E59-8DEE-CB40-9594-69F2EA023D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37" name="Footer Placeholder 4139">
            <a:extLst>
              <a:ext uri="{FF2B5EF4-FFF2-40B4-BE49-F238E27FC236}">
                <a16:creationId xmlns:a16="http://schemas.microsoft.com/office/drawing/2014/main" id="{2DBB8D33-4D9E-7244-A142-A67152A1C9DE}"/>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38" name="Segnaposto testo 2">
            <a:extLst>
              <a:ext uri="{FF2B5EF4-FFF2-40B4-BE49-F238E27FC236}">
                <a16:creationId xmlns:a16="http://schemas.microsoft.com/office/drawing/2014/main" id="{59996AB1-7431-8A49-95C2-C836FBDAEDF0}"/>
              </a:ext>
            </a:extLst>
          </p:cNvPr>
          <p:cNvSpPr>
            <a:spLocks noGrp="1"/>
          </p:cNvSpPr>
          <p:nvPr>
            <p:ph type="body" sz="quarter" idx="11" hasCustomPrompt="1"/>
          </p:nvPr>
        </p:nvSpPr>
        <p:spPr>
          <a:xfrm>
            <a:off x="107951" y="704710"/>
            <a:ext cx="7034619" cy="460544"/>
          </a:xfrm>
          <a:prstGeom prst="rect">
            <a:avLst/>
          </a:prstGeom>
        </p:spPr>
        <p:txBody>
          <a:bodyPr/>
          <a:lstStyle>
            <a:lvl1pPr marL="0" indent="0">
              <a:buNone/>
              <a:defRPr sz="1400" cap="all" baseline="0">
                <a:solidFill>
                  <a:schemeClr val="tx2"/>
                </a:solidFill>
                <a:latin typeface="+mj-lt"/>
              </a:defRPr>
            </a:lvl1pPr>
          </a:lstStyle>
          <a:p>
            <a:pPr lvl="0"/>
            <a:r>
              <a:rPr lang="it-IT"/>
              <a:t>Click to add text</a:t>
            </a:r>
          </a:p>
        </p:txBody>
      </p:sp>
      <p:sp>
        <p:nvSpPr>
          <p:cNvPr id="39" name="Title 1">
            <a:extLst>
              <a:ext uri="{FF2B5EF4-FFF2-40B4-BE49-F238E27FC236}">
                <a16:creationId xmlns:a16="http://schemas.microsoft.com/office/drawing/2014/main" id="{F55E6034-6502-BE44-8A71-BDDD1DCB78DC}"/>
              </a:ext>
            </a:extLst>
          </p:cNvPr>
          <p:cNvSpPr>
            <a:spLocks noGrp="1"/>
          </p:cNvSpPr>
          <p:nvPr>
            <p:ph type="title" hasCustomPrompt="1"/>
          </p:nvPr>
        </p:nvSpPr>
        <p:spPr>
          <a:xfrm>
            <a:off x="118605" y="253978"/>
            <a:ext cx="7045544" cy="476669"/>
          </a:xfrm>
          <a:prstGeom prst="rect">
            <a:avLst/>
          </a:prstGeom>
        </p:spPr>
        <p:txBody>
          <a:bodyPr wrap="square" lIns="72000" anchor="t">
            <a:spAutoFit/>
          </a:bodyPr>
          <a:lstStyle>
            <a:lvl1pPr algn="l">
              <a:defRPr sz="2700"/>
            </a:lvl1pPr>
          </a:lstStyle>
          <a:p>
            <a:r>
              <a:rPr lang="en-AU"/>
              <a:t>CLICK TO EDIT TITLE</a:t>
            </a:r>
          </a:p>
        </p:txBody>
      </p:sp>
    </p:spTree>
    <p:extLst>
      <p:ext uri="{BB962C8B-B14F-4D97-AF65-F5344CB8AC3E}">
        <p14:creationId xmlns:p14="http://schemas.microsoft.com/office/powerpoint/2010/main" val="25481602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ot Backgroun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387373B4-CE9C-5E49-BD86-C2BB38F3CD3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4264"/>
          <a:stretch/>
        </p:blipFill>
        <p:spPr>
          <a:xfrm>
            <a:off x="269422" y="311156"/>
            <a:ext cx="11696001" cy="5778500"/>
          </a:xfrm>
          <a:prstGeom prst="rect">
            <a:avLst/>
          </a:prstGeom>
        </p:spPr>
      </p:pic>
      <p:sp>
        <p:nvSpPr>
          <p:cNvPr id="35" name="Title 1">
            <a:extLst>
              <a:ext uri="{FF2B5EF4-FFF2-40B4-BE49-F238E27FC236}">
                <a16:creationId xmlns:a16="http://schemas.microsoft.com/office/drawing/2014/main" id="{6B5A198D-ACE6-904B-B5FC-0B170AFCD998}"/>
              </a:ext>
            </a:extLst>
          </p:cNvPr>
          <p:cNvSpPr>
            <a:spLocks noGrp="1"/>
          </p:cNvSpPr>
          <p:nvPr>
            <p:ph type="title" hasCustomPrompt="1"/>
          </p:nvPr>
        </p:nvSpPr>
        <p:spPr>
          <a:xfrm>
            <a:off x="118605" y="253978"/>
            <a:ext cx="11835872" cy="476669"/>
          </a:xfrm>
          <a:prstGeom prst="rect">
            <a:avLst/>
          </a:prstGeom>
        </p:spPr>
        <p:txBody>
          <a:bodyPr anchor="t">
            <a:spAutoFit/>
          </a:bodyPr>
          <a:lstStyle>
            <a:lvl1pPr algn="l">
              <a:defRPr sz="2700"/>
            </a:lvl1pPr>
          </a:lstStyle>
          <a:p>
            <a:r>
              <a:rPr lang="en-AU"/>
              <a:t>CLICK TO EDIT TITLE</a:t>
            </a:r>
          </a:p>
        </p:txBody>
      </p:sp>
      <p:pic>
        <p:nvPicPr>
          <p:cNvPr id="13" name="Immagine 12">
            <a:extLst>
              <a:ext uri="{FF2B5EF4-FFF2-40B4-BE49-F238E27FC236}">
                <a16:creationId xmlns:a16="http://schemas.microsoft.com/office/drawing/2014/main" id="{24C1CE44-F1AA-244C-9050-BF8E390A634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4" name="Rettangolo 13">
            <a:extLst>
              <a:ext uri="{FF2B5EF4-FFF2-40B4-BE49-F238E27FC236}">
                <a16:creationId xmlns:a16="http://schemas.microsoft.com/office/drawing/2014/main" id="{37EA806D-AFEA-B548-A386-3C97DAAF613A}"/>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 name="Footer Placeholder 4139">
            <a:extLst>
              <a:ext uri="{FF2B5EF4-FFF2-40B4-BE49-F238E27FC236}">
                <a16:creationId xmlns:a16="http://schemas.microsoft.com/office/drawing/2014/main" id="{9415238B-1E38-3744-B30B-C7F898B2626E}"/>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16" name="Google Shape;77;p16">
            <a:extLst>
              <a:ext uri="{FF2B5EF4-FFF2-40B4-BE49-F238E27FC236}">
                <a16:creationId xmlns:a16="http://schemas.microsoft.com/office/drawing/2014/main" id="{48D8BE54-78F6-DB41-8782-9D159E511784}"/>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17" name="Graphic 5">
            <a:extLst>
              <a:ext uri="{FF2B5EF4-FFF2-40B4-BE49-F238E27FC236}">
                <a16:creationId xmlns:a16="http://schemas.microsoft.com/office/drawing/2014/main" id="{E334C514-42B1-6A4B-B0B6-03B9E1651A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14367" y="6516705"/>
            <a:ext cx="2147059" cy="53676"/>
          </a:xfrm>
          <a:prstGeom prst="rect">
            <a:avLst/>
          </a:prstGeom>
        </p:spPr>
      </p:pic>
      <p:sp>
        <p:nvSpPr>
          <p:cNvPr id="20" name="Footer Placeholder 4139">
            <a:extLst>
              <a:ext uri="{FF2B5EF4-FFF2-40B4-BE49-F238E27FC236}">
                <a16:creationId xmlns:a16="http://schemas.microsoft.com/office/drawing/2014/main" id="{0AF82DE2-AB63-B94D-9877-6ACE070FF2F0}"/>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28" name="Segnaposto testo 2">
            <a:extLst>
              <a:ext uri="{FF2B5EF4-FFF2-40B4-BE49-F238E27FC236}">
                <a16:creationId xmlns:a16="http://schemas.microsoft.com/office/drawing/2014/main" id="{CBD54D1F-F27B-4D4A-9EBB-B3E98F83BEB6}"/>
              </a:ext>
            </a:extLst>
          </p:cNvPr>
          <p:cNvSpPr>
            <a:spLocks noGrp="1"/>
          </p:cNvSpPr>
          <p:nvPr>
            <p:ph type="body" sz="quarter" idx="11" hasCustomPrompt="1"/>
          </p:nvPr>
        </p:nvSpPr>
        <p:spPr>
          <a:xfrm>
            <a:off x="107951" y="704710"/>
            <a:ext cx="11868261" cy="460544"/>
          </a:xfrm>
          <a:prstGeom prst="rect">
            <a:avLst/>
          </a:prstGeom>
        </p:spPr>
        <p:txBody>
          <a:bodyPr/>
          <a:lstStyle>
            <a:lvl1pPr marL="0" indent="0">
              <a:buNone/>
              <a:defRPr sz="1400" cap="all" baseline="0">
                <a:solidFill>
                  <a:schemeClr val="tx2"/>
                </a:solidFill>
                <a:latin typeface="+mj-lt"/>
              </a:defRPr>
            </a:lvl1pPr>
          </a:lstStyle>
          <a:p>
            <a:pPr lvl="0"/>
            <a:r>
              <a:rPr lang="it-IT"/>
              <a:t>Click to add text</a:t>
            </a:r>
          </a:p>
        </p:txBody>
      </p:sp>
    </p:spTree>
    <p:extLst>
      <p:ext uri="{BB962C8B-B14F-4D97-AF65-F5344CB8AC3E}">
        <p14:creationId xmlns:p14="http://schemas.microsoft.com/office/powerpoint/2010/main" val="21607879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on Title">
    <p:spTree>
      <p:nvGrpSpPr>
        <p:cNvPr id="1" name=""/>
        <p:cNvGrpSpPr/>
        <p:nvPr/>
      </p:nvGrpSpPr>
      <p:grpSpPr>
        <a:xfrm>
          <a:off x="0" y="0"/>
          <a:ext cx="0" cy="0"/>
          <a:chOff x="0" y="0"/>
          <a:chExt cx="0" cy="0"/>
        </a:xfrm>
      </p:grpSpPr>
      <p:sp>
        <p:nvSpPr>
          <p:cNvPr id="5" name="Segnaposto immagine 4">
            <a:extLst>
              <a:ext uri="{FF2B5EF4-FFF2-40B4-BE49-F238E27FC236}">
                <a16:creationId xmlns:a16="http://schemas.microsoft.com/office/drawing/2014/main" id="{D272050E-7704-D74D-A90B-C511C774E173}"/>
              </a:ext>
            </a:extLst>
          </p:cNvPr>
          <p:cNvSpPr>
            <a:spLocks noGrp="1"/>
          </p:cNvSpPr>
          <p:nvPr>
            <p:ph type="pic" sz="quarter" idx="11"/>
          </p:nvPr>
        </p:nvSpPr>
        <p:spPr>
          <a:xfrm>
            <a:off x="246888" y="270480"/>
            <a:ext cx="11716512" cy="3102864"/>
          </a:xfrm>
          <a:prstGeom prst="rect">
            <a:avLst/>
          </a:prstGeom>
          <a:solidFill>
            <a:schemeClr val="accent1"/>
          </a:solidFill>
        </p:spPr>
        <p:txBody>
          <a:bodyPr/>
          <a:lstStyle/>
          <a:p>
            <a:r>
              <a:rPr lang="it-IT"/>
              <a:t>Fare clic sull'icona per inserire un'immagine</a:t>
            </a:r>
          </a:p>
        </p:txBody>
      </p:sp>
      <p:sp>
        <p:nvSpPr>
          <p:cNvPr id="6" name="Title 1">
            <a:extLst>
              <a:ext uri="{FF2B5EF4-FFF2-40B4-BE49-F238E27FC236}">
                <a16:creationId xmlns:a16="http://schemas.microsoft.com/office/drawing/2014/main" id="{4ACEC860-85DA-4543-94C5-6D6326291AD3}"/>
              </a:ext>
            </a:extLst>
          </p:cNvPr>
          <p:cNvSpPr>
            <a:spLocks noGrp="1"/>
          </p:cNvSpPr>
          <p:nvPr>
            <p:ph type="title" hasCustomPrompt="1"/>
          </p:nvPr>
        </p:nvSpPr>
        <p:spPr>
          <a:xfrm>
            <a:off x="412579" y="753633"/>
            <a:ext cx="7153564" cy="1094171"/>
          </a:xfrm>
          <a:prstGeom prst="rect">
            <a:avLst/>
          </a:prstGeom>
        </p:spPr>
        <p:txBody>
          <a:bodyPr lIns="0" rIns="0" anchor="b"/>
          <a:lstStyle>
            <a:lvl1pPr algn="l">
              <a:defRPr sz="2700">
                <a:solidFill>
                  <a:schemeClr val="bg1"/>
                </a:solidFill>
              </a:defRPr>
            </a:lvl1pPr>
          </a:lstStyle>
          <a:p>
            <a:r>
              <a:rPr lang="en-AU" dirty="0"/>
              <a:t>CLICK TO EDIT TITLE</a:t>
            </a:r>
          </a:p>
        </p:txBody>
      </p:sp>
      <p:pic>
        <p:nvPicPr>
          <p:cNvPr id="13" name="Immagine 12">
            <a:extLst>
              <a:ext uri="{FF2B5EF4-FFF2-40B4-BE49-F238E27FC236}">
                <a16:creationId xmlns:a16="http://schemas.microsoft.com/office/drawing/2014/main" id="{A333998F-1254-8248-8CC2-441C9DF081B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4" name="Rettangolo 13">
            <a:extLst>
              <a:ext uri="{FF2B5EF4-FFF2-40B4-BE49-F238E27FC236}">
                <a16:creationId xmlns:a16="http://schemas.microsoft.com/office/drawing/2014/main" id="{BC32B6D7-FD00-6F47-BC42-7D7BCB96EEDE}"/>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5" name="Footer Placeholder 4139">
            <a:extLst>
              <a:ext uri="{FF2B5EF4-FFF2-40B4-BE49-F238E27FC236}">
                <a16:creationId xmlns:a16="http://schemas.microsoft.com/office/drawing/2014/main" id="{AF3CEAF4-86A9-514A-A5B8-DC144E4B1AAA}"/>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16" name="Google Shape;77;p16">
            <a:extLst>
              <a:ext uri="{FF2B5EF4-FFF2-40B4-BE49-F238E27FC236}">
                <a16:creationId xmlns:a16="http://schemas.microsoft.com/office/drawing/2014/main" id="{D982C477-E5B5-D845-886B-9A41D89A7519}"/>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17" name="Graphic 5">
            <a:extLst>
              <a:ext uri="{FF2B5EF4-FFF2-40B4-BE49-F238E27FC236}">
                <a16:creationId xmlns:a16="http://schemas.microsoft.com/office/drawing/2014/main" id="{A8178297-68B6-734D-BF9F-5189059BFD1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18" name="Footer Placeholder 4139">
            <a:extLst>
              <a:ext uri="{FF2B5EF4-FFF2-40B4-BE49-F238E27FC236}">
                <a16:creationId xmlns:a16="http://schemas.microsoft.com/office/drawing/2014/main" id="{F896B26E-FE7E-E047-A2AA-6C348F954F81}"/>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19" name="Segnaposto testo 2">
            <a:extLst>
              <a:ext uri="{FF2B5EF4-FFF2-40B4-BE49-F238E27FC236}">
                <a16:creationId xmlns:a16="http://schemas.microsoft.com/office/drawing/2014/main" id="{E2E57B64-CC43-524C-9A8C-62DF783D3C91}"/>
              </a:ext>
            </a:extLst>
          </p:cNvPr>
          <p:cNvSpPr>
            <a:spLocks noGrp="1"/>
          </p:cNvSpPr>
          <p:nvPr>
            <p:ph type="body" sz="quarter" idx="12" hasCustomPrompt="1"/>
          </p:nvPr>
        </p:nvSpPr>
        <p:spPr>
          <a:xfrm>
            <a:off x="420785" y="1805227"/>
            <a:ext cx="7185728" cy="509095"/>
          </a:xfrm>
          <a:prstGeom prst="rect">
            <a:avLst/>
          </a:prstGeom>
        </p:spPr>
        <p:txBody>
          <a:bodyPr lIns="0" tIns="46800" rIns="0"/>
          <a:lstStyle>
            <a:lvl1pPr marL="0" indent="0">
              <a:buNone/>
              <a:defRPr sz="1400" cap="all" baseline="0">
                <a:solidFill>
                  <a:schemeClr val="tx1"/>
                </a:solidFill>
                <a:latin typeface="+mj-lt"/>
              </a:defRPr>
            </a:lvl1pPr>
          </a:lstStyle>
          <a:p>
            <a:pPr lvl="0"/>
            <a:r>
              <a:rPr lang="it-IT"/>
              <a:t>Click to add text</a:t>
            </a:r>
          </a:p>
        </p:txBody>
      </p:sp>
    </p:spTree>
    <p:extLst>
      <p:ext uri="{BB962C8B-B14F-4D97-AF65-F5344CB8AC3E}">
        <p14:creationId xmlns:p14="http://schemas.microsoft.com/office/powerpoint/2010/main" val="2773444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sp>
        <p:nvSpPr>
          <p:cNvPr id="23" name="Text Placeholder 15">
            <a:extLst>
              <a:ext uri="{FF2B5EF4-FFF2-40B4-BE49-F238E27FC236}">
                <a16:creationId xmlns:a16="http://schemas.microsoft.com/office/drawing/2014/main" id="{6BAA7C3F-2B6F-48CD-A9D7-AB9F14BDCE99}"/>
              </a:ext>
            </a:extLst>
          </p:cNvPr>
          <p:cNvSpPr>
            <a:spLocks noGrp="1"/>
          </p:cNvSpPr>
          <p:nvPr>
            <p:ph type="body" sz="quarter" idx="13" hasCustomPrompt="1"/>
          </p:nvPr>
        </p:nvSpPr>
        <p:spPr>
          <a:xfrm>
            <a:off x="625149" y="1252925"/>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24" name="Text Placeholder 15">
            <a:extLst>
              <a:ext uri="{FF2B5EF4-FFF2-40B4-BE49-F238E27FC236}">
                <a16:creationId xmlns:a16="http://schemas.microsoft.com/office/drawing/2014/main" id="{A3B149EB-8063-4483-B954-F93AC4E91AF3}"/>
              </a:ext>
            </a:extLst>
          </p:cNvPr>
          <p:cNvSpPr>
            <a:spLocks noGrp="1"/>
          </p:cNvSpPr>
          <p:nvPr>
            <p:ph type="body" sz="quarter" idx="19" hasCustomPrompt="1"/>
          </p:nvPr>
        </p:nvSpPr>
        <p:spPr>
          <a:xfrm>
            <a:off x="625149" y="1812827"/>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25" name="Text Placeholder 15">
            <a:extLst>
              <a:ext uri="{FF2B5EF4-FFF2-40B4-BE49-F238E27FC236}">
                <a16:creationId xmlns:a16="http://schemas.microsoft.com/office/drawing/2014/main" id="{6109D39B-EF8C-494E-A476-E0EC979C98CC}"/>
              </a:ext>
            </a:extLst>
          </p:cNvPr>
          <p:cNvSpPr>
            <a:spLocks noGrp="1"/>
          </p:cNvSpPr>
          <p:nvPr>
            <p:ph type="body" sz="quarter" idx="20" hasCustomPrompt="1"/>
          </p:nvPr>
        </p:nvSpPr>
        <p:spPr>
          <a:xfrm>
            <a:off x="625149" y="2082524"/>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26" name="Text Placeholder 15">
            <a:extLst>
              <a:ext uri="{FF2B5EF4-FFF2-40B4-BE49-F238E27FC236}">
                <a16:creationId xmlns:a16="http://schemas.microsoft.com/office/drawing/2014/main" id="{98B74DF6-0C14-49E9-8E55-72DDB9F287B8}"/>
              </a:ext>
            </a:extLst>
          </p:cNvPr>
          <p:cNvSpPr>
            <a:spLocks noGrp="1"/>
          </p:cNvSpPr>
          <p:nvPr>
            <p:ph type="body" sz="quarter" idx="36" hasCustomPrompt="1"/>
          </p:nvPr>
        </p:nvSpPr>
        <p:spPr>
          <a:xfrm>
            <a:off x="625156" y="1543130"/>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27" name="Text Placeholder 15">
            <a:extLst>
              <a:ext uri="{FF2B5EF4-FFF2-40B4-BE49-F238E27FC236}">
                <a16:creationId xmlns:a16="http://schemas.microsoft.com/office/drawing/2014/main" id="{A05C0601-A4C4-4756-BA7B-2FFEA47AE0C7}"/>
              </a:ext>
            </a:extLst>
          </p:cNvPr>
          <p:cNvSpPr>
            <a:spLocks noGrp="1"/>
          </p:cNvSpPr>
          <p:nvPr>
            <p:ph type="body" sz="quarter" idx="47" hasCustomPrompt="1"/>
          </p:nvPr>
        </p:nvSpPr>
        <p:spPr>
          <a:xfrm>
            <a:off x="625149" y="2352221"/>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54" name="Connettore 1 66">
            <a:extLst>
              <a:ext uri="{FF2B5EF4-FFF2-40B4-BE49-F238E27FC236}">
                <a16:creationId xmlns:a16="http://schemas.microsoft.com/office/drawing/2014/main" id="{1FFEFD94-E70A-402E-B042-62AC36CFD336}"/>
              </a:ext>
            </a:extLst>
          </p:cNvPr>
          <p:cNvCxnSpPr>
            <a:cxnSpLocks/>
          </p:cNvCxnSpPr>
          <p:nvPr/>
        </p:nvCxnSpPr>
        <p:spPr>
          <a:xfrm>
            <a:off x="625149" y="1216503"/>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78" name="Text Placeholder 15">
            <a:extLst>
              <a:ext uri="{FF2B5EF4-FFF2-40B4-BE49-F238E27FC236}">
                <a16:creationId xmlns:a16="http://schemas.microsoft.com/office/drawing/2014/main" id="{956E7E0A-F1D8-1748-937A-44C0563C5449}"/>
              </a:ext>
            </a:extLst>
          </p:cNvPr>
          <p:cNvSpPr>
            <a:spLocks noGrp="1"/>
          </p:cNvSpPr>
          <p:nvPr>
            <p:ph type="body" sz="quarter" idx="73" hasCustomPrompt="1"/>
          </p:nvPr>
        </p:nvSpPr>
        <p:spPr>
          <a:xfrm>
            <a:off x="625149" y="2902958"/>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79" name="Text Placeholder 15">
            <a:extLst>
              <a:ext uri="{FF2B5EF4-FFF2-40B4-BE49-F238E27FC236}">
                <a16:creationId xmlns:a16="http://schemas.microsoft.com/office/drawing/2014/main" id="{CD464EA6-4E8A-4443-A2F1-6D97342E47B5}"/>
              </a:ext>
            </a:extLst>
          </p:cNvPr>
          <p:cNvSpPr>
            <a:spLocks noGrp="1"/>
          </p:cNvSpPr>
          <p:nvPr>
            <p:ph type="body" sz="quarter" idx="74" hasCustomPrompt="1"/>
          </p:nvPr>
        </p:nvSpPr>
        <p:spPr>
          <a:xfrm>
            <a:off x="625149" y="3462860"/>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80" name="Text Placeholder 15">
            <a:extLst>
              <a:ext uri="{FF2B5EF4-FFF2-40B4-BE49-F238E27FC236}">
                <a16:creationId xmlns:a16="http://schemas.microsoft.com/office/drawing/2014/main" id="{45F1F7A2-E6C8-D04A-AC37-0F0A0B3CC76C}"/>
              </a:ext>
            </a:extLst>
          </p:cNvPr>
          <p:cNvSpPr>
            <a:spLocks noGrp="1"/>
          </p:cNvSpPr>
          <p:nvPr>
            <p:ph type="body" sz="quarter" idx="75" hasCustomPrompt="1"/>
          </p:nvPr>
        </p:nvSpPr>
        <p:spPr>
          <a:xfrm>
            <a:off x="625149" y="3732557"/>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81" name="Text Placeholder 15">
            <a:extLst>
              <a:ext uri="{FF2B5EF4-FFF2-40B4-BE49-F238E27FC236}">
                <a16:creationId xmlns:a16="http://schemas.microsoft.com/office/drawing/2014/main" id="{5F2B94D1-5B05-6448-B162-0A97499A0D9D}"/>
              </a:ext>
            </a:extLst>
          </p:cNvPr>
          <p:cNvSpPr>
            <a:spLocks noGrp="1"/>
          </p:cNvSpPr>
          <p:nvPr>
            <p:ph type="body" sz="quarter" idx="76" hasCustomPrompt="1"/>
          </p:nvPr>
        </p:nvSpPr>
        <p:spPr>
          <a:xfrm>
            <a:off x="625156" y="3193163"/>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82" name="Text Placeholder 15">
            <a:extLst>
              <a:ext uri="{FF2B5EF4-FFF2-40B4-BE49-F238E27FC236}">
                <a16:creationId xmlns:a16="http://schemas.microsoft.com/office/drawing/2014/main" id="{99D50F03-3152-8B4C-8110-53876D6C1268}"/>
              </a:ext>
            </a:extLst>
          </p:cNvPr>
          <p:cNvSpPr>
            <a:spLocks noGrp="1"/>
          </p:cNvSpPr>
          <p:nvPr>
            <p:ph type="body" sz="quarter" idx="77" hasCustomPrompt="1"/>
          </p:nvPr>
        </p:nvSpPr>
        <p:spPr>
          <a:xfrm>
            <a:off x="625149" y="4002254"/>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83" name="Connettore 1 66">
            <a:extLst>
              <a:ext uri="{FF2B5EF4-FFF2-40B4-BE49-F238E27FC236}">
                <a16:creationId xmlns:a16="http://schemas.microsoft.com/office/drawing/2014/main" id="{D8E38BCF-0F72-4E4F-BB35-118EFA3E20D1}"/>
              </a:ext>
            </a:extLst>
          </p:cNvPr>
          <p:cNvCxnSpPr>
            <a:cxnSpLocks/>
          </p:cNvCxnSpPr>
          <p:nvPr userDrawn="1"/>
        </p:nvCxnSpPr>
        <p:spPr>
          <a:xfrm>
            <a:off x="625149" y="2866536"/>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84" name="Text Placeholder 15">
            <a:extLst>
              <a:ext uri="{FF2B5EF4-FFF2-40B4-BE49-F238E27FC236}">
                <a16:creationId xmlns:a16="http://schemas.microsoft.com/office/drawing/2014/main" id="{FE374487-7EBB-9842-8BE1-8A5F93D62CDA}"/>
              </a:ext>
            </a:extLst>
          </p:cNvPr>
          <p:cNvSpPr>
            <a:spLocks noGrp="1"/>
          </p:cNvSpPr>
          <p:nvPr>
            <p:ph type="body" sz="quarter" idx="78" hasCustomPrompt="1"/>
          </p:nvPr>
        </p:nvSpPr>
        <p:spPr>
          <a:xfrm>
            <a:off x="625149" y="4584963"/>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85" name="Text Placeholder 15">
            <a:extLst>
              <a:ext uri="{FF2B5EF4-FFF2-40B4-BE49-F238E27FC236}">
                <a16:creationId xmlns:a16="http://schemas.microsoft.com/office/drawing/2014/main" id="{95B6F7DD-925E-8C43-B346-94AE1F3C5134}"/>
              </a:ext>
            </a:extLst>
          </p:cNvPr>
          <p:cNvSpPr>
            <a:spLocks noGrp="1"/>
          </p:cNvSpPr>
          <p:nvPr>
            <p:ph type="body" sz="quarter" idx="79" hasCustomPrompt="1"/>
          </p:nvPr>
        </p:nvSpPr>
        <p:spPr>
          <a:xfrm>
            <a:off x="625149" y="5144865"/>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86" name="Text Placeholder 15">
            <a:extLst>
              <a:ext uri="{FF2B5EF4-FFF2-40B4-BE49-F238E27FC236}">
                <a16:creationId xmlns:a16="http://schemas.microsoft.com/office/drawing/2014/main" id="{26B6B9CB-5083-664F-8914-FBD9B98EDA0C}"/>
              </a:ext>
            </a:extLst>
          </p:cNvPr>
          <p:cNvSpPr>
            <a:spLocks noGrp="1"/>
          </p:cNvSpPr>
          <p:nvPr>
            <p:ph type="body" sz="quarter" idx="80" hasCustomPrompt="1"/>
          </p:nvPr>
        </p:nvSpPr>
        <p:spPr>
          <a:xfrm>
            <a:off x="625149" y="5414562"/>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87" name="Text Placeholder 15">
            <a:extLst>
              <a:ext uri="{FF2B5EF4-FFF2-40B4-BE49-F238E27FC236}">
                <a16:creationId xmlns:a16="http://schemas.microsoft.com/office/drawing/2014/main" id="{216F30A3-B897-F140-BA96-1DCEFF8CC6A0}"/>
              </a:ext>
            </a:extLst>
          </p:cNvPr>
          <p:cNvSpPr>
            <a:spLocks noGrp="1"/>
          </p:cNvSpPr>
          <p:nvPr>
            <p:ph type="body" sz="quarter" idx="81" hasCustomPrompt="1"/>
          </p:nvPr>
        </p:nvSpPr>
        <p:spPr>
          <a:xfrm>
            <a:off x="625156" y="4875168"/>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88" name="Text Placeholder 15">
            <a:extLst>
              <a:ext uri="{FF2B5EF4-FFF2-40B4-BE49-F238E27FC236}">
                <a16:creationId xmlns:a16="http://schemas.microsoft.com/office/drawing/2014/main" id="{2C879E88-49CB-E646-9E48-5EB417F55861}"/>
              </a:ext>
            </a:extLst>
          </p:cNvPr>
          <p:cNvSpPr>
            <a:spLocks noGrp="1"/>
          </p:cNvSpPr>
          <p:nvPr>
            <p:ph type="body" sz="quarter" idx="82" hasCustomPrompt="1"/>
          </p:nvPr>
        </p:nvSpPr>
        <p:spPr>
          <a:xfrm>
            <a:off x="625149" y="5684259"/>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89" name="Connettore 1 66">
            <a:extLst>
              <a:ext uri="{FF2B5EF4-FFF2-40B4-BE49-F238E27FC236}">
                <a16:creationId xmlns:a16="http://schemas.microsoft.com/office/drawing/2014/main" id="{7FDA34A0-0487-FB4D-B766-C5AE9FC579B3}"/>
              </a:ext>
            </a:extLst>
          </p:cNvPr>
          <p:cNvCxnSpPr>
            <a:cxnSpLocks/>
          </p:cNvCxnSpPr>
          <p:nvPr userDrawn="1"/>
        </p:nvCxnSpPr>
        <p:spPr>
          <a:xfrm>
            <a:off x="625149" y="4548541"/>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08" name="Text Placeholder 15">
            <a:extLst>
              <a:ext uri="{FF2B5EF4-FFF2-40B4-BE49-F238E27FC236}">
                <a16:creationId xmlns:a16="http://schemas.microsoft.com/office/drawing/2014/main" id="{62BA0090-39F8-FB48-B612-4F7FF7D779A0}"/>
              </a:ext>
            </a:extLst>
          </p:cNvPr>
          <p:cNvSpPr>
            <a:spLocks noGrp="1"/>
          </p:cNvSpPr>
          <p:nvPr>
            <p:ph type="body" sz="quarter" idx="83" hasCustomPrompt="1"/>
          </p:nvPr>
        </p:nvSpPr>
        <p:spPr>
          <a:xfrm>
            <a:off x="6420023" y="1252925"/>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109" name="Text Placeholder 15">
            <a:extLst>
              <a:ext uri="{FF2B5EF4-FFF2-40B4-BE49-F238E27FC236}">
                <a16:creationId xmlns:a16="http://schemas.microsoft.com/office/drawing/2014/main" id="{7D4B1B90-9FFC-7B4D-93EC-5720BF7433E3}"/>
              </a:ext>
            </a:extLst>
          </p:cNvPr>
          <p:cNvSpPr>
            <a:spLocks noGrp="1"/>
          </p:cNvSpPr>
          <p:nvPr>
            <p:ph type="body" sz="quarter" idx="84" hasCustomPrompt="1"/>
          </p:nvPr>
        </p:nvSpPr>
        <p:spPr>
          <a:xfrm>
            <a:off x="6420023" y="1812827"/>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110" name="Text Placeholder 15">
            <a:extLst>
              <a:ext uri="{FF2B5EF4-FFF2-40B4-BE49-F238E27FC236}">
                <a16:creationId xmlns:a16="http://schemas.microsoft.com/office/drawing/2014/main" id="{DE027206-2AA4-3948-BD26-62C269F90C46}"/>
              </a:ext>
            </a:extLst>
          </p:cNvPr>
          <p:cNvSpPr>
            <a:spLocks noGrp="1"/>
          </p:cNvSpPr>
          <p:nvPr>
            <p:ph type="body" sz="quarter" idx="85" hasCustomPrompt="1"/>
          </p:nvPr>
        </p:nvSpPr>
        <p:spPr>
          <a:xfrm>
            <a:off x="6420023" y="2082524"/>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111" name="Text Placeholder 15">
            <a:extLst>
              <a:ext uri="{FF2B5EF4-FFF2-40B4-BE49-F238E27FC236}">
                <a16:creationId xmlns:a16="http://schemas.microsoft.com/office/drawing/2014/main" id="{12A64952-C933-E245-B406-893DB12187DA}"/>
              </a:ext>
            </a:extLst>
          </p:cNvPr>
          <p:cNvSpPr>
            <a:spLocks noGrp="1"/>
          </p:cNvSpPr>
          <p:nvPr>
            <p:ph type="body" sz="quarter" idx="86" hasCustomPrompt="1"/>
          </p:nvPr>
        </p:nvSpPr>
        <p:spPr>
          <a:xfrm>
            <a:off x="6420028" y="1543130"/>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112" name="Text Placeholder 15">
            <a:extLst>
              <a:ext uri="{FF2B5EF4-FFF2-40B4-BE49-F238E27FC236}">
                <a16:creationId xmlns:a16="http://schemas.microsoft.com/office/drawing/2014/main" id="{74D4E68D-B8A1-E642-B5FA-737EDD4E344E}"/>
              </a:ext>
            </a:extLst>
          </p:cNvPr>
          <p:cNvSpPr>
            <a:spLocks noGrp="1"/>
          </p:cNvSpPr>
          <p:nvPr>
            <p:ph type="body" sz="quarter" idx="87" hasCustomPrompt="1"/>
          </p:nvPr>
        </p:nvSpPr>
        <p:spPr>
          <a:xfrm>
            <a:off x="6420023" y="2352221"/>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113" name="Connettore 1 66">
            <a:extLst>
              <a:ext uri="{FF2B5EF4-FFF2-40B4-BE49-F238E27FC236}">
                <a16:creationId xmlns:a16="http://schemas.microsoft.com/office/drawing/2014/main" id="{3F40ECCB-B7D9-E748-A259-92F32E1E75B4}"/>
              </a:ext>
            </a:extLst>
          </p:cNvPr>
          <p:cNvCxnSpPr>
            <a:cxnSpLocks/>
          </p:cNvCxnSpPr>
          <p:nvPr userDrawn="1"/>
        </p:nvCxnSpPr>
        <p:spPr>
          <a:xfrm>
            <a:off x="6420021" y="1216503"/>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14" name="Text Placeholder 15">
            <a:extLst>
              <a:ext uri="{FF2B5EF4-FFF2-40B4-BE49-F238E27FC236}">
                <a16:creationId xmlns:a16="http://schemas.microsoft.com/office/drawing/2014/main" id="{7835BC0E-1A59-9442-B4F9-EF66EE3A1FA6}"/>
              </a:ext>
            </a:extLst>
          </p:cNvPr>
          <p:cNvSpPr>
            <a:spLocks noGrp="1"/>
          </p:cNvSpPr>
          <p:nvPr>
            <p:ph type="body" sz="quarter" idx="88" hasCustomPrompt="1"/>
          </p:nvPr>
        </p:nvSpPr>
        <p:spPr>
          <a:xfrm>
            <a:off x="6420023" y="2902958"/>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115" name="Text Placeholder 15">
            <a:extLst>
              <a:ext uri="{FF2B5EF4-FFF2-40B4-BE49-F238E27FC236}">
                <a16:creationId xmlns:a16="http://schemas.microsoft.com/office/drawing/2014/main" id="{DCD779D9-2FCD-754F-83CB-DBF7C170133F}"/>
              </a:ext>
            </a:extLst>
          </p:cNvPr>
          <p:cNvSpPr>
            <a:spLocks noGrp="1"/>
          </p:cNvSpPr>
          <p:nvPr>
            <p:ph type="body" sz="quarter" idx="89" hasCustomPrompt="1"/>
          </p:nvPr>
        </p:nvSpPr>
        <p:spPr>
          <a:xfrm>
            <a:off x="6420023" y="3462860"/>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116" name="Text Placeholder 15">
            <a:extLst>
              <a:ext uri="{FF2B5EF4-FFF2-40B4-BE49-F238E27FC236}">
                <a16:creationId xmlns:a16="http://schemas.microsoft.com/office/drawing/2014/main" id="{88A6B5AA-A61E-A24B-94A3-458CC7D85D7D}"/>
              </a:ext>
            </a:extLst>
          </p:cNvPr>
          <p:cNvSpPr>
            <a:spLocks noGrp="1"/>
          </p:cNvSpPr>
          <p:nvPr>
            <p:ph type="body" sz="quarter" idx="90" hasCustomPrompt="1"/>
          </p:nvPr>
        </p:nvSpPr>
        <p:spPr>
          <a:xfrm>
            <a:off x="6420023" y="3732557"/>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117" name="Text Placeholder 15">
            <a:extLst>
              <a:ext uri="{FF2B5EF4-FFF2-40B4-BE49-F238E27FC236}">
                <a16:creationId xmlns:a16="http://schemas.microsoft.com/office/drawing/2014/main" id="{778C39C1-8D90-0E44-8F6D-FE36CFFFB817}"/>
              </a:ext>
            </a:extLst>
          </p:cNvPr>
          <p:cNvSpPr>
            <a:spLocks noGrp="1"/>
          </p:cNvSpPr>
          <p:nvPr>
            <p:ph type="body" sz="quarter" idx="91" hasCustomPrompt="1"/>
          </p:nvPr>
        </p:nvSpPr>
        <p:spPr>
          <a:xfrm>
            <a:off x="6420028" y="3193163"/>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118" name="Text Placeholder 15">
            <a:extLst>
              <a:ext uri="{FF2B5EF4-FFF2-40B4-BE49-F238E27FC236}">
                <a16:creationId xmlns:a16="http://schemas.microsoft.com/office/drawing/2014/main" id="{412CAEF5-AD06-C540-9AEC-D604C4307539}"/>
              </a:ext>
            </a:extLst>
          </p:cNvPr>
          <p:cNvSpPr>
            <a:spLocks noGrp="1"/>
          </p:cNvSpPr>
          <p:nvPr>
            <p:ph type="body" sz="quarter" idx="92" hasCustomPrompt="1"/>
          </p:nvPr>
        </p:nvSpPr>
        <p:spPr>
          <a:xfrm>
            <a:off x="6420023" y="4002254"/>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119" name="Connettore 1 66">
            <a:extLst>
              <a:ext uri="{FF2B5EF4-FFF2-40B4-BE49-F238E27FC236}">
                <a16:creationId xmlns:a16="http://schemas.microsoft.com/office/drawing/2014/main" id="{15D84784-F92E-A548-A912-78AEB879FD1A}"/>
              </a:ext>
            </a:extLst>
          </p:cNvPr>
          <p:cNvCxnSpPr>
            <a:cxnSpLocks/>
          </p:cNvCxnSpPr>
          <p:nvPr userDrawn="1"/>
        </p:nvCxnSpPr>
        <p:spPr>
          <a:xfrm>
            <a:off x="6420021" y="2866536"/>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20" name="Text Placeholder 15">
            <a:extLst>
              <a:ext uri="{FF2B5EF4-FFF2-40B4-BE49-F238E27FC236}">
                <a16:creationId xmlns:a16="http://schemas.microsoft.com/office/drawing/2014/main" id="{536CC7D6-8D56-4F40-895D-5F609AA18BDB}"/>
              </a:ext>
            </a:extLst>
          </p:cNvPr>
          <p:cNvSpPr>
            <a:spLocks noGrp="1"/>
          </p:cNvSpPr>
          <p:nvPr>
            <p:ph type="body" sz="quarter" idx="93" hasCustomPrompt="1"/>
          </p:nvPr>
        </p:nvSpPr>
        <p:spPr>
          <a:xfrm>
            <a:off x="6420023" y="4584963"/>
            <a:ext cx="5184000" cy="236517"/>
          </a:xfrm>
          <a:prstGeom prst="rect">
            <a:avLst/>
          </a:prstGeom>
        </p:spPr>
        <p:txBody>
          <a:bodyPr lIns="0" tIns="46800" rIns="0"/>
          <a:lstStyle>
            <a:lvl1pPr marL="0" indent="0">
              <a:buNone/>
              <a:defRPr sz="1050" b="1" spc="113" baseline="0">
                <a:solidFill>
                  <a:schemeClr val="tx1"/>
                </a:solidFill>
              </a:defRPr>
            </a:lvl1pPr>
            <a:lvl2pPr>
              <a:defRPr sz="900">
                <a:solidFill>
                  <a:schemeClr val="tx1"/>
                </a:solidFill>
              </a:defRPr>
            </a:lvl2pPr>
          </a:lstStyle>
          <a:p>
            <a:pPr lvl="0"/>
            <a:r>
              <a:rPr lang="en-US"/>
              <a:t>Name</a:t>
            </a:r>
          </a:p>
        </p:txBody>
      </p:sp>
      <p:sp>
        <p:nvSpPr>
          <p:cNvPr id="121" name="Text Placeholder 15">
            <a:extLst>
              <a:ext uri="{FF2B5EF4-FFF2-40B4-BE49-F238E27FC236}">
                <a16:creationId xmlns:a16="http://schemas.microsoft.com/office/drawing/2014/main" id="{714396A8-4D19-F64A-9A2B-94D4D9C5082B}"/>
              </a:ext>
            </a:extLst>
          </p:cNvPr>
          <p:cNvSpPr>
            <a:spLocks noGrp="1"/>
          </p:cNvSpPr>
          <p:nvPr>
            <p:ph type="body" sz="quarter" idx="94" hasCustomPrompt="1"/>
          </p:nvPr>
        </p:nvSpPr>
        <p:spPr>
          <a:xfrm>
            <a:off x="6420023" y="5144865"/>
            <a:ext cx="5184000" cy="216000"/>
          </a:xfrm>
          <a:prstGeom prst="rect">
            <a:avLst/>
          </a:prstGeom>
        </p:spPr>
        <p:txBody>
          <a:bodyPr lIns="0" tIns="46800" rIns="0">
            <a:normAutofit/>
          </a:bodyPr>
          <a:lstStyle>
            <a:lvl1pPr marL="0" indent="0">
              <a:buNone/>
              <a:defRPr sz="900" b="0" cap="none" spc="0" baseline="0">
                <a:solidFill>
                  <a:srgbClr val="7ABAB1"/>
                </a:solidFill>
                <a:latin typeface="+mn-lt"/>
              </a:defRPr>
            </a:lvl1pPr>
            <a:lvl2pPr>
              <a:defRPr sz="900">
                <a:solidFill>
                  <a:schemeClr val="tx1"/>
                </a:solidFill>
              </a:defRPr>
            </a:lvl2pPr>
          </a:lstStyle>
          <a:p>
            <a:pPr lvl="0"/>
            <a:r>
              <a:rPr lang="en-US" dirty="0"/>
              <a:t>Email address</a:t>
            </a:r>
          </a:p>
        </p:txBody>
      </p:sp>
      <p:sp>
        <p:nvSpPr>
          <p:cNvPr id="122" name="Text Placeholder 15">
            <a:extLst>
              <a:ext uri="{FF2B5EF4-FFF2-40B4-BE49-F238E27FC236}">
                <a16:creationId xmlns:a16="http://schemas.microsoft.com/office/drawing/2014/main" id="{3AFBFB72-2D25-5A40-87CA-A9F766B569E5}"/>
              </a:ext>
            </a:extLst>
          </p:cNvPr>
          <p:cNvSpPr>
            <a:spLocks noGrp="1"/>
          </p:cNvSpPr>
          <p:nvPr>
            <p:ph type="body" sz="quarter" idx="95" hasCustomPrompt="1"/>
          </p:nvPr>
        </p:nvSpPr>
        <p:spPr>
          <a:xfrm>
            <a:off x="6420023" y="5414562"/>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Phone</a:t>
            </a:r>
          </a:p>
        </p:txBody>
      </p:sp>
      <p:sp>
        <p:nvSpPr>
          <p:cNvPr id="123" name="Text Placeholder 15">
            <a:extLst>
              <a:ext uri="{FF2B5EF4-FFF2-40B4-BE49-F238E27FC236}">
                <a16:creationId xmlns:a16="http://schemas.microsoft.com/office/drawing/2014/main" id="{BB71D93A-4231-9149-9E42-887E379D501F}"/>
              </a:ext>
            </a:extLst>
          </p:cNvPr>
          <p:cNvSpPr>
            <a:spLocks noGrp="1"/>
          </p:cNvSpPr>
          <p:nvPr>
            <p:ph type="body" sz="quarter" idx="96" hasCustomPrompt="1"/>
          </p:nvPr>
        </p:nvSpPr>
        <p:spPr>
          <a:xfrm>
            <a:off x="6420028" y="4875168"/>
            <a:ext cx="5183993"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Title</a:t>
            </a:r>
          </a:p>
        </p:txBody>
      </p:sp>
      <p:sp>
        <p:nvSpPr>
          <p:cNvPr id="124" name="Text Placeholder 15">
            <a:extLst>
              <a:ext uri="{FF2B5EF4-FFF2-40B4-BE49-F238E27FC236}">
                <a16:creationId xmlns:a16="http://schemas.microsoft.com/office/drawing/2014/main" id="{2554E738-2DBC-E74D-8B93-5794AB937ECE}"/>
              </a:ext>
            </a:extLst>
          </p:cNvPr>
          <p:cNvSpPr>
            <a:spLocks noGrp="1"/>
          </p:cNvSpPr>
          <p:nvPr>
            <p:ph type="body" sz="quarter" idx="97" hasCustomPrompt="1"/>
          </p:nvPr>
        </p:nvSpPr>
        <p:spPr>
          <a:xfrm>
            <a:off x="6420023" y="5684259"/>
            <a:ext cx="5184000" cy="216000"/>
          </a:xfrm>
          <a:prstGeom prst="rect">
            <a:avLst/>
          </a:prstGeom>
        </p:spPr>
        <p:txBody>
          <a:bodyPr lIns="0" tIns="46800" rIns="0"/>
          <a:lstStyle>
            <a:lvl1pPr marL="0" indent="0">
              <a:buNone/>
              <a:defRPr sz="900" b="0" cap="none" spc="0" baseline="0">
                <a:solidFill>
                  <a:schemeClr val="tx1"/>
                </a:solidFill>
                <a:latin typeface="+mn-lt"/>
              </a:defRPr>
            </a:lvl1pPr>
            <a:lvl2pPr>
              <a:defRPr sz="900">
                <a:solidFill>
                  <a:schemeClr val="tx1"/>
                </a:solidFill>
              </a:defRPr>
            </a:lvl2pPr>
          </a:lstStyle>
          <a:p>
            <a:pPr lvl="0"/>
            <a:r>
              <a:rPr lang="en-US"/>
              <a:t>Fax</a:t>
            </a:r>
          </a:p>
        </p:txBody>
      </p:sp>
      <p:cxnSp>
        <p:nvCxnSpPr>
          <p:cNvPr id="125" name="Connettore 1 66">
            <a:extLst>
              <a:ext uri="{FF2B5EF4-FFF2-40B4-BE49-F238E27FC236}">
                <a16:creationId xmlns:a16="http://schemas.microsoft.com/office/drawing/2014/main" id="{9A32F335-E106-664F-9C3D-C4048DCF3641}"/>
              </a:ext>
            </a:extLst>
          </p:cNvPr>
          <p:cNvCxnSpPr>
            <a:cxnSpLocks/>
          </p:cNvCxnSpPr>
          <p:nvPr userDrawn="1"/>
        </p:nvCxnSpPr>
        <p:spPr>
          <a:xfrm>
            <a:off x="6420021" y="4548541"/>
            <a:ext cx="5183995" cy="0"/>
          </a:xfrm>
          <a:prstGeom prst="line">
            <a:avLst/>
          </a:prstGeom>
          <a:ln w="3175" cmpd="sng">
            <a:solidFill>
              <a:schemeClr val="tx1">
                <a:lumMod val="25000"/>
                <a:lumOff val="75000"/>
              </a:schemeClr>
            </a:solidFill>
          </a:ln>
        </p:spPr>
        <p:style>
          <a:lnRef idx="1">
            <a:schemeClr val="dk1"/>
          </a:lnRef>
          <a:fillRef idx="0">
            <a:schemeClr val="dk1"/>
          </a:fillRef>
          <a:effectRef idx="0">
            <a:schemeClr val="dk1"/>
          </a:effectRef>
          <a:fontRef idx="minor">
            <a:schemeClr val="tx1"/>
          </a:fontRef>
        </p:style>
      </p:cxnSp>
      <p:sp>
        <p:nvSpPr>
          <p:cNvPr id="126" name="Title 1">
            <a:extLst>
              <a:ext uri="{FF2B5EF4-FFF2-40B4-BE49-F238E27FC236}">
                <a16:creationId xmlns:a16="http://schemas.microsoft.com/office/drawing/2014/main" id="{39C763B3-E16A-7944-A6FF-8560F4C280CF}"/>
              </a:ext>
            </a:extLst>
          </p:cNvPr>
          <p:cNvSpPr>
            <a:spLocks noGrp="1"/>
          </p:cNvSpPr>
          <p:nvPr>
            <p:ph type="title" hasCustomPrompt="1"/>
          </p:nvPr>
        </p:nvSpPr>
        <p:spPr>
          <a:xfrm>
            <a:off x="118605" y="253979"/>
            <a:ext cx="11835872" cy="476669"/>
          </a:xfrm>
          <a:prstGeom prst="rect">
            <a:avLst/>
          </a:prstGeom>
        </p:spPr>
        <p:txBody>
          <a:bodyPr anchor="t">
            <a:spAutoFit/>
          </a:bodyPr>
          <a:lstStyle>
            <a:lvl1pPr algn="l">
              <a:defRPr sz="2700"/>
            </a:lvl1pPr>
          </a:lstStyle>
          <a:p>
            <a:r>
              <a:rPr lang="en-AU"/>
              <a:t>CLICK TO EDIT TITLE</a:t>
            </a:r>
          </a:p>
        </p:txBody>
      </p:sp>
      <p:pic>
        <p:nvPicPr>
          <p:cNvPr id="47" name="Immagine 46">
            <a:extLst>
              <a:ext uri="{FF2B5EF4-FFF2-40B4-BE49-F238E27FC236}">
                <a16:creationId xmlns:a16="http://schemas.microsoft.com/office/drawing/2014/main" id="{CAEF3B33-8E9A-D449-B039-EAE2CFA7A3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48" name="Rettangolo 47">
            <a:extLst>
              <a:ext uri="{FF2B5EF4-FFF2-40B4-BE49-F238E27FC236}">
                <a16:creationId xmlns:a16="http://schemas.microsoft.com/office/drawing/2014/main" id="{38834A8E-2BFB-8B48-A0E5-4B61A4DF6BED}"/>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9" name="Footer Placeholder 4139">
            <a:extLst>
              <a:ext uri="{FF2B5EF4-FFF2-40B4-BE49-F238E27FC236}">
                <a16:creationId xmlns:a16="http://schemas.microsoft.com/office/drawing/2014/main" id="{894FF44D-7AB2-8E43-96C7-4E5DBF536674}"/>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50" name="Google Shape;77;p16">
            <a:extLst>
              <a:ext uri="{FF2B5EF4-FFF2-40B4-BE49-F238E27FC236}">
                <a16:creationId xmlns:a16="http://schemas.microsoft.com/office/drawing/2014/main" id="{BB8170B3-07A7-4B42-AEE6-5B014A4CA628}"/>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51" name="Graphic 5">
            <a:extLst>
              <a:ext uri="{FF2B5EF4-FFF2-40B4-BE49-F238E27FC236}">
                <a16:creationId xmlns:a16="http://schemas.microsoft.com/office/drawing/2014/main" id="{983FD23A-4FDC-5944-8D42-67D77CC3E5D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114367" y="6516705"/>
            <a:ext cx="2147059" cy="53676"/>
          </a:xfrm>
          <a:prstGeom prst="rect">
            <a:avLst/>
          </a:prstGeom>
        </p:spPr>
      </p:pic>
      <p:sp>
        <p:nvSpPr>
          <p:cNvPr id="52" name="Footer Placeholder 4139">
            <a:extLst>
              <a:ext uri="{FF2B5EF4-FFF2-40B4-BE49-F238E27FC236}">
                <a16:creationId xmlns:a16="http://schemas.microsoft.com/office/drawing/2014/main" id="{C0B666FB-C0F4-664E-A870-02D2B9088F20}"/>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Tree>
    <p:extLst>
      <p:ext uri="{BB962C8B-B14F-4D97-AF65-F5344CB8AC3E}">
        <p14:creationId xmlns:p14="http://schemas.microsoft.com/office/powerpoint/2010/main" val="19623907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x Team">
    <p:spTree>
      <p:nvGrpSpPr>
        <p:cNvPr id="1" name=""/>
        <p:cNvGrpSpPr/>
        <p:nvPr/>
      </p:nvGrpSpPr>
      <p:grpSpPr>
        <a:xfrm>
          <a:off x="0" y="0"/>
          <a:ext cx="0" cy="0"/>
          <a:chOff x="0" y="0"/>
          <a:chExt cx="0" cy="0"/>
        </a:xfrm>
      </p:grpSpPr>
      <p:sp>
        <p:nvSpPr>
          <p:cNvPr id="5" name="Text Placeholder 125">
            <a:extLst>
              <a:ext uri="{FF2B5EF4-FFF2-40B4-BE49-F238E27FC236}">
                <a16:creationId xmlns:a16="http://schemas.microsoft.com/office/drawing/2014/main" id="{1573B32B-7DF7-49E2-96E0-8E9795C829B2}"/>
              </a:ext>
            </a:extLst>
          </p:cNvPr>
          <p:cNvSpPr>
            <a:spLocks noGrp="1"/>
          </p:cNvSpPr>
          <p:nvPr>
            <p:ph type="body" sz="quarter" idx="17" hasCustomPrompt="1"/>
          </p:nvPr>
        </p:nvSpPr>
        <p:spPr>
          <a:xfrm>
            <a:off x="563806" y="5780695"/>
            <a:ext cx="5231607" cy="191187"/>
          </a:xfrm>
          <a:prstGeom prst="rect">
            <a:avLst/>
          </a:prstGeom>
        </p:spPr>
        <p:txBody>
          <a:bodyPr>
            <a:norm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6" name="Text Placeholder 125">
            <a:extLst>
              <a:ext uri="{FF2B5EF4-FFF2-40B4-BE49-F238E27FC236}">
                <a16:creationId xmlns:a16="http://schemas.microsoft.com/office/drawing/2014/main" id="{6C175137-1F67-444B-BB54-72643A4D8F3E}"/>
              </a:ext>
            </a:extLst>
          </p:cNvPr>
          <p:cNvSpPr>
            <a:spLocks noGrp="1"/>
          </p:cNvSpPr>
          <p:nvPr>
            <p:ph type="body" sz="quarter" idx="18" hasCustomPrompt="1"/>
          </p:nvPr>
        </p:nvSpPr>
        <p:spPr>
          <a:xfrm>
            <a:off x="563806" y="5989412"/>
            <a:ext cx="5231607" cy="191187"/>
          </a:xfrm>
          <a:prstGeom prst="rect">
            <a:avLst/>
          </a:prstGeom>
        </p:spPr>
        <p:txBody>
          <a:bodyPr>
            <a:norm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7" name="Graphic 23">
            <a:extLst>
              <a:ext uri="{FF2B5EF4-FFF2-40B4-BE49-F238E27FC236}">
                <a16:creationId xmlns:a16="http://schemas.microsoft.com/office/drawing/2014/main" id="{FC8E47C4-326E-49CA-AC38-6F315C41BF04}"/>
              </a:ext>
            </a:extLst>
          </p:cNvPr>
          <p:cNvGrpSpPr/>
          <p:nvPr userDrawn="1"/>
        </p:nvGrpSpPr>
        <p:grpSpPr>
          <a:xfrm>
            <a:off x="321015" y="5818917"/>
            <a:ext cx="167312" cy="125482"/>
            <a:chOff x="4286250" y="3143250"/>
            <a:chExt cx="571500" cy="571500"/>
          </a:xfrm>
          <a:solidFill>
            <a:srgbClr val="7ABAB1"/>
          </a:solidFill>
        </p:grpSpPr>
        <p:sp>
          <p:nvSpPr>
            <p:cNvPr id="8" name="Freeform: Shape 7">
              <a:extLst>
                <a:ext uri="{FF2B5EF4-FFF2-40B4-BE49-F238E27FC236}">
                  <a16:creationId xmlns:a16="http://schemas.microsoft.com/office/drawing/2014/main" id="{78DD61E2-C7B2-4FDB-B9A0-C27DE708A464}"/>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675"/>
            </a:p>
          </p:txBody>
        </p:sp>
        <p:sp>
          <p:nvSpPr>
            <p:cNvPr id="9" name="Freeform: Shape 8">
              <a:extLst>
                <a:ext uri="{FF2B5EF4-FFF2-40B4-BE49-F238E27FC236}">
                  <a16:creationId xmlns:a16="http://schemas.microsoft.com/office/drawing/2014/main" id="{7D847B8D-887F-4D04-83CB-FD1366FC992F}"/>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675"/>
            </a:p>
          </p:txBody>
        </p:sp>
        <p:sp>
          <p:nvSpPr>
            <p:cNvPr id="10" name="Freeform: Shape 9">
              <a:extLst>
                <a:ext uri="{FF2B5EF4-FFF2-40B4-BE49-F238E27FC236}">
                  <a16:creationId xmlns:a16="http://schemas.microsoft.com/office/drawing/2014/main" id="{0634C6D2-D1A7-4299-B367-BFE3D60AF331}"/>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675"/>
            </a:p>
          </p:txBody>
        </p:sp>
        <p:sp>
          <p:nvSpPr>
            <p:cNvPr id="11" name="Freeform: Shape 10">
              <a:extLst>
                <a:ext uri="{FF2B5EF4-FFF2-40B4-BE49-F238E27FC236}">
                  <a16:creationId xmlns:a16="http://schemas.microsoft.com/office/drawing/2014/main" id="{DF8BD862-932B-4A5A-BF91-B408F19A60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675"/>
            </a:p>
          </p:txBody>
        </p:sp>
        <p:sp>
          <p:nvSpPr>
            <p:cNvPr id="12" name="Freeform: Shape 11">
              <a:extLst>
                <a:ext uri="{FF2B5EF4-FFF2-40B4-BE49-F238E27FC236}">
                  <a16:creationId xmlns:a16="http://schemas.microsoft.com/office/drawing/2014/main" id="{AA2F64E8-3710-4725-8698-CCAECA68B48A}"/>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675"/>
            </a:p>
          </p:txBody>
        </p:sp>
      </p:grpSp>
      <p:pic>
        <p:nvPicPr>
          <p:cNvPr id="13" name="Graphic 12">
            <a:extLst>
              <a:ext uri="{FF2B5EF4-FFF2-40B4-BE49-F238E27FC236}">
                <a16:creationId xmlns:a16="http://schemas.microsoft.com/office/drawing/2014/main" id="{3EC739CC-B012-4463-9505-8237E4CCC6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1218" y="6043575"/>
            <a:ext cx="194135" cy="93600"/>
          </a:xfrm>
          <a:prstGeom prst="rect">
            <a:avLst/>
          </a:prstGeom>
        </p:spPr>
      </p:pic>
      <p:sp>
        <p:nvSpPr>
          <p:cNvPr id="53" name="Title 1">
            <a:extLst>
              <a:ext uri="{FF2B5EF4-FFF2-40B4-BE49-F238E27FC236}">
                <a16:creationId xmlns:a16="http://schemas.microsoft.com/office/drawing/2014/main" id="{83530EFC-4F9C-6A43-92D3-9332ACBF4A60}"/>
              </a:ext>
            </a:extLst>
          </p:cNvPr>
          <p:cNvSpPr>
            <a:spLocks noGrp="1"/>
          </p:cNvSpPr>
          <p:nvPr>
            <p:ph type="title" hasCustomPrompt="1"/>
          </p:nvPr>
        </p:nvSpPr>
        <p:spPr>
          <a:xfrm>
            <a:off x="118605" y="253978"/>
            <a:ext cx="11835872" cy="476669"/>
          </a:xfrm>
          <a:prstGeom prst="rect">
            <a:avLst/>
          </a:prstGeom>
        </p:spPr>
        <p:txBody>
          <a:bodyPr anchor="t">
            <a:spAutoFit/>
          </a:bodyPr>
          <a:lstStyle>
            <a:lvl1pPr algn="l">
              <a:defRPr sz="2700"/>
            </a:lvl1pPr>
          </a:lstStyle>
          <a:p>
            <a:r>
              <a:rPr lang="en-AU"/>
              <a:t>CLICK TO EDIT TITLE</a:t>
            </a:r>
          </a:p>
        </p:txBody>
      </p:sp>
      <p:sp>
        <p:nvSpPr>
          <p:cNvPr id="44" name="Text Placeholder 125">
            <a:extLst>
              <a:ext uri="{FF2B5EF4-FFF2-40B4-BE49-F238E27FC236}">
                <a16:creationId xmlns:a16="http://schemas.microsoft.com/office/drawing/2014/main" id="{BAB9BA50-F637-4E4D-93BC-6F05DB18DA0A}"/>
              </a:ext>
            </a:extLst>
          </p:cNvPr>
          <p:cNvSpPr>
            <a:spLocks noGrp="1"/>
          </p:cNvSpPr>
          <p:nvPr>
            <p:ph type="body" sz="quarter" idx="21" hasCustomPrompt="1"/>
          </p:nvPr>
        </p:nvSpPr>
        <p:spPr>
          <a:xfrm>
            <a:off x="6643137" y="5780695"/>
            <a:ext cx="5231607" cy="191187"/>
          </a:xfrm>
          <a:prstGeom prst="rect">
            <a:avLst/>
          </a:prstGeom>
        </p:spPr>
        <p:txBody>
          <a:bodyPr>
            <a:norm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45" name="Text Placeholder 125">
            <a:extLst>
              <a:ext uri="{FF2B5EF4-FFF2-40B4-BE49-F238E27FC236}">
                <a16:creationId xmlns:a16="http://schemas.microsoft.com/office/drawing/2014/main" id="{772CAE83-5EB9-6940-825C-3E8D4F8BD193}"/>
              </a:ext>
            </a:extLst>
          </p:cNvPr>
          <p:cNvSpPr>
            <a:spLocks noGrp="1"/>
          </p:cNvSpPr>
          <p:nvPr>
            <p:ph type="body" sz="quarter" idx="22" hasCustomPrompt="1"/>
          </p:nvPr>
        </p:nvSpPr>
        <p:spPr>
          <a:xfrm>
            <a:off x="6643135" y="5989412"/>
            <a:ext cx="5231607" cy="191187"/>
          </a:xfrm>
          <a:prstGeom prst="rect">
            <a:avLst/>
          </a:prstGeom>
        </p:spPr>
        <p:txBody>
          <a:bodyPr>
            <a:norm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46" name="Graphic 23">
            <a:extLst>
              <a:ext uri="{FF2B5EF4-FFF2-40B4-BE49-F238E27FC236}">
                <a16:creationId xmlns:a16="http://schemas.microsoft.com/office/drawing/2014/main" id="{973F8D46-5EDB-D149-A4A3-B159825DB1C7}"/>
              </a:ext>
            </a:extLst>
          </p:cNvPr>
          <p:cNvGrpSpPr/>
          <p:nvPr userDrawn="1"/>
        </p:nvGrpSpPr>
        <p:grpSpPr>
          <a:xfrm>
            <a:off x="6400345" y="5818917"/>
            <a:ext cx="167312" cy="125482"/>
            <a:chOff x="4286250" y="3143250"/>
            <a:chExt cx="571500" cy="571500"/>
          </a:xfrm>
          <a:solidFill>
            <a:srgbClr val="7ABAB1"/>
          </a:solidFill>
        </p:grpSpPr>
        <p:sp>
          <p:nvSpPr>
            <p:cNvPr id="47" name="Freeform: Shape 7">
              <a:extLst>
                <a:ext uri="{FF2B5EF4-FFF2-40B4-BE49-F238E27FC236}">
                  <a16:creationId xmlns:a16="http://schemas.microsoft.com/office/drawing/2014/main" id="{584965EE-D563-1945-AC90-FBA6DF79EC32}"/>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675"/>
            </a:p>
          </p:txBody>
        </p:sp>
        <p:sp>
          <p:nvSpPr>
            <p:cNvPr id="48" name="Freeform: Shape 8">
              <a:extLst>
                <a:ext uri="{FF2B5EF4-FFF2-40B4-BE49-F238E27FC236}">
                  <a16:creationId xmlns:a16="http://schemas.microsoft.com/office/drawing/2014/main" id="{3F736DDE-0200-D242-96C1-F6C6917E53FE}"/>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675"/>
            </a:p>
          </p:txBody>
        </p:sp>
        <p:sp>
          <p:nvSpPr>
            <p:cNvPr id="49" name="Freeform: Shape 9">
              <a:extLst>
                <a:ext uri="{FF2B5EF4-FFF2-40B4-BE49-F238E27FC236}">
                  <a16:creationId xmlns:a16="http://schemas.microsoft.com/office/drawing/2014/main" id="{689D4CE1-0E92-FF47-9668-E3163A26D226}"/>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675"/>
            </a:p>
          </p:txBody>
        </p:sp>
        <p:sp>
          <p:nvSpPr>
            <p:cNvPr id="50" name="Freeform: Shape 10">
              <a:extLst>
                <a:ext uri="{FF2B5EF4-FFF2-40B4-BE49-F238E27FC236}">
                  <a16:creationId xmlns:a16="http://schemas.microsoft.com/office/drawing/2014/main" id="{BB18E73C-FA8D-FD46-A445-0B181A91F3B0}"/>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675"/>
            </a:p>
          </p:txBody>
        </p:sp>
        <p:sp>
          <p:nvSpPr>
            <p:cNvPr id="51" name="Freeform: Shape 11">
              <a:extLst>
                <a:ext uri="{FF2B5EF4-FFF2-40B4-BE49-F238E27FC236}">
                  <a16:creationId xmlns:a16="http://schemas.microsoft.com/office/drawing/2014/main" id="{6F44C629-C364-C944-B3F5-DA02DEABF5EF}"/>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675"/>
            </a:p>
          </p:txBody>
        </p:sp>
      </p:grpSp>
      <p:pic>
        <p:nvPicPr>
          <p:cNvPr id="52" name="Graphic 12">
            <a:extLst>
              <a:ext uri="{FF2B5EF4-FFF2-40B4-BE49-F238E27FC236}">
                <a16:creationId xmlns:a16="http://schemas.microsoft.com/office/drawing/2014/main" id="{B1A9F501-C84F-BA42-A142-04F398C0BE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410547" y="6043575"/>
            <a:ext cx="194135" cy="93600"/>
          </a:xfrm>
          <a:prstGeom prst="rect">
            <a:avLst/>
          </a:prstGeom>
        </p:spPr>
      </p:pic>
      <p:pic>
        <p:nvPicPr>
          <p:cNvPr id="38" name="Immagine 37">
            <a:extLst>
              <a:ext uri="{FF2B5EF4-FFF2-40B4-BE49-F238E27FC236}">
                <a16:creationId xmlns:a16="http://schemas.microsoft.com/office/drawing/2014/main" id="{0E1ACE64-3B83-9148-A126-8A78BB84C63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39" name="Rettangolo 38">
            <a:extLst>
              <a:ext uri="{FF2B5EF4-FFF2-40B4-BE49-F238E27FC236}">
                <a16:creationId xmlns:a16="http://schemas.microsoft.com/office/drawing/2014/main" id="{87D716C8-48D9-5246-BC87-873C791CFC95}"/>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0" name="Footer Placeholder 4139">
            <a:extLst>
              <a:ext uri="{FF2B5EF4-FFF2-40B4-BE49-F238E27FC236}">
                <a16:creationId xmlns:a16="http://schemas.microsoft.com/office/drawing/2014/main" id="{D44AFD65-259C-4746-82E3-CC288B669163}"/>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41" name="Google Shape;77;p16">
            <a:extLst>
              <a:ext uri="{FF2B5EF4-FFF2-40B4-BE49-F238E27FC236}">
                <a16:creationId xmlns:a16="http://schemas.microsoft.com/office/drawing/2014/main" id="{C08F8FE9-05D4-4541-B03D-1948B1D30ACC}"/>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63" name="Graphic 5">
            <a:extLst>
              <a:ext uri="{FF2B5EF4-FFF2-40B4-BE49-F238E27FC236}">
                <a16:creationId xmlns:a16="http://schemas.microsoft.com/office/drawing/2014/main" id="{ECE26F65-A884-3E4C-9A0C-DE59928CBFE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114367" y="6516705"/>
            <a:ext cx="2147059" cy="53676"/>
          </a:xfrm>
          <a:prstGeom prst="rect">
            <a:avLst/>
          </a:prstGeom>
        </p:spPr>
      </p:pic>
      <p:sp>
        <p:nvSpPr>
          <p:cNvPr id="66" name="Footer Placeholder 4139">
            <a:extLst>
              <a:ext uri="{FF2B5EF4-FFF2-40B4-BE49-F238E27FC236}">
                <a16:creationId xmlns:a16="http://schemas.microsoft.com/office/drawing/2014/main" id="{EF2C3650-E395-7945-A32D-D1E5B15320AC}"/>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35" name="Picture Placeholder 8">
            <a:extLst>
              <a:ext uri="{FF2B5EF4-FFF2-40B4-BE49-F238E27FC236}">
                <a16:creationId xmlns:a16="http://schemas.microsoft.com/office/drawing/2014/main" id="{7C6C94BA-03F5-0148-A89F-E9F21E909CA8}"/>
              </a:ext>
            </a:extLst>
          </p:cNvPr>
          <p:cNvSpPr>
            <a:spLocks noGrp="1"/>
          </p:cNvSpPr>
          <p:nvPr>
            <p:ph type="pic" sz="quarter" idx="14" hasCustomPrompt="1"/>
          </p:nvPr>
        </p:nvSpPr>
        <p:spPr>
          <a:xfrm>
            <a:off x="321015" y="1106720"/>
            <a:ext cx="1224000" cy="917999"/>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36" name="Text Placeholder 122">
            <a:extLst>
              <a:ext uri="{FF2B5EF4-FFF2-40B4-BE49-F238E27FC236}">
                <a16:creationId xmlns:a16="http://schemas.microsoft.com/office/drawing/2014/main" id="{84E2FA81-A7B0-364C-A07A-F30F3197FF6B}"/>
              </a:ext>
            </a:extLst>
          </p:cNvPr>
          <p:cNvSpPr>
            <a:spLocks noGrp="1"/>
          </p:cNvSpPr>
          <p:nvPr>
            <p:ph type="body" sz="quarter" idx="15" hasCustomPrompt="1"/>
          </p:nvPr>
        </p:nvSpPr>
        <p:spPr>
          <a:xfrm>
            <a:off x="1592809" y="1430245"/>
            <a:ext cx="4222512"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37" name="Text Placeholder 125">
            <a:extLst>
              <a:ext uri="{FF2B5EF4-FFF2-40B4-BE49-F238E27FC236}">
                <a16:creationId xmlns:a16="http://schemas.microsoft.com/office/drawing/2014/main" id="{A419CDA3-68A9-7046-B679-07984E6C8D83}"/>
              </a:ext>
            </a:extLst>
          </p:cNvPr>
          <p:cNvSpPr>
            <a:spLocks noGrp="1"/>
          </p:cNvSpPr>
          <p:nvPr>
            <p:ph type="body" sz="quarter" idx="16" hasCustomPrompt="1"/>
          </p:nvPr>
        </p:nvSpPr>
        <p:spPr>
          <a:xfrm>
            <a:off x="310632" y="2171337"/>
            <a:ext cx="5495917" cy="3426895"/>
          </a:xfrm>
          <a:prstGeom prst="rect">
            <a:avLst/>
          </a:prstGeom>
        </p:spPr>
        <p:txBody>
          <a:bodyPr lIns="0" tIns="46800" rIns="0">
            <a:noAutofit/>
          </a:bodyPr>
          <a:lstStyle>
            <a:lvl1pPr marL="0" indent="0">
              <a:lnSpc>
                <a:spcPct val="100000"/>
              </a:lnSpc>
              <a:buNone/>
              <a:defRPr sz="10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54" name="Straight Connector 14">
            <a:extLst>
              <a:ext uri="{FF2B5EF4-FFF2-40B4-BE49-F238E27FC236}">
                <a16:creationId xmlns:a16="http://schemas.microsoft.com/office/drawing/2014/main" id="{6E2418A5-CF4E-414D-896B-6752E38C46AF}"/>
              </a:ext>
            </a:extLst>
          </p:cNvPr>
          <p:cNvCxnSpPr>
            <a:cxnSpLocks/>
          </p:cNvCxnSpPr>
          <p:nvPr userDrawn="1"/>
        </p:nvCxnSpPr>
        <p:spPr>
          <a:xfrm>
            <a:off x="310628" y="2109825"/>
            <a:ext cx="551346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55" name="Picture Placeholder 8">
            <a:extLst>
              <a:ext uri="{FF2B5EF4-FFF2-40B4-BE49-F238E27FC236}">
                <a16:creationId xmlns:a16="http://schemas.microsoft.com/office/drawing/2014/main" id="{0BCAB1E5-D3BE-1B48-BC2D-D99CF69E5168}"/>
              </a:ext>
            </a:extLst>
          </p:cNvPr>
          <p:cNvSpPr>
            <a:spLocks noGrp="1"/>
          </p:cNvSpPr>
          <p:nvPr>
            <p:ph type="pic" sz="quarter" idx="23" hasCustomPrompt="1"/>
          </p:nvPr>
        </p:nvSpPr>
        <p:spPr>
          <a:xfrm>
            <a:off x="6377917" y="1106720"/>
            <a:ext cx="1224000" cy="917999"/>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56" name="Text Placeholder 122">
            <a:extLst>
              <a:ext uri="{FF2B5EF4-FFF2-40B4-BE49-F238E27FC236}">
                <a16:creationId xmlns:a16="http://schemas.microsoft.com/office/drawing/2014/main" id="{A126EA89-FEDB-BD4E-88A6-1E835AC00079}"/>
              </a:ext>
            </a:extLst>
          </p:cNvPr>
          <p:cNvSpPr>
            <a:spLocks noGrp="1"/>
          </p:cNvSpPr>
          <p:nvPr>
            <p:ph type="body" sz="quarter" idx="24" hasCustomPrompt="1"/>
          </p:nvPr>
        </p:nvSpPr>
        <p:spPr>
          <a:xfrm>
            <a:off x="7649712" y="1430245"/>
            <a:ext cx="4222512"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57" name="Text Placeholder 125">
            <a:extLst>
              <a:ext uri="{FF2B5EF4-FFF2-40B4-BE49-F238E27FC236}">
                <a16:creationId xmlns:a16="http://schemas.microsoft.com/office/drawing/2014/main" id="{2BBB4EF1-77EB-B641-A38D-5A3FBE3A4B2E}"/>
              </a:ext>
            </a:extLst>
          </p:cNvPr>
          <p:cNvSpPr>
            <a:spLocks noGrp="1"/>
          </p:cNvSpPr>
          <p:nvPr>
            <p:ph type="body" sz="quarter" idx="25" hasCustomPrompt="1"/>
          </p:nvPr>
        </p:nvSpPr>
        <p:spPr>
          <a:xfrm>
            <a:off x="6367535" y="2171337"/>
            <a:ext cx="5495917" cy="3426895"/>
          </a:xfrm>
          <a:prstGeom prst="rect">
            <a:avLst/>
          </a:prstGeom>
        </p:spPr>
        <p:txBody>
          <a:bodyPr lIns="0" tIns="46800" rIns="0">
            <a:noAutofit/>
          </a:bodyPr>
          <a:lstStyle>
            <a:lvl1pPr marL="0" indent="0">
              <a:lnSpc>
                <a:spcPct val="100000"/>
              </a:lnSpc>
              <a:buNone/>
              <a:defRPr sz="10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58" name="Straight Connector 14">
            <a:extLst>
              <a:ext uri="{FF2B5EF4-FFF2-40B4-BE49-F238E27FC236}">
                <a16:creationId xmlns:a16="http://schemas.microsoft.com/office/drawing/2014/main" id="{1E923B27-EED5-324E-9D5B-0240815DBEDB}"/>
              </a:ext>
            </a:extLst>
          </p:cNvPr>
          <p:cNvCxnSpPr>
            <a:cxnSpLocks/>
          </p:cNvCxnSpPr>
          <p:nvPr userDrawn="1"/>
        </p:nvCxnSpPr>
        <p:spPr>
          <a:xfrm>
            <a:off x="6367530" y="2109825"/>
            <a:ext cx="551346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9908613"/>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08C43-BCF7-4F31-9450-FA0301278AF8}"/>
              </a:ext>
            </a:extLst>
          </p:cNvPr>
          <p:cNvSpPr>
            <a:spLocks noGrp="1"/>
          </p:cNvSpPr>
          <p:nvPr>
            <p:ph type="title" hasCustomPrompt="1"/>
          </p:nvPr>
        </p:nvSpPr>
        <p:spPr>
          <a:xfrm>
            <a:off x="2200483" y="2469463"/>
            <a:ext cx="7791035" cy="1365938"/>
          </a:xfrm>
          <a:prstGeom prst="rect">
            <a:avLst/>
          </a:prstGeom>
          <a:solidFill>
            <a:schemeClr val="bg1"/>
          </a:solidFill>
        </p:spPr>
        <p:txBody>
          <a:bodyPr anchor="ctr"/>
          <a:lstStyle>
            <a:lvl1pPr algn="ctr">
              <a:defRPr sz="3600" u="none" cap="all" baseline="0"/>
            </a:lvl1pPr>
          </a:lstStyle>
          <a:p>
            <a:r>
              <a:rPr lang="en-US" dirty="0"/>
              <a:t>CLICK TO EDIT TITLE</a:t>
            </a:r>
            <a:endParaRPr lang="en-AU" dirty="0"/>
          </a:p>
        </p:txBody>
      </p:sp>
      <p:grpSp>
        <p:nvGrpSpPr>
          <p:cNvPr id="35" name="Gruppo 34">
            <a:extLst>
              <a:ext uri="{FF2B5EF4-FFF2-40B4-BE49-F238E27FC236}">
                <a16:creationId xmlns:a16="http://schemas.microsoft.com/office/drawing/2014/main" id="{1A8686DA-E212-9A44-B396-AB7DCB73878A}"/>
              </a:ext>
            </a:extLst>
          </p:cNvPr>
          <p:cNvGrpSpPr/>
          <p:nvPr userDrawn="1"/>
        </p:nvGrpSpPr>
        <p:grpSpPr>
          <a:xfrm>
            <a:off x="0" y="6238300"/>
            <a:ext cx="12192000" cy="610235"/>
            <a:chOff x="0" y="6252814"/>
            <a:chExt cx="12192000" cy="610235"/>
          </a:xfrm>
        </p:grpSpPr>
        <p:pic>
          <p:nvPicPr>
            <p:cNvPr id="36" name="Immagine 35">
              <a:extLst>
                <a:ext uri="{FF2B5EF4-FFF2-40B4-BE49-F238E27FC236}">
                  <a16:creationId xmlns:a16="http://schemas.microsoft.com/office/drawing/2014/main" id="{EF2E0F10-73A6-9C4B-AFFD-A83BB6F7D41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37" name="Rettangolo 36">
              <a:extLst>
                <a:ext uri="{FF2B5EF4-FFF2-40B4-BE49-F238E27FC236}">
                  <a16:creationId xmlns:a16="http://schemas.microsoft.com/office/drawing/2014/main" id="{78881622-F30F-2C47-AE11-6614D96E2619}"/>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38" name="Footer Placeholder 4139">
            <a:extLst>
              <a:ext uri="{FF2B5EF4-FFF2-40B4-BE49-F238E27FC236}">
                <a16:creationId xmlns:a16="http://schemas.microsoft.com/office/drawing/2014/main" id="{94065511-02A5-504A-AFC7-25F10A743DBA}"/>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39" name="Group 3">
            <a:extLst>
              <a:ext uri="{FF2B5EF4-FFF2-40B4-BE49-F238E27FC236}">
                <a16:creationId xmlns:a16="http://schemas.microsoft.com/office/drawing/2014/main" id="{71CB1667-7825-F040-8AFC-58E212019685}"/>
              </a:ext>
            </a:extLst>
          </p:cNvPr>
          <p:cNvGrpSpPr/>
          <p:nvPr userDrawn="1"/>
        </p:nvGrpSpPr>
        <p:grpSpPr>
          <a:xfrm>
            <a:off x="9994489" y="6479090"/>
            <a:ext cx="1458517" cy="128906"/>
            <a:chOff x="9563108" y="6494796"/>
            <a:chExt cx="2067480" cy="182728"/>
          </a:xfrm>
        </p:grpSpPr>
        <p:cxnSp>
          <p:nvCxnSpPr>
            <p:cNvPr id="40" name="Google Shape;77;p16">
              <a:extLst>
                <a:ext uri="{FF2B5EF4-FFF2-40B4-BE49-F238E27FC236}">
                  <a16:creationId xmlns:a16="http://schemas.microsoft.com/office/drawing/2014/main" id="{5A119B8E-95A5-134F-B78A-314829841A24}"/>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41" name="Graphic 5">
              <a:extLst>
                <a:ext uri="{FF2B5EF4-FFF2-40B4-BE49-F238E27FC236}">
                  <a16:creationId xmlns:a16="http://schemas.microsoft.com/office/drawing/2014/main" id="{1FEF7D95-E314-154C-BD78-CF78B653DF1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563108" y="6548383"/>
              <a:ext cx="2012834" cy="75482"/>
            </a:xfrm>
            <a:prstGeom prst="rect">
              <a:avLst/>
            </a:prstGeom>
          </p:spPr>
        </p:pic>
      </p:grpSp>
      <p:sp>
        <p:nvSpPr>
          <p:cNvPr id="42" name="Footer Placeholder 4139">
            <a:extLst>
              <a:ext uri="{FF2B5EF4-FFF2-40B4-BE49-F238E27FC236}">
                <a16:creationId xmlns:a16="http://schemas.microsoft.com/office/drawing/2014/main" id="{7D226D44-3B1B-5F42-9B53-0515F20A9756}"/>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Tree>
    <p:extLst>
      <p:ext uri="{BB962C8B-B14F-4D97-AF65-F5344CB8AC3E}">
        <p14:creationId xmlns:p14="http://schemas.microsoft.com/office/powerpoint/2010/main" val="234509135"/>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x Team">
    <p:spTree>
      <p:nvGrpSpPr>
        <p:cNvPr id="1" name=""/>
        <p:cNvGrpSpPr/>
        <p:nvPr/>
      </p:nvGrpSpPr>
      <p:grpSpPr>
        <a:xfrm>
          <a:off x="0" y="0"/>
          <a:ext cx="0" cy="0"/>
          <a:chOff x="0" y="0"/>
          <a:chExt cx="0" cy="0"/>
        </a:xfrm>
      </p:grpSpPr>
      <p:sp>
        <p:nvSpPr>
          <p:cNvPr id="63" name="Title 1">
            <a:extLst>
              <a:ext uri="{FF2B5EF4-FFF2-40B4-BE49-F238E27FC236}">
                <a16:creationId xmlns:a16="http://schemas.microsoft.com/office/drawing/2014/main" id="{38A042CA-5B14-2D4C-A6CD-CB11D88C87AF}"/>
              </a:ext>
            </a:extLst>
          </p:cNvPr>
          <p:cNvSpPr>
            <a:spLocks noGrp="1"/>
          </p:cNvSpPr>
          <p:nvPr>
            <p:ph type="title" hasCustomPrompt="1"/>
          </p:nvPr>
        </p:nvSpPr>
        <p:spPr>
          <a:xfrm>
            <a:off x="118605" y="253977"/>
            <a:ext cx="11835872" cy="476669"/>
          </a:xfrm>
          <a:prstGeom prst="rect">
            <a:avLst/>
          </a:prstGeom>
        </p:spPr>
        <p:txBody>
          <a:bodyPr anchor="t">
            <a:spAutoFit/>
          </a:bodyPr>
          <a:lstStyle>
            <a:lvl1pPr algn="l">
              <a:defRPr sz="2700"/>
            </a:lvl1pPr>
          </a:lstStyle>
          <a:p>
            <a:r>
              <a:rPr lang="en-AU"/>
              <a:t>CLICK TO EDIT TITLE</a:t>
            </a:r>
          </a:p>
        </p:txBody>
      </p:sp>
      <p:sp>
        <p:nvSpPr>
          <p:cNvPr id="111" name="Picture Placeholder 8">
            <a:extLst>
              <a:ext uri="{FF2B5EF4-FFF2-40B4-BE49-F238E27FC236}">
                <a16:creationId xmlns:a16="http://schemas.microsoft.com/office/drawing/2014/main" id="{1EE0BC00-E536-A340-B5B2-E4B924F63459}"/>
              </a:ext>
            </a:extLst>
          </p:cNvPr>
          <p:cNvSpPr>
            <a:spLocks noGrp="1"/>
          </p:cNvSpPr>
          <p:nvPr>
            <p:ph type="pic" sz="quarter" idx="14" hasCustomPrompt="1"/>
          </p:nvPr>
        </p:nvSpPr>
        <p:spPr>
          <a:xfrm>
            <a:off x="321015" y="1106720"/>
            <a:ext cx="1224000" cy="917999"/>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12" name="Text Placeholder 122">
            <a:extLst>
              <a:ext uri="{FF2B5EF4-FFF2-40B4-BE49-F238E27FC236}">
                <a16:creationId xmlns:a16="http://schemas.microsoft.com/office/drawing/2014/main" id="{641FC84D-5FCF-C643-8627-7CF8D6BBB9AF}"/>
              </a:ext>
            </a:extLst>
          </p:cNvPr>
          <p:cNvSpPr>
            <a:spLocks noGrp="1"/>
          </p:cNvSpPr>
          <p:nvPr>
            <p:ph type="body" sz="quarter" idx="15" hasCustomPrompt="1"/>
          </p:nvPr>
        </p:nvSpPr>
        <p:spPr>
          <a:xfrm>
            <a:off x="1592810" y="1430245"/>
            <a:ext cx="2125337"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13" name="Text Placeholder 125">
            <a:extLst>
              <a:ext uri="{FF2B5EF4-FFF2-40B4-BE49-F238E27FC236}">
                <a16:creationId xmlns:a16="http://schemas.microsoft.com/office/drawing/2014/main" id="{E8D8EC6F-8E27-2045-B106-78EB51F03B18}"/>
              </a:ext>
            </a:extLst>
          </p:cNvPr>
          <p:cNvSpPr>
            <a:spLocks noGrp="1"/>
          </p:cNvSpPr>
          <p:nvPr>
            <p:ph type="body" sz="quarter" idx="17" hasCustomPrompt="1"/>
          </p:nvPr>
        </p:nvSpPr>
        <p:spPr>
          <a:xfrm>
            <a:off x="563806" y="5780696"/>
            <a:ext cx="3250825"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114" name="Text Placeholder 125">
            <a:extLst>
              <a:ext uri="{FF2B5EF4-FFF2-40B4-BE49-F238E27FC236}">
                <a16:creationId xmlns:a16="http://schemas.microsoft.com/office/drawing/2014/main" id="{5F41995B-2FDF-B547-A082-44B3C936A2F5}"/>
              </a:ext>
            </a:extLst>
          </p:cNvPr>
          <p:cNvSpPr>
            <a:spLocks noGrp="1"/>
          </p:cNvSpPr>
          <p:nvPr>
            <p:ph type="body" sz="quarter" idx="18" hasCustomPrompt="1"/>
          </p:nvPr>
        </p:nvSpPr>
        <p:spPr>
          <a:xfrm>
            <a:off x="563801" y="5989413"/>
            <a:ext cx="3250824"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115" name="Graphic 23">
            <a:extLst>
              <a:ext uri="{FF2B5EF4-FFF2-40B4-BE49-F238E27FC236}">
                <a16:creationId xmlns:a16="http://schemas.microsoft.com/office/drawing/2014/main" id="{8A551F03-11AE-E34B-8273-BFF0E43B002D}"/>
              </a:ext>
            </a:extLst>
          </p:cNvPr>
          <p:cNvGrpSpPr/>
          <p:nvPr userDrawn="1"/>
        </p:nvGrpSpPr>
        <p:grpSpPr>
          <a:xfrm>
            <a:off x="321015" y="5818918"/>
            <a:ext cx="167312" cy="125482"/>
            <a:chOff x="4286250" y="3143250"/>
            <a:chExt cx="571500" cy="571500"/>
          </a:xfrm>
          <a:solidFill>
            <a:srgbClr val="7ABAB1"/>
          </a:solidFill>
        </p:grpSpPr>
        <p:sp>
          <p:nvSpPr>
            <p:cNvPr id="116" name="Freeform: Shape 7">
              <a:extLst>
                <a:ext uri="{FF2B5EF4-FFF2-40B4-BE49-F238E27FC236}">
                  <a16:creationId xmlns:a16="http://schemas.microsoft.com/office/drawing/2014/main" id="{0B8EB2F8-394B-3248-ABCC-FC8691C0A8D7}"/>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117" name="Freeform: Shape 8">
              <a:extLst>
                <a:ext uri="{FF2B5EF4-FFF2-40B4-BE49-F238E27FC236}">
                  <a16:creationId xmlns:a16="http://schemas.microsoft.com/office/drawing/2014/main" id="{E8B17E4F-E9C2-B640-9E2E-6840F6E566D2}"/>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118" name="Freeform: Shape 9">
              <a:extLst>
                <a:ext uri="{FF2B5EF4-FFF2-40B4-BE49-F238E27FC236}">
                  <a16:creationId xmlns:a16="http://schemas.microsoft.com/office/drawing/2014/main" id="{D805FA61-EF0A-A34E-9B84-6DD95B3CDB3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119" name="Freeform: Shape 10">
              <a:extLst>
                <a:ext uri="{FF2B5EF4-FFF2-40B4-BE49-F238E27FC236}">
                  <a16:creationId xmlns:a16="http://schemas.microsoft.com/office/drawing/2014/main" id="{22CFFD08-4843-9745-A90A-19249F04D7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120" name="Freeform: Shape 11">
              <a:extLst>
                <a:ext uri="{FF2B5EF4-FFF2-40B4-BE49-F238E27FC236}">
                  <a16:creationId xmlns:a16="http://schemas.microsoft.com/office/drawing/2014/main" id="{A8614C95-AC3A-F944-A918-DAE18EDB2D60}"/>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121" name="Graphic 12">
            <a:extLst>
              <a:ext uri="{FF2B5EF4-FFF2-40B4-BE49-F238E27FC236}">
                <a16:creationId xmlns:a16="http://schemas.microsoft.com/office/drawing/2014/main" id="{AC81AAF8-EE92-F14F-A83E-CF74C7EAF7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1218" y="6043576"/>
            <a:ext cx="194135" cy="93600"/>
          </a:xfrm>
          <a:prstGeom prst="rect">
            <a:avLst/>
          </a:prstGeom>
        </p:spPr>
      </p:pic>
      <p:sp>
        <p:nvSpPr>
          <p:cNvPr id="122" name="Text Placeholder 125">
            <a:extLst>
              <a:ext uri="{FF2B5EF4-FFF2-40B4-BE49-F238E27FC236}">
                <a16:creationId xmlns:a16="http://schemas.microsoft.com/office/drawing/2014/main" id="{F3C08C87-63D1-7F44-8DCE-84ABFE090E48}"/>
              </a:ext>
            </a:extLst>
          </p:cNvPr>
          <p:cNvSpPr>
            <a:spLocks noGrp="1"/>
          </p:cNvSpPr>
          <p:nvPr>
            <p:ph type="body" sz="quarter" idx="16" hasCustomPrompt="1"/>
          </p:nvPr>
        </p:nvSpPr>
        <p:spPr>
          <a:xfrm>
            <a:off x="310633" y="2171337"/>
            <a:ext cx="3503999" cy="3518993"/>
          </a:xfrm>
          <a:prstGeom prst="rect">
            <a:avLst/>
          </a:prstGeom>
        </p:spPr>
        <p:txBody>
          <a:bodyPr lIns="0" tIns="46800" rIns="0">
            <a:noAutofit/>
          </a:bodyPr>
          <a:lstStyle>
            <a:lvl1pPr marL="0" indent="0">
              <a:lnSpc>
                <a:spcPct val="100000"/>
              </a:lnSpc>
              <a:buNone/>
              <a:defRPr sz="10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23" name="Straight Connector 14">
            <a:extLst>
              <a:ext uri="{FF2B5EF4-FFF2-40B4-BE49-F238E27FC236}">
                <a16:creationId xmlns:a16="http://schemas.microsoft.com/office/drawing/2014/main" id="{D72E9F99-6047-184B-8952-5FA79B2D3C10}"/>
              </a:ext>
            </a:extLst>
          </p:cNvPr>
          <p:cNvCxnSpPr>
            <a:cxnSpLocks/>
          </p:cNvCxnSpPr>
          <p:nvPr userDrawn="1"/>
        </p:nvCxnSpPr>
        <p:spPr>
          <a:xfrm>
            <a:off x="310627" y="2109825"/>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129" name="Text Placeholder 125">
            <a:extLst>
              <a:ext uri="{FF2B5EF4-FFF2-40B4-BE49-F238E27FC236}">
                <a16:creationId xmlns:a16="http://schemas.microsoft.com/office/drawing/2014/main" id="{39B082A5-11D5-AD4A-A5A2-D73D276106BC}"/>
              </a:ext>
            </a:extLst>
          </p:cNvPr>
          <p:cNvSpPr>
            <a:spLocks noGrp="1"/>
          </p:cNvSpPr>
          <p:nvPr>
            <p:ph type="body" sz="quarter" idx="21" hasCustomPrompt="1"/>
          </p:nvPr>
        </p:nvSpPr>
        <p:spPr>
          <a:xfrm>
            <a:off x="4617531" y="5780696"/>
            <a:ext cx="3250825"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130" name="Text Placeholder 125">
            <a:extLst>
              <a:ext uri="{FF2B5EF4-FFF2-40B4-BE49-F238E27FC236}">
                <a16:creationId xmlns:a16="http://schemas.microsoft.com/office/drawing/2014/main" id="{0495BA58-687D-B344-92E7-F62E7F4E68D5}"/>
              </a:ext>
            </a:extLst>
          </p:cNvPr>
          <p:cNvSpPr>
            <a:spLocks noGrp="1"/>
          </p:cNvSpPr>
          <p:nvPr>
            <p:ph type="body" sz="quarter" idx="22" hasCustomPrompt="1"/>
          </p:nvPr>
        </p:nvSpPr>
        <p:spPr>
          <a:xfrm>
            <a:off x="4617529" y="5989413"/>
            <a:ext cx="3250824"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131" name="Graphic 23">
            <a:extLst>
              <a:ext uri="{FF2B5EF4-FFF2-40B4-BE49-F238E27FC236}">
                <a16:creationId xmlns:a16="http://schemas.microsoft.com/office/drawing/2014/main" id="{0163EDD6-BB37-6B4B-905D-01F27F951D8F}"/>
              </a:ext>
            </a:extLst>
          </p:cNvPr>
          <p:cNvGrpSpPr/>
          <p:nvPr userDrawn="1"/>
        </p:nvGrpSpPr>
        <p:grpSpPr>
          <a:xfrm>
            <a:off x="4374743" y="5818918"/>
            <a:ext cx="167312" cy="125482"/>
            <a:chOff x="4286250" y="3143250"/>
            <a:chExt cx="571500" cy="571500"/>
          </a:xfrm>
          <a:solidFill>
            <a:srgbClr val="7ABAB1"/>
          </a:solidFill>
        </p:grpSpPr>
        <p:sp>
          <p:nvSpPr>
            <p:cNvPr id="132" name="Freeform: Shape 7">
              <a:extLst>
                <a:ext uri="{FF2B5EF4-FFF2-40B4-BE49-F238E27FC236}">
                  <a16:creationId xmlns:a16="http://schemas.microsoft.com/office/drawing/2014/main" id="{542DB79B-469D-4844-874A-7EA33C944FBD}"/>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133" name="Freeform: Shape 8">
              <a:extLst>
                <a:ext uri="{FF2B5EF4-FFF2-40B4-BE49-F238E27FC236}">
                  <a16:creationId xmlns:a16="http://schemas.microsoft.com/office/drawing/2014/main" id="{B3D95002-3825-9342-9CF8-C4B2B77519D7}"/>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134" name="Freeform: Shape 9">
              <a:extLst>
                <a:ext uri="{FF2B5EF4-FFF2-40B4-BE49-F238E27FC236}">
                  <a16:creationId xmlns:a16="http://schemas.microsoft.com/office/drawing/2014/main" id="{ADF2C0A4-F253-0344-BA9E-6D62EB149271}"/>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135" name="Freeform: Shape 10">
              <a:extLst>
                <a:ext uri="{FF2B5EF4-FFF2-40B4-BE49-F238E27FC236}">
                  <a16:creationId xmlns:a16="http://schemas.microsoft.com/office/drawing/2014/main" id="{435AF4D3-A90B-7C4D-8E77-B83957D82236}"/>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136" name="Freeform: Shape 11">
              <a:extLst>
                <a:ext uri="{FF2B5EF4-FFF2-40B4-BE49-F238E27FC236}">
                  <a16:creationId xmlns:a16="http://schemas.microsoft.com/office/drawing/2014/main" id="{495F8AAD-A63E-D64F-BD66-EFADB7733F4F}"/>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137" name="Graphic 12">
            <a:extLst>
              <a:ext uri="{FF2B5EF4-FFF2-40B4-BE49-F238E27FC236}">
                <a16:creationId xmlns:a16="http://schemas.microsoft.com/office/drawing/2014/main" id="{7D95EC4A-0FA6-E247-8482-A518EAFE70E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84946" y="6043576"/>
            <a:ext cx="194135" cy="93600"/>
          </a:xfrm>
          <a:prstGeom prst="rect">
            <a:avLst/>
          </a:prstGeom>
        </p:spPr>
      </p:pic>
      <p:sp>
        <p:nvSpPr>
          <p:cNvPr id="142" name="Text Placeholder 125">
            <a:extLst>
              <a:ext uri="{FF2B5EF4-FFF2-40B4-BE49-F238E27FC236}">
                <a16:creationId xmlns:a16="http://schemas.microsoft.com/office/drawing/2014/main" id="{240E58BD-ECE0-504F-8E0F-9CB0B2B074FC}"/>
              </a:ext>
            </a:extLst>
          </p:cNvPr>
          <p:cNvSpPr>
            <a:spLocks noGrp="1"/>
          </p:cNvSpPr>
          <p:nvPr>
            <p:ph type="body" sz="quarter" idx="26" hasCustomPrompt="1"/>
          </p:nvPr>
        </p:nvSpPr>
        <p:spPr>
          <a:xfrm>
            <a:off x="8657676" y="5780696"/>
            <a:ext cx="3250825"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143" name="Text Placeholder 125">
            <a:extLst>
              <a:ext uri="{FF2B5EF4-FFF2-40B4-BE49-F238E27FC236}">
                <a16:creationId xmlns:a16="http://schemas.microsoft.com/office/drawing/2014/main" id="{969AA9CA-233A-EE4F-88DA-7C25AD25A7F1}"/>
              </a:ext>
            </a:extLst>
          </p:cNvPr>
          <p:cNvSpPr>
            <a:spLocks noGrp="1"/>
          </p:cNvSpPr>
          <p:nvPr>
            <p:ph type="body" sz="quarter" idx="27" hasCustomPrompt="1"/>
          </p:nvPr>
        </p:nvSpPr>
        <p:spPr>
          <a:xfrm>
            <a:off x="8657671" y="5989413"/>
            <a:ext cx="3250824" cy="191187"/>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144" name="Graphic 23">
            <a:extLst>
              <a:ext uri="{FF2B5EF4-FFF2-40B4-BE49-F238E27FC236}">
                <a16:creationId xmlns:a16="http://schemas.microsoft.com/office/drawing/2014/main" id="{F539D41A-D82F-0146-A27D-CEEF655EAFD5}"/>
              </a:ext>
            </a:extLst>
          </p:cNvPr>
          <p:cNvGrpSpPr/>
          <p:nvPr userDrawn="1"/>
        </p:nvGrpSpPr>
        <p:grpSpPr>
          <a:xfrm>
            <a:off x="8414884" y="5818918"/>
            <a:ext cx="167312" cy="125482"/>
            <a:chOff x="4286250" y="3143250"/>
            <a:chExt cx="571500" cy="571500"/>
          </a:xfrm>
          <a:solidFill>
            <a:srgbClr val="7ABAB1"/>
          </a:solidFill>
        </p:grpSpPr>
        <p:sp>
          <p:nvSpPr>
            <p:cNvPr id="145" name="Freeform: Shape 7">
              <a:extLst>
                <a:ext uri="{FF2B5EF4-FFF2-40B4-BE49-F238E27FC236}">
                  <a16:creationId xmlns:a16="http://schemas.microsoft.com/office/drawing/2014/main" id="{15662ECA-EA37-F94E-81BD-22050AB1B189}"/>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146" name="Freeform: Shape 8">
              <a:extLst>
                <a:ext uri="{FF2B5EF4-FFF2-40B4-BE49-F238E27FC236}">
                  <a16:creationId xmlns:a16="http://schemas.microsoft.com/office/drawing/2014/main" id="{BD81EC30-2427-EA45-9B55-A982A2391528}"/>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147" name="Freeform: Shape 9">
              <a:extLst>
                <a:ext uri="{FF2B5EF4-FFF2-40B4-BE49-F238E27FC236}">
                  <a16:creationId xmlns:a16="http://schemas.microsoft.com/office/drawing/2014/main" id="{312F4A1D-3BBA-334B-99CB-11AFFCF386BE}"/>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148" name="Freeform: Shape 10">
              <a:extLst>
                <a:ext uri="{FF2B5EF4-FFF2-40B4-BE49-F238E27FC236}">
                  <a16:creationId xmlns:a16="http://schemas.microsoft.com/office/drawing/2014/main" id="{58DADBDC-05A7-3345-9657-81619AF1C324}"/>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149" name="Freeform: Shape 11">
              <a:extLst>
                <a:ext uri="{FF2B5EF4-FFF2-40B4-BE49-F238E27FC236}">
                  <a16:creationId xmlns:a16="http://schemas.microsoft.com/office/drawing/2014/main" id="{D156C7DF-C350-814E-B82B-78799621A2CE}"/>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150" name="Graphic 12">
            <a:extLst>
              <a:ext uri="{FF2B5EF4-FFF2-40B4-BE49-F238E27FC236}">
                <a16:creationId xmlns:a16="http://schemas.microsoft.com/office/drawing/2014/main" id="{CCA54735-D883-F046-94C6-49A5404B8E0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425086" y="6043576"/>
            <a:ext cx="194135" cy="93600"/>
          </a:xfrm>
          <a:prstGeom prst="rect">
            <a:avLst/>
          </a:prstGeom>
        </p:spPr>
      </p:pic>
      <p:pic>
        <p:nvPicPr>
          <p:cNvPr id="51" name="Immagine 50">
            <a:extLst>
              <a:ext uri="{FF2B5EF4-FFF2-40B4-BE49-F238E27FC236}">
                <a16:creationId xmlns:a16="http://schemas.microsoft.com/office/drawing/2014/main" id="{8EA416D6-4822-3349-BFA6-7566B44BFD6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52" name="Rettangolo 51">
            <a:extLst>
              <a:ext uri="{FF2B5EF4-FFF2-40B4-BE49-F238E27FC236}">
                <a16:creationId xmlns:a16="http://schemas.microsoft.com/office/drawing/2014/main" id="{12897280-1BD3-A84F-9684-8C8961DB0C43}"/>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53" name="Footer Placeholder 4139">
            <a:extLst>
              <a:ext uri="{FF2B5EF4-FFF2-40B4-BE49-F238E27FC236}">
                <a16:creationId xmlns:a16="http://schemas.microsoft.com/office/drawing/2014/main" id="{878519D1-8203-B64E-9AA4-0AEDA74DC0F7}"/>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54" name="Google Shape;77;p16">
            <a:extLst>
              <a:ext uri="{FF2B5EF4-FFF2-40B4-BE49-F238E27FC236}">
                <a16:creationId xmlns:a16="http://schemas.microsoft.com/office/drawing/2014/main" id="{81D92E58-F014-BE48-80FE-33BF0919A58F}"/>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55" name="Graphic 5">
            <a:extLst>
              <a:ext uri="{FF2B5EF4-FFF2-40B4-BE49-F238E27FC236}">
                <a16:creationId xmlns:a16="http://schemas.microsoft.com/office/drawing/2014/main" id="{29D5D43E-EDAE-A74C-B78A-0563792985E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114367" y="6516705"/>
            <a:ext cx="2147059" cy="53676"/>
          </a:xfrm>
          <a:prstGeom prst="rect">
            <a:avLst/>
          </a:prstGeom>
        </p:spPr>
      </p:pic>
      <p:sp>
        <p:nvSpPr>
          <p:cNvPr id="56" name="Footer Placeholder 4139">
            <a:extLst>
              <a:ext uri="{FF2B5EF4-FFF2-40B4-BE49-F238E27FC236}">
                <a16:creationId xmlns:a16="http://schemas.microsoft.com/office/drawing/2014/main" id="{D33CEF21-DB22-364B-B7F9-C001001BBBD4}"/>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62" name="Picture Placeholder 8">
            <a:extLst>
              <a:ext uri="{FF2B5EF4-FFF2-40B4-BE49-F238E27FC236}">
                <a16:creationId xmlns:a16="http://schemas.microsoft.com/office/drawing/2014/main" id="{2562C6C8-A32C-8F42-B466-FD40CD63BF73}"/>
              </a:ext>
            </a:extLst>
          </p:cNvPr>
          <p:cNvSpPr>
            <a:spLocks noGrp="1"/>
          </p:cNvSpPr>
          <p:nvPr>
            <p:ph type="pic" sz="quarter" idx="28" hasCustomPrompt="1"/>
          </p:nvPr>
        </p:nvSpPr>
        <p:spPr>
          <a:xfrm>
            <a:off x="4378191" y="1106720"/>
            <a:ext cx="1224000" cy="917999"/>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64" name="Text Placeholder 122">
            <a:extLst>
              <a:ext uri="{FF2B5EF4-FFF2-40B4-BE49-F238E27FC236}">
                <a16:creationId xmlns:a16="http://schemas.microsoft.com/office/drawing/2014/main" id="{E4188BE7-57E7-954D-94A1-9AED7834D1FB}"/>
              </a:ext>
            </a:extLst>
          </p:cNvPr>
          <p:cNvSpPr>
            <a:spLocks noGrp="1"/>
          </p:cNvSpPr>
          <p:nvPr>
            <p:ph type="body" sz="quarter" idx="29" hasCustomPrompt="1"/>
          </p:nvPr>
        </p:nvSpPr>
        <p:spPr>
          <a:xfrm>
            <a:off x="5649986" y="1430245"/>
            <a:ext cx="2125337"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65" name="Text Placeholder 125">
            <a:extLst>
              <a:ext uri="{FF2B5EF4-FFF2-40B4-BE49-F238E27FC236}">
                <a16:creationId xmlns:a16="http://schemas.microsoft.com/office/drawing/2014/main" id="{DC9FB4C2-6E2F-1043-9B7E-3009F2623F0F}"/>
              </a:ext>
            </a:extLst>
          </p:cNvPr>
          <p:cNvSpPr>
            <a:spLocks noGrp="1"/>
          </p:cNvSpPr>
          <p:nvPr>
            <p:ph type="body" sz="quarter" idx="30" hasCustomPrompt="1"/>
          </p:nvPr>
        </p:nvSpPr>
        <p:spPr>
          <a:xfrm>
            <a:off x="4367809" y="2171337"/>
            <a:ext cx="3503999" cy="3518993"/>
          </a:xfrm>
          <a:prstGeom prst="rect">
            <a:avLst/>
          </a:prstGeom>
        </p:spPr>
        <p:txBody>
          <a:bodyPr lIns="0" tIns="46800" rIns="0">
            <a:noAutofit/>
          </a:bodyPr>
          <a:lstStyle>
            <a:lvl1pPr marL="0" indent="0">
              <a:lnSpc>
                <a:spcPct val="100000"/>
              </a:lnSpc>
              <a:buNone/>
              <a:defRPr sz="10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66" name="Straight Connector 14">
            <a:extLst>
              <a:ext uri="{FF2B5EF4-FFF2-40B4-BE49-F238E27FC236}">
                <a16:creationId xmlns:a16="http://schemas.microsoft.com/office/drawing/2014/main" id="{1BCC9F2F-799B-4449-824A-9A2A7EB5FE03}"/>
              </a:ext>
            </a:extLst>
          </p:cNvPr>
          <p:cNvCxnSpPr>
            <a:cxnSpLocks/>
          </p:cNvCxnSpPr>
          <p:nvPr userDrawn="1"/>
        </p:nvCxnSpPr>
        <p:spPr>
          <a:xfrm>
            <a:off x="4367803" y="2109825"/>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67" name="Picture Placeholder 8">
            <a:extLst>
              <a:ext uri="{FF2B5EF4-FFF2-40B4-BE49-F238E27FC236}">
                <a16:creationId xmlns:a16="http://schemas.microsoft.com/office/drawing/2014/main" id="{9F65FFA0-FEA8-B144-A572-4F82D022FE7F}"/>
              </a:ext>
            </a:extLst>
          </p:cNvPr>
          <p:cNvSpPr>
            <a:spLocks noGrp="1"/>
          </p:cNvSpPr>
          <p:nvPr>
            <p:ph type="pic" sz="quarter" idx="31" hasCustomPrompt="1"/>
          </p:nvPr>
        </p:nvSpPr>
        <p:spPr>
          <a:xfrm>
            <a:off x="8410639" y="1106720"/>
            <a:ext cx="1224000" cy="917999"/>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68" name="Text Placeholder 122">
            <a:extLst>
              <a:ext uri="{FF2B5EF4-FFF2-40B4-BE49-F238E27FC236}">
                <a16:creationId xmlns:a16="http://schemas.microsoft.com/office/drawing/2014/main" id="{52194A29-1DC6-B246-9FAC-A1B6974109E5}"/>
              </a:ext>
            </a:extLst>
          </p:cNvPr>
          <p:cNvSpPr>
            <a:spLocks noGrp="1"/>
          </p:cNvSpPr>
          <p:nvPr>
            <p:ph type="body" sz="quarter" idx="32" hasCustomPrompt="1"/>
          </p:nvPr>
        </p:nvSpPr>
        <p:spPr>
          <a:xfrm>
            <a:off x="9682434" y="1430245"/>
            <a:ext cx="2125337"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69" name="Text Placeholder 125">
            <a:extLst>
              <a:ext uri="{FF2B5EF4-FFF2-40B4-BE49-F238E27FC236}">
                <a16:creationId xmlns:a16="http://schemas.microsoft.com/office/drawing/2014/main" id="{F84BF2A1-4F09-E74A-9E83-DA8910987937}"/>
              </a:ext>
            </a:extLst>
          </p:cNvPr>
          <p:cNvSpPr>
            <a:spLocks noGrp="1"/>
          </p:cNvSpPr>
          <p:nvPr>
            <p:ph type="body" sz="quarter" idx="33" hasCustomPrompt="1"/>
          </p:nvPr>
        </p:nvSpPr>
        <p:spPr>
          <a:xfrm>
            <a:off x="8400257" y="2171337"/>
            <a:ext cx="3503999" cy="3518993"/>
          </a:xfrm>
          <a:prstGeom prst="rect">
            <a:avLst/>
          </a:prstGeom>
        </p:spPr>
        <p:txBody>
          <a:bodyPr lIns="0" tIns="46800" rIns="0">
            <a:noAutofit/>
          </a:bodyPr>
          <a:lstStyle>
            <a:lvl1pPr marL="0" indent="0">
              <a:lnSpc>
                <a:spcPct val="100000"/>
              </a:lnSpc>
              <a:buNone/>
              <a:defRPr sz="10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70" name="Straight Connector 14">
            <a:extLst>
              <a:ext uri="{FF2B5EF4-FFF2-40B4-BE49-F238E27FC236}">
                <a16:creationId xmlns:a16="http://schemas.microsoft.com/office/drawing/2014/main" id="{BC3084CA-86D2-1E4A-82CE-FFC22D7F1DE1}"/>
              </a:ext>
            </a:extLst>
          </p:cNvPr>
          <p:cNvCxnSpPr>
            <a:cxnSpLocks/>
          </p:cNvCxnSpPr>
          <p:nvPr userDrawn="1"/>
        </p:nvCxnSpPr>
        <p:spPr>
          <a:xfrm>
            <a:off x="8400251" y="2109825"/>
            <a:ext cx="350400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2616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x Team">
    <p:spTree>
      <p:nvGrpSpPr>
        <p:cNvPr id="1" name=""/>
        <p:cNvGrpSpPr/>
        <p:nvPr/>
      </p:nvGrpSpPr>
      <p:grpSpPr>
        <a:xfrm>
          <a:off x="0" y="0"/>
          <a:ext cx="0" cy="0"/>
          <a:chOff x="0" y="0"/>
          <a:chExt cx="0" cy="0"/>
        </a:xfrm>
      </p:grpSpPr>
      <p:sp>
        <p:nvSpPr>
          <p:cNvPr id="63" name="Title 1">
            <a:extLst>
              <a:ext uri="{FF2B5EF4-FFF2-40B4-BE49-F238E27FC236}">
                <a16:creationId xmlns:a16="http://schemas.microsoft.com/office/drawing/2014/main" id="{38A042CA-5B14-2D4C-A6CD-CB11D88C87AF}"/>
              </a:ext>
            </a:extLst>
          </p:cNvPr>
          <p:cNvSpPr>
            <a:spLocks noGrp="1"/>
          </p:cNvSpPr>
          <p:nvPr>
            <p:ph type="title" hasCustomPrompt="1"/>
          </p:nvPr>
        </p:nvSpPr>
        <p:spPr>
          <a:xfrm>
            <a:off x="118605" y="253977"/>
            <a:ext cx="11835872" cy="476669"/>
          </a:xfrm>
          <a:prstGeom prst="rect">
            <a:avLst/>
          </a:prstGeom>
        </p:spPr>
        <p:txBody>
          <a:bodyPr anchor="t">
            <a:spAutoFit/>
          </a:bodyPr>
          <a:lstStyle>
            <a:lvl1pPr algn="l">
              <a:defRPr sz="2700"/>
            </a:lvl1pPr>
          </a:lstStyle>
          <a:p>
            <a:r>
              <a:rPr lang="en-AU"/>
              <a:t>CLICK TO EDIT TITLE</a:t>
            </a:r>
          </a:p>
        </p:txBody>
      </p:sp>
      <p:sp>
        <p:nvSpPr>
          <p:cNvPr id="111" name="Picture Placeholder 8">
            <a:extLst>
              <a:ext uri="{FF2B5EF4-FFF2-40B4-BE49-F238E27FC236}">
                <a16:creationId xmlns:a16="http://schemas.microsoft.com/office/drawing/2014/main" id="{1EE0BC00-E536-A340-B5B2-E4B924F63459}"/>
              </a:ext>
            </a:extLst>
          </p:cNvPr>
          <p:cNvSpPr>
            <a:spLocks noGrp="1" noChangeAspect="1"/>
          </p:cNvSpPr>
          <p:nvPr>
            <p:ph type="pic" sz="quarter" idx="14" hasCustomPrompt="1"/>
          </p:nvPr>
        </p:nvSpPr>
        <p:spPr>
          <a:xfrm>
            <a:off x="321021" y="1256480"/>
            <a:ext cx="1024135" cy="751896"/>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112" name="Text Placeholder 122">
            <a:extLst>
              <a:ext uri="{FF2B5EF4-FFF2-40B4-BE49-F238E27FC236}">
                <a16:creationId xmlns:a16="http://schemas.microsoft.com/office/drawing/2014/main" id="{641FC84D-5FCF-C643-8627-7CF8D6BBB9AF}"/>
              </a:ext>
            </a:extLst>
          </p:cNvPr>
          <p:cNvSpPr>
            <a:spLocks noGrp="1"/>
          </p:cNvSpPr>
          <p:nvPr>
            <p:ph type="body" sz="quarter" idx="15" hasCustomPrompt="1"/>
          </p:nvPr>
        </p:nvSpPr>
        <p:spPr>
          <a:xfrm>
            <a:off x="1372439" y="1430248"/>
            <a:ext cx="1521388"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113" name="Text Placeholder 125">
            <a:extLst>
              <a:ext uri="{FF2B5EF4-FFF2-40B4-BE49-F238E27FC236}">
                <a16:creationId xmlns:a16="http://schemas.microsoft.com/office/drawing/2014/main" id="{E8D8EC6F-8E27-2045-B106-78EB51F03B18}"/>
              </a:ext>
            </a:extLst>
          </p:cNvPr>
          <p:cNvSpPr>
            <a:spLocks noGrp="1"/>
          </p:cNvSpPr>
          <p:nvPr>
            <p:ph type="body" sz="quarter" idx="17" hasCustomPrompt="1"/>
          </p:nvPr>
        </p:nvSpPr>
        <p:spPr>
          <a:xfrm>
            <a:off x="563803" y="5780696"/>
            <a:ext cx="2435280"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114" name="Text Placeholder 125">
            <a:extLst>
              <a:ext uri="{FF2B5EF4-FFF2-40B4-BE49-F238E27FC236}">
                <a16:creationId xmlns:a16="http://schemas.microsoft.com/office/drawing/2014/main" id="{5F41995B-2FDF-B547-A082-44B3C936A2F5}"/>
              </a:ext>
            </a:extLst>
          </p:cNvPr>
          <p:cNvSpPr>
            <a:spLocks noGrp="1"/>
          </p:cNvSpPr>
          <p:nvPr>
            <p:ph type="body" sz="quarter" idx="18" hasCustomPrompt="1"/>
          </p:nvPr>
        </p:nvSpPr>
        <p:spPr>
          <a:xfrm>
            <a:off x="563806" y="5989413"/>
            <a:ext cx="2435279"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115" name="Graphic 23">
            <a:extLst>
              <a:ext uri="{FF2B5EF4-FFF2-40B4-BE49-F238E27FC236}">
                <a16:creationId xmlns:a16="http://schemas.microsoft.com/office/drawing/2014/main" id="{8A551F03-11AE-E34B-8273-BFF0E43B002D}"/>
              </a:ext>
            </a:extLst>
          </p:cNvPr>
          <p:cNvGrpSpPr/>
          <p:nvPr userDrawn="1"/>
        </p:nvGrpSpPr>
        <p:grpSpPr>
          <a:xfrm>
            <a:off x="321015" y="5818918"/>
            <a:ext cx="167312" cy="125482"/>
            <a:chOff x="4286250" y="3143250"/>
            <a:chExt cx="571500" cy="571500"/>
          </a:xfrm>
          <a:solidFill>
            <a:srgbClr val="7ABAB1"/>
          </a:solidFill>
        </p:grpSpPr>
        <p:sp>
          <p:nvSpPr>
            <p:cNvPr id="116" name="Freeform: Shape 7">
              <a:extLst>
                <a:ext uri="{FF2B5EF4-FFF2-40B4-BE49-F238E27FC236}">
                  <a16:creationId xmlns:a16="http://schemas.microsoft.com/office/drawing/2014/main" id="{0B8EB2F8-394B-3248-ABCC-FC8691C0A8D7}"/>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117" name="Freeform: Shape 8">
              <a:extLst>
                <a:ext uri="{FF2B5EF4-FFF2-40B4-BE49-F238E27FC236}">
                  <a16:creationId xmlns:a16="http://schemas.microsoft.com/office/drawing/2014/main" id="{E8B17E4F-E9C2-B640-9E2E-6840F6E566D2}"/>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118" name="Freeform: Shape 9">
              <a:extLst>
                <a:ext uri="{FF2B5EF4-FFF2-40B4-BE49-F238E27FC236}">
                  <a16:creationId xmlns:a16="http://schemas.microsoft.com/office/drawing/2014/main" id="{D805FA61-EF0A-A34E-9B84-6DD95B3CDB3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119" name="Freeform: Shape 10">
              <a:extLst>
                <a:ext uri="{FF2B5EF4-FFF2-40B4-BE49-F238E27FC236}">
                  <a16:creationId xmlns:a16="http://schemas.microsoft.com/office/drawing/2014/main" id="{22CFFD08-4843-9745-A90A-19249F04D70A}"/>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120" name="Freeform: Shape 11">
              <a:extLst>
                <a:ext uri="{FF2B5EF4-FFF2-40B4-BE49-F238E27FC236}">
                  <a16:creationId xmlns:a16="http://schemas.microsoft.com/office/drawing/2014/main" id="{A8614C95-AC3A-F944-A918-DAE18EDB2D60}"/>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121" name="Graphic 12">
            <a:extLst>
              <a:ext uri="{FF2B5EF4-FFF2-40B4-BE49-F238E27FC236}">
                <a16:creationId xmlns:a16="http://schemas.microsoft.com/office/drawing/2014/main" id="{AC81AAF8-EE92-F14F-A83E-CF74C7EAF7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1218" y="6043576"/>
            <a:ext cx="194135" cy="93600"/>
          </a:xfrm>
          <a:prstGeom prst="rect">
            <a:avLst/>
          </a:prstGeom>
        </p:spPr>
      </p:pic>
      <p:sp>
        <p:nvSpPr>
          <p:cNvPr id="122" name="Text Placeholder 125">
            <a:extLst>
              <a:ext uri="{FF2B5EF4-FFF2-40B4-BE49-F238E27FC236}">
                <a16:creationId xmlns:a16="http://schemas.microsoft.com/office/drawing/2014/main" id="{F3C08C87-63D1-7F44-8DCE-84ABFE090E48}"/>
              </a:ext>
            </a:extLst>
          </p:cNvPr>
          <p:cNvSpPr>
            <a:spLocks noGrp="1"/>
          </p:cNvSpPr>
          <p:nvPr>
            <p:ph type="body" sz="quarter" idx="16" hasCustomPrompt="1"/>
          </p:nvPr>
        </p:nvSpPr>
        <p:spPr>
          <a:xfrm>
            <a:off x="310633" y="2170883"/>
            <a:ext cx="2688455" cy="3512870"/>
          </a:xfrm>
          <a:prstGeom prst="rect">
            <a:avLst/>
          </a:prstGeom>
        </p:spPr>
        <p:txBody>
          <a:bodyPr lIns="0" tIns="46800" rIns="0">
            <a:noAutofit/>
          </a:bodyPr>
          <a:lstStyle>
            <a:lvl1pPr marL="0" indent="0">
              <a:lnSpc>
                <a:spcPct val="100000"/>
              </a:lnSpc>
              <a:buNone/>
              <a:defRPr sz="9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23" name="Straight Connector 14">
            <a:extLst>
              <a:ext uri="{FF2B5EF4-FFF2-40B4-BE49-F238E27FC236}">
                <a16:creationId xmlns:a16="http://schemas.microsoft.com/office/drawing/2014/main" id="{D72E9F99-6047-184B-8952-5FA79B2D3C10}"/>
              </a:ext>
            </a:extLst>
          </p:cNvPr>
          <p:cNvCxnSpPr>
            <a:cxnSpLocks/>
          </p:cNvCxnSpPr>
          <p:nvPr userDrawn="1"/>
        </p:nvCxnSpPr>
        <p:spPr>
          <a:xfrm>
            <a:off x="310630" y="2109828"/>
            <a:ext cx="268845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8">
            <a:extLst>
              <a:ext uri="{FF2B5EF4-FFF2-40B4-BE49-F238E27FC236}">
                <a16:creationId xmlns:a16="http://schemas.microsoft.com/office/drawing/2014/main" id="{76997C4F-B70D-D540-A895-72CE0CBC35BB}"/>
              </a:ext>
            </a:extLst>
          </p:cNvPr>
          <p:cNvSpPr>
            <a:spLocks noGrp="1" noChangeAspect="1"/>
          </p:cNvSpPr>
          <p:nvPr>
            <p:ph type="pic" sz="quarter" idx="33" hasCustomPrompt="1"/>
          </p:nvPr>
        </p:nvSpPr>
        <p:spPr>
          <a:xfrm>
            <a:off x="3290930" y="1256480"/>
            <a:ext cx="1024135" cy="751896"/>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62" name="Text Placeholder 122">
            <a:extLst>
              <a:ext uri="{FF2B5EF4-FFF2-40B4-BE49-F238E27FC236}">
                <a16:creationId xmlns:a16="http://schemas.microsoft.com/office/drawing/2014/main" id="{A4A6F6FD-00FE-4B4D-80DD-D7E296EC8651}"/>
              </a:ext>
            </a:extLst>
          </p:cNvPr>
          <p:cNvSpPr>
            <a:spLocks noGrp="1"/>
          </p:cNvSpPr>
          <p:nvPr>
            <p:ph type="body" sz="quarter" idx="34" hasCustomPrompt="1"/>
          </p:nvPr>
        </p:nvSpPr>
        <p:spPr>
          <a:xfrm>
            <a:off x="4342349" y="1430248"/>
            <a:ext cx="1521388"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64" name="Text Placeholder 125">
            <a:extLst>
              <a:ext uri="{FF2B5EF4-FFF2-40B4-BE49-F238E27FC236}">
                <a16:creationId xmlns:a16="http://schemas.microsoft.com/office/drawing/2014/main" id="{44E8A2F1-28CC-0143-BAA8-52B62D9D6CE2}"/>
              </a:ext>
            </a:extLst>
          </p:cNvPr>
          <p:cNvSpPr>
            <a:spLocks noGrp="1"/>
          </p:cNvSpPr>
          <p:nvPr>
            <p:ph type="body" sz="quarter" idx="35" hasCustomPrompt="1"/>
          </p:nvPr>
        </p:nvSpPr>
        <p:spPr>
          <a:xfrm>
            <a:off x="3533712" y="5780696"/>
            <a:ext cx="2435280"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65" name="Text Placeholder 125">
            <a:extLst>
              <a:ext uri="{FF2B5EF4-FFF2-40B4-BE49-F238E27FC236}">
                <a16:creationId xmlns:a16="http://schemas.microsoft.com/office/drawing/2014/main" id="{7E5EC5D5-1072-FF4B-868F-61B33797EC8E}"/>
              </a:ext>
            </a:extLst>
          </p:cNvPr>
          <p:cNvSpPr>
            <a:spLocks noGrp="1"/>
          </p:cNvSpPr>
          <p:nvPr>
            <p:ph type="body" sz="quarter" idx="36" hasCustomPrompt="1"/>
          </p:nvPr>
        </p:nvSpPr>
        <p:spPr>
          <a:xfrm>
            <a:off x="3533717" y="5989413"/>
            <a:ext cx="2435279"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66" name="Graphic 23">
            <a:extLst>
              <a:ext uri="{FF2B5EF4-FFF2-40B4-BE49-F238E27FC236}">
                <a16:creationId xmlns:a16="http://schemas.microsoft.com/office/drawing/2014/main" id="{7F64D991-CFEF-194E-9C13-6AEC2B5F1294}"/>
              </a:ext>
            </a:extLst>
          </p:cNvPr>
          <p:cNvGrpSpPr/>
          <p:nvPr userDrawn="1"/>
        </p:nvGrpSpPr>
        <p:grpSpPr>
          <a:xfrm>
            <a:off x="3290925" y="5818918"/>
            <a:ext cx="167312" cy="125482"/>
            <a:chOff x="4286250" y="3143250"/>
            <a:chExt cx="571500" cy="571500"/>
          </a:xfrm>
          <a:solidFill>
            <a:srgbClr val="7ABAB1"/>
          </a:solidFill>
        </p:grpSpPr>
        <p:sp>
          <p:nvSpPr>
            <p:cNvPr id="67" name="Freeform: Shape 7">
              <a:extLst>
                <a:ext uri="{FF2B5EF4-FFF2-40B4-BE49-F238E27FC236}">
                  <a16:creationId xmlns:a16="http://schemas.microsoft.com/office/drawing/2014/main" id="{B366A3D2-5943-F741-85F3-7116EDBD7346}"/>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68" name="Freeform: Shape 8">
              <a:extLst>
                <a:ext uri="{FF2B5EF4-FFF2-40B4-BE49-F238E27FC236}">
                  <a16:creationId xmlns:a16="http://schemas.microsoft.com/office/drawing/2014/main" id="{9234D7F3-0415-F94B-8DD2-1BC799C35598}"/>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69" name="Freeform: Shape 9">
              <a:extLst>
                <a:ext uri="{FF2B5EF4-FFF2-40B4-BE49-F238E27FC236}">
                  <a16:creationId xmlns:a16="http://schemas.microsoft.com/office/drawing/2014/main" id="{6B2FE7F4-BAC1-0D40-8EA1-A62E8EC3CC7A}"/>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70" name="Freeform: Shape 10">
              <a:extLst>
                <a:ext uri="{FF2B5EF4-FFF2-40B4-BE49-F238E27FC236}">
                  <a16:creationId xmlns:a16="http://schemas.microsoft.com/office/drawing/2014/main" id="{88A3EC38-877B-A743-BBAB-7432774BB817}"/>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71" name="Freeform: Shape 11">
              <a:extLst>
                <a:ext uri="{FF2B5EF4-FFF2-40B4-BE49-F238E27FC236}">
                  <a16:creationId xmlns:a16="http://schemas.microsoft.com/office/drawing/2014/main" id="{4E406D4C-F0BC-1B48-818B-AA50E41E7114}"/>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72" name="Graphic 12">
            <a:extLst>
              <a:ext uri="{FF2B5EF4-FFF2-40B4-BE49-F238E27FC236}">
                <a16:creationId xmlns:a16="http://schemas.microsoft.com/office/drawing/2014/main" id="{1F5E9EAF-3180-1945-A496-9A15DA37FB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301127" y="6043576"/>
            <a:ext cx="194135" cy="93600"/>
          </a:xfrm>
          <a:prstGeom prst="rect">
            <a:avLst/>
          </a:prstGeom>
        </p:spPr>
      </p:pic>
      <p:sp>
        <p:nvSpPr>
          <p:cNvPr id="73" name="Text Placeholder 125">
            <a:extLst>
              <a:ext uri="{FF2B5EF4-FFF2-40B4-BE49-F238E27FC236}">
                <a16:creationId xmlns:a16="http://schemas.microsoft.com/office/drawing/2014/main" id="{EDECDADA-F0D9-BD4A-99BE-7E0FA10795D7}"/>
              </a:ext>
            </a:extLst>
          </p:cNvPr>
          <p:cNvSpPr>
            <a:spLocks noGrp="1"/>
          </p:cNvSpPr>
          <p:nvPr>
            <p:ph type="body" sz="quarter" idx="37" hasCustomPrompt="1"/>
          </p:nvPr>
        </p:nvSpPr>
        <p:spPr>
          <a:xfrm>
            <a:off x="3280542" y="2170883"/>
            <a:ext cx="2688455" cy="3512870"/>
          </a:xfrm>
          <a:prstGeom prst="rect">
            <a:avLst/>
          </a:prstGeom>
        </p:spPr>
        <p:txBody>
          <a:bodyPr lIns="0" tIns="46800" rIns="0">
            <a:noAutofit/>
          </a:bodyPr>
          <a:lstStyle>
            <a:lvl1pPr marL="0" indent="0">
              <a:lnSpc>
                <a:spcPct val="100000"/>
              </a:lnSpc>
              <a:buNone/>
              <a:defRPr sz="9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74" name="Straight Connector 14">
            <a:extLst>
              <a:ext uri="{FF2B5EF4-FFF2-40B4-BE49-F238E27FC236}">
                <a16:creationId xmlns:a16="http://schemas.microsoft.com/office/drawing/2014/main" id="{4BE8BA91-2374-8F43-9E4F-CED99BE48FA0}"/>
              </a:ext>
            </a:extLst>
          </p:cNvPr>
          <p:cNvCxnSpPr>
            <a:cxnSpLocks/>
          </p:cNvCxnSpPr>
          <p:nvPr userDrawn="1"/>
        </p:nvCxnSpPr>
        <p:spPr>
          <a:xfrm>
            <a:off x="3280541" y="2109828"/>
            <a:ext cx="268845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75" name="Picture Placeholder 8">
            <a:extLst>
              <a:ext uri="{FF2B5EF4-FFF2-40B4-BE49-F238E27FC236}">
                <a16:creationId xmlns:a16="http://schemas.microsoft.com/office/drawing/2014/main" id="{09481F62-6B0F-4246-AF2A-26ACF877A112}"/>
              </a:ext>
            </a:extLst>
          </p:cNvPr>
          <p:cNvSpPr>
            <a:spLocks noGrp="1" noChangeAspect="1"/>
          </p:cNvSpPr>
          <p:nvPr>
            <p:ph type="pic" sz="quarter" idx="38" hasCustomPrompt="1"/>
          </p:nvPr>
        </p:nvSpPr>
        <p:spPr>
          <a:xfrm>
            <a:off x="6275955" y="1256480"/>
            <a:ext cx="1024135" cy="751896"/>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76" name="Text Placeholder 122">
            <a:extLst>
              <a:ext uri="{FF2B5EF4-FFF2-40B4-BE49-F238E27FC236}">
                <a16:creationId xmlns:a16="http://schemas.microsoft.com/office/drawing/2014/main" id="{A3832C5D-AA33-3245-AF38-5FAF3062B29E}"/>
              </a:ext>
            </a:extLst>
          </p:cNvPr>
          <p:cNvSpPr>
            <a:spLocks noGrp="1"/>
          </p:cNvSpPr>
          <p:nvPr>
            <p:ph type="body" sz="quarter" idx="39" hasCustomPrompt="1"/>
          </p:nvPr>
        </p:nvSpPr>
        <p:spPr>
          <a:xfrm>
            <a:off x="7327377" y="1430248"/>
            <a:ext cx="1521388"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77" name="Text Placeholder 125">
            <a:extLst>
              <a:ext uri="{FF2B5EF4-FFF2-40B4-BE49-F238E27FC236}">
                <a16:creationId xmlns:a16="http://schemas.microsoft.com/office/drawing/2014/main" id="{F16D7164-59A1-4745-8CCF-F0AB2B23D14A}"/>
              </a:ext>
            </a:extLst>
          </p:cNvPr>
          <p:cNvSpPr>
            <a:spLocks noGrp="1"/>
          </p:cNvSpPr>
          <p:nvPr>
            <p:ph type="body" sz="quarter" idx="40" hasCustomPrompt="1"/>
          </p:nvPr>
        </p:nvSpPr>
        <p:spPr>
          <a:xfrm>
            <a:off x="6518737" y="5780696"/>
            <a:ext cx="2435280"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78" name="Text Placeholder 125">
            <a:extLst>
              <a:ext uri="{FF2B5EF4-FFF2-40B4-BE49-F238E27FC236}">
                <a16:creationId xmlns:a16="http://schemas.microsoft.com/office/drawing/2014/main" id="{DBBB9452-1C31-674F-BFFA-E13404F3B3CF}"/>
              </a:ext>
            </a:extLst>
          </p:cNvPr>
          <p:cNvSpPr>
            <a:spLocks noGrp="1"/>
          </p:cNvSpPr>
          <p:nvPr>
            <p:ph type="body" sz="quarter" idx="41" hasCustomPrompt="1"/>
          </p:nvPr>
        </p:nvSpPr>
        <p:spPr>
          <a:xfrm>
            <a:off x="6518742" y="5989413"/>
            <a:ext cx="2435279"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79" name="Graphic 23">
            <a:extLst>
              <a:ext uri="{FF2B5EF4-FFF2-40B4-BE49-F238E27FC236}">
                <a16:creationId xmlns:a16="http://schemas.microsoft.com/office/drawing/2014/main" id="{2DDCF6B6-A859-B147-B8F1-AD0D12477590}"/>
              </a:ext>
            </a:extLst>
          </p:cNvPr>
          <p:cNvGrpSpPr/>
          <p:nvPr userDrawn="1"/>
        </p:nvGrpSpPr>
        <p:grpSpPr>
          <a:xfrm>
            <a:off x="6275951" y="5818918"/>
            <a:ext cx="167312" cy="125482"/>
            <a:chOff x="4286250" y="3143250"/>
            <a:chExt cx="571500" cy="571500"/>
          </a:xfrm>
          <a:solidFill>
            <a:srgbClr val="7ABAB1"/>
          </a:solidFill>
        </p:grpSpPr>
        <p:sp>
          <p:nvSpPr>
            <p:cNvPr id="80" name="Freeform: Shape 7">
              <a:extLst>
                <a:ext uri="{FF2B5EF4-FFF2-40B4-BE49-F238E27FC236}">
                  <a16:creationId xmlns:a16="http://schemas.microsoft.com/office/drawing/2014/main" id="{AE7BB8C6-A8F2-9C44-B49E-3DFFBCCD0C6F}"/>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81" name="Freeform: Shape 8">
              <a:extLst>
                <a:ext uri="{FF2B5EF4-FFF2-40B4-BE49-F238E27FC236}">
                  <a16:creationId xmlns:a16="http://schemas.microsoft.com/office/drawing/2014/main" id="{34355B76-3D54-5747-8A61-58FB32ADBC8E}"/>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82" name="Freeform: Shape 9">
              <a:extLst>
                <a:ext uri="{FF2B5EF4-FFF2-40B4-BE49-F238E27FC236}">
                  <a16:creationId xmlns:a16="http://schemas.microsoft.com/office/drawing/2014/main" id="{CAF0F607-9E31-EC42-A1A4-DC52EC879287}"/>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83" name="Freeform: Shape 10">
              <a:extLst>
                <a:ext uri="{FF2B5EF4-FFF2-40B4-BE49-F238E27FC236}">
                  <a16:creationId xmlns:a16="http://schemas.microsoft.com/office/drawing/2014/main" id="{05CF42EC-2BE1-4D4B-AEA2-FEDE90396A3C}"/>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84" name="Freeform: Shape 11">
              <a:extLst>
                <a:ext uri="{FF2B5EF4-FFF2-40B4-BE49-F238E27FC236}">
                  <a16:creationId xmlns:a16="http://schemas.microsoft.com/office/drawing/2014/main" id="{4C7677F6-1130-4649-BBAC-A689199E2E79}"/>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85" name="Graphic 12">
            <a:extLst>
              <a:ext uri="{FF2B5EF4-FFF2-40B4-BE49-F238E27FC236}">
                <a16:creationId xmlns:a16="http://schemas.microsoft.com/office/drawing/2014/main" id="{30D0E8C1-E361-9244-B1D0-59B7184B7B6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86153" y="6043576"/>
            <a:ext cx="194135" cy="93600"/>
          </a:xfrm>
          <a:prstGeom prst="rect">
            <a:avLst/>
          </a:prstGeom>
        </p:spPr>
      </p:pic>
      <p:sp>
        <p:nvSpPr>
          <p:cNvPr id="86" name="Text Placeholder 125">
            <a:extLst>
              <a:ext uri="{FF2B5EF4-FFF2-40B4-BE49-F238E27FC236}">
                <a16:creationId xmlns:a16="http://schemas.microsoft.com/office/drawing/2014/main" id="{0C494D7E-8E4E-F14B-91FC-364BE546E5C9}"/>
              </a:ext>
            </a:extLst>
          </p:cNvPr>
          <p:cNvSpPr>
            <a:spLocks noGrp="1"/>
          </p:cNvSpPr>
          <p:nvPr>
            <p:ph type="body" sz="quarter" idx="42" hasCustomPrompt="1"/>
          </p:nvPr>
        </p:nvSpPr>
        <p:spPr>
          <a:xfrm>
            <a:off x="6265567" y="2170883"/>
            <a:ext cx="2688455" cy="3512870"/>
          </a:xfrm>
          <a:prstGeom prst="rect">
            <a:avLst/>
          </a:prstGeom>
        </p:spPr>
        <p:txBody>
          <a:bodyPr lIns="0" tIns="46800" rIns="0">
            <a:noAutofit/>
          </a:bodyPr>
          <a:lstStyle>
            <a:lvl1pPr marL="0" indent="0">
              <a:lnSpc>
                <a:spcPct val="100000"/>
              </a:lnSpc>
              <a:buNone/>
              <a:defRPr sz="9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87" name="Straight Connector 14">
            <a:extLst>
              <a:ext uri="{FF2B5EF4-FFF2-40B4-BE49-F238E27FC236}">
                <a16:creationId xmlns:a16="http://schemas.microsoft.com/office/drawing/2014/main" id="{DF848A09-FD4E-0B45-AEB5-D6FDDA252E2B}"/>
              </a:ext>
            </a:extLst>
          </p:cNvPr>
          <p:cNvCxnSpPr>
            <a:cxnSpLocks/>
          </p:cNvCxnSpPr>
          <p:nvPr userDrawn="1"/>
        </p:nvCxnSpPr>
        <p:spPr>
          <a:xfrm>
            <a:off x="6265566" y="2109828"/>
            <a:ext cx="268845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88" name="Picture Placeholder 8">
            <a:extLst>
              <a:ext uri="{FF2B5EF4-FFF2-40B4-BE49-F238E27FC236}">
                <a16:creationId xmlns:a16="http://schemas.microsoft.com/office/drawing/2014/main" id="{5AFBEF38-FCDC-0D48-AE45-8F0FD8888F76}"/>
              </a:ext>
            </a:extLst>
          </p:cNvPr>
          <p:cNvSpPr>
            <a:spLocks noGrp="1" noChangeAspect="1"/>
          </p:cNvSpPr>
          <p:nvPr>
            <p:ph type="pic" sz="quarter" idx="43" hasCustomPrompt="1"/>
          </p:nvPr>
        </p:nvSpPr>
        <p:spPr>
          <a:xfrm>
            <a:off x="9230753" y="1256480"/>
            <a:ext cx="1024135" cy="751896"/>
          </a:xfrm>
          <a:prstGeom prst="rect">
            <a:avLst/>
          </a:prstGeom>
        </p:spPr>
        <p:txBody>
          <a:bodyPr anchor="ctr"/>
          <a:lstStyle>
            <a:lvl1pPr marL="0" indent="0" algn="ctr">
              <a:buNone/>
              <a:defRPr sz="900"/>
            </a:lvl1pPr>
            <a:lvl2pPr marL="342875" indent="0" algn="l">
              <a:buNone/>
              <a:defRPr sz="900">
                <a:solidFill>
                  <a:schemeClr val="tx1"/>
                </a:solidFill>
                <a:latin typeface="Brandon Grotesque Light" panose="020B0303020203060202" pitchFamily="34" charset="0"/>
              </a:defRPr>
            </a:lvl2pPr>
          </a:lstStyle>
          <a:p>
            <a:pPr lvl="0"/>
            <a:r>
              <a:rPr lang="en-AU">
                <a:latin typeface="Brandon Grotesque Light" panose="020B0303020203060202" pitchFamily="34" charset="0"/>
              </a:rPr>
              <a:t>CLICK ICON TO</a:t>
            </a:r>
          </a:p>
          <a:p>
            <a:pPr lvl="0"/>
            <a:r>
              <a:rPr lang="en-AU">
                <a:latin typeface="Brandon Grotesque Light" panose="020B0303020203060202" pitchFamily="34" charset="0"/>
              </a:rPr>
              <a:t>ADD PICTURE</a:t>
            </a:r>
            <a:endParaRPr lang="en-AU"/>
          </a:p>
        </p:txBody>
      </p:sp>
      <p:sp>
        <p:nvSpPr>
          <p:cNvPr id="89" name="Text Placeholder 122">
            <a:extLst>
              <a:ext uri="{FF2B5EF4-FFF2-40B4-BE49-F238E27FC236}">
                <a16:creationId xmlns:a16="http://schemas.microsoft.com/office/drawing/2014/main" id="{B7133B37-421B-2E4C-B6DB-5CF796EB103F}"/>
              </a:ext>
            </a:extLst>
          </p:cNvPr>
          <p:cNvSpPr>
            <a:spLocks noGrp="1"/>
          </p:cNvSpPr>
          <p:nvPr>
            <p:ph type="body" sz="quarter" idx="44" hasCustomPrompt="1"/>
          </p:nvPr>
        </p:nvSpPr>
        <p:spPr>
          <a:xfrm>
            <a:off x="10282171" y="1430248"/>
            <a:ext cx="1521388" cy="684818"/>
          </a:xfrm>
          <a:prstGeom prst="rect">
            <a:avLst/>
          </a:prstGeom>
        </p:spPr>
        <p:txBody>
          <a:bodyPr anchor="b"/>
          <a:lstStyle>
            <a:lvl1pPr marL="0" indent="0">
              <a:spcBef>
                <a:spcPts val="0"/>
              </a:spcBef>
              <a:buNone/>
              <a:defRPr sz="1200" b="0" spc="0">
                <a:solidFill>
                  <a:srgbClr val="7ABAB1"/>
                </a:solidFill>
                <a:latin typeface="Brandon Grotesque Light" panose="020B0303020203060202" pitchFamily="34" charset="0"/>
              </a:defRPr>
            </a:lvl1pPr>
          </a:lstStyle>
          <a:p>
            <a:pPr lvl="0"/>
            <a:r>
              <a:rPr lang="en-US" dirty="0"/>
              <a:t>EDIT </a:t>
            </a:r>
          </a:p>
          <a:p>
            <a:pPr lvl="0"/>
            <a:r>
              <a:rPr lang="en-US" dirty="0"/>
              <a:t>TEXT</a:t>
            </a:r>
          </a:p>
        </p:txBody>
      </p:sp>
      <p:sp>
        <p:nvSpPr>
          <p:cNvPr id="90" name="Text Placeholder 125">
            <a:extLst>
              <a:ext uri="{FF2B5EF4-FFF2-40B4-BE49-F238E27FC236}">
                <a16:creationId xmlns:a16="http://schemas.microsoft.com/office/drawing/2014/main" id="{479B1B50-6C70-4142-B69A-03433DA69B6A}"/>
              </a:ext>
            </a:extLst>
          </p:cNvPr>
          <p:cNvSpPr>
            <a:spLocks noGrp="1"/>
          </p:cNvSpPr>
          <p:nvPr>
            <p:ph type="body" sz="quarter" idx="45" hasCustomPrompt="1"/>
          </p:nvPr>
        </p:nvSpPr>
        <p:spPr>
          <a:xfrm>
            <a:off x="9473535" y="5780696"/>
            <a:ext cx="2435280"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Phone</a:t>
            </a:r>
          </a:p>
        </p:txBody>
      </p:sp>
      <p:sp>
        <p:nvSpPr>
          <p:cNvPr id="91" name="Text Placeholder 125">
            <a:extLst>
              <a:ext uri="{FF2B5EF4-FFF2-40B4-BE49-F238E27FC236}">
                <a16:creationId xmlns:a16="http://schemas.microsoft.com/office/drawing/2014/main" id="{CB0E079B-F99D-E141-B2DA-B47DD1BF747D}"/>
              </a:ext>
            </a:extLst>
          </p:cNvPr>
          <p:cNvSpPr>
            <a:spLocks noGrp="1"/>
          </p:cNvSpPr>
          <p:nvPr>
            <p:ph type="body" sz="quarter" idx="46" hasCustomPrompt="1"/>
          </p:nvPr>
        </p:nvSpPr>
        <p:spPr>
          <a:xfrm>
            <a:off x="9473538" y="5989413"/>
            <a:ext cx="2435279" cy="162039"/>
          </a:xfrm>
          <a:prstGeom prst="rect">
            <a:avLst/>
          </a:prstGeom>
        </p:spPr>
        <p:txBody>
          <a:bodyPr>
            <a:noAutofit/>
          </a:bodyPr>
          <a:lstStyle>
            <a:lvl1pPr marL="0" indent="0">
              <a:buNone/>
              <a:defRPr sz="675" b="1" cap="none" spc="0" baseline="0">
                <a:solidFill>
                  <a:srgbClr val="7ABAB1"/>
                </a:solidFill>
                <a:latin typeface="Roboto Light" pitchFamily="2" charset="0"/>
                <a:ea typeface="Roboto Light" pitchFamily="2" charset="0"/>
              </a:defRPr>
            </a:lvl1pPr>
            <a:lvl2pPr>
              <a:defRPr sz="750" b="0">
                <a:solidFill>
                  <a:schemeClr val="accent1"/>
                </a:solidFill>
                <a:latin typeface="+mn-lt"/>
              </a:defRPr>
            </a:lvl2pPr>
          </a:lstStyle>
          <a:p>
            <a:pPr lvl="0"/>
            <a:r>
              <a:rPr lang="en-US" dirty="0"/>
              <a:t>Email</a:t>
            </a:r>
          </a:p>
        </p:txBody>
      </p:sp>
      <p:grpSp>
        <p:nvGrpSpPr>
          <p:cNvPr id="92" name="Graphic 23">
            <a:extLst>
              <a:ext uri="{FF2B5EF4-FFF2-40B4-BE49-F238E27FC236}">
                <a16:creationId xmlns:a16="http://schemas.microsoft.com/office/drawing/2014/main" id="{D2C70F52-C3D2-8041-9E59-7E5286EA659A}"/>
              </a:ext>
            </a:extLst>
          </p:cNvPr>
          <p:cNvGrpSpPr/>
          <p:nvPr userDrawn="1"/>
        </p:nvGrpSpPr>
        <p:grpSpPr>
          <a:xfrm>
            <a:off x="9230747" y="5818918"/>
            <a:ext cx="167312" cy="125482"/>
            <a:chOff x="4286250" y="3143250"/>
            <a:chExt cx="571500" cy="571500"/>
          </a:xfrm>
          <a:solidFill>
            <a:srgbClr val="7ABAB1"/>
          </a:solidFill>
        </p:grpSpPr>
        <p:sp>
          <p:nvSpPr>
            <p:cNvPr id="93" name="Freeform: Shape 7">
              <a:extLst>
                <a:ext uri="{FF2B5EF4-FFF2-40B4-BE49-F238E27FC236}">
                  <a16:creationId xmlns:a16="http://schemas.microsoft.com/office/drawing/2014/main" id="{D2520355-7920-9745-9BC5-74A6CEC9D650}"/>
                </a:ext>
              </a:extLst>
            </p:cNvPr>
            <p:cNvSpPr/>
            <p:nvPr/>
          </p:nvSpPr>
          <p:spPr>
            <a:xfrm>
              <a:off x="4287917" y="3145155"/>
              <a:ext cx="561975" cy="561975"/>
            </a:xfrm>
            <a:custGeom>
              <a:avLst/>
              <a:gdLst>
                <a:gd name="connsiteX0" fmla="*/ 67866 w 561975"/>
                <a:gd name="connsiteY0" fmla="*/ 320040 h 561975"/>
                <a:gd name="connsiteX1" fmla="*/ 247888 w 561975"/>
                <a:gd name="connsiteY1" fmla="*/ 500063 h 561975"/>
                <a:gd name="connsiteX2" fmla="*/ 542211 w 561975"/>
                <a:gd name="connsiteY2" fmla="*/ 500063 h 561975"/>
                <a:gd name="connsiteX3" fmla="*/ 549831 w 561975"/>
                <a:gd name="connsiteY3" fmla="*/ 492443 h 561975"/>
                <a:gd name="connsiteX4" fmla="*/ 549831 w 561975"/>
                <a:gd name="connsiteY4" fmla="*/ 444818 h 561975"/>
                <a:gd name="connsiteX5" fmla="*/ 463153 w 561975"/>
                <a:gd name="connsiteY5" fmla="*/ 358140 h 561975"/>
                <a:gd name="connsiteX6" fmla="*/ 415528 w 561975"/>
                <a:gd name="connsiteY6" fmla="*/ 358140 h 561975"/>
                <a:gd name="connsiteX7" fmla="*/ 379333 w 561975"/>
                <a:gd name="connsiteY7" fmla="*/ 394335 h 561975"/>
                <a:gd name="connsiteX8" fmla="*/ 320278 w 561975"/>
                <a:gd name="connsiteY8" fmla="*/ 394335 h 561975"/>
                <a:gd name="connsiteX9" fmla="*/ 174546 w 561975"/>
                <a:gd name="connsiteY9" fmla="*/ 246698 h 561975"/>
                <a:gd name="connsiteX10" fmla="*/ 174546 w 561975"/>
                <a:gd name="connsiteY10" fmla="*/ 187643 h 561975"/>
                <a:gd name="connsiteX11" fmla="*/ 210741 w 561975"/>
                <a:gd name="connsiteY11" fmla="*/ 151448 h 561975"/>
                <a:gd name="connsiteX12" fmla="*/ 210741 w 561975"/>
                <a:gd name="connsiteY12" fmla="*/ 103823 h 561975"/>
                <a:gd name="connsiteX13" fmla="*/ 123111 w 561975"/>
                <a:gd name="connsiteY13" fmla="*/ 17145 h 561975"/>
                <a:gd name="connsiteX14" fmla="*/ 75486 w 561975"/>
                <a:gd name="connsiteY14" fmla="*/ 17145 h 561975"/>
                <a:gd name="connsiteX15" fmla="*/ 67866 w 561975"/>
                <a:gd name="connsiteY15" fmla="*/ 24765 h 561975"/>
                <a:gd name="connsiteX16" fmla="*/ 67866 w 561975"/>
                <a:gd name="connsiteY16" fmla="*/ 32004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5" h="561975">
                  <a:moveTo>
                    <a:pt x="67866" y="320040"/>
                  </a:moveTo>
                  <a:lnTo>
                    <a:pt x="247888" y="500063"/>
                  </a:lnTo>
                  <a:cubicBezTo>
                    <a:pt x="328851" y="581025"/>
                    <a:pt x="461248" y="581025"/>
                    <a:pt x="542211" y="500063"/>
                  </a:cubicBezTo>
                  <a:lnTo>
                    <a:pt x="549831" y="492443"/>
                  </a:lnTo>
                  <a:cubicBezTo>
                    <a:pt x="563166" y="479108"/>
                    <a:pt x="563166" y="458153"/>
                    <a:pt x="549831" y="444818"/>
                  </a:cubicBezTo>
                  <a:lnTo>
                    <a:pt x="463153" y="358140"/>
                  </a:lnTo>
                  <a:cubicBezTo>
                    <a:pt x="449818" y="344805"/>
                    <a:pt x="428863" y="344805"/>
                    <a:pt x="415528" y="358140"/>
                  </a:cubicBezTo>
                  <a:lnTo>
                    <a:pt x="379333" y="394335"/>
                  </a:lnTo>
                  <a:cubicBezTo>
                    <a:pt x="363141" y="410528"/>
                    <a:pt x="336471" y="410528"/>
                    <a:pt x="320278" y="394335"/>
                  </a:cubicBezTo>
                  <a:lnTo>
                    <a:pt x="174546" y="246698"/>
                  </a:lnTo>
                  <a:cubicBezTo>
                    <a:pt x="158353" y="230505"/>
                    <a:pt x="158353" y="203835"/>
                    <a:pt x="174546" y="187643"/>
                  </a:cubicBezTo>
                  <a:lnTo>
                    <a:pt x="210741" y="151448"/>
                  </a:lnTo>
                  <a:cubicBezTo>
                    <a:pt x="224076" y="138113"/>
                    <a:pt x="224076" y="117158"/>
                    <a:pt x="210741" y="103823"/>
                  </a:cubicBezTo>
                  <a:lnTo>
                    <a:pt x="123111" y="17145"/>
                  </a:lnTo>
                  <a:cubicBezTo>
                    <a:pt x="109776" y="3810"/>
                    <a:pt x="88821" y="3810"/>
                    <a:pt x="75486" y="17145"/>
                  </a:cubicBezTo>
                  <a:lnTo>
                    <a:pt x="67866" y="24765"/>
                  </a:lnTo>
                  <a:cubicBezTo>
                    <a:pt x="-13097" y="105728"/>
                    <a:pt x="-13097" y="238125"/>
                    <a:pt x="67866" y="320040"/>
                  </a:cubicBezTo>
                </a:path>
              </a:pathLst>
            </a:custGeom>
            <a:grpFill/>
            <a:ln w="9525" cap="flat">
              <a:noFill/>
              <a:prstDash val="solid"/>
              <a:miter/>
            </a:ln>
          </p:spPr>
          <p:txBody>
            <a:bodyPr rtlCol="0" anchor="ctr"/>
            <a:lstStyle/>
            <a:p>
              <a:endParaRPr lang="en-AU" sz="1350"/>
            </a:p>
          </p:txBody>
        </p:sp>
        <p:sp>
          <p:nvSpPr>
            <p:cNvPr id="94" name="Freeform: Shape 8">
              <a:extLst>
                <a:ext uri="{FF2B5EF4-FFF2-40B4-BE49-F238E27FC236}">
                  <a16:creationId xmlns:a16="http://schemas.microsoft.com/office/drawing/2014/main" id="{1500D9CF-AD5C-BE47-9745-98AAD6D1BFF5}"/>
                </a:ext>
              </a:extLst>
            </p:cNvPr>
            <p:cNvSpPr/>
            <p:nvPr/>
          </p:nvSpPr>
          <p:spPr>
            <a:xfrm>
              <a:off x="4279344" y="3136106"/>
              <a:ext cx="581025" cy="581025"/>
            </a:xfrm>
            <a:custGeom>
              <a:avLst/>
              <a:gdLst>
                <a:gd name="connsiteX0" fmla="*/ 404098 w 581025"/>
                <a:gd name="connsiteY0" fmla="*/ 578644 h 581025"/>
                <a:gd name="connsiteX1" fmla="*/ 404098 w 581025"/>
                <a:gd name="connsiteY1" fmla="*/ 578644 h 581025"/>
                <a:gd name="connsiteX2" fmla="*/ 250746 w 581025"/>
                <a:gd name="connsiteY2" fmla="*/ 514826 h 581025"/>
                <a:gd name="connsiteX3" fmla="*/ 70723 w 581025"/>
                <a:gd name="connsiteY3" fmla="*/ 334804 h 581025"/>
                <a:gd name="connsiteX4" fmla="*/ 70723 w 581025"/>
                <a:gd name="connsiteY4" fmla="*/ 27146 h 581025"/>
                <a:gd name="connsiteX5" fmla="*/ 78343 w 581025"/>
                <a:gd name="connsiteY5" fmla="*/ 19526 h 581025"/>
                <a:gd name="connsiteX6" fmla="*/ 108823 w 581025"/>
                <a:gd name="connsiteY6" fmla="*/ 7144 h 581025"/>
                <a:gd name="connsiteX7" fmla="*/ 139303 w 581025"/>
                <a:gd name="connsiteY7" fmla="*/ 19526 h 581025"/>
                <a:gd name="connsiteX8" fmla="*/ 225981 w 581025"/>
                <a:gd name="connsiteY8" fmla="*/ 106204 h 581025"/>
                <a:gd name="connsiteX9" fmla="*/ 225981 w 581025"/>
                <a:gd name="connsiteY9" fmla="*/ 166211 h 581025"/>
                <a:gd name="connsiteX10" fmla="*/ 189786 w 581025"/>
                <a:gd name="connsiteY10" fmla="*/ 202406 h 581025"/>
                <a:gd name="connsiteX11" fmla="*/ 189786 w 581025"/>
                <a:gd name="connsiteY11" fmla="*/ 249079 h 581025"/>
                <a:gd name="connsiteX12" fmla="*/ 336471 w 581025"/>
                <a:gd name="connsiteY12" fmla="*/ 396716 h 581025"/>
                <a:gd name="connsiteX13" fmla="*/ 383143 w 581025"/>
                <a:gd name="connsiteY13" fmla="*/ 396716 h 581025"/>
                <a:gd name="connsiteX14" fmla="*/ 419338 w 581025"/>
                <a:gd name="connsiteY14" fmla="*/ 360521 h 581025"/>
                <a:gd name="connsiteX15" fmla="*/ 449818 w 581025"/>
                <a:gd name="connsiteY15" fmla="*/ 348139 h 581025"/>
                <a:gd name="connsiteX16" fmla="*/ 480298 w 581025"/>
                <a:gd name="connsiteY16" fmla="*/ 360521 h 581025"/>
                <a:gd name="connsiteX17" fmla="*/ 566976 w 581025"/>
                <a:gd name="connsiteY17" fmla="*/ 447199 h 581025"/>
                <a:gd name="connsiteX18" fmla="*/ 579358 w 581025"/>
                <a:gd name="connsiteY18" fmla="*/ 477679 h 581025"/>
                <a:gd name="connsiteX19" fmla="*/ 566976 w 581025"/>
                <a:gd name="connsiteY19" fmla="*/ 508159 h 581025"/>
                <a:gd name="connsiteX20" fmla="*/ 559356 w 581025"/>
                <a:gd name="connsiteY20" fmla="*/ 515779 h 581025"/>
                <a:gd name="connsiteX21" fmla="*/ 404098 w 581025"/>
                <a:gd name="connsiteY21" fmla="*/ 578644 h 581025"/>
                <a:gd name="connsiteX22" fmla="*/ 108823 w 581025"/>
                <a:gd name="connsiteY22" fmla="*/ 25241 h 581025"/>
                <a:gd name="connsiteX23" fmla="*/ 91678 w 581025"/>
                <a:gd name="connsiteY23" fmla="*/ 32861 h 581025"/>
                <a:gd name="connsiteX24" fmla="*/ 83106 w 581025"/>
                <a:gd name="connsiteY24" fmla="*/ 40481 h 581025"/>
                <a:gd name="connsiteX25" fmla="*/ 83106 w 581025"/>
                <a:gd name="connsiteY25" fmla="*/ 321469 h 581025"/>
                <a:gd name="connsiteX26" fmla="*/ 263128 w 581025"/>
                <a:gd name="connsiteY26" fmla="*/ 501491 h 581025"/>
                <a:gd name="connsiteX27" fmla="*/ 404098 w 581025"/>
                <a:gd name="connsiteY27" fmla="*/ 560546 h 581025"/>
                <a:gd name="connsiteX28" fmla="*/ 545068 w 581025"/>
                <a:gd name="connsiteY28" fmla="*/ 502444 h 581025"/>
                <a:gd name="connsiteX29" fmla="*/ 552688 w 581025"/>
                <a:gd name="connsiteY29" fmla="*/ 494824 h 581025"/>
                <a:gd name="connsiteX30" fmla="*/ 559356 w 581025"/>
                <a:gd name="connsiteY30" fmla="*/ 477679 h 581025"/>
                <a:gd name="connsiteX31" fmla="*/ 552688 w 581025"/>
                <a:gd name="connsiteY31" fmla="*/ 460534 h 581025"/>
                <a:gd name="connsiteX32" fmla="*/ 466011 w 581025"/>
                <a:gd name="connsiteY32" fmla="*/ 373856 h 581025"/>
                <a:gd name="connsiteX33" fmla="*/ 431721 w 581025"/>
                <a:gd name="connsiteY33" fmla="*/ 373856 h 581025"/>
                <a:gd name="connsiteX34" fmla="*/ 395526 w 581025"/>
                <a:gd name="connsiteY34" fmla="*/ 409099 h 581025"/>
                <a:gd name="connsiteX35" fmla="*/ 360283 w 581025"/>
                <a:gd name="connsiteY35" fmla="*/ 424339 h 581025"/>
                <a:gd name="connsiteX36" fmla="*/ 325041 w 581025"/>
                <a:gd name="connsiteY36" fmla="*/ 409099 h 581025"/>
                <a:gd name="connsiteX37" fmla="*/ 176451 w 581025"/>
                <a:gd name="connsiteY37" fmla="*/ 261461 h 581025"/>
                <a:gd name="connsiteX38" fmla="*/ 176451 w 581025"/>
                <a:gd name="connsiteY38" fmla="*/ 190024 h 581025"/>
                <a:gd name="connsiteX39" fmla="*/ 212646 w 581025"/>
                <a:gd name="connsiteY39" fmla="*/ 153829 h 581025"/>
                <a:gd name="connsiteX40" fmla="*/ 212646 w 581025"/>
                <a:gd name="connsiteY40" fmla="*/ 118586 h 581025"/>
                <a:gd name="connsiteX41" fmla="*/ 125968 w 581025"/>
                <a:gd name="connsiteY41" fmla="*/ 31909 h 581025"/>
                <a:gd name="connsiteX42" fmla="*/ 108823 w 581025"/>
                <a:gd name="connsiteY42" fmla="*/ 25241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81025" h="581025">
                  <a:moveTo>
                    <a:pt x="404098" y="578644"/>
                  </a:moveTo>
                  <a:lnTo>
                    <a:pt x="404098" y="578644"/>
                  </a:lnTo>
                  <a:cubicBezTo>
                    <a:pt x="345996" y="578644"/>
                    <a:pt x="291703" y="556736"/>
                    <a:pt x="250746" y="514826"/>
                  </a:cubicBezTo>
                  <a:lnTo>
                    <a:pt x="70723" y="334804"/>
                  </a:lnTo>
                  <a:cubicBezTo>
                    <a:pt x="-14049" y="250031"/>
                    <a:pt x="-14049" y="112871"/>
                    <a:pt x="70723" y="27146"/>
                  </a:cubicBezTo>
                  <a:lnTo>
                    <a:pt x="78343" y="19526"/>
                  </a:lnTo>
                  <a:cubicBezTo>
                    <a:pt x="85963" y="11906"/>
                    <a:pt x="97393" y="7144"/>
                    <a:pt x="108823" y="7144"/>
                  </a:cubicBezTo>
                  <a:cubicBezTo>
                    <a:pt x="120253" y="7144"/>
                    <a:pt x="130731" y="11906"/>
                    <a:pt x="139303" y="19526"/>
                  </a:cubicBezTo>
                  <a:lnTo>
                    <a:pt x="225981" y="106204"/>
                  </a:lnTo>
                  <a:cubicBezTo>
                    <a:pt x="243126" y="123349"/>
                    <a:pt x="243126" y="150019"/>
                    <a:pt x="225981" y="166211"/>
                  </a:cubicBezTo>
                  <a:lnTo>
                    <a:pt x="189786" y="202406"/>
                  </a:lnTo>
                  <a:cubicBezTo>
                    <a:pt x="177403" y="214789"/>
                    <a:pt x="177403" y="236696"/>
                    <a:pt x="189786" y="249079"/>
                  </a:cubicBezTo>
                  <a:lnTo>
                    <a:pt x="336471" y="396716"/>
                  </a:lnTo>
                  <a:cubicBezTo>
                    <a:pt x="348853" y="409099"/>
                    <a:pt x="370761" y="409099"/>
                    <a:pt x="383143" y="396716"/>
                  </a:cubicBezTo>
                  <a:lnTo>
                    <a:pt x="419338" y="360521"/>
                  </a:lnTo>
                  <a:cubicBezTo>
                    <a:pt x="426958" y="352901"/>
                    <a:pt x="438388" y="348139"/>
                    <a:pt x="449818" y="348139"/>
                  </a:cubicBezTo>
                  <a:cubicBezTo>
                    <a:pt x="461248" y="348139"/>
                    <a:pt x="471726" y="352901"/>
                    <a:pt x="480298" y="360521"/>
                  </a:cubicBezTo>
                  <a:lnTo>
                    <a:pt x="566976" y="447199"/>
                  </a:lnTo>
                  <a:cubicBezTo>
                    <a:pt x="574596" y="454819"/>
                    <a:pt x="579358" y="466249"/>
                    <a:pt x="579358" y="477679"/>
                  </a:cubicBezTo>
                  <a:cubicBezTo>
                    <a:pt x="579358" y="489109"/>
                    <a:pt x="574596" y="499586"/>
                    <a:pt x="566976" y="508159"/>
                  </a:cubicBezTo>
                  <a:lnTo>
                    <a:pt x="559356" y="515779"/>
                  </a:lnTo>
                  <a:cubicBezTo>
                    <a:pt x="515541" y="556736"/>
                    <a:pt x="461248" y="578644"/>
                    <a:pt x="404098" y="578644"/>
                  </a:cubicBezTo>
                  <a:moveTo>
                    <a:pt x="108823" y="25241"/>
                  </a:moveTo>
                  <a:cubicBezTo>
                    <a:pt x="102156" y="25241"/>
                    <a:pt x="96441" y="28099"/>
                    <a:pt x="91678" y="32861"/>
                  </a:cubicBezTo>
                  <a:lnTo>
                    <a:pt x="83106" y="40481"/>
                  </a:lnTo>
                  <a:cubicBezTo>
                    <a:pt x="5001" y="117634"/>
                    <a:pt x="5001" y="243364"/>
                    <a:pt x="83106" y="321469"/>
                  </a:cubicBezTo>
                  <a:lnTo>
                    <a:pt x="263128" y="501491"/>
                  </a:lnTo>
                  <a:cubicBezTo>
                    <a:pt x="301228" y="539591"/>
                    <a:pt x="351711" y="560546"/>
                    <a:pt x="404098" y="560546"/>
                  </a:cubicBezTo>
                  <a:cubicBezTo>
                    <a:pt x="457438" y="560546"/>
                    <a:pt x="507921" y="539591"/>
                    <a:pt x="545068" y="502444"/>
                  </a:cubicBezTo>
                  <a:lnTo>
                    <a:pt x="552688" y="494824"/>
                  </a:lnTo>
                  <a:cubicBezTo>
                    <a:pt x="557451" y="490061"/>
                    <a:pt x="559356" y="484346"/>
                    <a:pt x="559356" y="477679"/>
                  </a:cubicBezTo>
                  <a:cubicBezTo>
                    <a:pt x="559356" y="471011"/>
                    <a:pt x="556498" y="465296"/>
                    <a:pt x="552688" y="460534"/>
                  </a:cubicBezTo>
                  <a:lnTo>
                    <a:pt x="466011" y="373856"/>
                  </a:lnTo>
                  <a:cubicBezTo>
                    <a:pt x="457438" y="365284"/>
                    <a:pt x="440293" y="365284"/>
                    <a:pt x="431721" y="373856"/>
                  </a:cubicBezTo>
                  <a:lnTo>
                    <a:pt x="395526" y="409099"/>
                  </a:lnTo>
                  <a:cubicBezTo>
                    <a:pt x="386001" y="418624"/>
                    <a:pt x="373618" y="424339"/>
                    <a:pt x="360283" y="424339"/>
                  </a:cubicBezTo>
                  <a:cubicBezTo>
                    <a:pt x="346948" y="424339"/>
                    <a:pt x="334566" y="418624"/>
                    <a:pt x="325041" y="409099"/>
                  </a:cubicBezTo>
                  <a:lnTo>
                    <a:pt x="176451" y="261461"/>
                  </a:lnTo>
                  <a:cubicBezTo>
                    <a:pt x="156448" y="241459"/>
                    <a:pt x="156448" y="210026"/>
                    <a:pt x="176451" y="190024"/>
                  </a:cubicBezTo>
                  <a:lnTo>
                    <a:pt x="212646" y="153829"/>
                  </a:lnTo>
                  <a:cubicBezTo>
                    <a:pt x="222171" y="144304"/>
                    <a:pt x="222171" y="129064"/>
                    <a:pt x="212646" y="118586"/>
                  </a:cubicBezTo>
                  <a:lnTo>
                    <a:pt x="125968" y="31909"/>
                  </a:lnTo>
                  <a:cubicBezTo>
                    <a:pt x="121206" y="28099"/>
                    <a:pt x="114538" y="25241"/>
                    <a:pt x="108823" y="25241"/>
                  </a:cubicBezTo>
                </a:path>
              </a:pathLst>
            </a:custGeom>
            <a:grpFill/>
            <a:ln w="9525" cap="flat">
              <a:noFill/>
              <a:prstDash val="solid"/>
              <a:miter/>
            </a:ln>
          </p:spPr>
          <p:txBody>
            <a:bodyPr rtlCol="0" anchor="ctr"/>
            <a:lstStyle/>
            <a:p>
              <a:endParaRPr lang="en-AU" sz="1350"/>
            </a:p>
          </p:txBody>
        </p:sp>
        <p:sp>
          <p:nvSpPr>
            <p:cNvPr id="95" name="Freeform: Shape 9">
              <a:extLst>
                <a:ext uri="{FF2B5EF4-FFF2-40B4-BE49-F238E27FC236}">
                  <a16:creationId xmlns:a16="http://schemas.microsoft.com/office/drawing/2014/main" id="{B8A94A46-1B90-3743-A1AE-72FF16D6FB89}"/>
                </a:ext>
              </a:extLst>
            </p:cNvPr>
            <p:cNvSpPr/>
            <p:nvPr/>
          </p:nvSpPr>
          <p:spPr>
            <a:xfrm>
              <a:off x="4662964" y="3477339"/>
              <a:ext cx="200025" cy="190500"/>
            </a:xfrm>
            <a:custGeom>
              <a:avLst/>
              <a:gdLst>
                <a:gd name="connsiteX0" fmla="*/ 181451 w 200025"/>
                <a:gd name="connsiteY0" fmla="*/ 165973 h 190500"/>
                <a:gd name="connsiteX1" fmla="*/ 173831 w 200025"/>
                <a:gd name="connsiteY1" fmla="*/ 173593 h 190500"/>
                <a:gd name="connsiteX2" fmla="*/ 158591 w 200025"/>
                <a:gd name="connsiteY2" fmla="*/ 187881 h 190500"/>
                <a:gd name="connsiteX3" fmla="*/ 152876 w 200025"/>
                <a:gd name="connsiteY3" fmla="*/ 192643 h 190500"/>
                <a:gd name="connsiteX4" fmla="*/ 7144 w 200025"/>
                <a:gd name="connsiteY4" fmla="*/ 47863 h 190500"/>
                <a:gd name="connsiteX5" fmla="*/ 35719 w 200025"/>
                <a:gd name="connsiteY5" fmla="*/ 19288 h 190500"/>
                <a:gd name="connsiteX6" fmla="*/ 94774 w 200025"/>
                <a:gd name="connsiteY6" fmla="*/ 19288 h 190500"/>
                <a:gd name="connsiteX7" fmla="*/ 181451 w 200025"/>
                <a:gd name="connsiteY7" fmla="*/ 105966 h 190500"/>
                <a:gd name="connsiteX8" fmla="*/ 181451 w 200025"/>
                <a:gd name="connsiteY8" fmla="*/ 165973 h 190500"/>
                <a:gd name="connsiteX9" fmla="*/ 152876 w 200025"/>
                <a:gd name="connsiteY9" fmla="*/ 169783 h 190500"/>
                <a:gd name="connsiteX10" fmla="*/ 161449 w 200025"/>
                <a:gd name="connsiteY10" fmla="*/ 162163 h 190500"/>
                <a:gd name="connsiteX11" fmla="*/ 169069 w 200025"/>
                <a:gd name="connsiteY11" fmla="*/ 154543 h 190500"/>
                <a:gd name="connsiteX12" fmla="*/ 169069 w 200025"/>
                <a:gd name="connsiteY12" fmla="*/ 119301 h 190500"/>
                <a:gd name="connsiteX13" fmla="*/ 82391 w 200025"/>
                <a:gd name="connsiteY13" fmla="*/ 32623 h 190500"/>
                <a:gd name="connsiteX14" fmla="*/ 47149 w 200025"/>
                <a:gd name="connsiteY14" fmla="*/ 32623 h 190500"/>
                <a:gd name="connsiteX15" fmla="*/ 30956 w 200025"/>
                <a:gd name="connsiteY15" fmla="*/ 48816 h 190500"/>
                <a:gd name="connsiteX16" fmla="*/ 152876 w 200025"/>
                <a:gd name="connsiteY16" fmla="*/ 169783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25" h="190500">
                  <a:moveTo>
                    <a:pt x="181451" y="165973"/>
                  </a:moveTo>
                  <a:lnTo>
                    <a:pt x="173831" y="173593"/>
                  </a:lnTo>
                  <a:cubicBezTo>
                    <a:pt x="169069" y="178356"/>
                    <a:pt x="163354" y="183118"/>
                    <a:pt x="158591" y="187881"/>
                  </a:cubicBezTo>
                  <a:lnTo>
                    <a:pt x="152876" y="192643"/>
                  </a:lnTo>
                  <a:lnTo>
                    <a:pt x="7144" y="47863"/>
                  </a:lnTo>
                  <a:lnTo>
                    <a:pt x="35719" y="19288"/>
                  </a:lnTo>
                  <a:cubicBezTo>
                    <a:pt x="52864" y="3096"/>
                    <a:pt x="78581" y="3096"/>
                    <a:pt x="94774" y="19288"/>
                  </a:cubicBezTo>
                  <a:lnTo>
                    <a:pt x="181451" y="105966"/>
                  </a:lnTo>
                  <a:cubicBezTo>
                    <a:pt x="197644" y="123111"/>
                    <a:pt x="197644" y="148828"/>
                    <a:pt x="181451" y="165973"/>
                  </a:cubicBezTo>
                  <a:moveTo>
                    <a:pt x="152876" y="169783"/>
                  </a:moveTo>
                  <a:cubicBezTo>
                    <a:pt x="155734" y="166926"/>
                    <a:pt x="158591" y="165021"/>
                    <a:pt x="161449" y="162163"/>
                  </a:cubicBezTo>
                  <a:lnTo>
                    <a:pt x="169069" y="154543"/>
                  </a:lnTo>
                  <a:cubicBezTo>
                    <a:pt x="178594" y="144066"/>
                    <a:pt x="178594" y="129778"/>
                    <a:pt x="169069" y="119301"/>
                  </a:cubicBezTo>
                  <a:lnTo>
                    <a:pt x="82391" y="32623"/>
                  </a:lnTo>
                  <a:cubicBezTo>
                    <a:pt x="72866" y="22146"/>
                    <a:pt x="57626" y="22146"/>
                    <a:pt x="47149" y="32623"/>
                  </a:cubicBezTo>
                  <a:lnTo>
                    <a:pt x="30956" y="48816"/>
                  </a:lnTo>
                  <a:lnTo>
                    <a:pt x="152876" y="169783"/>
                  </a:lnTo>
                  <a:close/>
                </a:path>
              </a:pathLst>
            </a:custGeom>
            <a:grpFill/>
            <a:ln w="9525" cap="flat">
              <a:noFill/>
              <a:prstDash val="solid"/>
              <a:miter/>
            </a:ln>
          </p:spPr>
          <p:txBody>
            <a:bodyPr rtlCol="0" anchor="ctr"/>
            <a:lstStyle/>
            <a:p>
              <a:endParaRPr lang="en-AU" sz="1350"/>
            </a:p>
          </p:txBody>
        </p:sp>
        <p:sp>
          <p:nvSpPr>
            <p:cNvPr id="96" name="Freeform: Shape 10">
              <a:extLst>
                <a:ext uri="{FF2B5EF4-FFF2-40B4-BE49-F238E27FC236}">
                  <a16:creationId xmlns:a16="http://schemas.microsoft.com/office/drawing/2014/main" id="{7CDC9869-CA84-664F-BCAC-ADBF5CAED199}"/>
                </a:ext>
              </a:extLst>
            </p:cNvPr>
            <p:cNvSpPr/>
            <p:nvPr/>
          </p:nvSpPr>
          <p:spPr>
            <a:xfrm>
              <a:off x="4335304" y="3145155"/>
              <a:ext cx="171450" cy="171450"/>
            </a:xfrm>
            <a:custGeom>
              <a:avLst/>
              <a:gdLst>
                <a:gd name="connsiteX0" fmla="*/ 140494 w 171450"/>
                <a:gd name="connsiteY0" fmla="*/ 173355 h 171450"/>
                <a:gd name="connsiteX1" fmla="*/ 163354 w 171450"/>
                <a:gd name="connsiteY1" fmla="*/ 150495 h 171450"/>
                <a:gd name="connsiteX2" fmla="*/ 163354 w 171450"/>
                <a:gd name="connsiteY2" fmla="*/ 102870 h 171450"/>
                <a:gd name="connsiteX3" fmla="*/ 75724 w 171450"/>
                <a:gd name="connsiteY3" fmla="*/ 17145 h 171450"/>
                <a:gd name="connsiteX4" fmla="*/ 28099 w 171450"/>
                <a:gd name="connsiteY4" fmla="*/ 17145 h 171450"/>
                <a:gd name="connsiteX5" fmla="*/ 20479 w 171450"/>
                <a:gd name="connsiteY5" fmla="*/ 24765 h 171450"/>
                <a:gd name="connsiteX6" fmla="*/ 7144 w 171450"/>
                <a:gd name="connsiteY6" fmla="*/ 40005 h 171450"/>
                <a:gd name="connsiteX7" fmla="*/ 140494 w 171450"/>
                <a:gd name="connsiteY7" fmla="*/ 17335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50" h="171450">
                  <a:moveTo>
                    <a:pt x="140494" y="173355"/>
                  </a:moveTo>
                  <a:lnTo>
                    <a:pt x="163354" y="150495"/>
                  </a:lnTo>
                  <a:cubicBezTo>
                    <a:pt x="176689" y="137160"/>
                    <a:pt x="176689" y="116205"/>
                    <a:pt x="163354" y="102870"/>
                  </a:cubicBezTo>
                  <a:lnTo>
                    <a:pt x="75724" y="17145"/>
                  </a:lnTo>
                  <a:cubicBezTo>
                    <a:pt x="62389" y="3810"/>
                    <a:pt x="41434" y="3810"/>
                    <a:pt x="28099" y="17145"/>
                  </a:cubicBezTo>
                  <a:lnTo>
                    <a:pt x="20479" y="24765"/>
                  </a:lnTo>
                  <a:cubicBezTo>
                    <a:pt x="15716" y="29528"/>
                    <a:pt x="10954" y="35243"/>
                    <a:pt x="7144" y="40005"/>
                  </a:cubicBezTo>
                  <a:lnTo>
                    <a:pt x="140494" y="173355"/>
                  </a:lnTo>
                  <a:close/>
                </a:path>
              </a:pathLst>
            </a:custGeom>
            <a:grpFill/>
            <a:ln w="9525" cap="flat">
              <a:noFill/>
              <a:prstDash val="solid"/>
              <a:miter/>
            </a:ln>
          </p:spPr>
          <p:txBody>
            <a:bodyPr rtlCol="0" anchor="ctr"/>
            <a:lstStyle/>
            <a:p>
              <a:endParaRPr lang="en-AU" sz="1350"/>
            </a:p>
          </p:txBody>
        </p:sp>
        <p:sp>
          <p:nvSpPr>
            <p:cNvPr id="97" name="Freeform: Shape 11">
              <a:extLst>
                <a:ext uri="{FF2B5EF4-FFF2-40B4-BE49-F238E27FC236}">
                  <a16:creationId xmlns:a16="http://schemas.microsoft.com/office/drawing/2014/main" id="{AEAE41C0-FFDD-5441-AA41-DE64BF819BC6}"/>
                </a:ext>
              </a:extLst>
            </p:cNvPr>
            <p:cNvSpPr/>
            <p:nvPr/>
          </p:nvSpPr>
          <p:spPr>
            <a:xfrm>
              <a:off x="4323874" y="3137297"/>
              <a:ext cx="190500" cy="200025"/>
            </a:xfrm>
            <a:custGeom>
              <a:avLst/>
              <a:gdLst>
                <a:gd name="connsiteX0" fmla="*/ 151924 w 190500"/>
                <a:gd name="connsiteY0" fmla="*/ 193596 h 200025"/>
                <a:gd name="connsiteX1" fmla="*/ 7144 w 190500"/>
                <a:gd name="connsiteY1" fmla="*/ 48816 h 200025"/>
                <a:gd name="connsiteX2" fmla="*/ 11906 w 190500"/>
                <a:gd name="connsiteY2" fmla="*/ 43101 h 200025"/>
                <a:gd name="connsiteX3" fmla="*/ 26194 w 190500"/>
                <a:gd name="connsiteY3" fmla="*/ 26908 h 200025"/>
                <a:gd name="connsiteX4" fmla="*/ 33814 w 190500"/>
                <a:gd name="connsiteY4" fmla="*/ 19288 h 200025"/>
                <a:gd name="connsiteX5" fmla="*/ 92869 w 190500"/>
                <a:gd name="connsiteY5" fmla="*/ 19288 h 200025"/>
                <a:gd name="connsiteX6" fmla="*/ 180499 w 190500"/>
                <a:gd name="connsiteY6" fmla="*/ 105966 h 200025"/>
                <a:gd name="connsiteX7" fmla="*/ 180499 w 190500"/>
                <a:gd name="connsiteY7" fmla="*/ 165021 h 200025"/>
                <a:gd name="connsiteX8" fmla="*/ 151924 w 190500"/>
                <a:gd name="connsiteY8" fmla="*/ 193596 h 200025"/>
                <a:gd name="connsiteX9" fmla="*/ 30004 w 190500"/>
                <a:gd name="connsiteY9" fmla="*/ 47863 h 200025"/>
                <a:gd name="connsiteX10" fmla="*/ 151924 w 190500"/>
                <a:gd name="connsiteY10" fmla="*/ 169783 h 200025"/>
                <a:gd name="connsiteX11" fmla="*/ 169069 w 190500"/>
                <a:gd name="connsiteY11" fmla="*/ 152638 h 200025"/>
                <a:gd name="connsiteX12" fmla="*/ 169069 w 190500"/>
                <a:gd name="connsiteY12" fmla="*/ 117396 h 200025"/>
                <a:gd name="connsiteX13" fmla="*/ 81439 w 190500"/>
                <a:gd name="connsiteY13" fmla="*/ 30718 h 200025"/>
                <a:gd name="connsiteX14" fmla="*/ 46196 w 190500"/>
                <a:gd name="connsiteY14" fmla="*/ 30718 h 200025"/>
                <a:gd name="connsiteX15" fmla="*/ 38576 w 190500"/>
                <a:gd name="connsiteY15" fmla="*/ 38338 h 200025"/>
                <a:gd name="connsiteX16" fmla="*/ 30004 w 190500"/>
                <a:gd name="connsiteY16" fmla="*/ 478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500" h="200025">
                  <a:moveTo>
                    <a:pt x="151924" y="193596"/>
                  </a:moveTo>
                  <a:lnTo>
                    <a:pt x="7144" y="48816"/>
                  </a:lnTo>
                  <a:lnTo>
                    <a:pt x="11906" y="43101"/>
                  </a:lnTo>
                  <a:cubicBezTo>
                    <a:pt x="16669" y="37386"/>
                    <a:pt x="21431" y="32623"/>
                    <a:pt x="26194" y="26908"/>
                  </a:cubicBezTo>
                  <a:lnTo>
                    <a:pt x="33814" y="19288"/>
                  </a:lnTo>
                  <a:cubicBezTo>
                    <a:pt x="50959" y="3096"/>
                    <a:pt x="76676" y="3096"/>
                    <a:pt x="92869" y="19288"/>
                  </a:cubicBezTo>
                  <a:lnTo>
                    <a:pt x="180499" y="105966"/>
                  </a:lnTo>
                  <a:cubicBezTo>
                    <a:pt x="196691" y="123111"/>
                    <a:pt x="196691" y="148828"/>
                    <a:pt x="180499" y="165021"/>
                  </a:cubicBezTo>
                  <a:lnTo>
                    <a:pt x="151924" y="193596"/>
                  </a:lnTo>
                  <a:close/>
                  <a:moveTo>
                    <a:pt x="30004" y="47863"/>
                  </a:moveTo>
                  <a:lnTo>
                    <a:pt x="151924" y="169783"/>
                  </a:lnTo>
                  <a:lnTo>
                    <a:pt x="169069" y="152638"/>
                  </a:lnTo>
                  <a:cubicBezTo>
                    <a:pt x="179546" y="142161"/>
                    <a:pt x="178594" y="127873"/>
                    <a:pt x="169069" y="117396"/>
                  </a:cubicBezTo>
                  <a:lnTo>
                    <a:pt x="81439" y="30718"/>
                  </a:lnTo>
                  <a:cubicBezTo>
                    <a:pt x="70961" y="20241"/>
                    <a:pt x="56674" y="20241"/>
                    <a:pt x="46196" y="30718"/>
                  </a:cubicBezTo>
                  <a:lnTo>
                    <a:pt x="38576" y="38338"/>
                  </a:lnTo>
                  <a:cubicBezTo>
                    <a:pt x="35719" y="41196"/>
                    <a:pt x="32861" y="44053"/>
                    <a:pt x="30004" y="47863"/>
                  </a:cubicBezTo>
                </a:path>
              </a:pathLst>
            </a:custGeom>
            <a:grpFill/>
            <a:ln w="9525" cap="flat">
              <a:noFill/>
              <a:prstDash val="solid"/>
              <a:miter/>
            </a:ln>
          </p:spPr>
          <p:txBody>
            <a:bodyPr rtlCol="0" anchor="ctr"/>
            <a:lstStyle/>
            <a:p>
              <a:endParaRPr lang="en-AU" sz="1350"/>
            </a:p>
          </p:txBody>
        </p:sp>
      </p:grpSp>
      <p:pic>
        <p:nvPicPr>
          <p:cNvPr id="98" name="Graphic 12">
            <a:extLst>
              <a:ext uri="{FF2B5EF4-FFF2-40B4-BE49-F238E27FC236}">
                <a16:creationId xmlns:a16="http://schemas.microsoft.com/office/drawing/2014/main" id="{44189742-CD04-364E-A024-FB0CFD3C0B0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40950" y="6043576"/>
            <a:ext cx="194135" cy="93600"/>
          </a:xfrm>
          <a:prstGeom prst="rect">
            <a:avLst/>
          </a:prstGeom>
        </p:spPr>
      </p:pic>
      <p:sp>
        <p:nvSpPr>
          <p:cNvPr id="99" name="Text Placeholder 125">
            <a:extLst>
              <a:ext uri="{FF2B5EF4-FFF2-40B4-BE49-F238E27FC236}">
                <a16:creationId xmlns:a16="http://schemas.microsoft.com/office/drawing/2014/main" id="{5EA2F35A-BD10-E84A-B3D2-4E0D74376861}"/>
              </a:ext>
            </a:extLst>
          </p:cNvPr>
          <p:cNvSpPr>
            <a:spLocks noGrp="1"/>
          </p:cNvSpPr>
          <p:nvPr>
            <p:ph type="body" sz="quarter" idx="47" hasCustomPrompt="1"/>
          </p:nvPr>
        </p:nvSpPr>
        <p:spPr>
          <a:xfrm>
            <a:off x="9220365" y="2170883"/>
            <a:ext cx="2688455" cy="3512870"/>
          </a:xfrm>
          <a:prstGeom prst="rect">
            <a:avLst/>
          </a:prstGeom>
        </p:spPr>
        <p:txBody>
          <a:bodyPr lIns="0" tIns="46800" rIns="0">
            <a:noAutofit/>
          </a:bodyPr>
          <a:lstStyle>
            <a:lvl1pPr marL="0" indent="0">
              <a:lnSpc>
                <a:spcPct val="100000"/>
              </a:lnSpc>
              <a:buNone/>
              <a:defRPr sz="900" b="0" cap="none" spc="0" baseline="0">
                <a:solidFill>
                  <a:schemeClr val="tx1"/>
                </a:solidFill>
                <a:latin typeface="+mn-lt"/>
                <a:ea typeface="Roboto Light" pitchFamily="2" charset="0"/>
              </a:defRPr>
            </a:lvl1pPr>
            <a:lvl2pPr>
              <a:defRPr sz="9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a:t>
            </a:r>
          </a:p>
        </p:txBody>
      </p:sp>
      <p:cxnSp>
        <p:nvCxnSpPr>
          <p:cNvPr id="100" name="Straight Connector 14">
            <a:extLst>
              <a:ext uri="{FF2B5EF4-FFF2-40B4-BE49-F238E27FC236}">
                <a16:creationId xmlns:a16="http://schemas.microsoft.com/office/drawing/2014/main" id="{4A7D5137-5B4D-274E-946A-658EB21F1287}"/>
              </a:ext>
            </a:extLst>
          </p:cNvPr>
          <p:cNvCxnSpPr>
            <a:cxnSpLocks/>
          </p:cNvCxnSpPr>
          <p:nvPr userDrawn="1"/>
        </p:nvCxnSpPr>
        <p:spPr>
          <a:xfrm>
            <a:off x="9220362" y="2109828"/>
            <a:ext cx="268845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pic>
        <p:nvPicPr>
          <p:cNvPr id="103" name="Immagine 102">
            <a:extLst>
              <a:ext uri="{FF2B5EF4-FFF2-40B4-BE49-F238E27FC236}">
                <a16:creationId xmlns:a16="http://schemas.microsoft.com/office/drawing/2014/main" id="{A23EAF9B-1D27-884B-B16F-9C0C2F2233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124" name="Rettangolo 123">
            <a:extLst>
              <a:ext uri="{FF2B5EF4-FFF2-40B4-BE49-F238E27FC236}">
                <a16:creationId xmlns:a16="http://schemas.microsoft.com/office/drawing/2014/main" id="{F4195783-2F1D-E544-8E37-AAC9B3367E7B}"/>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5" name="Footer Placeholder 4139">
            <a:extLst>
              <a:ext uri="{FF2B5EF4-FFF2-40B4-BE49-F238E27FC236}">
                <a16:creationId xmlns:a16="http://schemas.microsoft.com/office/drawing/2014/main" id="{533D8C0B-1EDE-EA43-AED0-3636F7945D66}"/>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126" name="Google Shape;77;p16">
            <a:extLst>
              <a:ext uri="{FF2B5EF4-FFF2-40B4-BE49-F238E27FC236}">
                <a16:creationId xmlns:a16="http://schemas.microsoft.com/office/drawing/2014/main" id="{3A8257A5-447C-1249-8C66-6D4D0E1B79A6}"/>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127" name="Graphic 5">
            <a:extLst>
              <a:ext uri="{FF2B5EF4-FFF2-40B4-BE49-F238E27FC236}">
                <a16:creationId xmlns:a16="http://schemas.microsoft.com/office/drawing/2014/main" id="{504D61EE-FE7B-4C4C-BDE4-FB32144DEB8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114367" y="6516705"/>
            <a:ext cx="2147059" cy="53676"/>
          </a:xfrm>
          <a:prstGeom prst="rect">
            <a:avLst/>
          </a:prstGeom>
        </p:spPr>
      </p:pic>
      <p:sp>
        <p:nvSpPr>
          <p:cNvPr id="128" name="Footer Placeholder 4139">
            <a:extLst>
              <a:ext uri="{FF2B5EF4-FFF2-40B4-BE49-F238E27FC236}">
                <a16:creationId xmlns:a16="http://schemas.microsoft.com/office/drawing/2014/main" id="{67A46E04-12B2-5544-A1DC-31C507A4B436}"/>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Tree>
    <p:extLst>
      <p:ext uri="{BB962C8B-B14F-4D97-AF65-F5344CB8AC3E}">
        <p14:creationId xmlns:p14="http://schemas.microsoft.com/office/powerpoint/2010/main" val="29087089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ffices Teal">
    <p:spTree>
      <p:nvGrpSpPr>
        <p:cNvPr id="1" name=""/>
        <p:cNvGrpSpPr/>
        <p:nvPr/>
      </p:nvGrpSpPr>
      <p:grpSpPr>
        <a:xfrm>
          <a:off x="0" y="0"/>
          <a:ext cx="0" cy="0"/>
          <a:chOff x="0" y="0"/>
          <a:chExt cx="0" cy="0"/>
        </a:xfrm>
      </p:grpSpPr>
      <p:pic>
        <p:nvPicPr>
          <p:cNvPr id="40" name="Picture 2" descr="A close up of text on a white background&#10;&#10;Description automatically generated">
            <a:extLst>
              <a:ext uri="{FF2B5EF4-FFF2-40B4-BE49-F238E27FC236}">
                <a16:creationId xmlns:a16="http://schemas.microsoft.com/office/drawing/2014/main" id="{CD137B47-FEFE-4C44-999C-047935F83FE0}"/>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264446" y="251879"/>
            <a:ext cx="11663109" cy="5858256"/>
          </a:xfrm>
          <a:prstGeom prst="rect">
            <a:avLst/>
          </a:prstGeom>
        </p:spPr>
      </p:pic>
      <p:sp>
        <p:nvSpPr>
          <p:cNvPr id="47" name="Rectangle 14">
            <a:extLst>
              <a:ext uri="{FF2B5EF4-FFF2-40B4-BE49-F238E27FC236}">
                <a16:creationId xmlns:a16="http://schemas.microsoft.com/office/drawing/2014/main" id="{302204DE-BE88-114C-8A86-6F8C3BA39741}"/>
              </a:ext>
            </a:extLst>
          </p:cNvPr>
          <p:cNvSpPr/>
          <p:nvPr userDrawn="1"/>
        </p:nvSpPr>
        <p:spPr>
          <a:xfrm>
            <a:off x="519971" y="5433207"/>
            <a:ext cx="7540132" cy="440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900" dirty="0">
                <a:solidFill>
                  <a:schemeClr val="bg1"/>
                </a:solidFill>
                <a:latin typeface="Roboto Light" pitchFamily="2" charset="0"/>
                <a:ea typeface="Roboto Light" pitchFamily="2" charset="0"/>
              </a:rPr>
              <a:t>Local partners:</a:t>
            </a:r>
          </a:p>
          <a:p>
            <a:pPr marL="0" marR="0" lvl="1" indent="0" algn="l" defTabSz="685749" rtl="0" eaLnBrk="1" fontAlgn="auto" latinLnBrk="0" hangingPunct="1">
              <a:lnSpc>
                <a:spcPct val="100000"/>
              </a:lnSpc>
              <a:spcBef>
                <a:spcPts val="0"/>
              </a:spcBef>
              <a:spcAft>
                <a:spcPts val="0"/>
              </a:spcAft>
              <a:buClrTx/>
              <a:buSzTx/>
              <a:buFontTx/>
              <a:buNone/>
              <a:tabLst/>
              <a:defRPr/>
            </a:pPr>
            <a:r>
              <a:rPr lang="en-AU" sz="825" b="0" kern="1200" spc="0" baseline="0" dirty="0">
                <a:solidFill>
                  <a:schemeClr val="lt1"/>
                </a:solidFill>
                <a:latin typeface="+mn-lt"/>
                <a:ea typeface="+mn-ea"/>
                <a:cs typeface="+mn-cs"/>
                <a:sym typeface="Wingdings" panose="05000000000000000000" pitchFamily="2" charset="2"/>
              </a:rPr>
              <a:t>BEIJING - MEXICO CITY - SAO PAULO - ZURICH</a:t>
            </a:r>
            <a:endParaRPr lang="en-US" sz="900" b="0" spc="0" dirty="0">
              <a:solidFill>
                <a:schemeClr val="bg1"/>
              </a:solidFill>
              <a:latin typeface="Roboto Light" pitchFamily="2" charset="0"/>
              <a:ea typeface="Roboto Light" pitchFamily="2" charset="0"/>
            </a:endParaRPr>
          </a:p>
        </p:txBody>
      </p:sp>
      <p:sp>
        <p:nvSpPr>
          <p:cNvPr id="48" name="Title 2">
            <a:extLst>
              <a:ext uri="{FF2B5EF4-FFF2-40B4-BE49-F238E27FC236}">
                <a16:creationId xmlns:a16="http://schemas.microsoft.com/office/drawing/2014/main" id="{93C1066A-3EDF-A74F-A255-21FC2EB833BA}"/>
              </a:ext>
            </a:extLst>
          </p:cNvPr>
          <p:cNvSpPr txBox="1">
            <a:spLocks/>
          </p:cNvSpPr>
          <p:nvPr userDrawn="1"/>
        </p:nvSpPr>
        <p:spPr>
          <a:xfrm>
            <a:off x="519971" y="462997"/>
            <a:ext cx="5317444" cy="520810"/>
          </a:xfrm>
          <a:prstGeom prst="rect">
            <a:avLst/>
          </a:prstGeom>
        </p:spPr>
        <p:txBody>
          <a:bodyPr lIns="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2700" dirty="0">
                <a:solidFill>
                  <a:schemeClr val="bg1"/>
                </a:solidFill>
                <a:latin typeface="Brandon Grotesque Light" panose="020B0303020203060202" pitchFamily="34" charset="0"/>
              </a:rPr>
              <a:t>OFFICES</a:t>
            </a:r>
          </a:p>
        </p:txBody>
      </p:sp>
      <p:sp>
        <p:nvSpPr>
          <p:cNvPr id="49" name="Rectangle 14">
            <a:extLst>
              <a:ext uri="{FF2B5EF4-FFF2-40B4-BE49-F238E27FC236}">
                <a16:creationId xmlns:a16="http://schemas.microsoft.com/office/drawing/2014/main" id="{6C4A29C1-5D81-AA49-BCEB-0911A4979A0D}"/>
              </a:ext>
            </a:extLst>
          </p:cNvPr>
          <p:cNvSpPr/>
          <p:nvPr userDrawn="1"/>
        </p:nvSpPr>
        <p:spPr>
          <a:xfrm>
            <a:off x="8049592" y="5433207"/>
            <a:ext cx="3628701" cy="440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nchorCtr="0"/>
          <a:lstStyle/>
          <a:p>
            <a:pPr algn="r"/>
            <a:r>
              <a:rPr lang="en-US" sz="1050" dirty="0">
                <a:solidFill>
                  <a:schemeClr val="bg1"/>
                </a:solidFill>
                <a:latin typeface="Roboto Light" pitchFamily="2" charset="0"/>
                <a:ea typeface="Roboto Light" pitchFamily="2" charset="0"/>
              </a:rPr>
              <a:t>morrowsodali.com</a:t>
            </a:r>
          </a:p>
        </p:txBody>
      </p:sp>
      <p:pic>
        <p:nvPicPr>
          <p:cNvPr id="82" name="Immagine 81">
            <a:extLst>
              <a:ext uri="{FF2B5EF4-FFF2-40B4-BE49-F238E27FC236}">
                <a16:creationId xmlns:a16="http://schemas.microsoft.com/office/drawing/2014/main" id="{8E551F60-AFE5-C544-AB64-CF7B716E53B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34" y="6248400"/>
            <a:ext cx="11700933" cy="609600"/>
          </a:xfrm>
          <a:prstGeom prst="rect">
            <a:avLst/>
          </a:prstGeom>
        </p:spPr>
      </p:pic>
      <p:sp>
        <p:nvSpPr>
          <p:cNvPr id="83" name="Rettangolo 82">
            <a:extLst>
              <a:ext uri="{FF2B5EF4-FFF2-40B4-BE49-F238E27FC236}">
                <a16:creationId xmlns:a16="http://schemas.microsoft.com/office/drawing/2014/main" id="{61BDC9BF-8B9B-B84C-863E-09D1406913A9}"/>
              </a:ext>
            </a:extLst>
          </p:cNvPr>
          <p:cNvSpPr/>
          <p:nvPr userDrawn="1"/>
        </p:nvSpPr>
        <p:spPr>
          <a:xfrm>
            <a:off x="9179859" y="6446190"/>
            <a:ext cx="2551172"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4" name="Footer Placeholder 4139">
            <a:extLst>
              <a:ext uri="{FF2B5EF4-FFF2-40B4-BE49-F238E27FC236}">
                <a16:creationId xmlns:a16="http://schemas.microsoft.com/office/drawing/2014/main" id="{D3E5FB95-ADC8-A147-97ED-6E06DCA1DC8C}"/>
              </a:ext>
            </a:extLst>
          </p:cNvPr>
          <p:cNvSpPr txBox="1">
            <a:spLocks/>
          </p:cNvSpPr>
          <p:nvPr userDrawn="1"/>
        </p:nvSpPr>
        <p:spPr>
          <a:xfrm>
            <a:off x="539512" y="6463975"/>
            <a:ext cx="1330216" cy="165045"/>
          </a:xfrm>
          <a:prstGeom prst="rect">
            <a:avLst/>
          </a:prstGeom>
          <a:solidFill>
            <a:schemeClr val="bg1"/>
          </a:solidFill>
        </p:spPr>
        <p:txBody>
          <a:bodyPr wrap="square" lIns="0" rIns="0" anchor="ctr" anchorCtr="0">
            <a:spAutoFit/>
          </a:bodyPr>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525" baseline="0" dirty="0">
                <a:latin typeface="+mn-lt"/>
              </a:rPr>
              <a:t>Morrow Sodali 2021 Confidential</a:t>
            </a:r>
          </a:p>
        </p:txBody>
      </p:sp>
      <p:cxnSp>
        <p:nvCxnSpPr>
          <p:cNvPr id="85" name="Google Shape;77;p16">
            <a:extLst>
              <a:ext uri="{FF2B5EF4-FFF2-40B4-BE49-F238E27FC236}">
                <a16:creationId xmlns:a16="http://schemas.microsoft.com/office/drawing/2014/main" id="{877FC8A4-7B50-DA46-8B1C-599ECDF49246}"/>
              </a:ext>
            </a:extLst>
          </p:cNvPr>
          <p:cNvCxnSpPr/>
          <p:nvPr userDrawn="1"/>
        </p:nvCxnSpPr>
        <p:spPr>
          <a:xfrm>
            <a:off x="11302279" y="6479090"/>
            <a:ext cx="0" cy="128906"/>
          </a:xfrm>
          <a:prstGeom prst="straightConnector1">
            <a:avLst/>
          </a:prstGeom>
          <a:noFill/>
          <a:ln w="12700" cap="flat" cmpd="sng">
            <a:solidFill>
              <a:schemeClr val="dk2"/>
            </a:solidFill>
            <a:prstDash val="solid"/>
            <a:round/>
            <a:headEnd type="none" w="med" len="med"/>
            <a:tailEnd type="none" w="med" len="med"/>
          </a:ln>
        </p:spPr>
      </p:cxnSp>
      <p:pic>
        <p:nvPicPr>
          <p:cNvPr id="86" name="Graphic 5">
            <a:extLst>
              <a:ext uri="{FF2B5EF4-FFF2-40B4-BE49-F238E27FC236}">
                <a16:creationId xmlns:a16="http://schemas.microsoft.com/office/drawing/2014/main" id="{48771E41-8226-C64D-9F37-862E7BA8DEC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114367" y="6516705"/>
            <a:ext cx="2147059" cy="53676"/>
          </a:xfrm>
          <a:prstGeom prst="rect">
            <a:avLst/>
          </a:prstGeom>
        </p:spPr>
      </p:pic>
      <p:sp>
        <p:nvSpPr>
          <p:cNvPr id="87" name="Footer Placeholder 4139">
            <a:extLst>
              <a:ext uri="{FF2B5EF4-FFF2-40B4-BE49-F238E27FC236}">
                <a16:creationId xmlns:a16="http://schemas.microsoft.com/office/drawing/2014/main" id="{438F8480-4A85-544F-A938-CF3475880C2F}"/>
              </a:ext>
            </a:extLst>
          </p:cNvPr>
          <p:cNvSpPr txBox="1">
            <a:spLocks/>
          </p:cNvSpPr>
          <p:nvPr userDrawn="1"/>
        </p:nvSpPr>
        <p:spPr>
          <a:xfrm>
            <a:off x="11320044" y="6415372"/>
            <a:ext cx="476299"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675" dirty="0" smtClean="0">
                <a:latin typeface="+mn-lt"/>
              </a:rPr>
              <a:t>‹#›</a:t>
            </a:fld>
            <a:endParaRPr lang="en-US" sz="675" dirty="0">
              <a:latin typeface="+mn-lt"/>
            </a:endParaRPr>
          </a:p>
        </p:txBody>
      </p:sp>
      <p:sp>
        <p:nvSpPr>
          <p:cNvPr id="38" name="Rectangle 14">
            <a:extLst>
              <a:ext uri="{FF2B5EF4-FFF2-40B4-BE49-F238E27FC236}">
                <a16:creationId xmlns:a16="http://schemas.microsoft.com/office/drawing/2014/main" id="{875AB6E6-CF52-7545-B156-8BD3E91DA80D}"/>
              </a:ext>
            </a:extLst>
          </p:cNvPr>
          <p:cNvSpPr/>
          <p:nvPr userDrawn="1"/>
        </p:nvSpPr>
        <p:spPr>
          <a:xfrm>
            <a:off x="521303" y="133678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NEW YORK</a:t>
            </a:r>
            <a:br>
              <a:rPr lang="en-US" sz="1050" dirty="0">
                <a:solidFill>
                  <a:schemeClr val="bg1"/>
                </a:solidFill>
                <a:ea typeface="Roboto" panose="02000000000000000000" pitchFamily="2" charset="0"/>
              </a:rPr>
            </a:br>
            <a:endParaRPr lang="en-US" sz="1050" dirty="0">
              <a:solidFill>
                <a:schemeClr val="bg1"/>
              </a:solidFill>
              <a:ea typeface="Roboto" panose="02000000000000000000" pitchFamily="2" charset="0"/>
            </a:endParaRPr>
          </a:p>
          <a:p>
            <a:r>
              <a:rPr lang="en-US" sz="750" dirty="0">
                <a:solidFill>
                  <a:schemeClr val="bg1"/>
                </a:solidFill>
                <a:latin typeface="Roboto Light" pitchFamily="2" charset="0"/>
                <a:ea typeface="Roboto Light" pitchFamily="2" charset="0"/>
              </a:rPr>
              <a:t>509 Madison Avenue</a:t>
            </a:r>
          </a:p>
          <a:p>
            <a:r>
              <a:rPr lang="en-US" sz="750" dirty="0">
                <a:solidFill>
                  <a:schemeClr val="bg1"/>
                </a:solidFill>
                <a:latin typeface="Roboto Light" pitchFamily="2" charset="0"/>
                <a:ea typeface="Roboto Light" pitchFamily="2" charset="0"/>
              </a:rPr>
              <a:t>Suite 1206</a:t>
            </a:r>
          </a:p>
          <a:p>
            <a:r>
              <a:rPr lang="en-US" sz="750" dirty="0">
                <a:solidFill>
                  <a:schemeClr val="bg1"/>
                </a:solidFill>
                <a:latin typeface="Roboto Light" pitchFamily="2" charset="0"/>
                <a:ea typeface="Roboto Light" pitchFamily="2" charset="0"/>
              </a:rPr>
              <a:t>New York, NY 10022</a:t>
            </a:r>
          </a:p>
        </p:txBody>
      </p:sp>
      <p:sp>
        <p:nvSpPr>
          <p:cNvPr id="39" name="Rectangle 14">
            <a:extLst>
              <a:ext uri="{FF2B5EF4-FFF2-40B4-BE49-F238E27FC236}">
                <a16:creationId xmlns:a16="http://schemas.microsoft.com/office/drawing/2014/main" id="{4FEE827B-D951-EB4F-8818-087EA4F38BBE}"/>
              </a:ext>
            </a:extLst>
          </p:cNvPr>
          <p:cNvSpPr/>
          <p:nvPr userDrawn="1"/>
        </p:nvSpPr>
        <p:spPr>
          <a:xfrm>
            <a:off x="521303" y="4102854"/>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PARIS</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29-31 Rue de Courcelles</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75008</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Paris, France</a:t>
            </a:r>
          </a:p>
        </p:txBody>
      </p:sp>
      <p:sp>
        <p:nvSpPr>
          <p:cNvPr id="41" name="Rectangle 14">
            <a:extLst>
              <a:ext uri="{FF2B5EF4-FFF2-40B4-BE49-F238E27FC236}">
                <a16:creationId xmlns:a16="http://schemas.microsoft.com/office/drawing/2014/main" id="{7FD11245-32DC-0442-ACB4-56BE1848CC64}"/>
              </a:ext>
            </a:extLst>
          </p:cNvPr>
          <p:cNvSpPr/>
          <p:nvPr userDrawn="1"/>
        </p:nvSpPr>
        <p:spPr>
          <a:xfrm>
            <a:off x="2790899" y="133678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LONDON</a:t>
            </a:r>
            <a:br>
              <a:rPr lang="en-US" sz="1050" dirty="0">
                <a:solidFill>
                  <a:schemeClr val="bg1"/>
                </a:solidFill>
                <a:latin typeface="Roboto Light" pitchFamily="2" charset="0"/>
                <a:ea typeface="Roboto Light" pitchFamily="2" charset="0"/>
              </a:rPr>
            </a:br>
            <a:endParaRPr lang="en-US" sz="1050" dirty="0">
              <a:solidFill>
                <a:schemeClr val="bg1"/>
              </a:solidFill>
              <a:latin typeface="Roboto Light" pitchFamily="2" charset="0"/>
              <a:ea typeface="Roboto Light" pitchFamily="2" charset="0"/>
            </a:endParaRPr>
          </a:p>
          <a:p>
            <a:r>
              <a:rPr lang="en-US" sz="750" dirty="0">
                <a:solidFill>
                  <a:schemeClr val="bg1"/>
                </a:solidFill>
                <a:latin typeface="Roboto Light" pitchFamily="2" charset="0"/>
                <a:ea typeface="Roboto Light" pitchFamily="2" charset="0"/>
              </a:rPr>
              <a:t>103 Wigmore St</a:t>
            </a:r>
          </a:p>
          <a:p>
            <a:r>
              <a:rPr lang="en-US" sz="750" dirty="0">
                <a:solidFill>
                  <a:schemeClr val="bg1"/>
                </a:solidFill>
                <a:latin typeface="Roboto Light" pitchFamily="2" charset="0"/>
                <a:ea typeface="Roboto Light" pitchFamily="2" charset="0"/>
              </a:rPr>
              <a:t>Marylebone, W1U 1QS</a:t>
            </a:r>
          </a:p>
          <a:p>
            <a:r>
              <a:rPr lang="en-US" sz="750" dirty="0">
                <a:solidFill>
                  <a:schemeClr val="bg1"/>
                </a:solidFill>
                <a:latin typeface="Roboto Light" pitchFamily="2" charset="0"/>
                <a:ea typeface="Roboto Light" pitchFamily="2" charset="0"/>
              </a:rPr>
              <a:t>London, United Kingdom</a:t>
            </a:r>
          </a:p>
        </p:txBody>
      </p:sp>
      <p:sp>
        <p:nvSpPr>
          <p:cNvPr id="42" name="Rectangle 13">
            <a:extLst>
              <a:ext uri="{FF2B5EF4-FFF2-40B4-BE49-F238E27FC236}">
                <a16:creationId xmlns:a16="http://schemas.microsoft.com/office/drawing/2014/main" id="{FA8DC69A-CB78-E446-BCFE-93F6544E2205}"/>
              </a:ext>
            </a:extLst>
          </p:cNvPr>
          <p:cNvSpPr/>
          <p:nvPr userDrawn="1"/>
        </p:nvSpPr>
        <p:spPr>
          <a:xfrm>
            <a:off x="2790899" y="4102854"/>
            <a:ext cx="2013540"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ROME</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it-IT"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Via XXIV Maggio, 43</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it-IT"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00187</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it-IT"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Rome, Italy</a:t>
            </a:r>
          </a:p>
        </p:txBody>
      </p:sp>
      <p:sp>
        <p:nvSpPr>
          <p:cNvPr id="43" name="Rectangle 14">
            <a:extLst>
              <a:ext uri="{FF2B5EF4-FFF2-40B4-BE49-F238E27FC236}">
                <a16:creationId xmlns:a16="http://schemas.microsoft.com/office/drawing/2014/main" id="{14DD30E3-6C6A-0645-90E7-E36490B98E4F}"/>
              </a:ext>
            </a:extLst>
          </p:cNvPr>
          <p:cNvSpPr/>
          <p:nvPr userDrawn="1"/>
        </p:nvSpPr>
        <p:spPr>
          <a:xfrm>
            <a:off x="5093673" y="133678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SYDNEY</a:t>
            </a:r>
            <a:br>
              <a:rPr lang="en-US" sz="1050" dirty="0">
                <a:solidFill>
                  <a:schemeClr val="bg1"/>
                </a:solidFill>
                <a:latin typeface="Roboto Light" pitchFamily="2" charset="0"/>
                <a:ea typeface="Roboto Light" pitchFamily="2" charset="0"/>
              </a:rPr>
            </a:br>
            <a:endParaRPr lang="en-US" sz="1050" dirty="0">
              <a:solidFill>
                <a:schemeClr val="bg1"/>
              </a:solidFill>
              <a:latin typeface="Roboto Light" pitchFamily="2" charset="0"/>
              <a:ea typeface="Roboto Light" pitchFamily="2" charset="0"/>
            </a:endParaRPr>
          </a:p>
          <a:p>
            <a:r>
              <a:rPr lang="en-US" sz="750" dirty="0">
                <a:solidFill>
                  <a:schemeClr val="bg1"/>
                </a:solidFill>
                <a:latin typeface="Roboto Light" pitchFamily="2" charset="0"/>
                <a:ea typeface="Roboto Light" pitchFamily="2" charset="0"/>
              </a:rPr>
              <a:t>135 King Street</a:t>
            </a:r>
          </a:p>
          <a:p>
            <a:r>
              <a:rPr lang="en-US" sz="750" dirty="0">
                <a:solidFill>
                  <a:schemeClr val="bg1"/>
                </a:solidFill>
                <a:latin typeface="Roboto Light" pitchFamily="2" charset="0"/>
                <a:ea typeface="Roboto Light" pitchFamily="2" charset="0"/>
              </a:rPr>
              <a:t>Suite 25.02, Level 25</a:t>
            </a:r>
          </a:p>
          <a:p>
            <a:r>
              <a:rPr lang="en-US" sz="750" dirty="0">
                <a:solidFill>
                  <a:schemeClr val="bg1"/>
                </a:solidFill>
                <a:latin typeface="Roboto Light" pitchFamily="2" charset="0"/>
                <a:ea typeface="Roboto Light" pitchFamily="2" charset="0"/>
              </a:rPr>
              <a:t>Sydney NSW 2000</a:t>
            </a:r>
          </a:p>
        </p:txBody>
      </p:sp>
      <p:sp>
        <p:nvSpPr>
          <p:cNvPr id="44" name="Rectangle 14">
            <a:extLst>
              <a:ext uri="{FF2B5EF4-FFF2-40B4-BE49-F238E27FC236}">
                <a16:creationId xmlns:a16="http://schemas.microsoft.com/office/drawing/2014/main" id="{2D43C12B-B8C2-2744-8BDF-21DDEC0FC36A}"/>
              </a:ext>
            </a:extLst>
          </p:cNvPr>
          <p:cNvSpPr/>
          <p:nvPr userDrawn="1"/>
        </p:nvSpPr>
        <p:spPr>
          <a:xfrm>
            <a:off x="5093673" y="4102854"/>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SAO PAULO</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Rua Prof. Atílio Innocenti 165, </a:t>
            </a:r>
            <a:b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2º Andar</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Vila Nova Conceição</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São Paulo - SP, 04538-000, Brazil</a:t>
            </a:r>
          </a:p>
        </p:txBody>
      </p:sp>
      <p:sp>
        <p:nvSpPr>
          <p:cNvPr id="45" name="Rectangle 14">
            <a:extLst>
              <a:ext uri="{FF2B5EF4-FFF2-40B4-BE49-F238E27FC236}">
                <a16:creationId xmlns:a16="http://schemas.microsoft.com/office/drawing/2014/main" id="{5800CD8D-33C4-FD44-A28C-55661A03AA01}"/>
              </a:ext>
            </a:extLst>
          </p:cNvPr>
          <p:cNvSpPr/>
          <p:nvPr userDrawn="1"/>
        </p:nvSpPr>
        <p:spPr>
          <a:xfrm>
            <a:off x="7446083" y="4110501"/>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SEOUL</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Suite 1637, Level 16, Tower 8, </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7 Jongro 5gil, Jongro-gu, </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pt-B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Seoul,  03157 - Republic of Korea</a:t>
            </a:r>
          </a:p>
        </p:txBody>
      </p:sp>
      <p:sp>
        <p:nvSpPr>
          <p:cNvPr id="46" name="Rectangle 14">
            <a:extLst>
              <a:ext uri="{FF2B5EF4-FFF2-40B4-BE49-F238E27FC236}">
                <a16:creationId xmlns:a16="http://schemas.microsoft.com/office/drawing/2014/main" id="{10AC7D40-DE25-3F4A-8854-1BCBA9F05A12}"/>
              </a:ext>
            </a:extLst>
          </p:cNvPr>
          <p:cNvSpPr/>
          <p:nvPr userDrawn="1"/>
        </p:nvSpPr>
        <p:spPr>
          <a:xfrm>
            <a:off x="9740559" y="4110501"/>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STAMFORD</a:t>
            </a:r>
            <a:br>
              <a:rPr lang="en-US" sz="1050" dirty="0">
                <a:solidFill>
                  <a:schemeClr val="bg1"/>
                </a:solidFill>
                <a:latin typeface="Roboto Light" pitchFamily="2" charset="0"/>
                <a:ea typeface="Roboto Light" pitchFamily="2" charset="0"/>
              </a:rPr>
            </a:br>
            <a:endParaRPr lang="en-US" sz="1050" dirty="0">
              <a:solidFill>
                <a:schemeClr val="bg1"/>
              </a:solidFill>
              <a:latin typeface="Roboto Light" pitchFamily="2" charset="0"/>
              <a:ea typeface="Roboto Light" pitchFamily="2" charset="0"/>
            </a:endParaRPr>
          </a:p>
          <a:p>
            <a:r>
              <a:rPr lang="fr-FR" sz="750" dirty="0">
                <a:solidFill>
                  <a:schemeClr val="bg1"/>
                </a:solidFill>
                <a:latin typeface="Roboto Light" pitchFamily="2" charset="0"/>
                <a:ea typeface="Roboto Light" pitchFamily="2" charset="0"/>
              </a:rPr>
              <a:t>470 West Avenue</a:t>
            </a:r>
          </a:p>
          <a:p>
            <a:r>
              <a:rPr lang="fr-FR" sz="750" dirty="0">
                <a:solidFill>
                  <a:schemeClr val="bg1"/>
                </a:solidFill>
                <a:latin typeface="Roboto Light" pitchFamily="2" charset="0"/>
                <a:ea typeface="Roboto Light" pitchFamily="2" charset="0"/>
              </a:rPr>
              <a:t>Suite 3000</a:t>
            </a:r>
          </a:p>
          <a:p>
            <a:r>
              <a:rPr lang="fr-FR" sz="750" dirty="0">
                <a:solidFill>
                  <a:schemeClr val="bg1"/>
                </a:solidFill>
                <a:latin typeface="Roboto Light" pitchFamily="2" charset="0"/>
                <a:ea typeface="Roboto Light" pitchFamily="2" charset="0"/>
              </a:rPr>
              <a:t>Stamford, CT 06902</a:t>
            </a:r>
          </a:p>
        </p:txBody>
      </p:sp>
      <p:cxnSp>
        <p:nvCxnSpPr>
          <p:cNvPr id="63" name="Straight Connector 15">
            <a:extLst>
              <a:ext uri="{FF2B5EF4-FFF2-40B4-BE49-F238E27FC236}">
                <a16:creationId xmlns:a16="http://schemas.microsoft.com/office/drawing/2014/main" id="{0DD02356-D562-DE4F-9CC2-0917300EB43A}"/>
              </a:ext>
            </a:extLst>
          </p:cNvPr>
          <p:cNvCxnSpPr/>
          <p:nvPr userDrawn="1"/>
        </p:nvCxnSpPr>
        <p:spPr>
          <a:xfrm>
            <a:off x="521303" y="1566458"/>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17">
            <a:extLst>
              <a:ext uri="{FF2B5EF4-FFF2-40B4-BE49-F238E27FC236}">
                <a16:creationId xmlns:a16="http://schemas.microsoft.com/office/drawing/2014/main" id="{BE33A1F2-2AA7-7847-A63D-B9857F75F8E2}"/>
              </a:ext>
            </a:extLst>
          </p:cNvPr>
          <p:cNvCxnSpPr/>
          <p:nvPr userDrawn="1"/>
        </p:nvCxnSpPr>
        <p:spPr>
          <a:xfrm>
            <a:off x="521303" y="433572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18">
            <a:extLst>
              <a:ext uri="{FF2B5EF4-FFF2-40B4-BE49-F238E27FC236}">
                <a16:creationId xmlns:a16="http://schemas.microsoft.com/office/drawing/2014/main" id="{EEAA6ACB-E024-AE4C-AF95-2664F9034481}"/>
              </a:ext>
            </a:extLst>
          </p:cNvPr>
          <p:cNvCxnSpPr/>
          <p:nvPr userDrawn="1"/>
        </p:nvCxnSpPr>
        <p:spPr>
          <a:xfrm>
            <a:off x="2790899" y="1566458"/>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20">
            <a:extLst>
              <a:ext uri="{FF2B5EF4-FFF2-40B4-BE49-F238E27FC236}">
                <a16:creationId xmlns:a16="http://schemas.microsoft.com/office/drawing/2014/main" id="{37ED22D3-1EB8-204F-ADAC-0D96B690CC5F}"/>
              </a:ext>
            </a:extLst>
          </p:cNvPr>
          <p:cNvCxnSpPr/>
          <p:nvPr userDrawn="1"/>
        </p:nvCxnSpPr>
        <p:spPr>
          <a:xfrm>
            <a:off x="2790899" y="433572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21">
            <a:extLst>
              <a:ext uri="{FF2B5EF4-FFF2-40B4-BE49-F238E27FC236}">
                <a16:creationId xmlns:a16="http://schemas.microsoft.com/office/drawing/2014/main" id="{9D62D79D-6553-6440-B63C-8B487443F8DC}"/>
              </a:ext>
            </a:extLst>
          </p:cNvPr>
          <p:cNvCxnSpPr/>
          <p:nvPr userDrawn="1"/>
        </p:nvCxnSpPr>
        <p:spPr>
          <a:xfrm>
            <a:off x="5093673" y="1566458"/>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23">
            <a:extLst>
              <a:ext uri="{FF2B5EF4-FFF2-40B4-BE49-F238E27FC236}">
                <a16:creationId xmlns:a16="http://schemas.microsoft.com/office/drawing/2014/main" id="{284C8D55-8B66-9E45-873C-48D172EEC766}"/>
              </a:ext>
            </a:extLst>
          </p:cNvPr>
          <p:cNvCxnSpPr/>
          <p:nvPr userDrawn="1"/>
        </p:nvCxnSpPr>
        <p:spPr>
          <a:xfrm>
            <a:off x="5093673" y="433572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8" name="Rectangle 14">
            <a:extLst>
              <a:ext uri="{FF2B5EF4-FFF2-40B4-BE49-F238E27FC236}">
                <a16:creationId xmlns:a16="http://schemas.microsoft.com/office/drawing/2014/main" id="{9FDD8D0E-201E-8B48-BDEC-6B9BE0306CCA}"/>
              </a:ext>
            </a:extLst>
          </p:cNvPr>
          <p:cNvSpPr/>
          <p:nvPr userDrawn="1"/>
        </p:nvSpPr>
        <p:spPr>
          <a:xfrm>
            <a:off x="521307" y="273063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indent="0" algn="l" defTabSz="685749" rtl="0" eaLnBrk="1" fontAlgn="auto" latinLnBrk="0" hangingPunct="1">
              <a:lnSpc>
                <a:spcPct val="100000"/>
              </a:lnSpc>
              <a:spcBef>
                <a:spcPts val="0"/>
              </a:spcBef>
              <a:spcAft>
                <a:spcPts val="0"/>
              </a:spcAft>
              <a:buClrTx/>
              <a:buSzTx/>
              <a:buFontTx/>
              <a:buNone/>
              <a:tabLst/>
              <a:defRPr/>
            </a:pPr>
            <a:r>
              <a:rPr lang="en-US" sz="1050" dirty="0">
                <a:solidFill>
                  <a:schemeClr val="bg1"/>
                </a:solidFill>
                <a:latin typeface="Roboto Light" pitchFamily="2" charset="0"/>
                <a:ea typeface="Roboto Light" pitchFamily="2" charset="0"/>
              </a:rPr>
              <a:t>BUENOS AIRES</a:t>
            </a:r>
            <a:br>
              <a:rPr lang="en-US" sz="1050" dirty="0">
                <a:solidFill>
                  <a:schemeClr val="bg1"/>
                </a:solidFill>
                <a:latin typeface="Roboto Light" pitchFamily="2" charset="0"/>
                <a:ea typeface="Roboto Light" pitchFamily="2" charset="0"/>
              </a:rPr>
            </a:br>
            <a:endParaRPr lang="en-US" sz="1050" dirty="0">
              <a:solidFill>
                <a:schemeClr val="bg1"/>
              </a:solidFill>
              <a:latin typeface="Roboto Light" pitchFamily="2" charset="0"/>
              <a:ea typeface="Roboto Light" pitchFamily="2" charset="0"/>
            </a:endParaRPr>
          </a:p>
          <a:p>
            <a:r>
              <a:rPr lang="fr-FR" sz="750" dirty="0">
                <a:solidFill>
                  <a:schemeClr val="bg1"/>
                </a:solidFill>
                <a:latin typeface="Roboto Light" pitchFamily="2" charset="0"/>
                <a:ea typeface="Roboto Light" pitchFamily="2" charset="0"/>
              </a:rPr>
              <a:t>Cap. Gral. Ramon Freire 1865 </a:t>
            </a:r>
          </a:p>
          <a:p>
            <a:r>
              <a:rPr lang="fr-FR" sz="750" dirty="0">
                <a:solidFill>
                  <a:schemeClr val="bg1"/>
                </a:solidFill>
                <a:latin typeface="Roboto Light" pitchFamily="2" charset="0"/>
                <a:ea typeface="Roboto Light" pitchFamily="2" charset="0"/>
              </a:rPr>
              <a:t>CABA - 1428</a:t>
            </a:r>
          </a:p>
          <a:p>
            <a:r>
              <a:rPr lang="fr-FR" sz="750" dirty="0">
                <a:solidFill>
                  <a:schemeClr val="bg1"/>
                </a:solidFill>
                <a:latin typeface="Roboto Light" pitchFamily="2" charset="0"/>
                <a:ea typeface="Roboto Light" pitchFamily="2" charset="0"/>
              </a:rPr>
              <a:t>Buenos Aires, Argentina</a:t>
            </a:r>
          </a:p>
        </p:txBody>
      </p:sp>
      <p:cxnSp>
        <p:nvCxnSpPr>
          <p:cNvPr id="89" name="Straight Connector 26">
            <a:extLst>
              <a:ext uri="{FF2B5EF4-FFF2-40B4-BE49-F238E27FC236}">
                <a16:creationId xmlns:a16="http://schemas.microsoft.com/office/drawing/2014/main" id="{4B8F3EEB-4CCD-D04F-9801-6DB04D695FD7}"/>
              </a:ext>
            </a:extLst>
          </p:cNvPr>
          <p:cNvCxnSpPr/>
          <p:nvPr userDrawn="1"/>
        </p:nvCxnSpPr>
        <p:spPr>
          <a:xfrm>
            <a:off x="521303" y="2960307"/>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Rectangle 14">
            <a:extLst>
              <a:ext uri="{FF2B5EF4-FFF2-40B4-BE49-F238E27FC236}">
                <a16:creationId xmlns:a16="http://schemas.microsoft.com/office/drawing/2014/main" id="{2E28E655-0F51-AE47-8567-C2A164572204}"/>
              </a:ext>
            </a:extLst>
          </p:cNvPr>
          <p:cNvSpPr/>
          <p:nvPr userDrawn="1"/>
        </p:nvSpPr>
        <p:spPr>
          <a:xfrm>
            <a:off x="2790899" y="273063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FRANKFURT</a:t>
            </a:r>
            <a:br>
              <a:rPr lang="en-US" sz="1050" dirty="0">
                <a:solidFill>
                  <a:schemeClr val="bg1"/>
                </a:solidFill>
                <a:ea typeface="Roboto" panose="02000000000000000000" pitchFamily="2" charset="0"/>
              </a:rPr>
            </a:br>
            <a:endParaRPr lang="en-US" sz="1050" dirty="0">
              <a:solidFill>
                <a:schemeClr val="bg1"/>
              </a:solidFill>
              <a:ea typeface="Roboto" panose="02000000000000000000" pitchFamily="2" charset="0"/>
            </a:endParaRPr>
          </a:p>
          <a:p>
            <a:r>
              <a:rPr lang="de-DE" sz="750" dirty="0">
                <a:solidFill>
                  <a:schemeClr val="bg1"/>
                </a:solidFill>
                <a:latin typeface="Roboto Light" pitchFamily="2" charset="0"/>
                <a:ea typeface="Roboto Light" pitchFamily="2" charset="0"/>
              </a:rPr>
              <a:t>Mainzer Landstrasse 50</a:t>
            </a:r>
          </a:p>
          <a:p>
            <a:r>
              <a:rPr lang="de-DE" sz="750" dirty="0">
                <a:solidFill>
                  <a:schemeClr val="bg1"/>
                </a:solidFill>
                <a:latin typeface="Roboto Light" pitchFamily="2" charset="0"/>
                <a:ea typeface="Roboto Light" pitchFamily="2" charset="0"/>
              </a:rPr>
              <a:t>60325</a:t>
            </a:r>
          </a:p>
          <a:p>
            <a:r>
              <a:rPr lang="de-DE" sz="750" dirty="0">
                <a:solidFill>
                  <a:schemeClr val="bg1"/>
                </a:solidFill>
                <a:latin typeface="Roboto Light" pitchFamily="2" charset="0"/>
                <a:ea typeface="Roboto Light" pitchFamily="2" charset="0"/>
              </a:rPr>
              <a:t>Frankfurt am Main, Germany</a:t>
            </a:r>
          </a:p>
        </p:txBody>
      </p:sp>
      <p:sp>
        <p:nvSpPr>
          <p:cNvPr id="91" name="Rectangle 14">
            <a:extLst>
              <a:ext uri="{FF2B5EF4-FFF2-40B4-BE49-F238E27FC236}">
                <a16:creationId xmlns:a16="http://schemas.microsoft.com/office/drawing/2014/main" id="{B78E821C-A858-D346-9C7D-B20868ACC692}"/>
              </a:ext>
            </a:extLst>
          </p:cNvPr>
          <p:cNvSpPr/>
          <p:nvPr userDrawn="1"/>
        </p:nvSpPr>
        <p:spPr>
          <a:xfrm>
            <a:off x="5093673" y="273063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1050" dirty="0">
                <a:solidFill>
                  <a:schemeClr val="bg1"/>
                </a:solidFill>
                <a:latin typeface="Roboto Light" pitchFamily="2" charset="0"/>
                <a:ea typeface="Roboto Light" pitchFamily="2" charset="0"/>
              </a:rPr>
              <a:t>HONG KONG</a:t>
            </a:r>
            <a:br>
              <a:rPr lang="en-US" sz="1050" dirty="0">
                <a:solidFill>
                  <a:schemeClr val="bg1"/>
                </a:solidFill>
                <a:latin typeface="Roboto Light" pitchFamily="2" charset="0"/>
                <a:ea typeface="Roboto Light" pitchFamily="2" charset="0"/>
              </a:rPr>
            </a:br>
            <a:endParaRPr lang="en-US" sz="1050" dirty="0">
              <a:solidFill>
                <a:schemeClr val="bg1"/>
              </a:solidFill>
              <a:latin typeface="Roboto Light" pitchFamily="2" charset="0"/>
              <a:ea typeface="Roboto Light" pitchFamily="2" charset="0"/>
            </a:endParaRPr>
          </a:p>
          <a:p>
            <a:r>
              <a:rPr lang="es-ES" sz="750" dirty="0">
                <a:solidFill>
                  <a:schemeClr val="bg1"/>
                </a:solidFill>
                <a:latin typeface="Roboto Light" pitchFamily="2" charset="0"/>
                <a:ea typeface="Roboto Light" pitchFamily="2" charset="0"/>
              </a:rPr>
              <a:t>Unit 13-101, 13/F</a:t>
            </a:r>
          </a:p>
          <a:p>
            <a:r>
              <a:rPr lang="es-ES" sz="750" dirty="0">
                <a:solidFill>
                  <a:schemeClr val="bg1"/>
                </a:solidFill>
                <a:latin typeface="Roboto Light" pitchFamily="2" charset="0"/>
                <a:ea typeface="Roboto Light" pitchFamily="2" charset="0"/>
              </a:rPr>
              <a:t>40-44 Bonham Strand</a:t>
            </a:r>
          </a:p>
          <a:p>
            <a:r>
              <a:rPr lang="es-ES" sz="750" dirty="0">
                <a:solidFill>
                  <a:schemeClr val="bg1"/>
                </a:solidFill>
                <a:latin typeface="Roboto Light" pitchFamily="2" charset="0"/>
                <a:ea typeface="Roboto Light" pitchFamily="2" charset="0"/>
              </a:rPr>
              <a:t>Sheung Wan, Hong Kong</a:t>
            </a:r>
          </a:p>
        </p:txBody>
      </p:sp>
      <p:sp>
        <p:nvSpPr>
          <p:cNvPr id="92" name="Rectangle 14">
            <a:extLst>
              <a:ext uri="{FF2B5EF4-FFF2-40B4-BE49-F238E27FC236}">
                <a16:creationId xmlns:a16="http://schemas.microsoft.com/office/drawing/2014/main" id="{B92F5C62-79C3-9542-A311-60114D16CA85}"/>
              </a:ext>
            </a:extLst>
          </p:cNvPr>
          <p:cNvSpPr/>
          <p:nvPr userDrawn="1"/>
        </p:nvSpPr>
        <p:spPr>
          <a:xfrm>
            <a:off x="7437887" y="273063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MADRID</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es-ES"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Calle de Almagro 3</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es-ES"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28010</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es-ES"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Madrid, Spain</a:t>
            </a:r>
          </a:p>
        </p:txBody>
      </p:sp>
      <p:sp>
        <p:nvSpPr>
          <p:cNvPr id="93" name="Rectangle 14">
            <a:extLst>
              <a:ext uri="{FF2B5EF4-FFF2-40B4-BE49-F238E27FC236}">
                <a16:creationId xmlns:a16="http://schemas.microsoft.com/office/drawing/2014/main" id="{79E739D1-980D-2642-A76F-711CAAAE0EA4}"/>
              </a:ext>
            </a:extLst>
          </p:cNvPr>
          <p:cNvSpPr/>
          <p:nvPr userDrawn="1"/>
        </p:nvSpPr>
        <p:spPr>
          <a:xfrm>
            <a:off x="9740559" y="2730638"/>
            <a:ext cx="1905748" cy="10056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MELBOURNE</a:t>
            </a:r>
            <a:br>
              <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br>
            <a:endParaRPr kumimoji="0" lang="en-US" sz="10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endParaRP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Level 27</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10 Collins Street</a:t>
            </a:r>
          </a:p>
          <a:p>
            <a:pPr marL="0" marR="0" lvl="0" indent="0" algn="l" defTabSz="685749" rtl="0" eaLnBrk="1" fontAlgn="auto" latinLnBrk="0" hangingPunct="1">
              <a:lnSpc>
                <a:spcPct val="100000"/>
              </a:lnSpc>
              <a:spcBef>
                <a:spcPts val="0"/>
              </a:spcBef>
              <a:spcAft>
                <a:spcPts val="0"/>
              </a:spcAft>
              <a:buClrTx/>
              <a:buSzTx/>
              <a:buFontTx/>
              <a:buNone/>
              <a:tabLst/>
              <a:defRPr/>
            </a:pPr>
            <a:r>
              <a:rPr kumimoji="0" lang="fr-FR" sz="750" b="0" i="0" u="none" strike="noStrike" kern="1200" cap="none" spc="0" normalizeH="0" baseline="0" noProof="0" dirty="0">
                <a:ln>
                  <a:noFill/>
                </a:ln>
                <a:solidFill>
                  <a:srgbClr val="FFFFFF"/>
                </a:solidFill>
                <a:effectLst/>
                <a:uLnTx/>
                <a:uFillTx/>
                <a:latin typeface="Roboto Light" pitchFamily="2" charset="0"/>
                <a:ea typeface="Roboto Light" pitchFamily="2" charset="0"/>
                <a:cs typeface="+mn-cs"/>
              </a:rPr>
              <a:t>Melbourne VIC 3000</a:t>
            </a:r>
          </a:p>
        </p:txBody>
      </p:sp>
      <p:cxnSp>
        <p:nvCxnSpPr>
          <p:cNvPr id="94" name="Straight Connector 16">
            <a:extLst>
              <a:ext uri="{FF2B5EF4-FFF2-40B4-BE49-F238E27FC236}">
                <a16:creationId xmlns:a16="http://schemas.microsoft.com/office/drawing/2014/main" id="{A33E3878-532C-824C-AA7A-249F1B0208E7}"/>
              </a:ext>
            </a:extLst>
          </p:cNvPr>
          <p:cNvCxnSpPr/>
          <p:nvPr userDrawn="1"/>
        </p:nvCxnSpPr>
        <p:spPr>
          <a:xfrm>
            <a:off x="2790899" y="2960307"/>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19">
            <a:extLst>
              <a:ext uri="{FF2B5EF4-FFF2-40B4-BE49-F238E27FC236}">
                <a16:creationId xmlns:a16="http://schemas.microsoft.com/office/drawing/2014/main" id="{1869A975-A2A2-5441-A9A0-4DBEA25ACBD2}"/>
              </a:ext>
            </a:extLst>
          </p:cNvPr>
          <p:cNvCxnSpPr/>
          <p:nvPr userDrawn="1"/>
        </p:nvCxnSpPr>
        <p:spPr>
          <a:xfrm>
            <a:off x="5093673" y="2960307"/>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Straight Connector 22">
            <a:extLst>
              <a:ext uri="{FF2B5EF4-FFF2-40B4-BE49-F238E27FC236}">
                <a16:creationId xmlns:a16="http://schemas.microsoft.com/office/drawing/2014/main" id="{47A99768-D861-7D40-8C9A-A23236E8A957}"/>
              </a:ext>
            </a:extLst>
          </p:cNvPr>
          <p:cNvCxnSpPr/>
          <p:nvPr userDrawn="1"/>
        </p:nvCxnSpPr>
        <p:spPr>
          <a:xfrm>
            <a:off x="7437887" y="2960307"/>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Straight Connector 26">
            <a:extLst>
              <a:ext uri="{FF2B5EF4-FFF2-40B4-BE49-F238E27FC236}">
                <a16:creationId xmlns:a16="http://schemas.microsoft.com/office/drawing/2014/main" id="{A2375F6F-D5EF-7441-961D-2DC0A66D8DE4}"/>
              </a:ext>
            </a:extLst>
          </p:cNvPr>
          <p:cNvCxnSpPr/>
          <p:nvPr userDrawn="1"/>
        </p:nvCxnSpPr>
        <p:spPr>
          <a:xfrm>
            <a:off x="9740555" y="2960307"/>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Straight Connector 23">
            <a:extLst>
              <a:ext uri="{FF2B5EF4-FFF2-40B4-BE49-F238E27FC236}">
                <a16:creationId xmlns:a16="http://schemas.microsoft.com/office/drawing/2014/main" id="{4E740969-3266-3647-B1A7-BC7AA2E5A1BB}"/>
              </a:ext>
            </a:extLst>
          </p:cNvPr>
          <p:cNvCxnSpPr/>
          <p:nvPr userDrawn="1"/>
        </p:nvCxnSpPr>
        <p:spPr>
          <a:xfrm>
            <a:off x="7437891" y="433572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Straight Connector 23">
            <a:extLst>
              <a:ext uri="{FF2B5EF4-FFF2-40B4-BE49-F238E27FC236}">
                <a16:creationId xmlns:a16="http://schemas.microsoft.com/office/drawing/2014/main" id="{5EFDA50C-8B5A-3F45-BB2F-7056485686B3}"/>
              </a:ext>
            </a:extLst>
          </p:cNvPr>
          <p:cNvCxnSpPr/>
          <p:nvPr userDrawn="1"/>
        </p:nvCxnSpPr>
        <p:spPr>
          <a:xfrm>
            <a:off x="9732367" y="4335721"/>
            <a:ext cx="19057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512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al Open Backgroun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B2345A7-82C2-7C4C-9A6F-25D02504D269}"/>
              </a:ext>
            </a:extLst>
          </p:cNvPr>
          <p:cNvSpPr/>
          <p:nvPr userDrawn="1"/>
        </p:nvSpPr>
        <p:spPr>
          <a:xfrm>
            <a:off x="282000" y="250372"/>
            <a:ext cx="11628000" cy="58151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uppo 11">
            <a:extLst>
              <a:ext uri="{FF2B5EF4-FFF2-40B4-BE49-F238E27FC236}">
                <a16:creationId xmlns:a16="http://schemas.microsoft.com/office/drawing/2014/main" id="{B6C7E44D-5887-CE4A-B9B9-4CD960370691}"/>
              </a:ext>
            </a:extLst>
          </p:cNvPr>
          <p:cNvGrpSpPr/>
          <p:nvPr userDrawn="1"/>
        </p:nvGrpSpPr>
        <p:grpSpPr>
          <a:xfrm>
            <a:off x="0" y="6238300"/>
            <a:ext cx="12192000" cy="610235"/>
            <a:chOff x="0" y="6252814"/>
            <a:chExt cx="12192000" cy="610235"/>
          </a:xfrm>
        </p:grpSpPr>
        <p:pic>
          <p:nvPicPr>
            <p:cNvPr id="14" name="Immagine 13">
              <a:extLst>
                <a:ext uri="{FF2B5EF4-FFF2-40B4-BE49-F238E27FC236}">
                  <a16:creationId xmlns:a16="http://schemas.microsoft.com/office/drawing/2014/main" id="{18EB4572-6397-6F4C-B635-900D6CCAD6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5" name="Rettangolo 14">
              <a:extLst>
                <a:ext uri="{FF2B5EF4-FFF2-40B4-BE49-F238E27FC236}">
                  <a16:creationId xmlns:a16="http://schemas.microsoft.com/office/drawing/2014/main" id="{E7C1FA98-93E9-2443-99AB-BB34C3D0E103}"/>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6" name="Footer Placeholder 4139">
            <a:extLst>
              <a:ext uri="{FF2B5EF4-FFF2-40B4-BE49-F238E27FC236}">
                <a16:creationId xmlns:a16="http://schemas.microsoft.com/office/drawing/2014/main" id="{8DF0C75B-FDD4-EF49-8661-06C4F2A06D08}"/>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7" name="Group 3">
            <a:extLst>
              <a:ext uri="{FF2B5EF4-FFF2-40B4-BE49-F238E27FC236}">
                <a16:creationId xmlns:a16="http://schemas.microsoft.com/office/drawing/2014/main" id="{D0FA5E8A-09EB-214B-8F30-7780928BA7A4}"/>
              </a:ext>
            </a:extLst>
          </p:cNvPr>
          <p:cNvGrpSpPr/>
          <p:nvPr userDrawn="1"/>
        </p:nvGrpSpPr>
        <p:grpSpPr>
          <a:xfrm>
            <a:off x="9994489" y="6479090"/>
            <a:ext cx="1458517" cy="128906"/>
            <a:chOff x="9563108" y="6494796"/>
            <a:chExt cx="2067480" cy="182728"/>
          </a:xfrm>
        </p:grpSpPr>
        <p:cxnSp>
          <p:nvCxnSpPr>
            <p:cNvPr id="18" name="Google Shape;77;p16">
              <a:extLst>
                <a:ext uri="{FF2B5EF4-FFF2-40B4-BE49-F238E27FC236}">
                  <a16:creationId xmlns:a16="http://schemas.microsoft.com/office/drawing/2014/main" id="{29BD8EED-EF5D-5B44-89C7-66483C13EA71}"/>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9" name="Graphic 5">
              <a:extLst>
                <a:ext uri="{FF2B5EF4-FFF2-40B4-BE49-F238E27FC236}">
                  <a16:creationId xmlns:a16="http://schemas.microsoft.com/office/drawing/2014/main" id="{4BC3F7B4-712E-FC46-901F-1F5E850BBA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20" name="Footer Placeholder 4139">
            <a:extLst>
              <a:ext uri="{FF2B5EF4-FFF2-40B4-BE49-F238E27FC236}">
                <a16:creationId xmlns:a16="http://schemas.microsoft.com/office/drawing/2014/main" id="{840F7701-A2D9-C447-8935-660FE85C551A}"/>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3" name="Titolo 2">
            <a:extLst>
              <a:ext uri="{FF2B5EF4-FFF2-40B4-BE49-F238E27FC236}">
                <a16:creationId xmlns:a16="http://schemas.microsoft.com/office/drawing/2014/main" id="{A3A7EC1A-C2D6-B343-9161-0E822B8BDD5E}"/>
              </a:ext>
            </a:extLst>
          </p:cNvPr>
          <p:cNvSpPr>
            <a:spLocks noGrp="1"/>
          </p:cNvSpPr>
          <p:nvPr>
            <p:ph type="title" hasCustomPrompt="1"/>
          </p:nvPr>
        </p:nvSpPr>
        <p:spPr>
          <a:xfrm>
            <a:off x="838200" y="2606248"/>
            <a:ext cx="10515600" cy="1103379"/>
          </a:xfrm>
          <a:prstGeom prst="rect">
            <a:avLst/>
          </a:prstGeom>
        </p:spPr>
        <p:txBody>
          <a:bodyPr anchor="ctr" anchorCtr="0">
            <a:spAutoFit/>
          </a:bodyPr>
          <a:lstStyle>
            <a:lvl1pPr marL="0" marR="0" indent="0" algn="ctr" defTabSz="914400" rtl="0" eaLnBrk="1" fontAlgn="auto" latinLnBrk="0" hangingPunct="1">
              <a:lnSpc>
                <a:spcPct val="90000"/>
              </a:lnSpc>
              <a:spcBef>
                <a:spcPct val="0"/>
              </a:spcBef>
              <a:spcAft>
                <a:spcPts val="0"/>
              </a:spcAft>
              <a:buClrTx/>
              <a:buSzTx/>
              <a:buFontTx/>
              <a:buNone/>
              <a:tabLst/>
              <a:defRPr sz="3600">
                <a:solidFill>
                  <a:schemeClr val="bg1"/>
                </a:solidFill>
              </a:defRPr>
            </a:lvl1pPr>
          </a:lstStyle>
          <a:p>
            <a:r>
              <a:rPr lang="it-IT"/>
              <a:t>FARE CLIC PER MODIFICARE LO STILE DEL TITOLO DELLO SCHEMA</a:t>
            </a:r>
          </a:p>
        </p:txBody>
      </p:sp>
      <p:grpSp>
        <p:nvGrpSpPr>
          <p:cNvPr id="4" name="Gruppo 3">
            <a:extLst>
              <a:ext uri="{FF2B5EF4-FFF2-40B4-BE49-F238E27FC236}">
                <a16:creationId xmlns:a16="http://schemas.microsoft.com/office/drawing/2014/main" id="{D436AE9C-A042-5741-A32E-BF062536FBB7}"/>
              </a:ext>
            </a:extLst>
          </p:cNvPr>
          <p:cNvGrpSpPr/>
          <p:nvPr userDrawn="1"/>
        </p:nvGrpSpPr>
        <p:grpSpPr>
          <a:xfrm>
            <a:off x="5832947" y="2064567"/>
            <a:ext cx="526106" cy="2186743"/>
            <a:chOff x="5832947" y="2030944"/>
            <a:chExt cx="526106" cy="2186743"/>
          </a:xfrm>
        </p:grpSpPr>
        <p:sp>
          <p:nvSpPr>
            <p:cNvPr id="2" name="Rettangolo 1">
              <a:extLst>
                <a:ext uri="{FF2B5EF4-FFF2-40B4-BE49-F238E27FC236}">
                  <a16:creationId xmlns:a16="http://schemas.microsoft.com/office/drawing/2014/main" id="{505B1285-BA40-064E-853A-9AD50FE996C6}"/>
                </a:ext>
              </a:extLst>
            </p:cNvPr>
            <p:cNvSpPr/>
            <p:nvPr userDrawn="1"/>
          </p:nvSpPr>
          <p:spPr>
            <a:xfrm>
              <a:off x="5832947" y="2030944"/>
              <a:ext cx="526106" cy="646331"/>
            </a:xfrm>
            <a:prstGeom prst="rect">
              <a:avLst/>
            </a:prstGeom>
          </p:spPr>
          <p:txBody>
            <a:bodyPr wrap="none" anchor="t">
              <a:spAutoFit/>
            </a:bodyPr>
            <a:lstStyle/>
            <a:p>
              <a:pPr algn="ctr"/>
              <a:r>
                <a:rPr lang="it-IT" sz="3600" dirty="0">
                  <a:solidFill>
                    <a:schemeClr val="bg1"/>
                  </a:solidFill>
                </a:rPr>
                <a:t>···</a:t>
              </a:r>
              <a:endParaRPr lang="it-IT" sz="3600"/>
            </a:p>
          </p:txBody>
        </p:sp>
        <p:sp>
          <p:nvSpPr>
            <p:cNvPr id="13" name="Rettangolo 12">
              <a:extLst>
                <a:ext uri="{FF2B5EF4-FFF2-40B4-BE49-F238E27FC236}">
                  <a16:creationId xmlns:a16="http://schemas.microsoft.com/office/drawing/2014/main" id="{EACC6D3C-86FD-A443-9F2F-995B54FC3C60}"/>
                </a:ext>
              </a:extLst>
            </p:cNvPr>
            <p:cNvSpPr/>
            <p:nvPr userDrawn="1"/>
          </p:nvSpPr>
          <p:spPr>
            <a:xfrm>
              <a:off x="5832947" y="3571356"/>
              <a:ext cx="526106" cy="646331"/>
            </a:xfrm>
            <a:prstGeom prst="rect">
              <a:avLst/>
            </a:prstGeom>
          </p:spPr>
          <p:txBody>
            <a:bodyPr wrap="none" anchor="t">
              <a:spAutoFit/>
            </a:bodyPr>
            <a:lstStyle/>
            <a:p>
              <a:pPr algn="ctr"/>
              <a:r>
                <a:rPr lang="it-IT" sz="3600" dirty="0">
                  <a:solidFill>
                    <a:schemeClr val="bg1"/>
                  </a:solidFill>
                </a:rPr>
                <a:t>···</a:t>
              </a:r>
              <a:endParaRPr lang="it-IT" sz="3600"/>
            </a:p>
          </p:txBody>
        </p:sp>
      </p:grpSp>
    </p:spTree>
    <p:extLst>
      <p:ext uri="{BB962C8B-B14F-4D97-AF65-F5344CB8AC3E}">
        <p14:creationId xmlns:p14="http://schemas.microsoft.com/office/powerpoint/2010/main" val="1860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ck Open Backgroun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B2345A7-82C2-7C4C-9A6F-25D02504D269}"/>
              </a:ext>
            </a:extLst>
          </p:cNvPr>
          <p:cNvSpPr/>
          <p:nvPr userDrawn="1"/>
        </p:nvSpPr>
        <p:spPr>
          <a:xfrm>
            <a:off x="282000" y="250372"/>
            <a:ext cx="11628000" cy="58151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uppo 11">
            <a:extLst>
              <a:ext uri="{FF2B5EF4-FFF2-40B4-BE49-F238E27FC236}">
                <a16:creationId xmlns:a16="http://schemas.microsoft.com/office/drawing/2014/main" id="{B6C7E44D-5887-CE4A-B9B9-4CD960370691}"/>
              </a:ext>
            </a:extLst>
          </p:cNvPr>
          <p:cNvGrpSpPr/>
          <p:nvPr userDrawn="1"/>
        </p:nvGrpSpPr>
        <p:grpSpPr>
          <a:xfrm>
            <a:off x="0" y="6238300"/>
            <a:ext cx="12192000" cy="610235"/>
            <a:chOff x="0" y="6252814"/>
            <a:chExt cx="12192000" cy="610235"/>
          </a:xfrm>
        </p:grpSpPr>
        <p:pic>
          <p:nvPicPr>
            <p:cNvPr id="14" name="Immagine 13">
              <a:extLst>
                <a:ext uri="{FF2B5EF4-FFF2-40B4-BE49-F238E27FC236}">
                  <a16:creationId xmlns:a16="http://schemas.microsoft.com/office/drawing/2014/main" id="{18EB4572-6397-6F4C-B635-900D6CCAD6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5" name="Rettangolo 14">
              <a:extLst>
                <a:ext uri="{FF2B5EF4-FFF2-40B4-BE49-F238E27FC236}">
                  <a16:creationId xmlns:a16="http://schemas.microsoft.com/office/drawing/2014/main" id="{E7C1FA98-93E9-2443-99AB-BB34C3D0E103}"/>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6" name="Footer Placeholder 4139">
            <a:extLst>
              <a:ext uri="{FF2B5EF4-FFF2-40B4-BE49-F238E27FC236}">
                <a16:creationId xmlns:a16="http://schemas.microsoft.com/office/drawing/2014/main" id="{8DF0C75B-FDD4-EF49-8661-06C4F2A06D08}"/>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7" name="Group 3">
            <a:extLst>
              <a:ext uri="{FF2B5EF4-FFF2-40B4-BE49-F238E27FC236}">
                <a16:creationId xmlns:a16="http://schemas.microsoft.com/office/drawing/2014/main" id="{D0FA5E8A-09EB-214B-8F30-7780928BA7A4}"/>
              </a:ext>
            </a:extLst>
          </p:cNvPr>
          <p:cNvGrpSpPr/>
          <p:nvPr userDrawn="1"/>
        </p:nvGrpSpPr>
        <p:grpSpPr>
          <a:xfrm>
            <a:off x="9994489" y="6479090"/>
            <a:ext cx="1458517" cy="128906"/>
            <a:chOff x="9563108" y="6494796"/>
            <a:chExt cx="2067480" cy="182728"/>
          </a:xfrm>
        </p:grpSpPr>
        <p:cxnSp>
          <p:nvCxnSpPr>
            <p:cNvPr id="18" name="Google Shape;77;p16">
              <a:extLst>
                <a:ext uri="{FF2B5EF4-FFF2-40B4-BE49-F238E27FC236}">
                  <a16:creationId xmlns:a16="http://schemas.microsoft.com/office/drawing/2014/main" id="{29BD8EED-EF5D-5B44-89C7-66483C13EA71}"/>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9" name="Graphic 5">
              <a:extLst>
                <a:ext uri="{FF2B5EF4-FFF2-40B4-BE49-F238E27FC236}">
                  <a16:creationId xmlns:a16="http://schemas.microsoft.com/office/drawing/2014/main" id="{4BC3F7B4-712E-FC46-901F-1F5E850BBA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20" name="Footer Placeholder 4139">
            <a:extLst>
              <a:ext uri="{FF2B5EF4-FFF2-40B4-BE49-F238E27FC236}">
                <a16:creationId xmlns:a16="http://schemas.microsoft.com/office/drawing/2014/main" id="{840F7701-A2D9-C447-8935-660FE85C551A}"/>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13" name="Titolo 2">
            <a:extLst>
              <a:ext uri="{FF2B5EF4-FFF2-40B4-BE49-F238E27FC236}">
                <a16:creationId xmlns:a16="http://schemas.microsoft.com/office/drawing/2014/main" id="{50DA044C-69AA-DF46-96B3-013A28DAE71A}"/>
              </a:ext>
            </a:extLst>
          </p:cNvPr>
          <p:cNvSpPr>
            <a:spLocks noGrp="1"/>
          </p:cNvSpPr>
          <p:nvPr>
            <p:ph type="title" hasCustomPrompt="1"/>
          </p:nvPr>
        </p:nvSpPr>
        <p:spPr>
          <a:xfrm>
            <a:off x="838200" y="2606248"/>
            <a:ext cx="10515600" cy="1103379"/>
          </a:xfrm>
          <a:prstGeom prst="rect">
            <a:avLst/>
          </a:prstGeom>
        </p:spPr>
        <p:txBody>
          <a:bodyPr anchor="ctr" anchorCtr="0">
            <a:spAutoFit/>
          </a:bodyPr>
          <a:lstStyle>
            <a:lvl1pPr marL="0" marR="0" indent="0" algn="ctr" defTabSz="914400" rtl="0" eaLnBrk="1" fontAlgn="auto" latinLnBrk="0" hangingPunct="1">
              <a:lnSpc>
                <a:spcPct val="90000"/>
              </a:lnSpc>
              <a:spcBef>
                <a:spcPct val="0"/>
              </a:spcBef>
              <a:spcAft>
                <a:spcPts val="0"/>
              </a:spcAft>
              <a:buClrTx/>
              <a:buSzTx/>
              <a:buFontTx/>
              <a:buNone/>
              <a:tabLst/>
              <a:defRPr sz="3600">
                <a:solidFill>
                  <a:schemeClr val="bg1"/>
                </a:solidFill>
              </a:defRPr>
            </a:lvl1pPr>
          </a:lstStyle>
          <a:p>
            <a:r>
              <a:rPr lang="it-IT"/>
              <a:t>FARE CLIC PER MODIFICARE LO STILE DEL TITOLO DELLO SCHEMA</a:t>
            </a:r>
          </a:p>
        </p:txBody>
      </p:sp>
      <p:grpSp>
        <p:nvGrpSpPr>
          <p:cNvPr id="21" name="Gruppo 20">
            <a:extLst>
              <a:ext uri="{FF2B5EF4-FFF2-40B4-BE49-F238E27FC236}">
                <a16:creationId xmlns:a16="http://schemas.microsoft.com/office/drawing/2014/main" id="{A98F2223-6C31-184E-B32E-A0812FC9CC05}"/>
              </a:ext>
            </a:extLst>
          </p:cNvPr>
          <p:cNvGrpSpPr/>
          <p:nvPr userDrawn="1"/>
        </p:nvGrpSpPr>
        <p:grpSpPr>
          <a:xfrm>
            <a:off x="5832947" y="2064567"/>
            <a:ext cx="526106" cy="2186743"/>
            <a:chOff x="5832947" y="2030944"/>
            <a:chExt cx="526106" cy="2186743"/>
          </a:xfrm>
        </p:grpSpPr>
        <p:sp>
          <p:nvSpPr>
            <p:cNvPr id="22" name="Rettangolo 21">
              <a:extLst>
                <a:ext uri="{FF2B5EF4-FFF2-40B4-BE49-F238E27FC236}">
                  <a16:creationId xmlns:a16="http://schemas.microsoft.com/office/drawing/2014/main" id="{E5498CB9-4038-A444-997F-A5CD05DB6909}"/>
                </a:ext>
              </a:extLst>
            </p:cNvPr>
            <p:cNvSpPr/>
            <p:nvPr userDrawn="1"/>
          </p:nvSpPr>
          <p:spPr>
            <a:xfrm>
              <a:off x="5832947" y="2030944"/>
              <a:ext cx="526106" cy="646331"/>
            </a:xfrm>
            <a:prstGeom prst="rect">
              <a:avLst/>
            </a:prstGeom>
          </p:spPr>
          <p:txBody>
            <a:bodyPr wrap="none" anchor="t">
              <a:spAutoFit/>
            </a:bodyPr>
            <a:lstStyle/>
            <a:p>
              <a:pPr algn="ctr"/>
              <a:r>
                <a:rPr lang="it-IT" sz="3600" dirty="0">
                  <a:solidFill>
                    <a:schemeClr val="bg1"/>
                  </a:solidFill>
                </a:rPr>
                <a:t>···</a:t>
              </a:r>
              <a:endParaRPr lang="it-IT" sz="3600"/>
            </a:p>
          </p:txBody>
        </p:sp>
        <p:sp>
          <p:nvSpPr>
            <p:cNvPr id="24" name="Rettangolo 23">
              <a:extLst>
                <a:ext uri="{FF2B5EF4-FFF2-40B4-BE49-F238E27FC236}">
                  <a16:creationId xmlns:a16="http://schemas.microsoft.com/office/drawing/2014/main" id="{9E08B279-9C9C-6347-BC4C-3B34FDB2589D}"/>
                </a:ext>
              </a:extLst>
            </p:cNvPr>
            <p:cNvSpPr/>
            <p:nvPr userDrawn="1"/>
          </p:nvSpPr>
          <p:spPr>
            <a:xfrm>
              <a:off x="5832947" y="3571356"/>
              <a:ext cx="526106" cy="646331"/>
            </a:xfrm>
            <a:prstGeom prst="rect">
              <a:avLst/>
            </a:prstGeom>
          </p:spPr>
          <p:txBody>
            <a:bodyPr wrap="none" anchor="t">
              <a:spAutoFit/>
            </a:bodyPr>
            <a:lstStyle/>
            <a:p>
              <a:pPr algn="ctr"/>
              <a:r>
                <a:rPr lang="it-IT" sz="3600" dirty="0">
                  <a:solidFill>
                    <a:schemeClr val="bg1"/>
                  </a:solidFill>
                </a:rPr>
                <a:t>···</a:t>
              </a:r>
              <a:endParaRPr lang="it-IT" sz="3600"/>
            </a:p>
          </p:txBody>
        </p:sp>
      </p:grpSp>
    </p:spTree>
    <p:extLst>
      <p:ext uri="{BB962C8B-B14F-4D97-AF65-F5344CB8AC3E}">
        <p14:creationId xmlns:p14="http://schemas.microsoft.com/office/powerpoint/2010/main" val="1136028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Empty slide">
    <p:spTree>
      <p:nvGrpSpPr>
        <p:cNvPr id="1" name=""/>
        <p:cNvGrpSpPr/>
        <p:nvPr/>
      </p:nvGrpSpPr>
      <p:grpSpPr>
        <a:xfrm>
          <a:off x="0" y="0"/>
          <a:ext cx="0" cy="0"/>
          <a:chOff x="0" y="0"/>
          <a:chExt cx="0" cy="0"/>
        </a:xfrm>
      </p:grpSpPr>
      <p:grpSp>
        <p:nvGrpSpPr>
          <p:cNvPr id="7" name="Gruppo 6">
            <a:extLst>
              <a:ext uri="{FF2B5EF4-FFF2-40B4-BE49-F238E27FC236}">
                <a16:creationId xmlns:a16="http://schemas.microsoft.com/office/drawing/2014/main" id="{9D5AB20C-B409-7446-AC60-CCAD1262F0C5}"/>
              </a:ext>
            </a:extLst>
          </p:cNvPr>
          <p:cNvGrpSpPr/>
          <p:nvPr userDrawn="1"/>
        </p:nvGrpSpPr>
        <p:grpSpPr>
          <a:xfrm>
            <a:off x="0" y="6238300"/>
            <a:ext cx="12192000" cy="610235"/>
            <a:chOff x="0" y="6252814"/>
            <a:chExt cx="12192000" cy="610235"/>
          </a:xfrm>
        </p:grpSpPr>
        <p:pic>
          <p:nvPicPr>
            <p:cNvPr id="8" name="Immagine 7">
              <a:extLst>
                <a:ext uri="{FF2B5EF4-FFF2-40B4-BE49-F238E27FC236}">
                  <a16:creationId xmlns:a16="http://schemas.microsoft.com/office/drawing/2014/main" id="{DEDA6AEC-A43A-264B-B189-BB2DEE87F0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9" name="Rettangolo 8">
              <a:extLst>
                <a:ext uri="{FF2B5EF4-FFF2-40B4-BE49-F238E27FC236}">
                  <a16:creationId xmlns:a16="http://schemas.microsoft.com/office/drawing/2014/main" id="{46B22E1A-FBC2-2148-8535-AB51FBE3E77B}"/>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0" name="Footer Placeholder 4139">
            <a:extLst>
              <a:ext uri="{FF2B5EF4-FFF2-40B4-BE49-F238E27FC236}">
                <a16:creationId xmlns:a16="http://schemas.microsoft.com/office/drawing/2014/main" id="{E09D0ACF-22FF-FB48-8ADD-9D20B85B9AAA}"/>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11" name="Group 3">
            <a:extLst>
              <a:ext uri="{FF2B5EF4-FFF2-40B4-BE49-F238E27FC236}">
                <a16:creationId xmlns:a16="http://schemas.microsoft.com/office/drawing/2014/main" id="{07FDB0C5-15E5-E049-BD88-A9A8DCE76281}"/>
              </a:ext>
            </a:extLst>
          </p:cNvPr>
          <p:cNvGrpSpPr/>
          <p:nvPr userDrawn="1"/>
        </p:nvGrpSpPr>
        <p:grpSpPr>
          <a:xfrm>
            <a:off x="9994489" y="6479090"/>
            <a:ext cx="1458517" cy="128906"/>
            <a:chOff x="9563108" y="6494796"/>
            <a:chExt cx="2067480" cy="182728"/>
          </a:xfrm>
        </p:grpSpPr>
        <p:cxnSp>
          <p:nvCxnSpPr>
            <p:cNvPr id="17" name="Google Shape;77;p16">
              <a:extLst>
                <a:ext uri="{FF2B5EF4-FFF2-40B4-BE49-F238E27FC236}">
                  <a16:creationId xmlns:a16="http://schemas.microsoft.com/office/drawing/2014/main" id="{1E672286-F5E3-B242-8CBC-BBBED3A69486}"/>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18" name="Graphic 5">
              <a:extLst>
                <a:ext uri="{FF2B5EF4-FFF2-40B4-BE49-F238E27FC236}">
                  <a16:creationId xmlns:a16="http://schemas.microsoft.com/office/drawing/2014/main" id="{58735186-B74B-6A47-AA59-96347D31FFC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19" name="Footer Placeholder 4139">
            <a:extLst>
              <a:ext uri="{FF2B5EF4-FFF2-40B4-BE49-F238E27FC236}">
                <a16:creationId xmlns:a16="http://schemas.microsoft.com/office/drawing/2014/main" id="{20674CBE-1620-6145-B5F2-1296E34EE45E}"/>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Tree>
    <p:extLst>
      <p:ext uri="{BB962C8B-B14F-4D97-AF65-F5344CB8AC3E}">
        <p14:creationId xmlns:p14="http://schemas.microsoft.com/office/powerpoint/2010/main" val="612323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tandar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7DB33CE-D63F-4EC4-A3C8-7D1E253C9689}"/>
              </a:ext>
            </a:extLst>
          </p:cNvPr>
          <p:cNvSpPr>
            <a:spLocks noGrp="1"/>
          </p:cNvSpPr>
          <p:nvPr>
            <p:ph type="title" hasCustomPrompt="1"/>
          </p:nvPr>
        </p:nvSpPr>
        <p:spPr>
          <a:xfrm>
            <a:off x="118605" y="510014"/>
            <a:ext cx="11835872" cy="604781"/>
          </a:xfrm>
          <a:prstGeom prst="rect">
            <a:avLst/>
          </a:prstGeom>
        </p:spPr>
        <p:txBody>
          <a:bodyPr anchor="t">
            <a:spAutoFit/>
          </a:bodyPr>
          <a:lstStyle>
            <a:lvl1pPr algn="l">
              <a:defRPr sz="3600"/>
            </a:lvl1pPr>
          </a:lstStyle>
          <a:p>
            <a:r>
              <a:rPr lang="en-AU"/>
              <a:t>CLICK TO EDIT TITLE</a:t>
            </a:r>
          </a:p>
        </p:txBody>
      </p:sp>
      <p:grpSp>
        <p:nvGrpSpPr>
          <p:cNvPr id="16" name="Gruppo 15">
            <a:extLst>
              <a:ext uri="{FF2B5EF4-FFF2-40B4-BE49-F238E27FC236}">
                <a16:creationId xmlns:a16="http://schemas.microsoft.com/office/drawing/2014/main" id="{E76D7DF2-BDF2-8D4F-AE97-F5655F67CCE3}"/>
              </a:ext>
            </a:extLst>
          </p:cNvPr>
          <p:cNvGrpSpPr/>
          <p:nvPr userDrawn="1"/>
        </p:nvGrpSpPr>
        <p:grpSpPr>
          <a:xfrm>
            <a:off x="0" y="6238300"/>
            <a:ext cx="12192000" cy="610235"/>
            <a:chOff x="0" y="6252814"/>
            <a:chExt cx="12192000" cy="610235"/>
          </a:xfrm>
        </p:grpSpPr>
        <p:pic>
          <p:nvPicPr>
            <p:cNvPr id="17" name="Immagine 16">
              <a:extLst>
                <a:ext uri="{FF2B5EF4-FFF2-40B4-BE49-F238E27FC236}">
                  <a16:creationId xmlns:a16="http://schemas.microsoft.com/office/drawing/2014/main" id="{D4A84BF9-07EB-8D42-8538-22B9F3AD2D4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8" name="Rettangolo 17">
              <a:extLst>
                <a:ext uri="{FF2B5EF4-FFF2-40B4-BE49-F238E27FC236}">
                  <a16:creationId xmlns:a16="http://schemas.microsoft.com/office/drawing/2014/main" id="{481E5F27-3A83-5341-A6A6-882665E5C3FB}"/>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9" name="Footer Placeholder 4139">
            <a:extLst>
              <a:ext uri="{FF2B5EF4-FFF2-40B4-BE49-F238E27FC236}">
                <a16:creationId xmlns:a16="http://schemas.microsoft.com/office/drawing/2014/main" id="{AA20CE5C-CA7B-8B40-A506-757AD4EA9271}"/>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20" name="Group 3">
            <a:extLst>
              <a:ext uri="{FF2B5EF4-FFF2-40B4-BE49-F238E27FC236}">
                <a16:creationId xmlns:a16="http://schemas.microsoft.com/office/drawing/2014/main" id="{E13B9267-CBD8-ED42-8D64-7D1473B9751B}"/>
              </a:ext>
            </a:extLst>
          </p:cNvPr>
          <p:cNvGrpSpPr/>
          <p:nvPr userDrawn="1"/>
        </p:nvGrpSpPr>
        <p:grpSpPr>
          <a:xfrm>
            <a:off x="9994489" y="6479090"/>
            <a:ext cx="1458517" cy="128906"/>
            <a:chOff x="9563108" y="6494796"/>
            <a:chExt cx="2067480" cy="182728"/>
          </a:xfrm>
        </p:grpSpPr>
        <p:cxnSp>
          <p:nvCxnSpPr>
            <p:cNvPr id="21" name="Google Shape;77;p16">
              <a:extLst>
                <a:ext uri="{FF2B5EF4-FFF2-40B4-BE49-F238E27FC236}">
                  <a16:creationId xmlns:a16="http://schemas.microsoft.com/office/drawing/2014/main" id="{E9551E92-1699-F24B-9FDC-4BD6CCDCBBAC}"/>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22" name="Graphic 5">
              <a:extLst>
                <a:ext uri="{FF2B5EF4-FFF2-40B4-BE49-F238E27FC236}">
                  <a16:creationId xmlns:a16="http://schemas.microsoft.com/office/drawing/2014/main" id="{B7E614CA-B6D7-574C-BD95-85725B2D548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23" name="Footer Placeholder 4139">
            <a:extLst>
              <a:ext uri="{FF2B5EF4-FFF2-40B4-BE49-F238E27FC236}">
                <a16:creationId xmlns:a16="http://schemas.microsoft.com/office/drawing/2014/main" id="{87B26A1D-926B-B74C-82A5-8D88DC2C9B7C}"/>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Tree>
    <p:extLst>
      <p:ext uri="{BB962C8B-B14F-4D97-AF65-F5344CB8AC3E}">
        <p14:creationId xmlns:p14="http://schemas.microsoft.com/office/powerpoint/2010/main" val="3316374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E6DE432-9FE0-46CE-B200-3F9B9DECD086}"/>
              </a:ext>
            </a:extLst>
          </p:cNvPr>
          <p:cNvSpPr>
            <a:spLocks noGrp="1"/>
          </p:cNvSpPr>
          <p:nvPr>
            <p:ph type="body" sz="quarter" idx="10" hasCustomPrompt="1"/>
          </p:nvPr>
        </p:nvSpPr>
        <p:spPr>
          <a:xfrm>
            <a:off x="118605" y="1055076"/>
            <a:ext cx="11835872" cy="387350"/>
          </a:xfrm>
          <a:prstGeom prst="rect">
            <a:avLst/>
          </a:prstGeom>
        </p:spPr>
        <p:txBody>
          <a:bodyPr/>
          <a:lstStyle>
            <a:lvl1pPr marL="0" indent="0">
              <a:buNone/>
              <a:defRPr sz="1400">
                <a:latin typeface="Brandon Grotesque Light" panose="020B0303020203060202" pitchFamily="34" charset="0"/>
              </a:defRPr>
            </a:lvl1pPr>
          </a:lstStyle>
          <a:p>
            <a:pPr lvl="0"/>
            <a:r>
              <a:rPr lang="en-AU" sz="1400">
                <a:latin typeface="Brandon Grotesque Light" panose="020B0303020203060202" pitchFamily="34" charset="0"/>
              </a:rPr>
              <a:t>CLICK TO ADD TEXT</a:t>
            </a:r>
            <a:endParaRPr lang="en-AU"/>
          </a:p>
        </p:txBody>
      </p:sp>
      <p:grpSp>
        <p:nvGrpSpPr>
          <p:cNvPr id="13" name="Gruppo 12">
            <a:extLst>
              <a:ext uri="{FF2B5EF4-FFF2-40B4-BE49-F238E27FC236}">
                <a16:creationId xmlns:a16="http://schemas.microsoft.com/office/drawing/2014/main" id="{629B5C51-F875-3440-A135-3D14734C6CB4}"/>
              </a:ext>
            </a:extLst>
          </p:cNvPr>
          <p:cNvGrpSpPr/>
          <p:nvPr userDrawn="1"/>
        </p:nvGrpSpPr>
        <p:grpSpPr>
          <a:xfrm>
            <a:off x="0" y="6238300"/>
            <a:ext cx="12192000" cy="610235"/>
            <a:chOff x="0" y="6252814"/>
            <a:chExt cx="12192000" cy="610235"/>
          </a:xfrm>
        </p:grpSpPr>
        <p:pic>
          <p:nvPicPr>
            <p:cNvPr id="14" name="Immagine 13">
              <a:extLst>
                <a:ext uri="{FF2B5EF4-FFF2-40B4-BE49-F238E27FC236}">
                  <a16:creationId xmlns:a16="http://schemas.microsoft.com/office/drawing/2014/main" id="{44688CE0-E981-8647-B12F-DFCB3C1EB4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52814"/>
              <a:ext cx="12192000" cy="610235"/>
            </a:xfrm>
            <a:prstGeom prst="rect">
              <a:avLst/>
            </a:prstGeom>
          </p:spPr>
        </p:pic>
        <p:sp>
          <p:nvSpPr>
            <p:cNvPr id="15" name="Rettangolo 14">
              <a:extLst>
                <a:ext uri="{FF2B5EF4-FFF2-40B4-BE49-F238E27FC236}">
                  <a16:creationId xmlns:a16="http://schemas.microsoft.com/office/drawing/2014/main" id="{F2F812E6-CC62-3846-9330-D8A89F30BDA6}"/>
                </a:ext>
              </a:extLst>
            </p:cNvPr>
            <p:cNvSpPr/>
            <p:nvPr userDrawn="1"/>
          </p:nvSpPr>
          <p:spPr>
            <a:xfrm>
              <a:off x="9950599" y="6460697"/>
              <a:ext cx="1802371" cy="200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7" name="Footer Placeholder 4139">
            <a:extLst>
              <a:ext uri="{FF2B5EF4-FFF2-40B4-BE49-F238E27FC236}">
                <a16:creationId xmlns:a16="http://schemas.microsoft.com/office/drawing/2014/main" id="{BEA2F524-DD71-8D49-A84F-19A707145650}"/>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25" name="Group 3">
            <a:extLst>
              <a:ext uri="{FF2B5EF4-FFF2-40B4-BE49-F238E27FC236}">
                <a16:creationId xmlns:a16="http://schemas.microsoft.com/office/drawing/2014/main" id="{238F7E8A-6DE5-8740-8DC5-D6A0875AE6C2}"/>
              </a:ext>
            </a:extLst>
          </p:cNvPr>
          <p:cNvGrpSpPr/>
          <p:nvPr userDrawn="1"/>
        </p:nvGrpSpPr>
        <p:grpSpPr>
          <a:xfrm>
            <a:off x="9994489" y="6479090"/>
            <a:ext cx="1458517" cy="128906"/>
            <a:chOff x="9563108" y="6494796"/>
            <a:chExt cx="2067480" cy="182728"/>
          </a:xfrm>
        </p:grpSpPr>
        <p:cxnSp>
          <p:nvCxnSpPr>
            <p:cNvPr id="26" name="Google Shape;77;p16">
              <a:extLst>
                <a:ext uri="{FF2B5EF4-FFF2-40B4-BE49-F238E27FC236}">
                  <a16:creationId xmlns:a16="http://schemas.microsoft.com/office/drawing/2014/main" id="{82E7AE29-346C-AC4D-AEFB-1ED2A676664B}"/>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27" name="Graphic 5">
              <a:extLst>
                <a:ext uri="{FF2B5EF4-FFF2-40B4-BE49-F238E27FC236}">
                  <a16:creationId xmlns:a16="http://schemas.microsoft.com/office/drawing/2014/main" id="{D5918E12-4853-F644-B842-178D447A4E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29" name="Title 1">
            <a:extLst>
              <a:ext uri="{FF2B5EF4-FFF2-40B4-BE49-F238E27FC236}">
                <a16:creationId xmlns:a16="http://schemas.microsoft.com/office/drawing/2014/main" id="{A1929DFC-F0E3-6047-8AE9-DAD28811BCA7}"/>
              </a:ext>
            </a:extLst>
          </p:cNvPr>
          <p:cNvSpPr>
            <a:spLocks noGrp="1"/>
          </p:cNvSpPr>
          <p:nvPr>
            <p:ph type="title" hasCustomPrompt="1"/>
          </p:nvPr>
        </p:nvSpPr>
        <p:spPr>
          <a:xfrm>
            <a:off x="118605" y="510015"/>
            <a:ext cx="11835872" cy="604781"/>
          </a:xfrm>
          <a:prstGeom prst="rect">
            <a:avLst/>
          </a:prstGeom>
        </p:spPr>
        <p:txBody>
          <a:bodyPr anchor="t">
            <a:spAutoFit/>
          </a:bodyPr>
          <a:lstStyle>
            <a:lvl1pPr algn="l">
              <a:defRPr sz="3600"/>
            </a:lvl1pPr>
          </a:lstStyle>
          <a:p>
            <a:r>
              <a:rPr lang="en-AU"/>
              <a:t>CLICK TO EDIT TITLE</a:t>
            </a:r>
          </a:p>
        </p:txBody>
      </p:sp>
      <p:sp>
        <p:nvSpPr>
          <p:cNvPr id="28" name="Footer Placeholder 4139">
            <a:extLst>
              <a:ext uri="{FF2B5EF4-FFF2-40B4-BE49-F238E27FC236}">
                <a16:creationId xmlns:a16="http://schemas.microsoft.com/office/drawing/2014/main" id="{66A0DD9E-E6B8-AC4C-BFC9-7DC1B491F9F0}"/>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Tree>
    <p:extLst>
      <p:ext uri="{BB962C8B-B14F-4D97-AF65-F5344CB8AC3E}">
        <p14:creationId xmlns:p14="http://schemas.microsoft.com/office/powerpoint/2010/main" val="2899298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rner Text">
    <p:spTree>
      <p:nvGrpSpPr>
        <p:cNvPr id="1" name=""/>
        <p:cNvGrpSpPr/>
        <p:nvPr/>
      </p:nvGrpSpPr>
      <p:grpSpPr>
        <a:xfrm>
          <a:off x="0" y="0"/>
          <a:ext cx="0" cy="0"/>
          <a:chOff x="0" y="0"/>
          <a:chExt cx="0" cy="0"/>
        </a:xfrm>
      </p:grpSpPr>
      <p:grpSp>
        <p:nvGrpSpPr>
          <p:cNvPr id="22" name="Gruppo 21">
            <a:extLst>
              <a:ext uri="{FF2B5EF4-FFF2-40B4-BE49-F238E27FC236}">
                <a16:creationId xmlns:a16="http://schemas.microsoft.com/office/drawing/2014/main" id="{822A9CCF-343B-3D44-AA80-FC33C3F5BEED}"/>
              </a:ext>
            </a:extLst>
          </p:cNvPr>
          <p:cNvGrpSpPr/>
          <p:nvPr userDrawn="1"/>
        </p:nvGrpSpPr>
        <p:grpSpPr>
          <a:xfrm>
            <a:off x="65316" y="-11307"/>
            <a:ext cx="12096042" cy="6847535"/>
            <a:chOff x="65316" y="-11307"/>
            <a:chExt cx="12096042" cy="6847535"/>
          </a:xfrm>
        </p:grpSpPr>
        <p:pic>
          <p:nvPicPr>
            <p:cNvPr id="24" name="Immagine 23">
              <a:extLst>
                <a:ext uri="{FF2B5EF4-FFF2-40B4-BE49-F238E27FC236}">
                  <a16:creationId xmlns:a16="http://schemas.microsoft.com/office/drawing/2014/main" id="{0ABA44DA-3E2A-9C45-80F6-C3DFE63BF03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a:off x="8434836" y="-11307"/>
              <a:ext cx="3726522" cy="3737212"/>
            </a:xfrm>
            <a:prstGeom prst="corner">
              <a:avLst>
                <a:gd name="adj1" fmla="val 30720"/>
                <a:gd name="adj2" fmla="val 29260"/>
              </a:avLst>
            </a:prstGeom>
          </p:spPr>
        </p:pic>
        <p:pic>
          <p:nvPicPr>
            <p:cNvPr id="23" name="Immagine 22">
              <a:extLst>
                <a:ext uri="{FF2B5EF4-FFF2-40B4-BE49-F238E27FC236}">
                  <a16:creationId xmlns:a16="http://schemas.microsoft.com/office/drawing/2014/main" id="{690A2690-7320-9842-ABB8-F7F2FB7CC5E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316" y="3099016"/>
              <a:ext cx="3726522" cy="3737212"/>
            </a:xfrm>
            <a:prstGeom prst="corner">
              <a:avLst>
                <a:gd name="adj1" fmla="val 30720"/>
                <a:gd name="adj2" fmla="val 29260"/>
              </a:avLst>
            </a:prstGeom>
          </p:spPr>
        </p:pic>
      </p:grpSp>
      <p:sp>
        <p:nvSpPr>
          <p:cNvPr id="30" name="Footer Placeholder 4139">
            <a:extLst>
              <a:ext uri="{FF2B5EF4-FFF2-40B4-BE49-F238E27FC236}">
                <a16:creationId xmlns:a16="http://schemas.microsoft.com/office/drawing/2014/main" id="{B1C53385-858E-2E48-9149-C681FFCF307B}"/>
              </a:ext>
            </a:extLst>
          </p:cNvPr>
          <p:cNvSpPr txBox="1">
            <a:spLocks/>
          </p:cNvSpPr>
          <p:nvPr userDrawn="1"/>
        </p:nvSpPr>
        <p:spPr>
          <a:xfrm>
            <a:off x="466272" y="6446183"/>
            <a:ext cx="1349828" cy="200628"/>
          </a:xfrm>
          <a:prstGeom prst="rect">
            <a:avLst/>
          </a:prstGeom>
          <a:solidFill>
            <a:schemeClr val="bg1"/>
          </a:solidFill>
        </p:spPr>
        <p:txBody>
          <a:bodyPr lIns="0" rIns="0"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700" baseline="0" dirty="0">
                <a:latin typeface="+mn-lt"/>
              </a:rPr>
              <a:t>Morrow Sodali 2020 Confidential</a:t>
            </a:r>
          </a:p>
        </p:txBody>
      </p:sp>
      <p:grpSp>
        <p:nvGrpSpPr>
          <p:cNvPr id="31" name="Group 3">
            <a:extLst>
              <a:ext uri="{FF2B5EF4-FFF2-40B4-BE49-F238E27FC236}">
                <a16:creationId xmlns:a16="http://schemas.microsoft.com/office/drawing/2014/main" id="{06CDD733-B689-F940-AB88-4ABA8BB73397}"/>
              </a:ext>
            </a:extLst>
          </p:cNvPr>
          <p:cNvGrpSpPr/>
          <p:nvPr userDrawn="1"/>
        </p:nvGrpSpPr>
        <p:grpSpPr>
          <a:xfrm>
            <a:off x="9994489" y="6479090"/>
            <a:ext cx="1458517" cy="128906"/>
            <a:chOff x="9563108" y="6494796"/>
            <a:chExt cx="2067480" cy="182728"/>
          </a:xfrm>
        </p:grpSpPr>
        <p:cxnSp>
          <p:nvCxnSpPr>
            <p:cNvPr id="32" name="Google Shape;77;p16">
              <a:extLst>
                <a:ext uri="{FF2B5EF4-FFF2-40B4-BE49-F238E27FC236}">
                  <a16:creationId xmlns:a16="http://schemas.microsoft.com/office/drawing/2014/main" id="{03B570AA-D89F-0C4D-84E4-6B31449D5C4A}"/>
                </a:ext>
              </a:extLst>
            </p:cNvPr>
            <p:cNvCxnSpPr/>
            <p:nvPr userDrawn="1"/>
          </p:nvCxnSpPr>
          <p:spPr>
            <a:xfrm>
              <a:off x="11630588" y="6494796"/>
              <a:ext cx="0" cy="182728"/>
            </a:xfrm>
            <a:prstGeom prst="straightConnector1">
              <a:avLst/>
            </a:prstGeom>
            <a:noFill/>
            <a:ln w="12700" cap="flat" cmpd="sng">
              <a:solidFill>
                <a:schemeClr val="dk2"/>
              </a:solidFill>
              <a:prstDash val="solid"/>
              <a:round/>
              <a:headEnd type="none" w="med" len="med"/>
              <a:tailEnd type="none" w="med" len="med"/>
            </a:ln>
          </p:spPr>
        </p:cxnSp>
        <p:pic>
          <p:nvPicPr>
            <p:cNvPr id="33" name="Graphic 5">
              <a:extLst>
                <a:ext uri="{FF2B5EF4-FFF2-40B4-BE49-F238E27FC236}">
                  <a16:creationId xmlns:a16="http://schemas.microsoft.com/office/drawing/2014/main" id="{730DDF3F-BAA2-B84F-A543-DDBB85CFC65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563108" y="6548383"/>
              <a:ext cx="2012834" cy="75482"/>
            </a:xfrm>
            <a:prstGeom prst="rect">
              <a:avLst/>
            </a:prstGeom>
          </p:spPr>
        </p:pic>
      </p:grpSp>
      <p:sp>
        <p:nvSpPr>
          <p:cNvPr id="34" name="Footer Placeholder 4139">
            <a:extLst>
              <a:ext uri="{FF2B5EF4-FFF2-40B4-BE49-F238E27FC236}">
                <a16:creationId xmlns:a16="http://schemas.microsoft.com/office/drawing/2014/main" id="{1659565B-704F-1A4C-91E2-65467FEAEC35}"/>
              </a:ext>
            </a:extLst>
          </p:cNvPr>
          <p:cNvSpPr txBox="1">
            <a:spLocks/>
          </p:cNvSpPr>
          <p:nvPr userDrawn="1"/>
        </p:nvSpPr>
        <p:spPr>
          <a:xfrm>
            <a:off x="11483426" y="6415372"/>
            <a:ext cx="343775" cy="260368"/>
          </a:xfrm>
          <a:prstGeom prst="rect">
            <a:avLst/>
          </a:prstGeom>
        </p:spPr>
        <p:txBody>
          <a:bodyPr anchor="ctr" anchorCtr="0"/>
          <a:lstStyle>
            <a:lvl1pPr marL="0" indent="0" algn="ctr" defTabSz="914400" rtl="0" eaLnBrk="1" latinLnBrk="0" hangingPunct="1">
              <a:lnSpc>
                <a:spcPct val="90000"/>
              </a:lnSpc>
              <a:spcBef>
                <a:spcPts val="1000"/>
              </a:spcBef>
              <a:buFont typeface="Arial" panose="020B0604020202020204" pitchFamily="34" charset="0"/>
              <a:buNone/>
              <a:defRPr sz="1400" kern="1200">
                <a:solidFill>
                  <a:schemeClr val="tx1"/>
                </a:solidFill>
                <a:latin typeface="Brandon Grotesque Light" panose="020B0303020203060202"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fld id="{2719AF50-F727-4C92-9687-DA1D77CE5C96}" type="slidenum">
              <a:rPr lang="en-US" sz="900" dirty="0" smtClean="0">
                <a:latin typeface="+mn-lt"/>
              </a:rPr>
              <a:t>‹#›</a:t>
            </a:fld>
            <a:endParaRPr lang="en-US" sz="900" dirty="0">
              <a:latin typeface="+mn-lt"/>
            </a:endParaRPr>
          </a:p>
        </p:txBody>
      </p:sp>
      <p:sp>
        <p:nvSpPr>
          <p:cNvPr id="14" name="Text Placeholder 3">
            <a:extLst>
              <a:ext uri="{FF2B5EF4-FFF2-40B4-BE49-F238E27FC236}">
                <a16:creationId xmlns:a16="http://schemas.microsoft.com/office/drawing/2014/main" id="{20C379B6-69A2-054C-98A4-D59C5F42F73F}"/>
              </a:ext>
            </a:extLst>
          </p:cNvPr>
          <p:cNvSpPr>
            <a:spLocks noGrp="1"/>
          </p:cNvSpPr>
          <p:nvPr>
            <p:ph type="body" sz="quarter" idx="10" hasCustomPrompt="1"/>
          </p:nvPr>
        </p:nvSpPr>
        <p:spPr>
          <a:xfrm>
            <a:off x="118605" y="1055076"/>
            <a:ext cx="8151816" cy="387350"/>
          </a:xfrm>
          <a:prstGeom prst="rect">
            <a:avLst/>
          </a:prstGeom>
        </p:spPr>
        <p:txBody>
          <a:bodyPr/>
          <a:lstStyle>
            <a:lvl1pPr marL="0" indent="0">
              <a:buNone/>
              <a:defRPr sz="1400">
                <a:latin typeface="Brandon Grotesque Light" panose="020B0303020203060202" pitchFamily="34" charset="0"/>
              </a:defRPr>
            </a:lvl1pPr>
          </a:lstStyle>
          <a:p>
            <a:pPr lvl="0"/>
            <a:r>
              <a:rPr lang="en-AU" sz="1400">
                <a:latin typeface="Brandon Grotesque Light" panose="020B0303020203060202" pitchFamily="34" charset="0"/>
              </a:rPr>
              <a:t>CLICK TO ADD TEXT</a:t>
            </a:r>
            <a:endParaRPr lang="en-AU"/>
          </a:p>
        </p:txBody>
      </p:sp>
      <p:sp>
        <p:nvSpPr>
          <p:cNvPr id="15" name="Title 1">
            <a:extLst>
              <a:ext uri="{FF2B5EF4-FFF2-40B4-BE49-F238E27FC236}">
                <a16:creationId xmlns:a16="http://schemas.microsoft.com/office/drawing/2014/main" id="{BA749FDD-67AF-534D-98F4-BEC71C6A3F27}"/>
              </a:ext>
            </a:extLst>
          </p:cNvPr>
          <p:cNvSpPr>
            <a:spLocks noGrp="1"/>
          </p:cNvSpPr>
          <p:nvPr>
            <p:ph type="title" hasCustomPrompt="1"/>
          </p:nvPr>
        </p:nvSpPr>
        <p:spPr>
          <a:xfrm>
            <a:off x="118605" y="510015"/>
            <a:ext cx="8151816" cy="604781"/>
          </a:xfrm>
          <a:prstGeom prst="rect">
            <a:avLst/>
          </a:prstGeom>
        </p:spPr>
        <p:txBody>
          <a:bodyPr wrap="square" anchor="t">
            <a:spAutoFit/>
          </a:bodyPr>
          <a:lstStyle>
            <a:lvl1pPr algn="l">
              <a:defRPr sz="3600"/>
            </a:lvl1pPr>
          </a:lstStyle>
          <a:p>
            <a:r>
              <a:rPr lang="en-AU"/>
              <a:t>CLICK TO EDIT TITLE</a:t>
            </a:r>
          </a:p>
        </p:txBody>
      </p:sp>
    </p:spTree>
    <p:extLst>
      <p:ext uri="{BB962C8B-B14F-4D97-AF65-F5344CB8AC3E}">
        <p14:creationId xmlns:p14="http://schemas.microsoft.com/office/powerpoint/2010/main" val="3826056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egnaposto titolo 8">
            <a:extLst>
              <a:ext uri="{FF2B5EF4-FFF2-40B4-BE49-F238E27FC236}">
                <a16:creationId xmlns:a16="http://schemas.microsoft.com/office/drawing/2014/main" id="{DA9E24DD-DF54-A34C-AE3D-E8C2FB16003E}"/>
              </a:ext>
            </a:extLst>
          </p:cNvPr>
          <p:cNvSpPr>
            <a:spLocks noGrp="1"/>
          </p:cNvSpPr>
          <p:nvPr>
            <p:ph type="title"/>
          </p:nvPr>
        </p:nvSpPr>
        <p:spPr>
          <a:xfrm>
            <a:off x="118605" y="509122"/>
            <a:ext cx="11712324" cy="1325563"/>
          </a:xfrm>
          <a:prstGeom prst="rect">
            <a:avLst/>
          </a:prstGeom>
        </p:spPr>
        <p:txBody>
          <a:bodyPr vert="horz" lIns="91440" tIns="45720" rIns="91440" bIns="45720" rtlCol="0" anchor="t">
            <a:normAutofit/>
          </a:bodyPr>
          <a:lstStyle/>
          <a:p>
            <a:r>
              <a:rPr lang="it-IT"/>
              <a:t>Fare clic per modificare lo stile del titolo dello schema</a:t>
            </a:r>
          </a:p>
        </p:txBody>
      </p:sp>
    </p:spTree>
    <p:extLst>
      <p:ext uri="{BB962C8B-B14F-4D97-AF65-F5344CB8AC3E}">
        <p14:creationId xmlns:p14="http://schemas.microsoft.com/office/powerpoint/2010/main" val="4288669548"/>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671" r:id="rId4"/>
    <p:sldLayoutId id="2147483714" r:id="rId5"/>
    <p:sldLayoutId id="2147483715" r:id="rId6"/>
    <p:sldLayoutId id="2147483688" r:id="rId7"/>
    <p:sldLayoutId id="2147483665" r:id="rId8"/>
    <p:sldLayoutId id="2147483667" r:id="rId9"/>
    <p:sldLayoutId id="2147483696" r:id="rId10"/>
    <p:sldLayoutId id="2147483669" r:id="rId11"/>
    <p:sldLayoutId id="2147483690" r:id="rId12"/>
    <p:sldLayoutId id="2147483673" r:id="rId13"/>
    <p:sldLayoutId id="2147483672" r:id="rId14"/>
    <p:sldLayoutId id="2147483716" r:id="rId15"/>
    <p:sldLayoutId id="2147483675" r:id="rId16"/>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Brandon Grotesque Light" panose="020B0303020203060202"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Segnaposto titolo 8">
            <a:extLst>
              <a:ext uri="{FF2B5EF4-FFF2-40B4-BE49-F238E27FC236}">
                <a16:creationId xmlns:a16="http://schemas.microsoft.com/office/drawing/2014/main" id="{DA9E24DD-DF54-A34C-AE3D-E8C2FB16003E}"/>
              </a:ext>
            </a:extLst>
          </p:cNvPr>
          <p:cNvSpPr>
            <a:spLocks noGrp="1"/>
          </p:cNvSpPr>
          <p:nvPr>
            <p:ph type="title"/>
          </p:nvPr>
        </p:nvSpPr>
        <p:spPr>
          <a:xfrm>
            <a:off x="118607" y="158492"/>
            <a:ext cx="11712324" cy="1325563"/>
          </a:xfrm>
          <a:prstGeom prst="rect">
            <a:avLst/>
          </a:prstGeom>
        </p:spPr>
        <p:txBody>
          <a:bodyPr vert="horz" lIns="91440" tIns="45720" rIns="91440" bIns="45720" rtlCol="0" anchor="t">
            <a:normAutofit/>
          </a:bodyPr>
          <a:lstStyle/>
          <a:p>
            <a:r>
              <a:rPr lang="it-IT"/>
              <a:t>Fare clic per modificare lo stile del titolo dello schema</a:t>
            </a:r>
          </a:p>
        </p:txBody>
      </p:sp>
    </p:spTree>
    <p:extLst>
      <p:ext uri="{BB962C8B-B14F-4D97-AF65-F5344CB8AC3E}">
        <p14:creationId xmlns:p14="http://schemas.microsoft.com/office/powerpoint/2010/main" val="686573626"/>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Lst>
  <p:hf sldNum="0" hdr="0" ftr="0" dt="0"/>
  <p:txStyles>
    <p:titleStyle>
      <a:lvl1pPr algn="l" defTabSz="685749" rtl="0" eaLnBrk="1" latinLnBrk="0" hangingPunct="1">
        <a:lnSpc>
          <a:spcPct val="90000"/>
        </a:lnSpc>
        <a:spcBef>
          <a:spcPct val="0"/>
        </a:spcBef>
        <a:buNone/>
        <a:defRPr sz="2700" kern="1200">
          <a:solidFill>
            <a:schemeClr val="tx1"/>
          </a:solidFill>
          <a:latin typeface="Brandon Grotesque Light" panose="020B0303020203060202" pitchFamily="34" charset="0"/>
          <a:ea typeface="+mj-ea"/>
          <a:cs typeface="+mj-cs"/>
        </a:defRPr>
      </a:lvl1pPr>
    </p:titleStyle>
    <p:bodyStyle>
      <a:lvl1pPr marL="0" indent="0" algn="l" defTabSz="685749" rtl="0" eaLnBrk="1" latinLnBrk="0" hangingPunct="1">
        <a:lnSpc>
          <a:spcPct val="90000"/>
        </a:lnSpc>
        <a:spcBef>
          <a:spcPts val="750"/>
        </a:spcBef>
        <a:buFont typeface="Arial" panose="020B0604020202020204" pitchFamily="34" charset="0"/>
        <a:buNone/>
        <a:defRPr sz="1800" b="1" kern="1200">
          <a:solidFill>
            <a:schemeClr val="tx2"/>
          </a:solidFill>
          <a:latin typeface="+mn-lt"/>
          <a:ea typeface="+mn-ea"/>
          <a:cs typeface="+mn-cs"/>
        </a:defRPr>
      </a:lvl1pPr>
      <a:lvl2pPr marL="342875" indent="0" algn="l" defTabSz="685749" rtl="0" eaLnBrk="1" latinLnBrk="0" hangingPunct="1">
        <a:lnSpc>
          <a:spcPct val="90000"/>
        </a:lnSpc>
        <a:spcBef>
          <a:spcPts val="375"/>
        </a:spcBef>
        <a:buFont typeface="Arial" panose="020B0604020202020204" pitchFamily="34" charset="0"/>
        <a:buNone/>
        <a:defRPr sz="1600" kern="1200">
          <a:solidFill>
            <a:schemeClr val="tx1"/>
          </a:solidFill>
          <a:latin typeface="+mn-lt"/>
          <a:ea typeface="+mn-ea"/>
          <a:cs typeface="+mn-cs"/>
        </a:defRPr>
      </a:lvl2pPr>
      <a:lvl3pPr marL="857186" indent="-171438" algn="l" defTabSz="68574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060"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35"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09"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684"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558"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433" indent="-171438" algn="l" defTabSz="6857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hart" Target="../charts/chart2.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7.svg"/></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emf"/><Relationship Id="rId7" Type="http://schemas.openxmlformats.org/officeDocument/2006/relationships/image" Target="../media/image55.emf"/><Relationship Id="rId2" Type="http://schemas.openxmlformats.org/officeDocument/2006/relationships/image" Target="../media/image50.emf"/><Relationship Id="rId1" Type="http://schemas.openxmlformats.org/officeDocument/2006/relationships/slideLayout" Target="../slideLayouts/slideLayout7.xml"/><Relationship Id="rId6" Type="http://schemas.openxmlformats.org/officeDocument/2006/relationships/image" Target="../media/image54.emf"/><Relationship Id="rId5" Type="http://schemas.openxmlformats.org/officeDocument/2006/relationships/image" Target="../media/image53.emf"/><Relationship Id="rId10" Type="http://schemas.openxmlformats.org/officeDocument/2006/relationships/image" Target="../media/image58.emf"/><Relationship Id="rId4" Type="http://schemas.openxmlformats.org/officeDocument/2006/relationships/image" Target="../media/image52.emf"/><Relationship Id="rId9" Type="http://schemas.openxmlformats.org/officeDocument/2006/relationships/image" Target="../media/image57.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8.xml"/><Relationship Id="rId5" Type="http://schemas.openxmlformats.org/officeDocument/2006/relationships/image" Target="../media/image58.emf"/><Relationship Id="rId4" Type="http://schemas.openxmlformats.org/officeDocument/2006/relationships/image" Target="../media/image52.emf"/></Relationships>
</file>

<file path=ppt/slides/_rels/slide5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9.emf"/><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chart" Target="../charts/chart6.xml"/><Relationship Id="rId4" Type="http://schemas.openxmlformats.org/officeDocument/2006/relationships/image" Target="../media/image61.png"/></Relationships>
</file>

<file path=ppt/slides/_rels/slide5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4.emf"/><Relationship Id="rId1" Type="http://schemas.openxmlformats.org/officeDocument/2006/relationships/slideLayout" Target="../slideLayouts/slideLayout6.xml"/><Relationship Id="rId4" Type="http://schemas.openxmlformats.org/officeDocument/2006/relationships/image" Target="../media/image70.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74.emf"/><Relationship Id="rId2" Type="http://schemas.openxmlformats.org/officeDocument/2006/relationships/image" Target="../media/image50.emf"/><Relationship Id="rId1" Type="http://schemas.openxmlformats.org/officeDocument/2006/relationships/slideLayout" Target="../slideLayouts/slideLayout7.xml"/><Relationship Id="rId6" Type="http://schemas.openxmlformats.org/officeDocument/2006/relationships/image" Target="../media/image73.emf"/><Relationship Id="rId5" Type="http://schemas.openxmlformats.org/officeDocument/2006/relationships/image" Target="../media/image72.emf"/><Relationship Id="rId4" Type="http://schemas.openxmlformats.org/officeDocument/2006/relationships/image" Target="../media/image71.emf"/></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3" Type="http://schemas.openxmlformats.org/officeDocument/2006/relationships/image" Target="../media/image86.png"/><Relationship Id="rId18" Type="http://schemas.openxmlformats.org/officeDocument/2006/relationships/image" Target="../media/image91.png"/><Relationship Id="rId26" Type="http://schemas.openxmlformats.org/officeDocument/2006/relationships/image" Target="../media/image99.png"/><Relationship Id="rId39" Type="http://schemas.openxmlformats.org/officeDocument/2006/relationships/image" Target="../media/image112.png"/><Relationship Id="rId21" Type="http://schemas.openxmlformats.org/officeDocument/2006/relationships/image" Target="../media/image94.png"/><Relationship Id="rId34" Type="http://schemas.openxmlformats.org/officeDocument/2006/relationships/image" Target="../media/image107.png"/><Relationship Id="rId42" Type="http://schemas.openxmlformats.org/officeDocument/2006/relationships/image" Target="../media/image115.png"/><Relationship Id="rId47" Type="http://schemas.openxmlformats.org/officeDocument/2006/relationships/image" Target="../media/image120.png"/><Relationship Id="rId50" Type="http://schemas.openxmlformats.org/officeDocument/2006/relationships/image" Target="../media/image123.png"/><Relationship Id="rId55" Type="http://schemas.openxmlformats.org/officeDocument/2006/relationships/image" Target="../media/image128.png"/><Relationship Id="rId7" Type="http://schemas.openxmlformats.org/officeDocument/2006/relationships/image" Target="../media/image80.png"/><Relationship Id="rId12" Type="http://schemas.openxmlformats.org/officeDocument/2006/relationships/image" Target="../media/image85.png"/><Relationship Id="rId17" Type="http://schemas.openxmlformats.org/officeDocument/2006/relationships/image" Target="../media/image90.png"/><Relationship Id="rId25" Type="http://schemas.openxmlformats.org/officeDocument/2006/relationships/image" Target="../media/image98.jpeg"/><Relationship Id="rId33" Type="http://schemas.openxmlformats.org/officeDocument/2006/relationships/image" Target="../media/image106.png"/><Relationship Id="rId38" Type="http://schemas.openxmlformats.org/officeDocument/2006/relationships/image" Target="../media/image111.png"/><Relationship Id="rId46" Type="http://schemas.openxmlformats.org/officeDocument/2006/relationships/image" Target="../media/image119.png"/><Relationship Id="rId2" Type="http://schemas.openxmlformats.org/officeDocument/2006/relationships/image" Target="../media/image75.png"/><Relationship Id="rId16" Type="http://schemas.openxmlformats.org/officeDocument/2006/relationships/image" Target="../media/image89.png"/><Relationship Id="rId20" Type="http://schemas.openxmlformats.org/officeDocument/2006/relationships/image" Target="../media/image93.png"/><Relationship Id="rId29" Type="http://schemas.openxmlformats.org/officeDocument/2006/relationships/image" Target="../media/image102.png"/><Relationship Id="rId41" Type="http://schemas.openxmlformats.org/officeDocument/2006/relationships/image" Target="../media/image114.png"/><Relationship Id="rId54" Type="http://schemas.openxmlformats.org/officeDocument/2006/relationships/image" Target="../media/image127.png"/><Relationship Id="rId1" Type="http://schemas.openxmlformats.org/officeDocument/2006/relationships/slideLayout" Target="../slideLayouts/slideLayout7.xml"/><Relationship Id="rId6" Type="http://schemas.openxmlformats.org/officeDocument/2006/relationships/image" Target="../media/image79.png"/><Relationship Id="rId11" Type="http://schemas.openxmlformats.org/officeDocument/2006/relationships/image" Target="../media/image84.png"/><Relationship Id="rId24" Type="http://schemas.openxmlformats.org/officeDocument/2006/relationships/image" Target="../media/image97.png"/><Relationship Id="rId32" Type="http://schemas.openxmlformats.org/officeDocument/2006/relationships/image" Target="../media/image105.png"/><Relationship Id="rId37" Type="http://schemas.openxmlformats.org/officeDocument/2006/relationships/image" Target="../media/image110.png"/><Relationship Id="rId40" Type="http://schemas.openxmlformats.org/officeDocument/2006/relationships/image" Target="../media/image113.png"/><Relationship Id="rId45" Type="http://schemas.openxmlformats.org/officeDocument/2006/relationships/image" Target="../media/image118.png"/><Relationship Id="rId53" Type="http://schemas.openxmlformats.org/officeDocument/2006/relationships/image" Target="../media/image126.png"/><Relationship Id="rId5" Type="http://schemas.openxmlformats.org/officeDocument/2006/relationships/image" Target="../media/image78.png"/><Relationship Id="rId15" Type="http://schemas.openxmlformats.org/officeDocument/2006/relationships/image" Target="../media/image88.png"/><Relationship Id="rId23" Type="http://schemas.openxmlformats.org/officeDocument/2006/relationships/image" Target="../media/image96.png"/><Relationship Id="rId28" Type="http://schemas.openxmlformats.org/officeDocument/2006/relationships/image" Target="../media/image101.png"/><Relationship Id="rId36" Type="http://schemas.openxmlformats.org/officeDocument/2006/relationships/image" Target="../media/image109.png"/><Relationship Id="rId49" Type="http://schemas.openxmlformats.org/officeDocument/2006/relationships/image" Target="../media/image122.png"/><Relationship Id="rId10" Type="http://schemas.openxmlformats.org/officeDocument/2006/relationships/image" Target="../media/image83.png"/><Relationship Id="rId19" Type="http://schemas.openxmlformats.org/officeDocument/2006/relationships/image" Target="../media/image92.png"/><Relationship Id="rId31" Type="http://schemas.openxmlformats.org/officeDocument/2006/relationships/image" Target="../media/image104.png"/><Relationship Id="rId44" Type="http://schemas.openxmlformats.org/officeDocument/2006/relationships/image" Target="../media/image117.png"/><Relationship Id="rId52" Type="http://schemas.openxmlformats.org/officeDocument/2006/relationships/image" Target="../media/image125.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5.png"/><Relationship Id="rId27" Type="http://schemas.openxmlformats.org/officeDocument/2006/relationships/image" Target="../media/image100.png"/><Relationship Id="rId30" Type="http://schemas.openxmlformats.org/officeDocument/2006/relationships/image" Target="../media/image103.png"/><Relationship Id="rId35" Type="http://schemas.openxmlformats.org/officeDocument/2006/relationships/image" Target="../media/image108.png"/><Relationship Id="rId43" Type="http://schemas.openxmlformats.org/officeDocument/2006/relationships/image" Target="../media/image116.png"/><Relationship Id="rId48" Type="http://schemas.openxmlformats.org/officeDocument/2006/relationships/image" Target="../media/image121.png"/><Relationship Id="rId56" Type="http://schemas.openxmlformats.org/officeDocument/2006/relationships/image" Target="../media/image129.png"/><Relationship Id="rId8" Type="http://schemas.openxmlformats.org/officeDocument/2006/relationships/image" Target="../media/image81.png"/><Relationship Id="rId51" Type="http://schemas.openxmlformats.org/officeDocument/2006/relationships/image" Target="../media/image124.png"/><Relationship Id="rId3" Type="http://schemas.openxmlformats.org/officeDocument/2006/relationships/image" Target="../media/image76.png"/></Relationships>
</file>

<file path=ppt/slides/_rels/slide64.xml.rels><?xml version="1.0" encoding="UTF-8" standalone="yes"?>
<Relationships xmlns="http://schemas.openxmlformats.org/package/2006/relationships"><Relationship Id="rId13" Type="http://schemas.openxmlformats.org/officeDocument/2006/relationships/image" Target="../media/image141.png"/><Relationship Id="rId18" Type="http://schemas.openxmlformats.org/officeDocument/2006/relationships/image" Target="../media/image146.png"/><Relationship Id="rId26" Type="http://schemas.openxmlformats.org/officeDocument/2006/relationships/image" Target="../media/image154.png"/><Relationship Id="rId39" Type="http://schemas.openxmlformats.org/officeDocument/2006/relationships/image" Target="../media/image167.png"/><Relationship Id="rId21" Type="http://schemas.openxmlformats.org/officeDocument/2006/relationships/image" Target="../media/image149.png"/><Relationship Id="rId34" Type="http://schemas.openxmlformats.org/officeDocument/2006/relationships/image" Target="../media/image162.png"/><Relationship Id="rId42" Type="http://schemas.openxmlformats.org/officeDocument/2006/relationships/image" Target="../media/image170.png"/><Relationship Id="rId47" Type="http://schemas.openxmlformats.org/officeDocument/2006/relationships/image" Target="../media/image175.jpeg"/><Relationship Id="rId50" Type="http://schemas.openxmlformats.org/officeDocument/2006/relationships/image" Target="../media/image178.png"/><Relationship Id="rId55" Type="http://schemas.openxmlformats.org/officeDocument/2006/relationships/image" Target="../media/image183.png"/><Relationship Id="rId63" Type="http://schemas.openxmlformats.org/officeDocument/2006/relationships/image" Target="../media/image190.png"/><Relationship Id="rId7" Type="http://schemas.openxmlformats.org/officeDocument/2006/relationships/image" Target="../media/image135.jpeg"/><Relationship Id="rId2" Type="http://schemas.openxmlformats.org/officeDocument/2006/relationships/image" Target="../media/image130.png"/><Relationship Id="rId16" Type="http://schemas.openxmlformats.org/officeDocument/2006/relationships/image" Target="../media/image144.png"/><Relationship Id="rId20" Type="http://schemas.openxmlformats.org/officeDocument/2006/relationships/image" Target="../media/image148.jpeg"/><Relationship Id="rId29" Type="http://schemas.openxmlformats.org/officeDocument/2006/relationships/image" Target="../media/image157.png"/><Relationship Id="rId41" Type="http://schemas.openxmlformats.org/officeDocument/2006/relationships/image" Target="../media/image169.png"/><Relationship Id="rId54" Type="http://schemas.openxmlformats.org/officeDocument/2006/relationships/image" Target="../media/image182.jpeg"/><Relationship Id="rId62" Type="http://schemas.openxmlformats.org/officeDocument/2006/relationships/image" Target="../media/image189.png"/><Relationship Id="rId1" Type="http://schemas.openxmlformats.org/officeDocument/2006/relationships/slideLayout" Target="../slideLayouts/slideLayout7.xml"/><Relationship Id="rId6" Type="http://schemas.openxmlformats.org/officeDocument/2006/relationships/image" Target="../media/image134.png"/><Relationship Id="rId11" Type="http://schemas.openxmlformats.org/officeDocument/2006/relationships/image" Target="../media/image139.png"/><Relationship Id="rId24" Type="http://schemas.openxmlformats.org/officeDocument/2006/relationships/image" Target="../media/image152.png"/><Relationship Id="rId32" Type="http://schemas.openxmlformats.org/officeDocument/2006/relationships/image" Target="../media/image160.png"/><Relationship Id="rId37" Type="http://schemas.openxmlformats.org/officeDocument/2006/relationships/image" Target="../media/image165.png"/><Relationship Id="rId40" Type="http://schemas.openxmlformats.org/officeDocument/2006/relationships/image" Target="../media/image168.png"/><Relationship Id="rId45" Type="http://schemas.openxmlformats.org/officeDocument/2006/relationships/image" Target="../media/image173.png"/><Relationship Id="rId53" Type="http://schemas.openxmlformats.org/officeDocument/2006/relationships/image" Target="../media/image181.png"/><Relationship Id="rId58" Type="http://schemas.openxmlformats.org/officeDocument/2006/relationships/image" Target="../media/image185.png"/><Relationship Id="rId5" Type="http://schemas.openxmlformats.org/officeDocument/2006/relationships/image" Target="../media/image133.png"/><Relationship Id="rId15" Type="http://schemas.openxmlformats.org/officeDocument/2006/relationships/image" Target="../media/image143.png"/><Relationship Id="rId23" Type="http://schemas.openxmlformats.org/officeDocument/2006/relationships/image" Target="../media/image151.png"/><Relationship Id="rId28" Type="http://schemas.openxmlformats.org/officeDocument/2006/relationships/image" Target="../media/image156.png"/><Relationship Id="rId36" Type="http://schemas.openxmlformats.org/officeDocument/2006/relationships/image" Target="../media/image164.jpeg"/><Relationship Id="rId49" Type="http://schemas.openxmlformats.org/officeDocument/2006/relationships/image" Target="../media/image177.jpeg"/><Relationship Id="rId57" Type="http://schemas.openxmlformats.org/officeDocument/2006/relationships/image" Target="../media/image184.png"/><Relationship Id="rId61" Type="http://schemas.openxmlformats.org/officeDocument/2006/relationships/image" Target="../media/image188.png"/><Relationship Id="rId10" Type="http://schemas.openxmlformats.org/officeDocument/2006/relationships/image" Target="../media/image138.png"/><Relationship Id="rId19" Type="http://schemas.openxmlformats.org/officeDocument/2006/relationships/image" Target="../media/image147.png"/><Relationship Id="rId31" Type="http://schemas.openxmlformats.org/officeDocument/2006/relationships/image" Target="../media/image159.png"/><Relationship Id="rId44" Type="http://schemas.openxmlformats.org/officeDocument/2006/relationships/image" Target="../media/image172.png"/><Relationship Id="rId52" Type="http://schemas.openxmlformats.org/officeDocument/2006/relationships/image" Target="../media/image180.png"/><Relationship Id="rId60" Type="http://schemas.openxmlformats.org/officeDocument/2006/relationships/image" Target="../media/image187.jpeg"/><Relationship Id="rId4" Type="http://schemas.openxmlformats.org/officeDocument/2006/relationships/image" Target="../media/image132.png"/><Relationship Id="rId9" Type="http://schemas.openxmlformats.org/officeDocument/2006/relationships/image" Target="../media/image137.png"/><Relationship Id="rId14" Type="http://schemas.openxmlformats.org/officeDocument/2006/relationships/image" Target="../media/image142.png"/><Relationship Id="rId22" Type="http://schemas.openxmlformats.org/officeDocument/2006/relationships/image" Target="../media/image150.png"/><Relationship Id="rId27" Type="http://schemas.openxmlformats.org/officeDocument/2006/relationships/image" Target="../media/image155.png"/><Relationship Id="rId30" Type="http://schemas.openxmlformats.org/officeDocument/2006/relationships/image" Target="../media/image158.png"/><Relationship Id="rId35" Type="http://schemas.openxmlformats.org/officeDocument/2006/relationships/image" Target="../media/image163.jpeg"/><Relationship Id="rId43" Type="http://schemas.openxmlformats.org/officeDocument/2006/relationships/image" Target="../media/image171.png"/><Relationship Id="rId48" Type="http://schemas.openxmlformats.org/officeDocument/2006/relationships/image" Target="../media/image176.png"/><Relationship Id="rId56" Type="http://schemas.openxmlformats.org/officeDocument/2006/relationships/image" Target="../media/image105.png"/><Relationship Id="rId8" Type="http://schemas.openxmlformats.org/officeDocument/2006/relationships/image" Target="../media/image136.png"/><Relationship Id="rId51" Type="http://schemas.openxmlformats.org/officeDocument/2006/relationships/image" Target="../media/image179.png"/><Relationship Id="rId3" Type="http://schemas.openxmlformats.org/officeDocument/2006/relationships/image" Target="../media/image131.png"/><Relationship Id="rId12" Type="http://schemas.openxmlformats.org/officeDocument/2006/relationships/image" Target="../media/image140.png"/><Relationship Id="rId17" Type="http://schemas.openxmlformats.org/officeDocument/2006/relationships/image" Target="../media/image145.png"/><Relationship Id="rId25" Type="http://schemas.openxmlformats.org/officeDocument/2006/relationships/image" Target="../media/image153.png"/><Relationship Id="rId33" Type="http://schemas.openxmlformats.org/officeDocument/2006/relationships/image" Target="../media/image161.png"/><Relationship Id="rId38" Type="http://schemas.openxmlformats.org/officeDocument/2006/relationships/image" Target="../media/image166.png"/><Relationship Id="rId46" Type="http://schemas.openxmlformats.org/officeDocument/2006/relationships/image" Target="../media/image174.png"/><Relationship Id="rId59" Type="http://schemas.openxmlformats.org/officeDocument/2006/relationships/image" Target="../media/image186.png"/></Relationships>
</file>

<file path=ppt/slides/_rels/slide65.xml.rels><?xml version="1.0" encoding="UTF-8" standalone="yes"?>
<Relationships xmlns="http://schemas.openxmlformats.org/package/2006/relationships"><Relationship Id="rId8" Type="http://schemas.openxmlformats.org/officeDocument/2006/relationships/image" Target="../media/image197.png"/><Relationship Id="rId13" Type="http://schemas.openxmlformats.org/officeDocument/2006/relationships/image" Target="../media/image202.png"/><Relationship Id="rId18" Type="http://schemas.openxmlformats.org/officeDocument/2006/relationships/image" Target="../media/image207.png"/><Relationship Id="rId26" Type="http://schemas.openxmlformats.org/officeDocument/2006/relationships/image" Target="../media/image215.png"/><Relationship Id="rId3" Type="http://schemas.openxmlformats.org/officeDocument/2006/relationships/image" Target="../media/image192.png"/><Relationship Id="rId21" Type="http://schemas.openxmlformats.org/officeDocument/2006/relationships/image" Target="../media/image210.png"/><Relationship Id="rId7" Type="http://schemas.openxmlformats.org/officeDocument/2006/relationships/image" Target="../media/image196.png"/><Relationship Id="rId12" Type="http://schemas.openxmlformats.org/officeDocument/2006/relationships/image" Target="../media/image201.png"/><Relationship Id="rId17" Type="http://schemas.openxmlformats.org/officeDocument/2006/relationships/image" Target="../media/image206.png"/><Relationship Id="rId25" Type="http://schemas.openxmlformats.org/officeDocument/2006/relationships/image" Target="../media/image214.jpeg"/><Relationship Id="rId2" Type="http://schemas.openxmlformats.org/officeDocument/2006/relationships/image" Target="../media/image191.png"/><Relationship Id="rId16" Type="http://schemas.openxmlformats.org/officeDocument/2006/relationships/image" Target="../media/image205.png"/><Relationship Id="rId20" Type="http://schemas.openxmlformats.org/officeDocument/2006/relationships/image" Target="../media/image209.png"/><Relationship Id="rId29" Type="http://schemas.openxmlformats.org/officeDocument/2006/relationships/image" Target="../media/image218.png"/><Relationship Id="rId1" Type="http://schemas.openxmlformats.org/officeDocument/2006/relationships/slideLayout" Target="../slideLayouts/slideLayout7.xml"/><Relationship Id="rId6" Type="http://schemas.openxmlformats.org/officeDocument/2006/relationships/image" Target="../media/image195.png"/><Relationship Id="rId11" Type="http://schemas.openxmlformats.org/officeDocument/2006/relationships/image" Target="../media/image200.png"/><Relationship Id="rId24" Type="http://schemas.openxmlformats.org/officeDocument/2006/relationships/image" Target="../media/image213.png"/><Relationship Id="rId5" Type="http://schemas.openxmlformats.org/officeDocument/2006/relationships/image" Target="../media/image194.png"/><Relationship Id="rId15" Type="http://schemas.openxmlformats.org/officeDocument/2006/relationships/image" Target="../media/image204.png"/><Relationship Id="rId23" Type="http://schemas.openxmlformats.org/officeDocument/2006/relationships/image" Target="../media/image212.png"/><Relationship Id="rId28" Type="http://schemas.openxmlformats.org/officeDocument/2006/relationships/image" Target="../media/image217.png"/><Relationship Id="rId10" Type="http://schemas.openxmlformats.org/officeDocument/2006/relationships/image" Target="../media/image199.png"/><Relationship Id="rId19" Type="http://schemas.openxmlformats.org/officeDocument/2006/relationships/image" Target="../media/image208.png"/><Relationship Id="rId4" Type="http://schemas.openxmlformats.org/officeDocument/2006/relationships/image" Target="../media/image193.png"/><Relationship Id="rId9" Type="http://schemas.openxmlformats.org/officeDocument/2006/relationships/image" Target="../media/image198.png"/><Relationship Id="rId14" Type="http://schemas.openxmlformats.org/officeDocument/2006/relationships/image" Target="../media/image203.png"/><Relationship Id="rId22" Type="http://schemas.openxmlformats.org/officeDocument/2006/relationships/image" Target="../media/image211.png"/><Relationship Id="rId27" Type="http://schemas.openxmlformats.org/officeDocument/2006/relationships/image" Target="../media/image216.png"/></Relationships>
</file>

<file path=ppt/slides/_rels/slide66.xml.rels><?xml version="1.0" encoding="UTF-8" standalone="yes"?>
<Relationships xmlns="http://schemas.openxmlformats.org/package/2006/relationships"><Relationship Id="rId8" Type="http://schemas.openxmlformats.org/officeDocument/2006/relationships/image" Target="../media/image225.png"/><Relationship Id="rId13" Type="http://schemas.openxmlformats.org/officeDocument/2006/relationships/image" Target="../media/image230.png"/><Relationship Id="rId18" Type="http://schemas.openxmlformats.org/officeDocument/2006/relationships/image" Target="../media/image235.png"/><Relationship Id="rId26" Type="http://schemas.openxmlformats.org/officeDocument/2006/relationships/image" Target="../media/image243.jpeg"/><Relationship Id="rId39" Type="http://schemas.openxmlformats.org/officeDocument/2006/relationships/image" Target="../media/image256.png"/><Relationship Id="rId3" Type="http://schemas.openxmlformats.org/officeDocument/2006/relationships/image" Target="../media/image220.png"/><Relationship Id="rId21" Type="http://schemas.openxmlformats.org/officeDocument/2006/relationships/image" Target="../media/image238.png"/><Relationship Id="rId34" Type="http://schemas.openxmlformats.org/officeDocument/2006/relationships/image" Target="../media/image251.png"/><Relationship Id="rId42" Type="http://schemas.openxmlformats.org/officeDocument/2006/relationships/image" Target="../media/image259.jpeg"/><Relationship Id="rId47" Type="http://schemas.openxmlformats.org/officeDocument/2006/relationships/image" Target="../media/image264.png"/><Relationship Id="rId7" Type="http://schemas.openxmlformats.org/officeDocument/2006/relationships/image" Target="../media/image224.png"/><Relationship Id="rId12" Type="http://schemas.openxmlformats.org/officeDocument/2006/relationships/image" Target="../media/image229.png"/><Relationship Id="rId17" Type="http://schemas.openxmlformats.org/officeDocument/2006/relationships/image" Target="../media/image234.png"/><Relationship Id="rId25" Type="http://schemas.openxmlformats.org/officeDocument/2006/relationships/image" Target="../media/image242.png"/><Relationship Id="rId33" Type="http://schemas.openxmlformats.org/officeDocument/2006/relationships/image" Target="../media/image250.jpeg"/><Relationship Id="rId38" Type="http://schemas.openxmlformats.org/officeDocument/2006/relationships/image" Target="../media/image255.png"/><Relationship Id="rId46" Type="http://schemas.openxmlformats.org/officeDocument/2006/relationships/image" Target="../media/image263.png"/><Relationship Id="rId2" Type="http://schemas.openxmlformats.org/officeDocument/2006/relationships/image" Target="../media/image219.jpeg"/><Relationship Id="rId16" Type="http://schemas.openxmlformats.org/officeDocument/2006/relationships/image" Target="../media/image233.png"/><Relationship Id="rId20" Type="http://schemas.openxmlformats.org/officeDocument/2006/relationships/image" Target="../media/image237.jpeg"/><Relationship Id="rId29" Type="http://schemas.openxmlformats.org/officeDocument/2006/relationships/image" Target="../media/image246.png"/><Relationship Id="rId41" Type="http://schemas.openxmlformats.org/officeDocument/2006/relationships/image" Target="../media/image258.png"/><Relationship Id="rId1" Type="http://schemas.openxmlformats.org/officeDocument/2006/relationships/slideLayout" Target="../slideLayouts/slideLayout8.xml"/><Relationship Id="rId6" Type="http://schemas.openxmlformats.org/officeDocument/2006/relationships/image" Target="../media/image223.png"/><Relationship Id="rId11" Type="http://schemas.openxmlformats.org/officeDocument/2006/relationships/image" Target="../media/image228.png"/><Relationship Id="rId24" Type="http://schemas.openxmlformats.org/officeDocument/2006/relationships/image" Target="../media/image241.jpeg"/><Relationship Id="rId32" Type="http://schemas.openxmlformats.org/officeDocument/2006/relationships/image" Target="../media/image249.jpeg"/><Relationship Id="rId37" Type="http://schemas.openxmlformats.org/officeDocument/2006/relationships/image" Target="../media/image254.jpeg"/><Relationship Id="rId40" Type="http://schemas.openxmlformats.org/officeDocument/2006/relationships/image" Target="../media/image257.png"/><Relationship Id="rId45" Type="http://schemas.openxmlformats.org/officeDocument/2006/relationships/image" Target="../media/image262.png"/><Relationship Id="rId5" Type="http://schemas.openxmlformats.org/officeDocument/2006/relationships/image" Target="../media/image222.png"/><Relationship Id="rId15" Type="http://schemas.openxmlformats.org/officeDocument/2006/relationships/image" Target="../media/image232.png"/><Relationship Id="rId23" Type="http://schemas.openxmlformats.org/officeDocument/2006/relationships/image" Target="../media/image240.png"/><Relationship Id="rId28" Type="http://schemas.openxmlformats.org/officeDocument/2006/relationships/image" Target="../media/image245.png"/><Relationship Id="rId36" Type="http://schemas.openxmlformats.org/officeDocument/2006/relationships/image" Target="../media/image253.png"/><Relationship Id="rId10" Type="http://schemas.openxmlformats.org/officeDocument/2006/relationships/image" Target="../media/image227.png"/><Relationship Id="rId19" Type="http://schemas.openxmlformats.org/officeDocument/2006/relationships/image" Target="../media/image236.png"/><Relationship Id="rId31" Type="http://schemas.openxmlformats.org/officeDocument/2006/relationships/image" Target="../media/image248.png"/><Relationship Id="rId44" Type="http://schemas.openxmlformats.org/officeDocument/2006/relationships/image" Target="../media/image261.png"/><Relationship Id="rId4" Type="http://schemas.openxmlformats.org/officeDocument/2006/relationships/image" Target="../media/image221.png"/><Relationship Id="rId9" Type="http://schemas.openxmlformats.org/officeDocument/2006/relationships/image" Target="../media/image226.png"/><Relationship Id="rId14" Type="http://schemas.openxmlformats.org/officeDocument/2006/relationships/image" Target="../media/image231.png"/><Relationship Id="rId22" Type="http://schemas.openxmlformats.org/officeDocument/2006/relationships/image" Target="../media/image239.png"/><Relationship Id="rId27" Type="http://schemas.openxmlformats.org/officeDocument/2006/relationships/image" Target="../media/image244.png"/><Relationship Id="rId30" Type="http://schemas.openxmlformats.org/officeDocument/2006/relationships/image" Target="../media/image247.png"/><Relationship Id="rId35" Type="http://schemas.openxmlformats.org/officeDocument/2006/relationships/image" Target="../media/image252.png"/><Relationship Id="rId43" Type="http://schemas.openxmlformats.org/officeDocument/2006/relationships/image" Target="../media/image260.png"/></Relationships>
</file>

<file path=ppt/slides/_rels/slide67.xml.rels><?xml version="1.0" encoding="UTF-8" standalone="yes"?>
<Relationships xmlns="http://schemas.openxmlformats.org/package/2006/relationships"><Relationship Id="rId8" Type="http://schemas.openxmlformats.org/officeDocument/2006/relationships/image" Target="../media/image271.png"/><Relationship Id="rId13" Type="http://schemas.openxmlformats.org/officeDocument/2006/relationships/image" Target="../media/image276.png"/><Relationship Id="rId18" Type="http://schemas.openxmlformats.org/officeDocument/2006/relationships/image" Target="../media/image281.png"/><Relationship Id="rId26" Type="http://schemas.openxmlformats.org/officeDocument/2006/relationships/image" Target="../media/image289.png"/><Relationship Id="rId3" Type="http://schemas.openxmlformats.org/officeDocument/2006/relationships/image" Target="../media/image266.png"/><Relationship Id="rId21" Type="http://schemas.openxmlformats.org/officeDocument/2006/relationships/image" Target="../media/image284.png"/><Relationship Id="rId7" Type="http://schemas.openxmlformats.org/officeDocument/2006/relationships/image" Target="../media/image270.png"/><Relationship Id="rId12" Type="http://schemas.openxmlformats.org/officeDocument/2006/relationships/image" Target="../media/image275.png"/><Relationship Id="rId17" Type="http://schemas.openxmlformats.org/officeDocument/2006/relationships/image" Target="../media/image280.png"/><Relationship Id="rId25" Type="http://schemas.openxmlformats.org/officeDocument/2006/relationships/image" Target="../media/image288.png"/><Relationship Id="rId2" Type="http://schemas.openxmlformats.org/officeDocument/2006/relationships/image" Target="../media/image265.png"/><Relationship Id="rId16" Type="http://schemas.openxmlformats.org/officeDocument/2006/relationships/image" Target="../media/image279.png"/><Relationship Id="rId20" Type="http://schemas.openxmlformats.org/officeDocument/2006/relationships/image" Target="../media/image283.png"/><Relationship Id="rId1" Type="http://schemas.openxmlformats.org/officeDocument/2006/relationships/slideLayout" Target="../slideLayouts/slideLayout8.xml"/><Relationship Id="rId6" Type="http://schemas.openxmlformats.org/officeDocument/2006/relationships/image" Target="../media/image269.png"/><Relationship Id="rId11" Type="http://schemas.openxmlformats.org/officeDocument/2006/relationships/image" Target="../media/image274.png"/><Relationship Id="rId24" Type="http://schemas.openxmlformats.org/officeDocument/2006/relationships/image" Target="../media/image287.png"/><Relationship Id="rId5" Type="http://schemas.openxmlformats.org/officeDocument/2006/relationships/image" Target="../media/image268.png"/><Relationship Id="rId15" Type="http://schemas.openxmlformats.org/officeDocument/2006/relationships/image" Target="../media/image278.png"/><Relationship Id="rId23" Type="http://schemas.openxmlformats.org/officeDocument/2006/relationships/image" Target="../media/image286.png"/><Relationship Id="rId10" Type="http://schemas.openxmlformats.org/officeDocument/2006/relationships/image" Target="../media/image273.png"/><Relationship Id="rId19" Type="http://schemas.openxmlformats.org/officeDocument/2006/relationships/image" Target="../media/image282.png"/><Relationship Id="rId4" Type="http://schemas.openxmlformats.org/officeDocument/2006/relationships/image" Target="../media/image267.png"/><Relationship Id="rId9" Type="http://schemas.openxmlformats.org/officeDocument/2006/relationships/image" Target="../media/image272.png"/><Relationship Id="rId14" Type="http://schemas.openxmlformats.org/officeDocument/2006/relationships/image" Target="../media/image277.png"/><Relationship Id="rId22" Type="http://schemas.openxmlformats.org/officeDocument/2006/relationships/image" Target="../media/image285.png"/><Relationship Id="rId27" Type="http://schemas.openxmlformats.org/officeDocument/2006/relationships/image" Target="../media/image29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1.png"/><Relationship Id="rId1" Type="http://schemas.openxmlformats.org/officeDocument/2006/relationships/slideLayout" Target="../slideLayouts/slideLayout13.xml"/><Relationship Id="rId5" Type="http://schemas.microsoft.com/office/2007/relationships/hdphoto" Target="../media/hdphoto2.wdp"/><Relationship Id="rId4" Type="http://schemas.openxmlformats.org/officeDocument/2006/relationships/image" Target="../media/image292.png"/></Relationships>
</file>

<file path=ppt/slides/_rels/slide72.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293.png"/><Relationship Id="rId1" Type="http://schemas.openxmlformats.org/officeDocument/2006/relationships/slideLayout" Target="../slideLayouts/slideLayout14.xml"/><Relationship Id="rId6" Type="http://schemas.openxmlformats.org/officeDocument/2006/relationships/image" Target="../media/image295.png"/><Relationship Id="rId5" Type="http://schemas.microsoft.com/office/2007/relationships/hdphoto" Target="../media/hdphoto4.wdp"/><Relationship Id="rId4" Type="http://schemas.openxmlformats.org/officeDocument/2006/relationships/image" Target="../media/image294.png"/></Relationships>
</file>

<file path=ppt/slides/_rels/slide73.xml.rels><?xml version="1.0" encoding="UTF-8" standalone="yes"?>
<Relationships xmlns="http://schemas.openxmlformats.org/package/2006/relationships"><Relationship Id="rId3" Type="http://schemas.microsoft.com/office/2007/relationships/hdphoto" Target="../media/hdphoto6.wdp"/><Relationship Id="rId7" Type="http://schemas.openxmlformats.org/officeDocument/2006/relationships/image" Target="../media/image299.png"/><Relationship Id="rId2" Type="http://schemas.openxmlformats.org/officeDocument/2006/relationships/image" Target="../media/image296.png"/><Relationship Id="rId1" Type="http://schemas.openxmlformats.org/officeDocument/2006/relationships/slideLayout" Target="../slideLayouts/slideLayout15.xml"/><Relationship Id="rId6" Type="http://schemas.microsoft.com/office/2007/relationships/hdphoto" Target="../media/hdphoto7.wdp"/><Relationship Id="rId5" Type="http://schemas.openxmlformats.org/officeDocument/2006/relationships/image" Target="../media/image298.png"/><Relationship Id="rId4" Type="http://schemas.openxmlformats.org/officeDocument/2006/relationships/image" Target="../media/image297.jpeg"/></Relationships>
</file>

<file path=ppt/slides/_rels/slide74.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image" Target="../media/image300.jpeg"/><Relationship Id="rId1" Type="http://schemas.openxmlformats.org/officeDocument/2006/relationships/slideLayout" Target="../slideLayouts/slideLayout14.xml"/><Relationship Id="rId4" Type="http://schemas.openxmlformats.org/officeDocument/2006/relationships/image" Target="../media/image302.jpeg"/></Relationships>
</file>

<file path=ppt/slides/_rels/slide75.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png"/><Relationship Id="rId1" Type="http://schemas.openxmlformats.org/officeDocument/2006/relationships/slideLayout" Target="../slideLayouts/slideLayout14.xml"/><Relationship Id="rId4" Type="http://schemas.openxmlformats.org/officeDocument/2006/relationships/image" Target="../media/image305.jpeg"/></Relationships>
</file>

<file path=ppt/slides/_rels/slide76.xml.rels><?xml version="1.0" encoding="UTF-8" standalone="yes"?>
<Relationships xmlns="http://schemas.openxmlformats.org/package/2006/relationships"><Relationship Id="rId3" Type="http://schemas.openxmlformats.org/officeDocument/2006/relationships/image" Target="../media/image307.jpeg"/><Relationship Id="rId2" Type="http://schemas.openxmlformats.org/officeDocument/2006/relationships/image" Target="../media/image306.jpeg"/><Relationship Id="rId1" Type="http://schemas.openxmlformats.org/officeDocument/2006/relationships/slideLayout" Target="../slideLayouts/slideLayout14.xml"/><Relationship Id="rId4" Type="http://schemas.openxmlformats.org/officeDocument/2006/relationships/image" Target="../media/image308.jpeg"/></Relationships>
</file>

<file path=ppt/slides/_rels/slide77.xml.rels><?xml version="1.0" encoding="UTF-8" standalone="yes"?>
<Relationships xmlns="http://schemas.openxmlformats.org/package/2006/relationships"><Relationship Id="rId3" Type="http://schemas.openxmlformats.org/officeDocument/2006/relationships/image" Target="../media/image310.jpeg"/><Relationship Id="rId2" Type="http://schemas.openxmlformats.org/officeDocument/2006/relationships/image" Target="../media/image309.jpeg"/><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A3862C-52D4-4CF2-B6A8-DC4A9CADEDD9}"/>
              </a:ext>
            </a:extLst>
          </p:cNvPr>
          <p:cNvSpPr>
            <a:spLocks noGrp="1"/>
          </p:cNvSpPr>
          <p:nvPr>
            <p:ph type="title"/>
          </p:nvPr>
        </p:nvSpPr>
        <p:spPr/>
        <p:txBody>
          <a:bodyPr/>
          <a:lstStyle/>
          <a:p>
            <a:r>
              <a:rPr lang="en-AU" dirty="0"/>
              <a:t>GLOBAL TEMPLATE</a:t>
            </a:r>
          </a:p>
        </p:txBody>
      </p:sp>
      <p:sp>
        <p:nvSpPr>
          <p:cNvPr id="5" name="Text Placeholder 4">
            <a:extLst>
              <a:ext uri="{FF2B5EF4-FFF2-40B4-BE49-F238E27FC236}">
                <a16:creationId xmlns:a16="http://schemas.microsoft.com/office/drawing/2014/main" id="{7CB87548-FFF2-495D-87BE-948679C22C9C}"/>
              </a:ext>
            </a:extLst>
          </p:cNvPr>
          <p:cNvSpPr>
            <a:spLocks noGrp="1"/>
          </p:cNvSpPr>
          <p:nvPr>
            <p:ph type="body" sz="quarter" idx="10"/>
          </p:nvPr>
        </p:nvSpPr>
        <p:spPr/>
        <p:txBody>
          <a:bodyPr/>
          <a:lstStyle/>
          <a:p>
            <a:r>
              <a:rPr lang="en-AU" dirty="0"/>
              <a:t>REVISED JANUARY 2021</a:t>
            </a:r>
          </a:p>
        </p:txBody>
      </p:sp>
    </p:spTree>
    <p:extLst>
      <p:ext uri="{BB962C8B-B14F-4D97-AF65-F5344CB8AC3E}">
        <p14:creationId xmlns:p14="http://schemas.microsoft.com/office/powerpoint/2010/main" val="763064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414B-87B1-4AF9-8A49-51CB3480653D}"/>
              </a:ext>
            </a:extLst>
          </p:cNvPr>
          <p:cNvSpPr>
            <a:spLocks noGrp="1"/>
          </p:cNvSpPr>
          <p:nvPr>
            <p:ph type="title"/>
          </p:nvPr>
        </p:nvSpPr>
        <p:spPr/>
        <p:txBody>
          <a:bodyPr/>
          <a:lstStyle/>
          <a:p>
            <a:r>
              <a:rPr lang="en-AU" dirty="0"/>
              <a:t>TITLE AND CONTENT SLIDE LAYOUT</a:t>
            </a:r>
          </a:p>
        </p:txBody>
      </p:sp>
      <p:sp>
        <p:nvSpPr>
          <p:cNvPr id="3" name="TextBox 2">
            <a:extLst>
              <a:ext uri="{FF2B5EF4-FFF2-40B4-BE49-F238E27FC236}">
                <a16:creationId xmlns:a16="http://schemas.microsoft.com/office/drawing/2014/main" id="{85379D79-6E1B-4F70-8FCF-3AC674EF5C94}"/>
              </a:ext>
            </a:extLst>
          </p:cNvPr>
          <p:cNvSpPr txBox="1"/>
          <p:nvPr/>
        </p:nvSpPr>
        <p:spPr>
          <a:xfrm>
            <a:off x="247426" y="1442841"/>
            <a:ext cx="11564470" cy="2246769"/>
          </a:xfrm>
          <a:prstGeom prst="rect">
            <a:avLst/>
          </a:prstGeom>
          <a:noFill/>
        </p:spPr>
        <p:txBody>
          <a:bodyPr wrap="square" rtlCol="0">
            <a:spAutoFit/>
          </a:bodyPr>
          <a:lstStyle/>
          <a:p>
            <a:pPr marL="285750" indent="-285750">
              <a:buFont typeface="Arial" panose="020B0604020202020204" pitchFamily="34" charset="0"/>
              <a:buChar char="•"/>
            </a:pPr>
            <a:r>
              <a:rPr lang="en-AU" sz="1400" dirty="0"/>
              <a:t>The layouts have 2 heading options and 3 options for bullets set up in what is called a level system. To change the text to the next list level design, use the ‘Increase List Level’.</a:t>
            </a:r>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r>
              <a:rPr lang="en-AU" sz="1400" dirty="0"/>
              <a:t>Pressing ‘Decrease List Level’ will take you back through the bullet list levels.</a:t>
            </a:r>
          </a:p>
        </p:txBody>
      </p:sp>
      <p:pic>
        <p:nvPicPr>
          <p:cNvPr id="5" name="Picture 4" descr="A screenshot of a cell phone&#10;&#10;Description automatically generated">
            <a:extLst>
              <a:ext uri="{FF2B5EF4-FFF2-40B4-BE49-F238E27FC236}">
                <a16:creationId xmlns:a16="http://schemas.microsoft.com/office/drawing/2014/main" id="{C49B039B-9848-4440-B73D-6886E9E2750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84667" y="2079868"/>
            <a:ext cx="3848406" cy="1109451"/>
          </a:xfrm>
          <a:prstGeom prst="rect">
            <a:avLst/>
          </a:prstGeom>
          <a:ln>
            <a:solidFill>
              <a:schemeClr val="tx1"/>
            </a:solidFill>
          </a:ln>
        </p:spPr>
      </p:pic>
    </p:spTree>
    <p:extLst>
      <p:ext uri="{BB962C8B-B14F-4D97-AF65-F5344CB8AC3E}">
        <p14:creationId xmlns:p14="http://schemas.microsoft.com/office/powerpoint/2010/main" val="999878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5C68A-0D5C-4072-B870-DF3156BE62D8}"/>
              </a:ext>
            </a:extLst>
          </p:cNvPr>
          <p:cNvSpPr>
            <a:spLocks noGrp="1"/>
          </p:cNvSpPr>
          <p:nvPr>
            <p:ph type="title"/>
          </p:nvPr>
        </p:nvSpPr>
        <p:spPr/>
        <p:txBody>
          <a:bodyPr/>
          <a:lstStyle/>
          <a:p>
            <a:r>
              <a:rPr lang="en-AU" dirty="0"/>
              <a:t>TEXT LEVELS AND CONTENT AREAS</a:t>
            </a:r>
          </a:p>
        </p:txBody>
      </p:sp>
      <p:sp>
        <p:nvSpPr>
          <p:cNvPr id="3" name="TextBox 2">
            <a:extLst>
              <a:ext uri="{FF2B5EF4-FFF2-40B4-BE49-F238E27FC236}">
                <a16:creationId xmlns:a16="http://schemas.microsoft.com/office/drawing/2014/main" id="{2EE24406-8B90-4A7B-A861-38C820D11286}"/>
              </a:ext>
            </a:extLst>
          </p:cNvPr>
          <p:cNvSpPr txBox="1"/>
          <p:nvPr/>
        </p:nvSpPr>
        <p:spPr>
          <a:xfrm>
            <a:off x="279699" y="1442841"/>
            <a:ext cx="5486400" cy="1692771"/>
          </a:xfrm>
          <a:prstGeom prst="rect">
            <a:avLst/>
          </a:prstGeom>
          <a:noFill/>
        </p:spPr>
        <p:txBody>
          <a:bodyPr wrap="square" rtlCol="0">
            <a:spAutoFit/>
          </a:bodyPr>
          <a:lstStyle/>
          <a:p>
            <a:r>
              <a:rPr lang="en-AU" b="1" dirty="0">
                <a:solidFill>
                  <a:schemeClr val="tx2"/>
                </a:solidFill>
              </a:rPr>
              <a:t>THIS IS THE FIRST LEVEL</a:t>
            </a:r>
          </a:p>
          <a:p>
            <a:r>
              <a:rPr lang="en-AU" sz="1600" dirty="0"/>
              <a:t>This is the second level</a:t>
            </a:r>
          </a:p>
          <a:p>
            <a:pPr marL="285750" indent="-285750">
              <a:buFont typeface="Arial" panose="020B0604020202020204" pitchFamily="34" charset="0"/>
              <a:buChar char="•"/>
            </a:pPr>
            <a:r>
              <a:rPr lang="en-AU" sz="1400" dirty="0"/>
              <a:t>This is the third level</a:t>
            </a:r>
          </a:p>
          <a:p>
            <a:pPr marL="742950" lvl="1" indent="-285750">
              <a:buFont typeface="Arial" panose="020B0604020202020204" pitchFamily="34" charset="0"/>
              <a:buChar char="•"/>
            </a:pPr>
            <a:r>
              <a:rPr lang="en-AU" sz="1400" dirty="0"/>
              <a:t>This is the fourth level</a:t>
            </a:r>
          </a:p>
          <a:p>
            <a:pPr marL="1200150" lvl="2" indent="-285750">
              <a:buFont typeface="Arial" panose="020B0604020202020204" pitchFamily="34" charset="0"/>
              <a:buChar char="•"/>
            </a:pPr>
            <a:r>
              <a:rPr lang="en-AU" sz="1400" dirty="0"/>
              <a:t>This is the fifth and final level (you can remove the bullet to create a regular paragraph by click the bullets button on the Home Tab)</a:t>
            </a:r>
          </a:p>
        </p:txBody>
      </p:sp>
      <p:sp>
        <p:nvSpPr>
          <p:cNvPr id="4" name="TextBox 3">
            <a:extLst>
              <a:ext uri="{FF2B5EF4-FFF2-40B4-BE49-F238E27FC236}">
                <a16:creationId xmlns:a16="http://schemas.microsoft.com/office/drawing/2014/main" id="{91D807B1-444A-4C51-AE09-A311A76662A1}"/>
              </a:ext>
            </a:extLst>
          </p:cNvPr>
          <p:cNvSpPr txBox="1"/>
          <p:nvPr/>
        </p:nvSpPr>
        <p:spPr>
          <a:xfrm>
            <a:off x="6096000" y="1442840"/>
            <a:ext cx="5663901" cy="738664"/>
          </a:xfrm>
          <a:prstGeom prst="rect">
            <a:avLst/>
          </a:prstGeom>
          <a:noFill/>
        </p:spPr>
        <p:txBody>
          <a:bodyPr wrap="square" rtlCol="0">
            <a:spAutoFit/>
          </a:bodyPr>
          <a:lstStyle/>
          <a:p>
            <a:pPr marL="285750" indent="-285750">
              <a:buFont typeface="Arial" panose="020B0604020202020204" pitchFamily="34" charset="0"/>
              <a:buChar char="•"/>
            </a:pPr>
            <a:r>
              <a:rPr lang="en-AU" sz="1400" dirty="0"/>
              <a:t>In any of the slides, the text area can also contain other content.</a:t>
            </a:r>
          </a:p>
          <a:p>
            <a:pPr marL="285750" indent="-285750">
              <a:buFont typeface="Arial" panose="020B0604020202020204" pitchFamily="34" charset="0"/>
              <a:buChar char="•"/>
            </a:pPr>
            <a:r>
              <a:rPr lang="en-AU" sz="1400" dirty="0"/>
              <a:t>You will notice under the “Click to enter text” line are icons displaying options to insert graphs, pictures, Excel tables etc.</a:t>
            </a:r>
          </a:p>
        </p:txBody>
      </p:sp>
      <p:pic>
        <p:nvPicPr>
          <p:cNvPr id="5" name="Picture 3">
            <a:extLst>
              <a:ext uri="{FF2B5EF4-FFF2-40B4-BE49-F238E27FC236}">
                <a16:creationId xmlns:a16="http://schemas.microsoft.com/office/drawing/2014/main" id="{E1CC2686-8970-4F8A-9223-827CBA8DE16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25903" y="2609407"/>
            <a:ext cx="1448290" cy="1052409"/>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p14="http://schemas.microsoft.com/office/powerpoint/2010/main" val="3188217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B8B90-39FB-4616-9092-2A012987A52D}"/>
              </a:ext>
            </a:extLst>
          </p:cNvPr>
          <p:cNvSpPr>
            <a:spLocks noGrp="1"/>
          </p:cNvSpPr>
          <p:nvPr>
            <p:ph type="title"/>
          </p:nvPr>
        </p:nvSpPr>
        <p:spPr/>
        <p:txBody>
          <a:bodyPr anchor="t"/>
          <a:lstStyle/>
          <a:p>
            <a:r>
              <a:rPr lang="en-AU" dirty="0"/>
              <a:t>FORMATTING EXISTING PRESENTATIONS</a:t>
            </a:r>
            <a:br>
              <a:rPr lang="en-AU" dirty="0"/>
            </a:br>
            <a:r>
              <a:rPr lang="en-AU" sz="2000" dirty="0"/>
              <a:t>(EXCEPT DIFFERENT DIMENSIONS, E.G. 16:9 TO 4:3, SEE NEXT SLIDE)</a:t>
            </a:r>
            <a:endParaRPr lang="en-AU" dirty="0"/>
          </a:p>
        </p:txBody>
      </p:sp>
      <p:sp>
        <p:nvSpPr>
          <p:cNvPr id="3" name="TextBox 2">
            <a:extLst>
              <a:ext uri="{FF2B5EF4-FFF2-40B4-BE49-F238E27FC236}">
                <a16:creationId xmlns:a16="http://schemas.microsoft.com/office/drawing/2014/main" id="{77920160-56FE-4EFC-BA88-F093F27682ED}"/>
              </a:ext>
            </a:extLst>
          </p:cNvPr>
          <p:cNvSpPr txBox="1"/>
          <p:nvPr/>
        </p:nvSpPr>
        <p:spPr>
          <a:xfrm>
            <a:off x="796066" y="1559859"/>
            <a:ext cx="9950823" cy="3600986"/>
          </a:xfrm>
          <a:prstGeom prst="rect">
            <a:avLst/>
          </a:prstGeom>
          <a:noFill/>
        </p:spPr>
        <p:txBody>
          <a:bodyPr wrap="square" rtlCol="0">
            <a:spAutoFit/>
          </a:bodyPr>
          <a:lstStyle/>
          <a:p>
            <a:r>
              <a:rPr lang="en-AU" dirty="0">
                <a:solidFill>
                  <a:schemeClr val="tx2"/>
                </a:solidFill>
              </a:rPr>
              <a:t>You can easily insert and re-format slides from existing presentations.</a:t>
            </a:r>
          </a:p>
          <a:p>
            <a:pPr marL="285750" indent="-285750">
              <a:buFont typeface="Arial" panose="020B0604020202020204" pitchFamily="34" charset="0"/>
              <a:buChar char="•"/>
            </a:pPr>
            <a:r>
              <a:rPr lang="en-AU" sz="1400" dirty="0"/>
              <a:t>Select the slides in the existing presentation via the slide thumbnails panel to the left of the program</a:t>
            </a:r>
          </a:p>
          <a:p>
            <a:pPr marL="285750" indent="-285750">
              <a:buFont typeface="Arial" panose="020B0604020202020204" pitchFamily="34" charset="0"/>
              <a:buChar char="•"/>
            </a:pPr>
            <a:r>
              <a:rPr lang="en-AU" sz="1400" dirty="0"/>
              <a:t>Copy, then paste into the template presentation slide thumbnails panel</a:t>
            </a:r>
          </a:p>
          <a:p>
            <a:pPr marL="285750" indent="-285750">
              <a:buFont typeface="Arial" panose="020B0604020202020204" pitchFamily="34" charset="0"/>
              <a:buChar char="•"/>
            </a:pPr>
            <a:r>
              <a:rPr lang="en-AU" sz="1400" dirty="0"/>
              <a:t>Choose the ‘</a:t>
            </a:r>
            <a:r>
              <a:rPr lang="en-AU" sz="1400" dirty="0">
                <a:solidFill>
                  <a:schemeClr val="tx2"/>
                </a:solidFill>
              </a:rPr>
              <a:t>Layout</a:t>
            </a:r>
            <a:r>
              <a:rPr lang="en-AU" sz="1400" dirty="0"/>
              <a:t>’ for each slide as appropriate</a:t>
            </a:r>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r>
              <a:rPr lang="en-AU" sz="1400" dirty="0"/>
              <a:t>Make sure to select the Slides once more and choose ‘</a:t>
            </a:r>
            <a:r>
              <a:rPr lang="en-AU" sz="1400" dirty="0">
                <a:solidFill>
                  <a:schemeClr val="tx2"/>
                </a:solidFill>
              </a:rPr>
              <a:t>Reset</a:t>
            </a:r>
            <a:r>
              <a:rPr lang="en-AU" sz="1400" dirty="0"/>
              <a:t>’. This will ensure all items within the slide are forced to adopt the new layout.</a:t>
            </a:r>
          </a:p>
          <a:p>
            <a:pPr marL="285750" indent="-285750">
              <a:buFont typeface="Arial" panose="020B0604020202020204" pitchFamily="34" charset="0"/>
              <a:buChar char="•"/>
            </a:pPr>
            <a:r>
              <a:rPr lang="en-AU" sz="1400" dirty="0"/>
              <a:t>Any custom slide layout masters in old presentations/templates will copy through. In these cases it is best to copy content from inside text areas rather than the whole slide.</a:t>
            </a:r>
          </a:p>
        </p:txBody>
      </p:sp>
      <p:pic>
        <p:nvPicPr>
          <p:cNvPr id="5" name="Picture 4" descr="A screenshot of a cell phone&#10;&#10;Description automatically generated">
            <a:extLst>
              <a:ext uri="{FF2B5EF4-FFF2-40B4-BE49-F238E27FC236}">
                <a16:creationId xmlns:a16="http://schemas.microsoft.com/office/drawing/2014/main" id="{44F5153E-6D59-4887-BC74-599564E626A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63419" y="2642592"/>
            <a:ext cx="9379075" cy="1360968"/>
          </a:xfrm>
          <a:prstGeom prst="rect">
            <a:avLst/>
          </a:prstGeom>
          <a:ln>
            <a:solidFill>
              <a:schemeClr val="tx1"/>
            </a:solidFill>
          </a:ln>
        </p:spPr>
      </p:pic>
    </p:spTree>
    <p:extLst>
      <p:ext uri="{BB962C8B-B14F-4D97-AF65-F5344CB8AC3E}">
        <p14:creationId xmlns:p14="http://schemas.microsoft.com/office/powerpoint/2010/main" val="2805113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7E61F-626B-4CE8-8ACC-E1BCC9E24214}"/>
              </a:ext>
            </a:extLst>
          </p:cNvPr>
          <p:cNvSpPr>
            <a:spLocks noGrp="1"/>
          </p:cNvSpPr>
          <p:nvPr>
            <p:ph type="title"/>
          </p:nvPr>
        </p:nvSpPr>
        <p:spPr/>
        <p:txBody>
          <a:bodyPr/>
          <a:lstStyle/>
          <a:p>
            <a:r>
              <a:rPr lang="en-AU" dirty="0"/>
              <a:t>FORMATTING 16:9 RATIO PRESENTATIONS INTO 4:3</a:t>
            </a:r>
          </a:p>
        </p:txBody>
      </p:sp>
      <p:sp>
        <p:nvSpPr>
          <p:cNvPr id="3" name="TextBox 2">
            <a:extLst>
              <a:ext uri="{FF2B5EF4-FFF2-40B4-BE49-F238E27FC236}">
                <a16:creationId xmlns:a16="http://schemas.microsoft.com/office/drawing/2014/main" id="{4C62F53F-0EBB-40E3-9592-BEA0F53F85E5}"/>
              </a:ext>
            </a:extLst>
          </p:cNvPr>
          <p:cNvSpPr txBox="1"/>
          <p:nvPr/>
        </p:nvSpPr>
        <p:spPr>
          <a:xfrm>
            <a:off x="225911" y="1527586"/>
            <a:ext cx="5870089" cy="3472746"/>
          </a:xfrm>
          <a:prstGeom prst="rect">
            <a:avLst/>
          </a:prstGeom>
          <a:noFill/>
        </p:spPr>
        <p:txBody>
          <a:bodyPr wrap="square" rtlCol="0">
            <a:spAutoFit/>
          </a:bodyPr>
          <a:lstStyle/>
          <a:p>
            <a:r>
              <a:rPr lang="en-AU" b="1" dirty="0">
                <a:solidFill>
                  <a:schemeClr val="tx2"/>
                </a:solidFill>
              </a:rPr>
              <a:t>As per previous slide select, copy, paste slides into the slide thumbnails panel</a:t>
            </a:r>
          </a:p>
          <a:p>
            <a:endParaRPr lang="en-AU" dirty="0">
              <a:solidFill>
                <a:schemeClr val="accent2"/>
              </a:solidFill>
            </a:endParaRPr>
          </a:p>
          <a:p>
            <a:pPr marL="285750" indent="-285750">
              <a:lnSpc>
                <a:spcPct val="150000"/>
              </a:lnSpc>
              <a:buFont typeface="Arial" panose="020B0604020202020204" pitchFamily="34" charset="0"/>
              <a:buChar char="•"/>
            </a:pPr>
            <a:r>
              <a:rPr lang="en-AU" sz="1400" dirty="0"/>
              <a:t>Change each ‘Layout’ to a standard Morrow Sodali PPT Template layout</a:t>
            </a:r>
          </a:p>
          <a:p>
            <a:pPr marL="285750" indent="-285750">
              <a:lnSpc>
                <a:spcPct val="150000"/>
              </a:lnSpc>
              <a:buFont typeface="Arial" panose="020B0604020202020204" pitchFamily="34" charset="0"/>
              <a:buChar char="•"/>
            </a:pPr>
            <a:r>
              <a:rPr lang="en-AU" sz="1400" dirty="0"/>
              <a:t>Make sure to select all slides once more and choose ‘Reset’. This will ensure all items within the slide are forced to adopt the new layout.</a:t>
            </a:r>
          </a:p>
          <a:p>
            <a:pPr marL="285750" indent="-285750">
              <a:lnSpc>
                <a:spcPct val="150000"/>
              </a:lnSpc>
              <a:buFont typeface="Arial" panose="020B0604020202020204" pitchFamily="34" charset="0"/>
              <a:buChar char="•"/>
            </a:pPr>
            <a:r>
              <a:rPr lang="en-AU" sz="1400" dirty="0"/>
              <a:t>This action will copy over old presentation masters. To remove these:</a:t>
            </a:r>
          </a:p>
          <a:p>
            <a:pPr marL="285750" indent="-285750">
              <a:lnSpc>
                <a:spcPct val="150000"/>
              </a:lnSpc>
              <a:buFont typeface="Arial" panose="020B0604020202020204" pitchFamily="34" charset="0"/>
              <a:buChar char="•"/>
            </a:pPr>
            <a:r>
              <a:rPr lang="en-AU" sz="1400" dirty="0"/>
              <a:t>Open the ‘Slide Master’ under the ‘View’ Tab</a:t>
            </a:r>
          </a:p>
          <a:p>
            <a:pPr marL="285750" indent="-285750">
              <a:lnSpc>
                <a:spcPct val="150000"/>
              </a:lnSpc>
              <a:buFont typeface="Arial" panose="020B0604020202020204" pitchFamily="34" charset="0"/>
              <a:buChar char="•"/>
            </a:pPr>
            <a:r>
              <a:rPr lang="en-AU" sz="1400" dirty="0"/>
              <a:t>Scroll to the end of the thumbnails panel and delete any slides after the ‘Full slide image’ layout.</a:t>
            </a:r>
          </a:p>
        </p:txBody>
      </p:sp>
      <p:sp>
        <p:nvSpPr>
          <p:cNvPr id="5" name="TextBox 4">
            <a:extLst>
              <a:ext uri="{FF2B5EF4-FFF2-40B4-BE49-F238E27FC236}">
                <a16:creationId xmlns:a16="http://schemas.microsoft.com/office/drawing/2014/main" id="{482F4753-F43C-4F5A-BCC5-06F71C2BEB7B}"/>
              </a:ext>
            </a:extLst>
          </p:cNvPr>
          <p:cNvSpPr txBox="1"/>
          <p:nvPr/>
        </p:nvSpPr>
        <p:spPr>
          <a:xfrm>
            <a:off x="6084388" y="1527586"/>
            <a:ext cx="5870089" cy="2180084"/>
          </a:xfrm>
          <a:prstGeom prst="rect">
            <a:avLst/>
          </a:prstGeom>
          <a:noFill/>
        </p:spPr>
        <p:txBody>
          <a:bodyPr wrap="square" rtlCol="0">
            <a:spAutoFit/>
          </a:bodyPr>
          <a:lstStyle/>
          <a:p>
            <a:r>
              <a:rPr lang="en-AU" b="1" dirty="0">
                <a:solidFill>
                  <a:schemeClr val="tx2"/>
                </a:solidFill>
              </a:rPr>
              <a:t>Pictures may copy through with incorrect ratios (they may look squished or stretched)</a:t>
            </a:r>
          </a:p>
          <a:p>
            <a:endParaRPr lang="en-AU" dirty="0">
              <a:solidFill>
                <a:schemeClr val="accent2"/>
              </a:solidFill>
            </a:endParaRPr>
          </a:p>
          <a:p>
            <a:pPr marL="285750" indent="-285750">
              <a:lnSpc>
                <a:spcPct val="150000"/>
              </a:lnSpc>
              <a:buFont typeface="Arial" panose="020B0604020202020204" pitchFamily="34" charset="0"/>
              <a:buChar char="•"/>
            </a:pPr>
            <a:r>
              <a:rPr lang="en-AU" sz="1400" dirty="0"/>
              <a:t>Right click image</a:t>
            </a:r>
          </a:p>
          <a:p>
            <a:pPr marL="285750" indent="-285750">
              <a:lnSpc>
                <a:spcPct val="150000"/>
              </a:lnSpc>
              <a:buFont typeface="Arial" panose="020B0604020202020204" pitchFamily="34" charset="0"/>
              <a:buChar char="•"/>
            </a:pPr>
            <a:r>
              <a:rPr lang="en-AU" sz="1400" dirty="0"/>
              <a:t>‘Size and Position’</a:t>
            </a:r>
          </a:p>
          <a:p>
            <a:pPr marL="285750" indent="-285750">
              <a:lnSpc>
                <a:spcPct val="150000"/>
              </a:lnSpc>
              <a:buFont typeface="Arial" panose="020B0604020202020204" pitchFamily="34" charset="0"/>
              <a:buChar char="•"/>
            </a:pPr>
            <a:r>
              <a:rPr lang="en-AU" sz="1400" dirty="0"/>
              <a:t>Under the ‘Size and Properties’ area ensure ‘Scale Height’ &amp; ‘Scale Width’ are the same percentage.</a:t>
            </a:r>
          </a:p>
        </p:txBody>
      </p:sp>
    </p:spTree>
    <p:extLst>
      <p:ext uri="{BB962C8B-B14F-4D97-AF65-F5344CB8AC3E}">
        <p14:creationId xmlns:p14="http://schemas.microsoft.com/office/powerpoint/2010/main" val="17131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585E-FED8-4E38-913D-7BA1B2176C7C}"/>
              </a:ext>
            </a:extLst>
          </p:cNvPr>
          <p:cNvSpPr>
            <a:spLocks noGrp="1"/>
          </p:cNvSpPr>
          <p:nvPr>
            <p:ph type="title"/>
          </p:nvPr>
        </p:nvSpPr>
        <p:spPr/>
        <p:txBody>
          <a:bodyPr/>
          <a:lstStyle/>
          <a:p>
            <a:r>
              <a:rPr lang="en-AU" dirty="0"/>
              <a:t>FILE SIZE / IMAGE RESOLUTION</a:t>
            </a:r>
          </a:p>
        </p:txBody>
      </p:sp>
      <p:sp>
        <p:nvSpPr>
          <p:cNvPr id="3" name="Content Placeholder 1">
            <a:extLst>
              <a:ext uri="{FF2B5EF4-FFF2-40B4-BE49-F238E27FC236}">
                <a16:creationId xmlns:a16="http://schemas.microsoft.com/office/drawing/2014/main" id="{C861B030-A1EF-497D-8E40-3E7D62AD859D}"/>
              </a:ext>
            </a:extLst>
          </p:cNvPr>
          <p:cNvSpPr txBox="1">
            <a:spLocks/>
          </p:cNvSpPr>
          <p:nvPr/>
        </p:nvSpPr>
        <p:spPr>
          <a:xfrm>
            <a:off x="575733" y="1382781"/>
            <a:ext cx="5280000" cy="4710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chemeClr val="tx2"/>
                </a:solidFill>
              </a:rPr>
              <a:t>File size issues</a:t>
            </a:r>
            <a:br>
              <a:rPr lang="en-US" sz="1800" b="1" dirty="0">
                <a:solidFill>
                  <a:schemeClr val="tx2"/>
                </a:solidFill>
              </a:rPr>
            </a:br>
            <a:r>
              <a:rPr lang="en-US" sz="1800" b="1" dirty="0">
                <a:solidFill>
                  <a:schemeClr val="tx2"/>
                </a:solidFill>
              </a:rPr>
              <a:t>compress all pictures</a:t>
            </a:r>
          </a:p>
          <a:p>
            <a:pPr marL="0" indent="0">
              <a:buNone/>
            </a:pPr>
            <a:endParaRPr lang="en-US" sz="2000" dirty="0">
              <a:solidFill>
                <a:srgbClr val="7ABAB1"/>
              </a:solidFill>
            </a:endParaRPr>
          </a:p>
          <a:p>
            <a:pPr marL="0" indent="0">
              <a:buNone/>
            </a:pPr>
            <a:r>
              <a:rPr lang="en-US" sz="1800" dirty="0">
                <a:solidFill>
                  <a:schemeClr val="tx2"/>
                </a:solidFill>
              </a:rPr>
              <a:t>To reduce the file size of the presentation:</a:t>
            </a:r>
            <a:endParaRPr lang="en-AU" sz="1800" dirty="0">
              <a:solidFill>
                <a:schemeClr val="tx2"/>
              </a:solidFill>
            </a:endParaRPr>
          </a:p>
          <a:p>
            <a:r>
              <a:rPr lang="en-US" sz="1400" dirty="0"/>
              <a:t>Go to the ‘Save As’ function</a:t>
            </a:r>
            <a:endParaRPr lang="en-AU" sz="1400" dirty="0"/>
          </a:p>
          <a:p>
            <a:r>
              <a:rPr lang="en-US" sz="1400" dirty="0"/>
              <a:t>‘Tool’s dropdown (next to the ‘Save’ button)</a:t>
            </a:r>
            <a:endParaRPr lang="en-AU" sz="1400" dirty="0"/>
          </a:p>
          <a:p>
            <a:r>
              <a:rPr lang="en-US" sz="1400" dirty="0"/>
              <a:t>‘Compress Pictures’</a:t>
            </a:r>
            <a:endParaRPr lang="en-AU" sz="1400" dirty="0"/>
          </a:p>
          <a:p>
            <a:r>
              <a:rPr lang="en-US" sz="1400" dirty="0"/>
              <a:t>Select the option you want. ‘Print 220 </a:t>
            </a:r>
            <a:r>
              <a:rPr lang="en-US" sz="1400" dirty="0" err="1"/>
              <a:t>ppi</a:t>
            </a:r>
            <a:r>
              <a:rPr lang="en-US" sz="1400" dirty="0"/>
              <a:t>’ ensures the images will print in high quality. The lower the resolution the smaller the file but this can affect logo quality if applied to all images.</a:t>
            </a:r>
            <a:endParaRPr lang="en-AU" sz="1400" dirty="0"/>
          </a:p>
          <a:p>
            <a:r>
              <a:rPr lang="en-US" sz="1400" dirty="0"/>
              <a:t>‘OK’</a:t>
            </a:r>
            <a:endParaRPr lang="en-AU" sz="1400" dirty="0"/>
          </a:p>
          <a:p>
            <a:r>
              <a:rPr lang="en-US" sz="1400" dirty="0"/>
              <a:t>‘Save’</a:t>
            </a:r>
            <a:endParaRPr lang="en-AU" sz="1400" dirty="0"/>
          </a:p>
        </p:txBody>
      </p:sp>
      <p:sp>
        <p:nvSpPr>
          <p:cNvPr id="4" name="Content Placeholder 5">
            <a:extLst>
              <a:ext uri="{FF2B5EF4-FFF2-40B4-BE49-F238E27FC236}">
                <a16:creationId xmlns:a16="http://schemas.microsoft.com/office/drawing/2014/main" id="{A3CD2D1C-925A-4221-A025-C535C7AB16FC}"/>
              </a:ext>
            </a:extLst>
          </p:cNvPr>
          <p:cNvSpPr txBox="1">
            <a:spLocks/>
          </p:cNvSpPr>
          <p:nvPr/>
        </p:nvSpPr>
        <p:spPr>
          <a:xfrm>
            <a:off x="6332944" y="1376363"/>
            <a:ext cx="5280000" cy="4716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chemeClr val="tx2"/>
                </a:solidFill>
              </a:rPr>
              <a:t>File size issues</a:t>
            </a:r>
            <a:br>
              <a:rPr lang="en-US" sz="1800" b="1" dirty="0">
                <a:solidFill>
                  <a:schemeClr val="tx2"/>
                </a:solidFill>
              </a:rPr>
            </a:br>
            <a:r>
              <a:rPr lang="en-US" sz="1800" b="1" dirty="0">
                <a:solidFill>
                  <a:schemeClr val="tx2"/>
                </a:solidFill>
              </a:rPr>
              <a:t>compress single pictures</a:t>
            </a:r>
          </a:p>
          <a:p>
            <a:pPr lvl="2"/>
            <a:endParaRPr lang="en-US" dirty="0"/>
          </a:p>
          <a:p>
            <a:r>
              <a:rPr lang="en-US" sz="1400" dirty="0"/>
              <a:t>If you know of a single image that is large in file size, you can reduce that particular image to a very low compression. This will mean there won’t be any quality reduction in the logos and other imagery in the presentation.</a:t>
            </a:r>
          </a:p>
          <a:p>
            <a:r>
              <a:rPr lang="en-US" sz="1400" dirty="0"/>
              <a:t>Select the image</a:t>
            </a:r>
          </a:p>
          <a:p>
            <a:r>
              <a:rPr lang="en-US" sz="1400" dirty="0"/>
              <a:t>Click on the ‘Compress Pictures’ button in the ‘Picture Tools’ menu</a:t>
            </a:r>
          </a:p>
          <a:p>
            <a:r>
              <a:rPr lang="en-US" sz="1400" dirty="0"/>
              <a:t>Ensure ‘Apply only to this picture’ is ticked</a:t>
            </a:r>
          </a:p>
          <a:p>
            <a:r>
              <a:rPr lang="en-US" sz="1400" dirty="0"/>
              <a:t>Choose ‘Email 96 PPI’</a:t>
            </a:r>
          </a:p>
          <a:p>
            <a:r>
              <a:rPr lang="en-US" sz="1400" dirty="0"/>
              <a:t>‘OK’</a:t>
            </a:r>
            <a:endParaRPr lang="en-AU" sz="1400" dirty="0"/>
          </a:p>
        </p:txBody>
      </p:sp>
    </p:spTree>
    <p:extLst>
      <p:ext uri="{BB962C8B-B14F-4D97-AF65-F5344CB8AC3E}">
        <p14:creationId xmlns:p14="http://schemas.microsoft.com/office/powerpoint/2010/main" val="3150315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FBF6A-0075-4265-B6E1-F6716B82DFF4}"/>
              </a:ext>
            </a:extLst>
          </p:cNvPr>
          <p:cNvSpPr>
            <a:spLocks noGrp="1"/>
          </p:cNvSpPr>
          <p:nvPr>
            <p:ph type="title"/>
          </p:nvPr>
        </p:nvSpPr>
        <p:spPr/>
        <p:txBody>
          <a:bodyPr/>
          <a:lstStyle/>
          <a:p>
            <a:r>
              <a:rPr lang="en-AU" dirty="0"/>
              <a:t>FILE SIZE / IMAGE RESOLUTION</a:t>
            </a:r>
          </a:p>
        </p:txBody>
      </p:sp>
      <p:sp>
        <p:nvSpPr>
          <p:cNvPr id="3" name="Content Placeholder 2">
            <a:extLst>
              <a:ext uri="{FF2B5EF4-FFF2-40B4-BE49-F238E27FC236}">
                <a16:creationId xmlns:a16="http://schemas.microsoft.com/office/drawing/2014/main" id="{062280F2-CC95-4F1B-AFDB-9AB6EA641A52}"/>
              </a:ext>
            </a:extLst>
          </p:cNvPr>
          <p:cNvSpPr txBox="1">
            <a:spLocks/>
          </p:cNvSpPr>
          <p:nvPr/>
        </p:nvSpPr>
        <p:spPr>
          <a:xfrm>
            <a:off x="586120" y="1376362"/>
            <a:ext cx="11040000" cy="4716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solidFill>
                  <a:schemeClr val="tx2"/>
                </a:solidFill>
              </a:rPr>
              <a:t>File size issues – external image compression</a:t>
            </a:r>
          </a:p>
          <a:p>
            <a:pPr marL="0" indent="0">
              <a:buNone/>
            </a:pPr>
            <a:endParaRPr lang="en-US" sz="1800" b="1" dirty="0">
              <a:solidFill>
                <a:schemeClr val="accent1"/>
              </a:solidFill>
            </a:endParaRPr>
          </a:p>
          <a:p>
            <a:r>
              <a:rPr lang="en-US" sz="1400" dirty="0"/>
              <a:t>Sometimes the inserted images were too large to begin with. There is only so much PowerPoint can do to compress the images when in the program.</a:t>
            </a:r>
          </a:p>
          <a:p>
            <a:r>
              <a:rPr lang="en-US" sz="1400" dirty="0"/>
              <a:t>It is recommended that you reduce the large image files before inserting them to the presentation. This will ensure you don’t suffer slow computer performance. </a:t>
            </a:r>
          </a:p>
          <a:p>
            <a:r>
              <a:rPr lang="en-US" sz="1400" dirty="0"/>
              <a:t>As a guide, a photographic image at full slide size should be no more than 1mb.</a:t>
            </a:r>
          </a:p>
          <a:p>
            <a:r>
              <a:rPr lang="en-US" sz="1400" dirty="0"/>
              <a:t>A free program called ‘</a:t>
            </a:r>
            <a:r>
              <a:rPr lang="en-AU" sz="1400" dirty="0"/>
              <a:t>Image Resizer for Windows’ released by Brice Lambson</a:t>
            </a:r>
            <a:r>
              <a:rPr lang="en-US" sz="1400" dirty="0"/>
              <a:t> is available online which allows the user to easily right-click and resize images in the folder location. It has minimal quality loss and significantly reduces image file size.</a:t>
            </a:r>
          </a:p>
          <a:p>
            <a:r>
              <a:rPr lang="en-US" sz="1400" dirty="0"/>
              <a:t>Check first with your IT department or relevant superior if you have authority to install this program.</a:t>
            </a:r>
            <a:endParaRPr lang="en-AU" sz="1400" dirty="0"/>
          </a:p>
        </p:txBody>
      </p:sp>
    </p:spTree>
    <p:extLst>
      <p:ext uri="{BB962C8B-B14F-4D97-AF65-F5344CB8AC3E}">
        <p14:creationId xmlns:p14="http://schemas.microsoft.com/office/powerpoint/2010/main" val="2440559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3AF70-C65E-49F6-A5E6-DA82E51E4381}"/>
              </a:ext>
            </a:extLst>
          </p:cNvPr>
          <p:cNvSpPr>
            <a:spLocks noGrp="1"/>
          </p:cNvSpPr>
          <p:nvPr>
            <p:ph type="title"/>
          </p:nvPr>
        </p:nvSpPr>
        <p:spPr/>
        <p:txBody>
          <a:bodyPr/>
          <a:lstStyle/>
          <a:p>
            <a:r>
              <a:rPr lang="en-AU" dirty="0"/>
              <a:t>CHART/SMART ART COLOURS</a:t>
            </a:r>
          </a:p>
        </p:txBody>
      </p:sp>
      <p:sp>
        <p:nvSpPr>
          <p:cNvPr id="3" name="Content Placeholder 4">
            <a:extLst>
              <a:ext uri="{FF2B5EF4-FFF2-40B4-BE49-F238E27FC236}">
                <a16:creationId xmlns:a16="http://schemas.microsoft.com/office/drawing/2014/main" id="{8CD43542-2626-448C-884E-99E0291FCAD3}"/>
              </a:ext>
            </a:extLst>
          </p:cNvPr>
          <p:cNvSpPr txBox="1">
            <a:spLocks/>
          </p:cNvSpPr>
          <p:nvPr/>
        </p:nvSpPr>
        <p:spPr>
          <a:xfrm>
            <a:off x="575733" y="1382781"/>
            <a:ext cx="5280000" cy="4710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600" b="1" dirty="0">
                <a:solidFill>
                  <a:schemeClr val="tx2"/>
                </a:solidFill>
              </a:rPr>
              <a:t>Chart and smart art colours are fully customisable.</a:t>
            </a:r>
          </a:p>
          <a:p>
            <a:pPr marL="0" indent="0">
              <a:buNone/>
            </a:pPr>
            <a:endParaRPr lang="en-AU" sz="1800" b="1" dirty="0">
              <a:solidFill>
                <a:schemeClr val="accent1"/>
              </a:solidFill>
            </a:endParaRPr>
          </a:p>
          <a:p>
            <a:r>
              <a:rPr lang="en-AU" sz="1400" dirty="0"/>
              <a:t>By default charts will use the colour palette.</a:t>
            </a:r>
          </a:p>
          <a:p>
            <a:r>
              <a:rPr lang="en-AU" sz="1400" dirty="0"/>
              <a:t>To change the whole chart’s colours use the ‘Change Colours’ menu under the ‘Chart tools </a:t>
            </a:r>
            <a:r>
              <a:rPr lang="en-AU" sz="1400" dirty="0">
                <a:sym typeface="Wingdings" panose="05000000000000000000" pitchFamily="2" charset="2"/>
              </a:rPr>
              <a:t></a:t>
            </a:r>
            <a:r>
              <a:rPr lang="en-AU" sz="1400" dirty="0"/>
              <a:t>  Design’ tab:</a:t>
            </a:r>
          </a:p>
        </p:txBody>
      </p:sp>
      <p:sp>
        <p:nvSpPr>
          <p:cNvPr id="4" name="Content Placeholder 5">
            <a:extLst>
              <a:ext uri="{FF2B5EF4-FFF2-40B4-BE49-F238E27FC236}">
                <a16:creationId xmlns:a16="http://schemas.microsoft.com/office/drawing/2014/main" id="{C0AD0FE0-C580-42E8-8716-182864FE88A6}"/>
              </a:ext>
            </a:extLst>
          </p:cNvPr>
          <p:cNvSpPr txBox="1">
            <a:spLocks/>
          </p:cNvSpPr>
          <p:nvPr/>
        </p:nvSpPr>
        <p:spPr>
          <a:xfrm>
            <a:off x="6265105" y="2064853"/>
            <a:ext cx="5280000" cy="38410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400" dirty="0"/>
              <a:t>Alternatively, you can select one of the chart elements (such as a bar or pie chart slice) and manually change the fill under the ‘Chart tools </a:t>
            </a:r>
            <a:r>
              <a:rPr lang="en-AU" sz="1400" dirty="0">
                <a:sym typeface="Wingdings" panose="05000000000000000000" pitchFamily="2" charset="2"/>
              </a:rPr>
              <a:t></a:t>
            </a:r>
            <a:r>
              <a:rPr lang="en-AU" sz="1400" dirty="0"/>
              <a:t> Format’ tab. The corresponding legend will update automatically.</a:t>
            </a:r>
          </a:p>
        </p:txBody>
      </p:sp>
      <p:pic>
        <p:nvPicPr>
          <p:cNvPr id="8" name="Picture 7" descr="A screenshot of a cell phone&#10;&#10;Description automatically generated">
            <a:extLst>
              <a:ext uri="{FF2B5EF4-FFF2-40B4-BE49-F238E27FC236}">
                <a16:creationId xmlns:a16="http://schemas.microsoft.com/office/drawing/2014/main" id="{7EA65CDE-E658-4A4C-9251-C0605CB4E70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2454" y="3356263"/>
            <a:ext cx="5773546" cy="2013827"/>
          </a:xfrm>
          <a:prstGeom prst="rect">
            <a:avLst/>
          </a:prstGeom>
        </p:spPr>
      </p:pic>
      <p:grpSp>
        <p:nvGrpSpPr>
          <p:cNvPr id="9" name="Group 8">
            <a:extLst>
              <a:ext uri="{FF2B5EF4-FFF2-40B4-BE49-F238E27FC236}">
                <a16:creationId xmlns:a16="http://schemas.microsoft.com/office/drawing/2014/main" id="{4B92DAE9-7602-4F6F-80EF-2AA6F2027948}"/>
              </a:ext>
            </a:extLst>
          </p:cNvPr>
          <p:cNvGrpSpPr>
            <a:grpSpLocks noChangeAspect="1"/>
          </p:cNvGrpSpPr>
          <p:nvPr/>
        </p:nvGrpSpPr>
        <p:grpSpPr>
          <a:xfrm>
            <a:off x="6636062" y="3031700"/>
            <a:ext cx="1378386" cy="2874249"/>
            <a:chOff x="10020023" y="2205038"/>
            <a:chExt cx="1676400" cy="3495675"/>
          </a:xfrm>
        </p:grpSpPr>
        <p:pic>
          <p:nvPicPr>
            <p:cNvPr id="10" name="Picture 9">
              <a:extLst>
                <a:ext uri="{FF2B5EF4-FFF2-40B4-BE49-F238E27FC236}">
                  <a16:creationId xmlns:a16="http://schemas.microsoft.com/office/drawing/2014/main" id="{BBF12DF9-16D3-47C3-B936-9541DB38C448}"/>
                </a:ext>
              </a:extLst>
            </p:cNvPr>
            <p:cNvPicPr>
              <a:picLocks noChangeAspect="1"/>
            </p:cNvPicPr>
            <p:nvPr/>
          </p:nvPicPr>
          <p:blipFill>
            <a:blip r:embed="rId3"/>
            <a:stretch>
              <a:fillRect/>
            </a:stretch>
          </p:blipFill>
          <p:spPr>
            <a:xfrm>
              <a:off x="10020023" y="2205038"/>
              <a:ext cx="1676400" cy="3495675"/>
            </a:xfrm>
            <a:prstGeom prst="rect">
              <a:avLst/>
            </a:prstGeom>
            <a:ln>
              <a:noFill/>
            </a:ln>
          </p:spPr>
        </p:pic>
        <p:sp>
          <p:nvSpPr>
            <p:cNvPr id="11" name="Rectangle 10">
              <a:extLst>
                <a:ext uri="{FF2B5EF4-FFF2-40B4-BE49-F238E27FC236}">
                  <a16:creationId xmlns:a16="http://schemas.microsoft.com/office/drawing/2014/main" id="{31F5C26A-13C5-46C2-AB40-214DE20DB0BB}"/>
                </a:ext>
              </a:extLst>
            </p:cNvPr>
            <p:cNvSpPr/>
            <p:nvPr/>
          </p:nvSpPr>
          <p:spPr>
            <a:xfrm>
              <a:off x="10060410" y="2224872"/>
              <a:ext cx="792000" cy="2520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en-AU" sz="1350"/>
            </a:p>
          </p:txBody>
        </p:sp>
      </p:grpSp>
    </p:spTree>
    <p:extLst>
      <p:ext uri="{BB962C8B-B14F-4D97-AF65-F5344CB8AC3E}">
        <p14:creationId xmlns:p14="http://schemas.microsoft.com/office/powerpoint/2010/main" val="4282748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E0C2B-012C-491B-A568-44CF1714563C}"/>
              </a:ext>
            </a:extLst>
          </p:cNvPr>
          <p:cNvSpPr>
            <a:spLocks noGrp="1"/>
          </p:cNvSpPr>
          <p:nvPr>
            <p:ph type="title"/>
          </p:nvPr>
        </p:nvSpPr>
        <p:spPr/>
        <p:txBody>
          <a:bodyPr/>
          <a:lstStyle/>
          <a:p>
            <a:r>
              <a:rPr lang="en-AU" dirty="0"/>
              <a:t>TEXT WITH CHART</a:t>
            </a:r>
          </a:p>
        </p:txBody>
      </p:sp>
      <p:sp>
        <p:nvSpPr>
          <p:cNvPr id="4" name="Text Placeholder 5">
            <a:extLst>
              <a:ext uri="{FF2B5EF4-FFF2-40B4-BE49-F238E27FC236}">
                <a16:creationId xmlns:a16="http://schemas.microsoft.com/office/drawing/2014/main" id="{7F7CF354-4C8E-484C-A98A-593ECCF76302}"/>
              </a:ext>
            </a:extLst>
          </p:cNvPr>
          <p:cNvSpPr txBox="1">
            <a:spLocks/>
          </p:cNvSpPr>
          <p:nvPr/>
        </p:nvSpPr>
        <p:spPr>
          <a:xfrm>
            <a:off x="1955800" y="2865297"/>
            <a:ext cx="3960000" cy="291371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a:solidFill>
                  <a:schemeClr val="tx2"/>
                </a:solidFill>
                <a:latin typeface="+mj-lt"/>
              </a:rPr>
              <a:t>PARAGRAPH TITLE</a:t>
            </a:r>
          </a:p>
          <a:p>
            <a:pPr marL="0" lvl="2" indent="0">
              <a:buFont typeface="Arial" panose="020B0604020202020204" pitchFamily="34" charset="0"/>
              <a:buNone/>
            </a:pPr>
            <a:r>
              <a:rPr lang="en-AU" sz="1400" dirty="0"/>
              <a:t>Paragraph text</a:t>
            </a:r>
          </a:p>
          <a:p>
            <a:pPr lvl="1"/>
            <a:endParaRPr lang="en-AU" dirty="0"/>
          </a:p>
          <a:p>
            <a:pPr marL="0" indent="0">
              <a:buNone/>
            </a:pPr>
            <a:r>
              <a:rPr lang="en-AU" sz="1800" dirty="0">
                <a:solidFill>
                  <a:schemeClr val="tx2"/>
                </a:solidFill>
                <a:latin typeface="+mj-lt"/>
              </a:rPr>
              <a:t>PARAGRAPH SUBTITLE</a:t>
            </a:r>
          </a:p>
          <a:p>
            <a:pPr marL="0" lvl="2" indent="0">
              <a:buFont typeface="Arial" panose="020B0604020202020204" pitchFamily="34" charset="0"/>
              <a:buNone/>
            </a:pPr>
            <a:r>
              <a:rPr lang="en-AU" sz="1400" dirty="0"/>
              <a:t>Paragraph text</a:t>
            </a:r>
          </a:p>
        </p:txBody>
      </p:sp>
      <p:graphicFrame>
        <p:nvGraphicFramePr>
          <p:cNvPr id="5" name="Content Placeholder 9">
            <a:extLst>
              <a:ext uri="{FF2B5EF4-FFF2-40B4-BE49-F238E27FC236}">
                <a16:creationId xmlns:a16="http://schemas.microsoft.com/office/drawing/2014/main" id="{2EB0AC17-1736-4AAF-8343-85DB692B44BF}"/>
              </a:ext>
            </a:extLst>
          </p:cNvPr>
          <p:cNvGraphicFramePr>
            <a:graphicFrameLocks/>
          </p:cNvGraphicFramePr>
          <p:nvPr>
            <p:extLst>
              <p:ext uri="{D42A27DB-BD31-4B8C-83A1-F6EECF244321}">
                <p14:modId xmlns:p14="http://schemas.microsoft.com/office/powerpoint/2010/main" val="3170862542"/>
              </p:ext>
            </p:extLst>
          </p:nvPr>
        </p:nvGraphicFramePr>
        <p:xfrm>
          <a:off x="5915800" y="1376363"/>
          <a:ext cx="5334906" cy="47164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92335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940460DA-8B8D-4472-BAA8-C80E719FC59B}"/>
              </a:ext>
            </a:extLst>
          </p:cNvPr>
          <p:cNvSpPr/>
          <p:nvPr/>
        </p:nvSpPr>
        <p:spPr>
          <a:xfrm>
            <a:off x="271507" y="1889006"/>
            <a:ext cx="11629474" cy="419622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FFFFFF"/>
              </a:solidFill>
              <a:effectLst/>
              <a:uLnTx/>
              <a:uFillTx/>
              <a:latin typeface="Roboto Light"/>
              <a:ea typeface="+mn-ea"/>
              <a:cs typeface="+mn-cs"/>
            </a:endParaRPr>
          </a:p>
        </p:txBody>
      </p:sp>
      <p:graphicFrame>
        <p:nvGraphicFramePr>
          <p:cNvPr id="8" name="Chart 7">
            <a:extLst>
              <a:ext uri="{FF2B5EF4-FFF2-40B4-BE49-F238E27FC236}">
                <a16:creationId xmlns:a16="http://schemas.microsoft.com/office/drawing/2014/main" id="{8CE82924-9A0C-41AF-8E41-5C9E09E2EB6D}"/>
              </a:ext>
            </a:extLst>
          </p:cNvPr>
          <p:cNvGraphicFramePr>
            <a:graphicFrameLocks/>
          </p:cNvGraphicFramePr>
          <p:nvPr>
            <p:extLst>
              <p:ext uri="{D42A27DB-BD31-4B8C-83A1-F6EECF244321}">
                <p14:modId xmlns:p14="http://schemas.microsoft.com/office/powerpoint/2010/main" val="1159563911"/>
              </p:ext>
            </p:extLst>
          </p:nvPr>
        </p:nvGraphicFramePr>
        <p:xfrm>
          <a:off x="2222872" y="1705156"/>
          <a:ext cx="9380653" cy="3998790"/>
        </p:xfrm>
        <a:graphic>
          <a:graphicData uri="http://schemas.openxmlformats.org/drawingml/2006/chart">
            <c:chart xmlns:c="http://schemas.openxmlformats.org/drawingml/2006/chart" xmlns:r="http://schemas.openxmlformats.org/officeDocument/2006/relationships" r:id="rId2"/>
          </a:graphicData>
        </a:graphic>
      </p:graphicFrame>
      <p:grpSp>
        <p:nvGrpSpPr>
          <p:cNvPr id="46" name="Group 45">
            <a:extLst>
              <a:ext uri="{FF2B5EF4-FFF2-40B4-BE49-F238E27FC236}">
                <a16:creationId xmlns:a16="http://schemas.microsoft.com/office/drawing/2014/main" id="{FC9A5A16-3DC6-457D-B123-0C68C418E45A}"/>
              </a:ext>
            </a:extLst>
          </p:cNvPr>
          <p:cNvGrpSpPr/>
          <p:nvPr/>
        </p:nvGrpSpPr>
        <p:grpSpPr>
          <a:xfrm>
            <a:off x="2162290" y="5585378"/>
            <a:ext cx="9464929" cy="329551"/>
            <a:chOff x="2226298" y="5585378"/>
            <a:chExt cx="9464929" cy="329551"/>
          </a:xfrm>
        </p:grpSpPr>
        <p:cxnSp>
          <p:nvCxnSpPr>
            <p:cNvPr id="11" name="Straight Connector 10">
              <a:extLst>
                <a:ext uri="{FF2B5EF4-FFF2-40B4-BE49-F238E27FC236}">
                  <a16:creationId xmlns:a16="http://schemas.microsoft.com/office/drawing/2014/main" id="{148F56CA-4878-4E97-8AB7-620896704388}"/>
                </a:ext>
              </a:extLst>
            </p:cNvPr>
            <p:cNvCxnSpPr>
              <a:cxnSpLocks/>
            </p:cNvCxnSpPr>
            <p:nvPr/>
          </p:nvCxnSpPr>
          <p:spPr>
            <a:xfrm>
              <a:off x="2263186" y="5585378"/>
              <a:ext cx="94280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DEF6A7D-DC6C-44CA-8C35-4499D1C85D54}"/>
                </a:ext>
              </a:extLst>
            </p:cNvPr>
            <p:cNvSpPr txBox="1"/>
            <p:nvPr/>
          </p:nvSpPr>
          <p:spPr>
            <a:xfrm>
              <a:off x="2226298" y="5684097"/>
              <a:ext cx="1056700"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dirty="0">
                  <a:ln>
                    <a:noFill/>
                  </a:ln>
                  <a:solidFill>
                    <a:prstClr val="black"/>
                  </a:solidFill>
                  <a:effectLst/>
                  <a:uLnTx/>
                  <a:uFillTx/>
                  <a:latin typeface="Roboto Light"/>
                  <a:ea typeface="+mn-ea"/>
                  <a:cs typeface="+mn-cs"/>
                </a:rPr>
                <a:t>CDP SIGNATORY</a:t>
              </a:r>
              <a:endParaRPr kumimoji="0" lang="en-US" sz="900" b="0" i="0" u="none" strike="noStrike" kern="1200" cap="none" spc="0" normalizeH="0" baseline="0" noProof="0" dirty="0">
                <a:ln>
                  <a:noFill/>
                </a:ln>
                <a:solidFill>
                  <a:prstClr val="black"/>
                </a:solidFill>
                <a:effectLst/>
                <a:uLnTx/>
                <a:uFillTx/>
                <a:latin typeface="Roboto Light"/>
                <a:ea typeface="+mn-ea"/>
                <a:cs typeface="+mn-cs"/>
              </a:endParaRPr>
            </a:p>
          </p:txBody>
        </p:sp>
        <p:sp>
          <p:nvSpPr>
            <p:cNvPr id="13" name="TextBox 12">
              <a:extLst>
                <a:ext uri="{FF2B5EF4-FFF2-40B4-BE49-F238E27FC236}">
                  <a16:creationId xmlns:a16="http://schemas.microsoft.com/office/drawing/2014/main" id="{CFE25937-1869-4C64-BDF4-5937BD99A6D5}"/>
                </a:ext>
              </a:extLst>
            </p:cNvPr>
            <p:cNvSpPr txBox="1"/>
            <p:nvPr/>
          </p:nvSpPr>
          <p:spPr>
            <a:xfrm>
              <a:off x="3224054" y="5684097"/>
              <a:ext cx="93647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RIAA MEMBER</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4" name="TextBox 13">
              <a:extLst>
                <a:ext uri="{FF2B5EF4-FFF2-40B4-BE49-F238E27FC236}">
                  <a16:creationId xmlns:a16="http://schemas.microsoft.com/office/drawing/2014/main" id="{5F157860-B6B0-48C8-8BB7-57B90DBADC04}"/>
                </a:ext>
              </a:extLst>
            </p:cNvPr>
            <p:cNvSpPr txBox="1"/>
            <p:nvPr/>
          </p:nvSpPr>
          <p:spPr>
            <a:xfrm>
              <a:off x="4081547" y="5684097"/>
              <a:ext cx="1096775"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SUSTAINALYTICS</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5" name="TextBox 14">
              <a:extLst>
                <a:ext uri="{FF2B5EF4-FFF2-40B4-BE49-F238E27FC236}">
                  <a16:creationId xmlns:a16="http://schemas.microsoft.com/office/drawing/2014/main" id="{5348C868-37F1-448B-976C-3C5A488A1152}"/>
                </a:ext>
              </a:extLst>
            </p:cNvPr>
            <p:cNvSpPr txBox="1"/>
            <p:nvPr/>
          </p:nvSpPr>
          <p:spPr>
            <a:xfrm>
              <a:off x="5338188" y="5684097"/>
              <a:ext cx="458780"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MSCI</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6" name="TextBox 15">
              <a:extLst>
                <a:ext uri="{FF2B5EF4-FFF2-40B4-BE49-F238E27FC236}">
                  <a16:creationId xmlns:a16="http://schemas.microsoft.com/office/drawing/2014/main" id="{7A34A294-096A-4353-948E-B84AFFE9CE96}"/>
                </a:ext>
              </a:extLst>
            </p:cNvPr>
            <p:cNvSpPr txBox="1"/>
            <p:nvPr/>
          </p:nvSpPr>
          <p:spPr>
            <a:xfrm>
              <a:off x="6289456" y="5684097"/>
              <a:ext cx="431528"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ASCI</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7" name="TextBox 16">
              <a:extLst>
                <a:ext uri="{FF2B5EF4-FFF2-40B4-BE49-F238E27FC236}">
                  <a16:creationId xmlns:a16="http://schemas.microsoft.com/office/drawing/2014/main" id="{D00001F5-EDEF-4DCA-ABE2-7CBCD6C3554D}"/>
                </a:ext>
              </a:extLst>
            </p:cNvPr>
            <p:cNvSpPr txBox="1"/>
            <p:nvPr/>
          </p:nvSpPr>
          <p:spPr>
            <a:xfrm>
              <a:off x="6844783" y="5684097"/>
              <a:ext cx="1196161"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UN PRI SIGNATORY</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8" name="TextBox 17">
              <a:extLst>
                <a:ext uri="{FF2B5EF4-FFF2-40B4-BE49-F238E27FC236}">
                  <a16:creationId xmlns:a16="http://schemas.microsoft.com/office/drawing/2014/main" id="{8128D28F-7C77-4F91-B59F-A2D89EF8DAB4}"/>
                </a:ext>
              </a:extLst>
            </p:cNvPr>
            <p:cNvSpPr txBox="1"/>
            <p:nvPr/>
          </p:nvSpPr>
          <p:spPr>
            <a:xfrm>
              <a:off x="8145506" y="5684097"/>
              <a:ext cx="470000"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TCFD</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19" name="TextBox 18">
              <a:extLst>
                <a:ext uri="{FF2B5EF4-FFF2-40B4-BE49-F238E27FC236}">
                  <a16:creationId xmlns:a16="http://schemas.microsoft.com/office/drawing/2014/main" id="{A4C8D2A8-EF35-42F5-923C-6C427A546AD9}"/>
                </a:ext>
              </a:extLst>
            </p:cNvPr>
            <p:cNvSpPr txBox="1"/>
            <p:nvPr/>
          </p:nvSpPr>
          <p:spPr>
            <a:xfrm>
              <a:off x="8998992" y="5684097"/>
              <a:ext cx="638316"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RENGAN</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20" name="TextBox 19">
              <a:extLst>
                <a:ext uri="{FF2B5EF4-FFF2-40B4-BE49-F238E27FC236}">
                  <a16:creationId xmlns:a16="http://schemas.microsoft.com/office/drawing/2014/main" id="{7A7A2D46-6886-4CC6-B748-BD36EA8B35BF}"/>
                </a:ext>
              </a:extLst>
            </p:cNvPr>
            <p:cNvSpPr txBox="1"/>
            <p:nvPr/>
          </p:nvSpPr>
          <p:spPr>
            <a:xfrm>
              <a:off x="9783548" y="5684097"/>
              <a:ext cx="944489"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CLIMATE 100+</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sp>
          <p:nvSpPr>
            <p:cNvPr id="21" name="TextBox 20">
              <a:extLst>
                <a:ext uri="{FF2B5EF4-FFF2-40B4-BE49-F238E27FC236}">
                  <a16:creationId xmlns:a16="http://schemas.microsoft.com/office/drawing/2014/main" id="{B3D4ED64-3D95-4E3F-B934-1B57736BEBC7}"/>
                </a:ext>
              </a:extLst>
            </p:cNvPr>
            <p:cNvSpPr txBox="1"/>
            <p:nvPr/>
          </p:nvSpPr>
          <p:spPr>
            <a:xfrm>
              <a:off x="10971256" y="5684097"/>
              <a:ext cx="444352"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a:ln>
                    <a:noFill/>
                  </a:ln>
                  <a:solidFill>
                    <a:prstClr val="black"/>
                  </a:solidFill>
                  <a:effectLst/>
                  <a:uLnTx/>
                  <a:uFillTx/>
                  <a:latin typeface="Roboto Light"/>
                  <a:ea typeface="+mn-ea"/>
                  <a:cs typeface="+mn-cs"/>
                </a:rPr>
                <a:t>IGCC</a:t>
              </a:r>
              <a:endParaRPr kumimoji="0" lang="en-US" sz="900" b="0" i="0" u="none" strike="noStrike" kern="1200" cap="none" spc="0" normalizeH="0" baseline="0" noProof="0">
                <a:ln>
                  <a:noFill/>
                </a:ln>
                <a:solidFill>
                  <a:prstClr val="black"/>
                </a:solidFill>
                <a:effectLst/>
                <a:uLnTx/>
                <a:uFillTx/>
                <a:latin typeface="Roboto Light"/>
                <a:ea typeface="+mn-ea"/>
                <a:cs typeface="+mn-cs"/>
              </a:endParaRPr>
            </a:p>
          </p:txBody>
        </p:sp>
      </p:grpSp>
      <p:sp>
        <p:nvSpPr>
          <p:cNvPr id="22" name="TextBox 21">
            <a:extLst>
              <a:ext uri="{FF2B5EF4-FFF2-40B4-BE49-F238E27FC236}">
                <a16:creationId xmlns:a16="http://schemas.microsoft.com/office/drawing/2014/main" id="{9DCDC035-7613-4453-A99A-E9B7E287DEEB}"/>
              </a:ext>
            </a:extLst>
          </p:cNvPr>
          <p:cNvSpPr txBox="1"/>
          <p:nvPr/>
        </p:nvSpPr>
        <p:spPr>
          <a:xfrm>
            <a:off x="6412939" y="1495511"/>
            <a:ext cx="1091967"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Brandon Grotesque Light" panose="020B0303020203060202" pitchFamily="34" charset="0"/>
                <a:ea typeface="+mn-ea"/>
                <a:cs typeface="+mn-cs"/>
              </a:rPr>
              <a:t>HEADING 1</a:t>
            </a:r>
          </a:p>
        </p:txBody>
      </p:sp>
      <p:grpSp>
        <p:nvGrpSpPr>
          <p:cNvPr id="10" name="Group 9">
            <a:extLst>
              <a:ext uri="{FF2B5EF4-FFF2-40B4-BE49-F238E27FC236}">
                <a16:creationId xmlns:a16="http://schemas.microsoft.com/office/drawing/2014/main" id="{8299F28E-0CBB-4ED2-B918-DC7B78C87129}"/>
              </a:ext>
            </a:extLst>
          </p:cNvPr>
          <p:cNvGrpSpPr/>
          <p:nvPr/>
        </p:nvGrpSpPr>
        <p:grpSpPr>
          <a:xfrm>
            <a:off x="278892" y="1915371"/>
            <a:ext cx="1711225" cy="4181595"/>
            <a:chOff x="377825" y="1889006"/>
            <a:chExt cx="1711225" cy="4181595"/>
          </a:xfrm>
          <a:solidFill>
            <a:schemeClr val="tx1">
              <a:lumMod val="85000"/>
              <a:lumOff val="15000"/>
            </a:schemeClr>
          </a:solidFill>
        </p:grpSpPr>
        <p:pic>
          <p:nvPicPr>
            <p:cNvPr id="34" name="Graphic 33">
              <a:extLst>
                <a:ext uri="{FF2B5EF4-FFF2-40B4-BE49-F238E27FC236}">
                  <a16:creationId xmlns:a16="http://schemas.microsoft.com/office/drawing/2014/main" id="{B0790E1D-C7E2-4E1A-8A88-8A34BF02E6F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65411"/>
            <a:stretch>
              <a:fillRect/>
            </a:stretch>
          </p:blipFill>
          <p:spPr>
            <a:xfrm>
              <a:off x="377825" y="1889006"/>
              <a:ext cx="1711225" cy="3413240"/>
            </a:xfrm>
            <a:custGeom>
              <a:avLst/>
              <a:gdLst>
                <a:gd name="connsiteX0" fmla="*/ 0 w 1711225"/>
                <a:gd name="connsiteY0" fmla="*/ 0 h 3413240"/>
                <a:gd name="connsiteX1" fmla="*/ 1711225 w 1711225"/>
                <a:gd name="connsiteY1" fmla="*/ 0 h 3413240"/>
                <a:gd name="connsiteX2" fmla="*/ 1711225 w 1711225"/>
                <a:gd name="connsiteY2" fmla="*/ 3413240 h 3413240"/>
                <a:gd name="connsiteX3" fmla="*/ 0 w 1711225"/>
                <a:gd name="connsiteY3" fmla="*/ 3413240 h 3413240"/>
              </a:gdLst>
              <a:ahLst/>
              <a:cxnLst>
                <a:cxn ang="0">
                  <a:pos x="connsiteX0" y="connsiteY0"/>
                </a:cxn>
                <a:cxn ang="0">
                  <a:pos x="connsiteX1" y="connsiteY1"/>
                </a:cxn>
                <a:cxn ang="0">
                  <a:pos x="connsiteX2" y="connsiteY2"/>
                </a:cxn>
                <a:cxn ang="0">
                  <a:pos x="connsiteX3" y="connsiteY3"/>
                </a:cxn>
              </a:cxnLst>
              <a:rect l="l" t="t" r="r" b="b"/>
              <a:pathLst>
                <a:path w="1711225" h="3413240">
                  <a:moveTo>
                    <a:pt x="0" y="0"/>
                  </a:moveTo>
                  <a:lnTo>
                    <a:pt x="1711225" y="0"/>
                  </a:lnTo>
                  <a:lnTo>
                    <a:pt x="1711225" y="3413240"/>
                  </a:lnTo>
                  <a:lnTo>
                    <a:pt x="0" y="3413240"/>
                  </a:lnTo>
                  <a:close/>
                </a:path>
              </a:pathLst>
            </a:custGeom>
          </p:spPr>
        </p:pic>
        <p:pic>
          <p:nvPicPr>
            <p:cNvPr id="33" name="Graphic 32">
              <a:extLst>
                <a:ext uri="{FF2B5EF4-FFF2-40B4-BE49-F238E27FC236}">
                  <a16:creationId xmlns:a16="http://schemas.microsoft.com/office/drawing/2014/main" id="{3942B75E-F0A7-4997-9157-662A461E062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65411" b="79122"/>
            <a:stretch>
              <a:fillRect/>
            </a:stretch>
          </p:blipFill>
          <p:spPr>
            <a:xfrm>
              <a:off x="377825" y="5357990"/>
              <a:ext cx="1711225" cy="712611"/>
            </a:xfrm>
            <a:custGeom>
              <a:avLst/>
              <a:gdLst>
                <a:gd name="connsiteX0" fmla="*/ 0 w 1711225"/>
                <a:gd name="connsiteY0" fmla="*/ 0 h 712611"/>
                <a:gd name="connsiteX1" fmla="*/ 1711225 w 1711225"/>
                <a:gd name="connsiteY1" fmla="*/ 0 h 712611"/>
                <a:gd name="connsiteX2" fmla="*/ 1711225 w 1711225"/>
                <a:gd name="connsiteY2" fmla="*/ 712611 h 712611"/>
                <a:gd name="connsiteX3" fmla="*/ 0 w 1711225"/>
                <a:gd name="connsiteY3" fmla="*/ 712611 h 712611"/>
              </a:gdLst>
              <a:ahLst/>
              <a:cxnLst>
                <a:cxn ang="0">
                  <a:pos x="connsiteX0" y="connsiteY0"/>
                </a:cxn>
                <a:cxn ang="0">
                  <a:pos x="connsiteX1" y="connsiteY1"/>
                </a:cxn>
                <a:cxn ang="0">
                  <a:pos x="connsiteX2" y="connsiteY2"/>
                </a:cxn>
                <a:cxn ang="0">
                  <a:pos x="connsiteX3" y="connsiteY3"/>
                </a:cxn>
              </a:cxnLst>
              <a:rect l="l" t="t" r="r" b="b"/>
              <a:pathLst>
                <a:path w="1711225" h="712611">
                  <a:moveTo>
                    <a:pt x="0" y="0"/>
                  </a:moveTo>
                  <a:lnTo>
                    <a:pt x="1711225" y="0"/>
                  </a:lnTo>
                  <a:lnTo>
                    <a:pt x="1711225" y="712611"/>
                  </a:lnTo>
                  <a:lnTo>
                    <a:pt x="0" y="712611"/>
                  </a:lnTo>
                  <a:close/>
                </a:path>
              </a:pathLst>
            </a:custGeom>
          </p:spPr>
        </p:pic>
      </p:grpSp>
      <p:pic>
        <p:nvPicPr>
          <p:cNvPr id="28" name="Picture 22" descr="A close up of a logo&#10;&#10;Description automatically generated">
            <a:extLst>
              <a:ext uri="{FF2B5EF4-FFF2-40B4-BE49-F238E27FC236}">
                <a16:creationId xmlns:a16="http://schemas.microsoft.com/office/drawing/2014/main" id="{A463D2DE-AA7D-334F-9730-BFF343226E2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1714" y="3318167"/>
            <a:ext cx="1376471" cy="1376471"/>
          </a:xfrm>
          <a:prstGeom prst="rect">
            <a:avLst/>
          </a:prstGeom>
        </p:spPr>
      </p:pic>
      <p:sp>
        <p:nvSpPr>
          <p:cNvPr id="5" name="Titolo 4">
            <a:extLst>
              <a:ext uri="{FF2B5EF4-FFF2-40B4-BE49-F238E27FC236}">
                <a16:creationId xmlns:a16="http://schemas.microsoft.com/office/drawing/2014/main" id="{942EF2B1-46EB-724B-B7EC-D439871855DC}"/>
              </a:ext>
            </a:extLst>
          </p:cNvPr>
          <p:cNvSpPr>
            <a:spLocks noGrp="1"/>
          </p:cNvSpPr>
          <p:nvPr>
            <p:ph type="title"/>
          </p:nvPr>
        </p:nvSpPr>
        <p:spPr/>
        <p:txBody>
          <a:bodyPr/>
          <a:lstStyle/>
          <a:p>
            <a:r>
              <a:rPr lang="it-IT"/>
              <a:t>GRAPH OPTIONS</a:t>
            </a:r>
          </a:p>
        </p:txBody>
      </p:sp>
    </p:spTree>
    <p:extLst>
      <p:ext uri="{BB962C8B-B14F-4D97-AF65-F5344CB8AC3E}">
        <p14:creationId xmlns:p14="http://schemas.microsoft.com/office/powerpoint/2010/main" val="213337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2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10" dur="500"/>
                                        <p:tgtEl>
                                          <p:spTgt spid="8">
                                            <p:graphicEl>
                                              <a:chart seriesIdx="-3" categoryIdx="-3" bldStep="gridLegend"/>
                                            </p:graphic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wipe(down)">
                                      <p:cBhvr>
                                        <p:cTn id="13" dur="750"/>
                                        <p:tgtEl>
                                          <p:spTgt spid="8">
                                            <p:graphicEl>
                                              <a:chart seriesIdx="-4" categoryIdx="0" bldStep="category"/>
                                            </p:graphicEl>
                                          </p:spTgt>
                                        </p:tgtEl>
                                      </p:cBhvr>
                                    </p:animEffect>
                                  </p:childTnLst>
                                </p:cTn>
                              </p:par>
                              <p:par>
                                <p:cTn id="14" presetID="22" presetClass="entr" presetSubtype="4" fill="hold" grpId="0" nodeType="withEffect">
                                  <p:stCondLst>
                                    <p:cond delay="250"/>
                                  </p:stCondLst>
                                  <p:childTnLst>
                                    <p:set>
                                      <p:cBhvr>
                                        <p:cTn id="15"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wipe(down)">
                                      <p:cBhvr>
                                        <p:cTn id="16" dur="750"/>
                                        <p:tgtEl>
                                          <p:spTgt spid="8">
                                            <p:graphicEl>
                                              <a:chart seriesIdx="-4" categoryIdx="1" bldStep="category"/>
                                            </p:graphicEl>
                                          </p:spTgt>
                                        </p:tgtEl>
                                      </p:cBhvr>
                                    </p:animEffect>
                                  </p:childTnLst>
                                </p:cTn>
                              </p:par>
                              <p:par>
                                <p:cTn id="17" presetID="22" presetClass="entr" presetSubtype="4" fill="hold" grpId="0" nodeType="withEffect">
                                  <p:stCondLst>
                                    <p:cond delay="50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wipe(down)">
                                      <p:cBhvr>
                                        <p:cTn id="19" dur="750"/>
                                        <p:tgtEl>
                                          <p:spTgt spid="8">
                                            <p:graphicEl>
                                              <a:chart seriesIdx="-4" categoryIdx="2" bldStep="category"/>
                                            </p:graphicEl>
                                          </p:spTgt>
                                        </p:tgtEl>
                                      </p:cBhvr>
                                    </p:animEffect>
                                  </p:childTnLst>
                                </p:cTn>
                              </p:par>
                              <p:par>
                                <p:cTn id="20" presetID="22" presetClass="entr" presetSubtype="4" fill="hold" grpId="0" nodeType="withEffect">
                                  <p:stCondLst>
                                    <p:cond delay="750"/>
                                  </p:stCondLst>
                                  <p:childTnLst>
                                    <p:set>
                                      <p:cBhvr>
                                        <p:cTn id="21"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wipe(down)">
                                      <p:cBhvr>
                                        <p:cTn id="22" dur="750"/>
                                        <p:tgtEl>
                                          <p:spTgt spid="8">
                                            <p:graphicEl>
                                              <a:chart seriesIdx="-4" categoryIdx="3" bldStep="category"/>
                                            </p:graphicEl>
                                          </p:spTgt>
                                        </p:tgtEl>
                                      </p:cBhvr>
                                    </p:animEffect>
                                  </p:childTnLst>
                                </p:cTn>
                              </p:par>
                              <p:par>
                                <p:cTn id="23" presetID="22" presetClass="entr" presetSubtype="4" fill="hold" grpId="0" nodeType="withEffect">
                                  <p:stCondLst>
                                    <p:cond delay="1000"/>
                                  </p:stCondLst>
                                  <p:childTnLst>
                                    <p:set>
                                      <p:cBhvr>
                                        <p:cTn id="24"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wipe(down)">
                                      <p:cBhvr>
                                        <p:cTn id="25" dur="750"/>
                                        <p:tgtEl>
                                          <p:spTgt spid="8">
                                            <p:graphicEl>
                                              <a:chart seriesIdx="-4" categoryIdx="4" bldStep="category"/>
                                            </p:graphicEl>
                                          </p:spTgt>
                                        </p:tgtEl>
                                      </p:cBhvr>
                                    </p:animEffect>
                                  </p:childTnLst>
                                </p:cTn>
                              </p:par>
                              <p:par>
                                <p:cTn id="26" presetID="22" presetClass="entr" presetSubtype="4" fill="hold" grpId="0" nodeType="withEffect">
                                  <p:stCondLst>
                                    <p:cond delay="1250"/>
                                  </p:stCondLst>
                                  <p:childTnLst>
                                    <p:set>
                                      <p:cBhvr>
                                        <p:cTn id="27"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wipe(down)">
                                      <p:cBhvr>
                                        <p:cTn id="28" dur="750"/>
                                        <p:tgtEl>
                                          <p:spTgt spid="8">
                                            <p:graphicEl>
                                              <a:chart seriesIdx="-4" categoryIdx="5" bldStep="category"/>
                                            </p:graphicEl>
                                          </p:spTgt>
                                        </p:tgtEl>
                                      </p:cBhvr>
                                    </p:animEffect>
                                  </p:childTnLst>
                                </p:cTn>
                              </p:par>
                              <p:par>
                                <p:cTn id="29" presetID="22" presetClass="entr" presetSubtype="4" fill="hold" grpId="0" nodeType="withEffect">
                                  <p:stCondLst>
                                    <p:cond delay="1500"/>
                                  </p:stCondLst>
                                  <p:childTnLst>
                                    <p:set>
                                      <p:cBhvr>
                                        <p:cTn id="30"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wipe(down)">
                                      <p:cBhvr>
                                        <p:cTn id="31" dur="750"/>
                                        <p:tgtEl>
                                          <p:spTgt spid="8">
                                            <p:graphicEl>
                                              <a:chart seriesIdx="-4" categoryIdx="6" bldStep="category"/>
                                            </p:graphicEl>
                                          </p:spTgt>
                                        </p:tgtEl>
                                      </p:cBhvr>
                                    </p:animEffect>
                                  </p:childTnLst>
                                </p:cTn>
                              </p:par>
                              <p:par>
                                <p:cTn id="32" presetID="22" presetClass="entr" presetSubtype="4" fill="hold" grpId="0" nodeType="withEffect">
                                  <p:stCondLst>
                                    <p:cond delay="1750"/>
                                  </p:stCondLst>
                                  <p:childTnLst>
                                    <p:set>
                                      <p:cBhvr>
                                        <p:cTn id="33"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wipe(down)">
                                      <p:cBhvr>
                                        <p:cTn id="34" dur="750"/>
                                        <p:tgtEl>
                                          <p:spTgt spid="8">
                                            <p:graphicEl>
                                              <a:chart seriesIdx="-4" categoryIdx="7" bldStep="category"/>
                                            </p:graphicEl>
                                          </p:spTgt>
                                        </p:tgtEl>
                                      </p:cBhvr>
                                    </p:animEffect>
                                  </p:childTnLst>
                                </p:cTn>
                              </p:par>
                              <p:par>
                                <p:cTn id="35" presetID="22" presetClass="entr" presetSubtype="4" fill="hold" grpId="0" nodeType="withEffect">
                                  <p:stCondLst>
                                    <p:cond delay="2000"/>
                                  </p:stCondLst>
                                  <p:childTnLst>
                                    <p:set>
                                      <p:cBhvr>
                                        <p:cTn id="36" dur="1" fill="hold">
                                          <p:stCondLst>
                                            <p:cond delay="0"/>
                                          </p:stCondLst>
                                        </p:cTn>
                                        <p:tgtEl>
                                          <p:spTgt spid="8">
                                            <p:graphicEl>
                                              <a:chart seriesIdx="-4" categoryIdx="8" bldStep="category"/>
                                            </p:graphicEl>
                                          </p:spTgt>
                                        </p:tgtEl>
                                        <p:attrNameLst>
                                          <p:attrName>style.visibility</p:attrName>
                                        </p:attrNameLst>
                                      </p:cBhvr>
                                      <p:to>
                                        <p:strVal val="visible"/>
                                      </p:to>
                                    </p:set>
                                    <p:animEffect transition="in" filter="wipe(down)">
                                      <p:cBhvr>
                                        <p:cTn id="37" dur="750"/>
                                        <p:tgtEl>
                                          <p:spTgt spid="8">
                                            <p:graphicEl>
                                              <a:chart seriesIdx="-4" categoryIdx="8" bldStep="category"/>
                                            </p:graphicEl>
                                          </p:spTgt>
                                        </p:tgtEl>
                                      </p:cBhvr>
                                    </p:animEffect>
                                  </p:childTnLst>
                                </p:cTn>
                              </p:par>
                              <p:par>
                                <p:cTn id="38" presetID="22" presetClass="entr" presetSubtype="4" fill="hold" grpId="0" nodeType="withEffect">
                                  <p:stCondLst>
                                    <p:cond delay="2250"/>
                                  </p:stCondLst>
                                  <p:childTnLst>
                                    <p:set>
                                      <p:cBhvr>
                                        <p:cTn id="39" dur="1" fill="hold">
                                          <p:stCondLst>
                                            <p:cond delay="0"/>
                                          </p:stCondLst>
                                        </p:cTn>
                                        <p:tgtEl>
                                          <p:spTgt spid="8">
                                            <p:graphicEl>
                                              <a:chart seriesIdx="-4" categoryIdx="9" bldStep="category"/>
                                            </p:graphicEl>
                                          </p:spTgt>
                                        </p:tgtEl>
                                        <p:attrNameLst>
                                          <p:attrName>style.visibility</p:attrName>
                                        </p:attrNameLst>
                                      </p:cBhvr>
                                      <p:to>
                                        <p:strVal val="visible"/>
                                      </p:to>
                                    </p:set>
                                    <p:animEffect transition="in" filter="wipe(down)">
                                      <p:cBhvr>
                                        <p:cTn id="40" dur="750"/>
                                        <p:tgtEl>
                                          <p:spTgt spid="8">
                                            <p:graphicEl>
                                              <a:chart seriesIdx="-4" categoryIdx="9"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category"/>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F351383F-1C57-4FEC-9860-A6D4A2D058E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017745" y="-12661"/>
            <a:ext cx="4947243" cy="3413240"/>
          </a:xfrm>
          <a:prstGeom prst="rect">
            <a:avLst/>
          </a:prstGeom>
        </p:spPr>
      </p:pic>
      <p:grpSp>
        <p:nvGrpSpPr>
          <p:cNvPr id="9" name="Group 8">
            <a:extLst>
              <a:ext uri="{FF2B5EF4-FFF2-40B4-BE49-F238E27FC236}">
                <a16:creationId xmlns:a16="http://schemas.microsoft.com/office/drawing/2014/main" id="{9037C7D2-C734-4FBF-AD95-0247AEB7E62B}"/>
              </a:ext>
            </a:extLst>
          </p:cNvPr>
          <p:cNvGrpSpPr/>
          <p:nvPr/>
        </p:nvGrpSpPr>
        <p:grpSpPr>
          <a:xfrm>
            <a:off x="7017744" y="2168270"/>
            <a:ext cx="4947244" cy="3924555"/>
            <a:chOff x="7017744" y="2168270"/>
            <a:chExt cx="4947244" cy="3924555"/>
          </a:xfrm>
        </p:grpSpPr>
        <p:sp>
          <p:nvSpPr>
            <p:cNvPr id="10" name="Rectangle 9">
              <a:extLst>
                <a:ext uri="{FF2B5EF4-FFF2-40B4-BE49-F238E27FC236}">
                  <a16:creationId xmlns:a16="http://schemas.microsoft.com/office/drawing/2014/main" id="{176A3DE3-500B-46DF-B800-5A5F3707BBB7}"/>
                </a:ext>
              </a:extLst>
            </p:cNvPr>
            <p:cNvSpPr/>
            <p:nvPr/>
          </p:nvSpPr>
          <p:spPr>
            <a:xfrm>
              <a:off x="7017745" y="2171269"/>
              <a:ext cx="4947243" cy="39215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Roboto Light"/>
                <a:ea typeface="+mn-ea"/>
                <a:cs typeface="+mn-cs"/>
              </a:endParaRPr>
            </a:p>
          </p:txBody>
        </p:sp>
        <p:sp>
          <p:nvSpPr>
            <p:cNvPr id="11" name="Rectangle 10">
              <a:extLst>
                <a:ext uri="{FF2B5EF4-FFF2-40B4-BE49-F238E27FC236}">
                  <a16:creationId xmlns:a16="http://schemas.microsoft.com/office/drawing/2014/main" id="{D90C8283-C47A-4507-AFEF-3ED82529443B}"/>
                </a:ext>
              </a:extLst>
            </p:cNvPr>
            <p:cNvSpPr/>
            <p:nvPr/>
          </p:nvSpPr>
          <p:spPr>
            <a:xfrm>
              <a:off x="7017744" y="2168270"/>
              <a:ext cx="4947244" cy="45719"/>
            </a:xfrm>
            <a:prstGeom prst="rect">
              <a:avLst/>
            </a:prstGeom>
            <a:solidFill>
              <a:srgbClr val="7ABA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grpSp>
      <p:sp>
        <p:nvSpPr>
          <p:cNvPr id="19" name="Text Placeholder 5">
            <a:extLst>
              <a:ext uri="{FF2B5EF4-FFF2-40B4-BE49-F238E27FC236}">
                <a16:creationId xmlns:a16="http://schemas.microsoft.com/office/drawing/2014/main" id="{56952D87-AF10-4783-9CA0-27B9EBF38657}"/>
              </a:ext>
            </a:extLst>
          </p:cNvPr>
          <p:cNvSpPr txBox="1">
            <a:spLocks/>
          </p:cNvSpPr>
          <p:nvPr/>
        </p:nvSpPr>
        <p:spPr>
          <a:xfrm>
            <a:off x="7270076" y="3130664"/>
            <a:ext cx="3960000" cy="24508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a:solidFill>
                  <a:srgbClr val="7ABAB1"/>
                </a:solidFill>
              </a:rPr>
              <a:t>Paragraph title</a:t>
            </a:r>
          </a:p>
          <a:p>
            <a:pPr marL="0" lvl="2" indent="0">
              <a:buFont typeface="Arial" panose="020B0604020202020204" pitchFamily="34" charset="0"/>
              <a:buNone/>
            </a:pPr>
            <a:r>
              <a:rPr lang="en-AU" sz="1400" dirty="0"/>
              <a:t>Paragraph text</a:t>
            </a:r>
          </a:p>
          <a:p>
            <a:pPr lvl="1"/>
            <a:endParaRPr lang="en-AU" dirty="0"/>
          </a:p>
          <a:p>
            <a:pPr marL="0" indent="0">
              <a:buNone/>
            </a:pPr>
            <a:r>
              <a:rPr lang="en-AU" sz="1800" dirty="0">
                <a:solidFill>
                  <a:srgbClr val="7ABAB1"/>
                </a:solidFill>
              </a:rPr>
              <a:t>Paragraph Subtitle</a:t>
            </a:r>
          </a:p>
          <a:p>
            <a:pPr marL="0" lvl="2" indent="0">
              <a:buFont typeface="Arial" panose="020B0604020202020204" pitchFamily="34" charset="0"/>
              <a:buNone/>
            </a:pPr>
            <a:r>
              <a:rPr lang="en-AU" sz="1400" dirty="0"/>
              <a:t>Paragraph text</a:t>
            </a:r>
          </a:p>
        </p:txBody>
      </p:sp>
      <p:graphicFrame>
        <p:nvGraphicFramePr>
          <p:cNvPr id="12" name="Chart 7">
            <a:extLst>
              <a:ext uri="{FF2B5EF4-FFF2-40B4-BE49-F238E27FC236}">
                <a16:creationId xmlns:a16="http://schemas.microsoft.com/office/drawing/2014/main" id="{5E133BF8-34D2-F348-9A93-953612516C5B}"/>
              </a:ext>
            </a:extLst>
          </p:cNvPr>
          <p:cNvGraphicFramePr/>
          <p:nvPr>
            <p:extLst>
              <p:ext uri="{D42A27DB-BD31-4B8C-83A1-F6EECF244321}">
                <p14:modId xmlns:p14="http://schemas.microsoft.com/office/powerpoint/2010/main" val="564095847"/>
              </p:ext>
            </p:extLst>
          </p:nvPr>
        </p:nvGraphicFramePr>
        <p:xfrm>
          <a:off x="-327444" y="1220762"/>
          <a:ext cx="7269018" cy="4830637"/>
        </p:xfrm>
        <a:graphic>
          <a:graphicData uri="http://schemas.openxmlformats.org/drawingml/2006/chart">
            <c:chart xmlns:c="http://schemas.openxmlformats.org/drawingml/2006/chart" xmlns:r="http://schemas.openxmlformats.org/officeDocument/2006/relationships" r:id="rId4"/>
          </a:graphicData>
        </a:graphic>
      </p:graphicFrame>
      <p:sp>
        <p:nvSpPr>
          <p:cNvPr id="2" name="Titolo 1">
            <a:extLst>
              <a:ext uri="{FF2B5EF4-FFF2-40B4-BE49-F238E27FC236}">
                <a16:creationId xmlns:a16="http://schemas.microsoft.com/office/drawing/2014/main" id="{B3A3BE27-892B-A542-8974-43D657E01A87}"/>
              </a:ext>
            </a:extLst>
          </p:cNvPr>
          <p:cNvSpPr>
            <a:spLocks noGrp="1"/>
          </p:cNvSpPr>
          <p:nvPr>
            <p:ph type="title"/>
          </p:nvPr>
        </p:nvSpPr>
        <p:spPr/>
        <p:txBody>
          <a:bodyPr/>
          <a:lstStyle/>
          <a:p>
            <a:pPr lvl="0">
              <a:defRPr/>
            </a:pPr>
            <a:r>
              <a:rPr lang="en-AU" dirty="0">
                <a:solidFill>
                  <a:prstClr val="black"/>
                </a:solidFill>
                <a:latin typeface="Brandon Grotesque Light"/>
              </a:rPr>
              <a:t>TEXT WITH CHART</a:t>
            </a:r>
            <a:br>
              <a:rPr lang="en-AU" dirty="0">
                <a:solidFill>
                  <a:prstClr val="black"/>
                </a:solidFill>
                <a:latin typeface="Brandon Grotesque Light"/>
              </a:rPr>
            </a:br>
            <a:r>
              <a:rPr lang="en-AU" sz="1100" dirty="0">
                <a:solidFill>
                  <a:prstClr val="black"/>
                </a:solidFill>
                <a:latin typeface="Roboto Light"/>
              </a:rPr>
              <a:t>(alternate way to display data)</a:t>
            </a:r>
            <a:br>
              <a:rPr lang="en-AU" sz="1100" dirty="0">
                <a:solidFill>
                  <a:prstClr val="black"/>
                </a:solidFill>
                <a:latin typeface="Roboto Light"/>
              </a:rPr>
            </a:br>
            <a:endParaRPr lang="it-IT" sz="1100"/>
          </a:p>
        </p:txBody>
      </p:sp>
    </p:spTree>
    <p:extLst>
      <p:ext uri="{BB962C8B-B14F-4D97-AF65-F5344CB8AC3E}">
        <p14:creationId xmlns:p14="http://schemas.microsoft.com/office/powerpoint/2010/main" val="2385158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A3862C-52D4-4CF2-B6A8-DC4A9CADEDD9}"/>
              </a:ext>
            </a:extLst>
          </p:cNvPr>
          <p:cNvSpPr>
            <a:spLocks noGrp="1"/>
          </p:cNvSpPr>
          <p:nvPr>
            <p:ph type="title"/>
          </p:nvPr>
        </p:nvSpPr>
        <p:spPr/>
        <p:txBody>
          <a:bodyPr/>
          <a:lstStyle/>
          <a:p>
            <a:r>
              <a:rPr lang="en-AU" dirty="0"/>
              <a:t>GLOBAL TEMPLATE</a:t>
            </a:r>
          </a:p>
        </p:txBody>
      </p:sp>
      <p:sp>
        <p:nvSpPr>
          <p:cNvPr id="5" name="Text Placeholder 4">
            <a:extLst>
              <a:ext uri="{FF2B5EF4-FFF2-40B4-BE49-F238E27FC236}">
                <a16:creationId xmlns:a16="http://schemas.microsoft.com/office/drawing/2014/main" id="{7CB87548-FFF2-495D-87BE-948679C22C9C}"/>
              </a:ext>
            </a:extLst>
          </p:cNvPr>
          <p:cNvSpPr>
            <a:spLocks noGrp="1"/>
          </p:cNvSpPr>
          <p:nvPr>
            <p:ph type="body" sz="quarter" idx="10"/>
          </p:nvPr>
        </p:nvSpPr>
        <p:spPr/>
        <p:txBody>
          <a:bodyPr/>
          <a:lstStyle/>
          <a:p>
            <a:r>
              <a:rPr lang="en-AU" dirty="0"/>
              <a:t>REVISED JANUARY 2021</a:t>
            </a:r>
          </a:p>
        </p:txBody>
      </p:sp>
    </p:spTree>
    <p:extLst>
      <p:ext uri="{BB962C8B-B14F-4D97-AF65-F5344CB8AC3E}">
        <p14:creationId xmlns:p14="http://schemas.microsoft.com/office/powerpoint/2010/main" val="3747916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999478-9611-47C4-8201-DF5F53315B44}"/>
              </a:ext>
            </a:extLst>
          </p:cNvPr>
          <p:cNvSpPr>
            <a:spLocks noGrp="1"/>
          </p:cNvSpPr>
          <p:nvPr>
            <p:ph type="title"/>
          </p:nvPr>
        </p:nvSpPr>
        <p:spPr/>
        <p:txBody>
          <a:bodyPr/>
          <a:lstStyle/>
          <a:p>
            <a:r>
              <a:rPr lang="en-AU" dirty="0"/>
              <a:t>TWO TEXT WITH CHART</a:t>
            </a:r>
          </a:p>
        </p:txBody>
      </p:sp>
      <p:graphicFrame>
        <p:nvGraphicFramePr>
          <p:cNvPr id="8" name="Content Placeholder 10">
            <a:extLst>
              <a:ext uri="{FF2B5EF4-FFF2-40B4-BE49-F238E27FC236}">
                <a16:creationId xmlns:a16="http://schemas.microsoft.com/office/drawing/2014/main" id="{A65DDF6A-1BD6-D44B-897D-FEC67F3B30D3}"/>
              </a:ext>
            </a:extLst>
          </p:cNvPr>
          <p:cNvGraphicFramePr>
            <a:graphicFrameLocks/>
          </p:cNvGraphicFramePr>
          <p:nvPr>
            <p:extLst>
              <p:ext uri="{D42A27DB-BD31-4B8C-83A1-F6EECF244321}">
                <p14:modId xmlns:p14="http://schemas.microsoft.com/office/powerpoint/2010/main" val="3033438118"/>
              </p:ext>
            </p:extLst>
          </p:nvPr>
        </p:nvGraphicFramePr>
        <p:xfrm>
          <a:off x="675409" y="3231574"/>
          <a:ext cx="10754591" cy="2663825"/>
        </p:xfrm>
        <a:graphic>
          <a:graphicData uri="http://schemas.openxmlformats.org/drawingml/2006/chart">
            <c:chart xmlns:c="http://schemas.openxmlformats.org/drawingml/2006/chart" xmlns:r="http://schemas.openxmlformats.org/officeDocument/2006/relationships" r:id="rId2"/>
          </a:graphicData>
        </a:graphic>
      </p:graphicFrame>
      <p:sp>
        <p:nvSpPr>
          <p:cNvPr id="9" name="Content Placeholder 1">
            <a:extLst>
              <a:ext uri="{FF2B5EF4-FFF2-40B4-BE49-F238E27FC236}">
                <a16:creationId xmlns:a16="http://schemas.microsoft.com/office/drawing/2014/main" id="{1FC522A8-D90C-8B4C-A59B-71D25468C6AA}"/>
              </a:ext>
            </a:extLst>
          </p:cNvPr>
          <p:cNvSpPr txBox="1">
            <a:spLocks/>
          </p:cNvSpPr>
          <p:nvPr/>
        </p:nvSpPr>
        <p:spPr>
          <a:xfrm>
            <a:off x="941832" y="1455541"/>
            <a:ext cx="5065776" cy="15850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a:solidFill>
                  <a:schemeClr val="accent1"/>
                </a:solidFill>
              </a:rPr>
              <a:t>Paragraph title</a:t>
            </a:r>
          </a:p>
          <a:p>
            <a:pPr marL="0" lvl="2" indent="0">
              <a:buFont typeface="Arial" panose="020B0604020202020204" pitchFamily="34" charset="0"/>
              <a:buNone/>
            </a:pPr>
            <a:r>
              <a:rPr lang="it-IT" sz="1400" dirty="0"/>
              <a:t>Curabitur fermentum, arcu ac aliquam venenatis, sem massa lacinia dolor, vitae condimentum ante ligula vitae nunc. Donec iaculis et massa et porta. Cras gravida sollicitudin ornare. Sed venenatis id massa eget fringilla. Phasellus posuere tortor nisi, </a:t>
            </a:r>
            <a:br>
              <a:rPr lang="it-IT" sz="1400" dirty="0"/>
            </a:br>
            <a:r>
              <a:rPr lang="it-IT" sz="1400" dirty="0"/>
              <a:t>id porta erat ullamcorper sollicitudin. </a:t>
            </a:r>
          </a:p>
        </p:txBody>
      </p:sp>
      <p:sp>
        <p:nvSpPr>
          <p:cNvPr id="10" name="Content Placeholder 1">
            <a:extLst>
              <a:ext uri="{FF2B5EF4-FFF2-40B4-BE49-F238E27FC236}">
                <a16:creationId xmlns:a16="http://schemas.microsoft.com/office/drawing/2014/main" id="{941BD8A6-DB56-A744-A69D-4CBE8321086C}"/>
              </a:ext>
            </a:extLst>
          </p:cNvPr>
          <p:cNvSpPr txBox="1">
            <a:spLocks/>
          </p:cNvSpPr>
          <p:nvPr/>
        </p:nvSpPr>
        <p:spPr>
          <a:xfrm>
            <a:off x="6265105" y="1455541"/>
            <a:ext cx="5280000" cy="15850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AU" sz="2000" b="1" dirty="0">
              <a:solidFill>
                <a:schemeClr val="accent1"/>
              </a:solidFill>
            </a:endParaRPr>
          </a:p>
          <a:p>
            <a:pPr marL="0" lvl="2" indent="0">
              <a:buFont typeface="Arial" panose="020B0604020202020204" pitchFamily="34" charset="0"/>
              <a:buNone/>
            </a:pPr>
            <a:r>
              <a:rPr lang="it-IT" sz="1400" dirty="0"/>
              <a:t>Curabitur fermentum, arcu ac aliquam venenatis, sem massa lacinia dolor, vitae condimentum ante ligula vitae nunc. Donec iaculis et massa et porta. Cras gravida sollicitudin ornare. Sed venenatis id massa eget fringilla. Phasellus posuere tortor nisi, </a:t>
            </a:r>
            <a:br>
              <a:rPr lang="it-IT" sz="1400" dirty="0"/>
            </a:br>
            <a:r>
              <a:rPr lang="it-IT" sz="1400" dirty="0"/>
              <a:t>id porta erat ullamcorper sollicitudin. </a:t>
            </a:r>
          </a:p>
        </p:txBody>
      </p:sp>
    </p:spTree>
    <p:extLst>
      <p:ext uri="{BB962C8B-B14F-4D97-AF65-F5344CB8AC3E}">
        <p14:creationId xmlns:p14="http://schemas.microsoft.com/office/powerpoint/2010/main" val="2033104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CA6D9-2CA4-4068-8F07-75C127F42AC0}"/>
              </a:ext>
            </a:extLst>
          </p:cNvPr>
          <p:cNvSpPr>
            <a:spLocks noGrp="1"/>
          </p:cNvSpPr>
          <p:nvPr>
            <p:ph type="title"/>
          </p:nvPr>
        </p:nvSpPr>
        <p:spPr/>
        <p:txBody>
          <a:bodyPr/>
          <a:lstStyle/>
          <a:p>
            <a:r>
              <a:rPr lang="en-AU" dirty="0"/>
              <a:t>LINE CHART</a:t>
            </a:r>
          </a:p>
        </p:txBody>
      </p:sp>
      <p:graphicFrame>
        <p:nvGraphicFramePr>
          <p:cNvPr id="5" name="Content Placeholder 8">
            <a:extLst>
              <a:ext uri="{FF2B5EF4-FFF2-40B4-BE49-F238E27FC236}">
                <a16:creationId xmlns:a16="http://schemas.microsoft.com/office/drawing/2014/main" id="{947D8B13-C728-1744-8A02-12A831AFD556}"/>
              </a:ext>
            </a:extLst>
          </p:cNvPr>
          <p:cNvGraphicFramePr>
            <a:graphicFrameLocks/>
          </p:cNvGraphicFramePr>
          <p:nvPr>
            <p:extLst>
              <p:ext uri="{D42A27DB-BD31-4B8C-83A1-F6EECF244321}">
                <p14:modId xmlns:p14="http://schemas.microsoft.com/office/powerpoint/2010/main" val="3528564171"/>
              </p:ext>
            </p:extLst>
          </p:nvPr>
        </p:nvGraphicFramePr>
        <p:xfrm>
          <a:off x="1963738" y="1376363"/>
          <a:ext cx="8272462" cy="47164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5419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D7D72-7236-4926-B368-81C8427C3D19}"/>
              </a:ext>
            </a:extLst>
          </p:cNvPr>
          <p:cNvSpPr>
            <a:spLocks noGrp="1"/>
          </p:cNvSpPr>
          <p:nvPr>
            <p:ph type="title"/>
          </p:nvPr>
        </p:nvSpPr>
        <p:spPr/>
        <p:txBody>
          <a:bodyPr/>
          <a:lstStyle/>
          <a:p>
            <a:r>
              <a:rPr lang="en-AU" dirty="0"/>
              <a:t>SMARTART EXAMPLES</a:t>
            </a:r>
          </a:p>
        </p:txBody>
      </p:sp>
      <p:graphicFrame>
        <p:nvGraphicFramePr>
          <p:cNvPr id="11" name="Content Placeholder 3" descr="Smart art single colour exmaple image">
            <a:extLst>
              <a:ext uri="{FF2B5EF4-FFF2-40B4-BE49-F238E27FC236}">
                <a16:creationId xmlns:a16="http://schemas.microsoft.com/office/drawing/2014/main" id="{9B279C32-FDF2-7B49-84B2-2A24002A7365}"/>
              </a:ext>
            </a:extLst>
          </p:cNvPr>
          <p:cNvGraphicFramePr>
            <a:graphicFrameLocks/>
          </p:cNvGraphicFramePr>
          <p:nvPr>
            <p:extLst>
              <p:ext uri="{D42A27DB-BD31-4B8C-83A1-F6EECF244321}">
                <p14:modId xmlns:p14="http://schemas.microsoft.com/office/powerpoint/2010/main" val="534722189"/>
              </p:ext>
            </p:extLst>
          </p:nvPr>
        </p:nvGraphicFramePr>
        <p:xfrm>
          <a:off x="1963738" y="1376363"/>
          <a:ext cx="8280400" cy="2305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Content Placeholder 3" descr="Smart art multi colour exmaple image">
            <a:extLst>
              <a:ext uri="{FF2B5EF4-FFF2-40B4-BE49-F238E27FC236}">
                <a16:creationId xmlns:a16="http://schemas.microsoft.com/office/drawing/2014/main" id="{03826D08-E3CA-734B-9DE5-07240B2CFF3E}"/>
              </a:ext>
            </a:extLst>
          </p:cNvPr>
          <p:cNvGraphicFramePr>
            <a:graphicFrameLocks/>
          </p:cNvGraphicFramePr>
          <p:nvPr>
            <p:extLst>
              <p:ext uri="{D42A27DB-BD31-4B8C-83A1-F6EECF244321}">
                <p14:modId xmlns:p14="http://schemas.microsoft.com/office/powerpoint/2010/main" val="2753406304"/>
              </p:ext>
            </p:extLst>
          </p:nvPr>
        </p:nvGraphicFramePr>
        <p:xfrm>
          <a:off x="1963738" y="3789363"/>
          <a:ext cx="8280400" cy="230346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98634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C85F58-2794-4268-B45D-E6726CA2797E}"/>
              </a:ext>
            </a:extLst>
          </p:cNvPr>
          <p:cNvSpPr>
            <a:spLocks noGrp="1"/>
          </p:cNvSpPr>
          <p:nvPr>
            <p:ph type="title"/>
          </p:nvPr>
        </p:nvSpPr>
        <p:spPr/>
        <p:txBody>
          <a:bodyPr/>
          <a:lstStyle/>
          <a:p>
            <a:r>
              <a:rPr lang="en-US" dirty="0"/>
              <a:t>TABLE FORMAT</a:t>
            </a:r>
          </a:p>
        </p:txBody>
      </p:sp>
      <p:sp>
        <p:nvSpPr>
          <p:cNvPr id="15" name="Rectangle 14">
            <a:extLst>
              <a:ext uri="{FF2B5EF4-FFF2-40B4-BE49-F238E27FC236}">
                <a16:creationId xmlns:a16="http://schemas.microsoft.com/office/drawing/2014/main" id="{A485CE61-D592-4A55-B3FA-2059B8C28003}"/>
              </a:ext>
            </a:extLst>
          </p:cNvPr>
          <p:cNvSpPr/>
          <p:nvPr/>
        </p:nvSpPr>
        <p:spPr>
          <a:xfrm>
            <a:off x="227012" y="2585788"/>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88000" rIns="180000" bIns="180000" rtlCol="0" anchor="t" anchorCtr="0"/>
          <a:lstStyle/>
          <a:p>
            <a:r>
              <a:rPr lang="en-US" sz="1100" dirty="0">
                <a:solidFill>
                  <a:schemeClr val="tx1"/>
                </a:solidFill>
                <a:ea typeface="Roboto" panose="02000000000000000000" pitchFamily="2" charset="0"/>
              </a:rPr>
              <a:t>Board process </a:t>
            </a:r>
            <a:r>
              <a:rPr lang="en-US" sz="1100" dirty="0">
                <a:solidFill>
                  <a:schemeClr val="tx1"/>
                </a:solidFill>
              </a:rPr>
              <a:t>leading up</a:t>
            </a:r>
            <a:br>
              <a:rPr lang="en-US" sz="1100" dirty="0">
                <a:solidFill>
                  <a:schemeClr val="tx1"/>
                </a:solidFill>
              </a:rPr>
            </a:br>
            <a:r>
              <a:rPr lang="en-US" sz="1100" dirty="0">
                <a:solidFill>
                  <a:schemeClr val="tx1"/>
                </a:solidFill>
              </a:rPr>
              <a:t>to recommending</a:t>
            </a:r>
            <a:br>
              <a:rPr lang="en-US" sz="1100" dirty="0">
                <a:solidFill>
                  <a:schemeClr val="tx1"/>
                </a:solidFill>
              </a:rPr>
            </a:br>
            <a:r>
              <a:rPr lang="en-US" sz="1100" dirty="0">
                <a:solidFill>
                  <a:schemeClr val="tx1"/>
                </a:solidFill>
              </a:rPr>
              <a:t>the proposed demerger</a:t>
            </a:r>
          </a:p>
        </p:txBody>
      </p:sp>
      <p:sp>
        <p:nvSpPr>
          <p:cNvPr id="16" name="Rectangle 15">
            <a:extLst>
              <a:ext uri="{FF2B5EF4-FFF2-40B4-BE49-F238E27FC236}">
                <a16:creationId xmlns:a16="http://schemas.microsoft.com/office/drawing/2014/main" id="{3EB9C7F3-849A-4455-BDA6-F41DE5651CA7}"/>
              </a:ext>
            </a:extLst>
          </p:cNvPr>
          <p:cNvSpPr/>
          <p:nvPr/>
        </p:nvSpPr>
        <p:spPr>
          <a:xfrm>
            <a:off x="3193642" y="2585788"/>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Review of scheme conditions</a:t>
            </a:r>
            <a:br>
              <a:rPr lang="en-US" sz="1100">
                <a:solidFill>
                  <a:schemeClr val="tx1"/>
                </a:solidFill>
                <a:ea typeface="Roboto" panose="02000000000000000000" pitchFamily="2" charset="0"/>
              </a:rPr>
            </a:br>
            <a:r>
              <a:rPr lang="en-US" sz="1100">
                <a:solidFill>
                  <a:schemeClr val="tx1"/>
                </a:solidFill>
              </a:rPr>
              <a:t>to verify that comply</a:t>
            </a:r>
            <a:br>
              <a:rPr lang="en-US" sz="1100">
                <a:solidFill>
                  <a:schemeClr val="tx1"/>
                </a:solidFill>
              </a:rPr>
            </a:br>
            <a:r>
              <a:rPr lang="en-US" sz="1100">
                <a:solidFill>
                  <a:schemeClr val="tx1"/>
                </a:solidFill>
              </a:rPr>
              <a:t>from a governance perspective</a:t>
            </a:r>
          </a:p>
        </p:txBody>
      </p:sp>
      <p:sp>
        <p:nvSpPr>
          <p:cNvPr id="17" name="Rectangle 16">
            <a:extLst>
              <a:ext uri="{FF2B5EF4-FFF2-40B4-BE49-F238E27FC236}">
                <a16:creationId xmlns:a16="http://schemas.microsoft.com/office/drawing/2014/main" id="{72CBA293-6731-496C-9011-D071A77258C9}"/>
              </a:ext>
            </a:extLst>
          </p:cNvPr>
          <p:cNvSpPr/>
          <p:nvPr/>
        </p:nvSpPr>
        <p:spPr>
          <a:xfrm>
            <a:off x="6160272" y="2585788"/>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Post demerger board composition</a:t>
            </a:r>
            <a:br>
              <a:rPr lang="en-US" sz="1100">
                <a:solidFill>
                  <a:schemeClr val="tx1"/>
                </a:solidFill>
                <a:ea typeface="Roboto" panose="02000000000000000000" pitchFamily="2" charset="0"/>
              </a:rPr>
            </a:br>
            <a:r>
              <a:rPr lang="en-US" sz="1100">
                <a:solidFill>
                  <a:schemeClr val="tx1"/>
                </a:solidFill>
                <a:ea typeface="Roboto" panose="02000000000000000000" pitchFamily="2" charset="0"/>
              </a:rPr>
              <a:t>and analysis of skills, </a:t>
            </a:r>
            <a:r>
              <a:rPr lang="en-US" sz="1100">
                <a:solidFill>
                  <a:schemeClr val="tx1"/>
                </a:solidFill>
              </a:rPr>
              <a:t>performance track record, over-boarding</a:t>
            </a:r>
            <a:br>
              <a:rPr lang="en-US" sz="1100">
                <a:solidFill>
                  <a:schemeClr val="tx1"/>
                </a:solidFill>
              </a:rPr>
            </a:br>
            <a:r>
              <a:rPr lang="en-US" sz="1100">
                <a:solidFill>
                  <a:schemeClr val="tx1"/>
                </a:solidFill>
              </a:rPr>
              <a:t>and independence</a:t>
            </a:r>
          </a:p>
        </p:txBody>
      </p:sp>
      <p:sp>
        <p:nvSpPr>
          <p:cNvPr id="18" name="Rectangle 17">
            <a:extLst>
              <a:ext uri="{FF2B5EF4-FFF2-40B4-BE49-F238E27FC236}">
                <a16:creationId xmlns:a16="http://schemas.microsoft.com/office/drawing/2014/main" id="{B1268889-1442-42AF-85D2-CD284FFCC481}"/>
              </a:ext>
            </a:extLst>
          </p:cNvPr>
          <p:cNvSpPr/>
          <p:nvPr/>
        </p:nvSpPr>
        <p:spPr>
          <a:xfrm>
            <a:off x="9126902" y="2585788"/>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rPr>
              <a:t>Management </a:t>
            </a:r>
            <a:r>
              <a:rPr lang="en-US" sz="1100">
                <a:solidFill>
                  <a:schemeClr val="tx1"/>
                </a:solidFill>
                <a:ea typeface="Roboto" panose="02000000000000000000" pitchFamily="2" charset="0"/>
              </a:rPr>
              <a:t>remuneration</a:t>
            </a:r>
            <a:br>
              <a:rPr lang="en-US" sz="1100">
                <a:solidFill>
                  <a:schemeClr val="tx1"/>
                </a:solidFill>
                <a:ea typeface="Roboto" panose="02000000000000000000" pitchFamily="2" charset="0"/>
              </a:rPr>
            </a:br>
            <a:r>
              <a:rPr lang="en-US" sz="1100">
                <a:solidFill>
                  <a:schemeClr val="tx1"/>
                </a:solidFill>
                <a:ea typeface="Roboto" panose="02000000000000000000" pitchFamily="2" charset="0"/>
              </a:rPr>
              <a:t>and retention arrangements</a:t>
            </a:r>
          </a:p>
        </p:txBody>
      </p:sp>
      <p:sp>
        <p:nvSpPr>
          <p:cNvPr id="20" name="Rectangle 19">
            <a:extLst>
              <a:ext uri="{FF2B5EF4-FFF2-40B4-BE49-F238E27FC236}">
                <a16:creationId xmlns:a16="http://schemas.microsoft.com/office/drawing/2014/main" id="{18795CC0-D1E9-4FAD-9171-ACC5874A92C3}"/>
              </a:ext>
            </a:extLst>
          </p:cNvPr>
          <p:cNvSpPr/>
          <p:nvPr/>
        </p:nvSpPr>
        <p:spPr>
          <a:xfrm>
            <a:off x="227012" y="4662999"/>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2-3 year look back </a:t>
            </a:r>
            <a:r>
              <a:rPr lang="en-US" sz="1100">
                <a:solidFill>
                  <a:schemeClr val="tx1"/>
                </a:solidFill>
              </a:rPr>
              <a:t>to identify</a:t>
            </a:r>
            <a:br>
              <a:rPr lang="en-US" sz="1100">
                <a:solidFill>
                  <a:schemeClr val="tx1"/>
                </a:solidFill>
              </a:rPr>
            </a:br>
            <a:r>
              <a:rPr lang="en-US" sz="1100">
                <a:solidFill>
                  <a:schemeClr val="tx1"/>
                </a:solidFill>
              </a:rPr>
              <a:t>any governance issues</a:t>
            </a:r>
            <a:br>
              <a:rPr lang="en-US" sz="1100">
                <a:solidFill>
                  <a:schemeClr val="tx1"/>
                </a:solidFill>
              </a:rPr>
            </a:br>
            <a:r>
              <a:rPr lang="en-US" sz="1100">
                <a:solidFill>
                  <a:schemeClr val="tx1"/>
                </a:solidFill>
              </a:rPr>
              <a:t>and controversies</a:t>
            </a:r>
          </a:p>
        </p:txBody>
      </p:sp>
      <p:sp>
        <p:nvSpPr>
          <p:cNvPr id="21" name="Rectangle 20">
            <a:extLst>
              <a:ext uri="{FF2B5EF4-FFF2-40B4-BE49-F238E27FC236}">
                <a16:creationId xmlns:a16="http://schemas.microsoft.com/office/drawing/2014/main" id="{61835B7D-0A7E-403E-B396-FC502AC253E9}"/>
              </a:ext>
            </a:extLst>
          </p:cNvPr>
          <p:cNvSpPr/>
          <p:nvPr/>
        </p:nvSpPr>
        <p:spPr>
          <a:xfrm>
            <a:off x="3193642" y="4662999"/>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Review of the independent</a:t>
            </a:r>
            <a:br>
              <a:rPr lang="en-US" sz="1100">
                <a:solidFill>
                  <a:schemeClr val="tx1"/>
                </a:solidFill>
                <a:ea typeface="Roboto" panose="02000000000000000000" pitchFamily="2" charset="0"/>
              </a:rPr>
            </a:br>
            <a:r>
              <a:rPr lang="en-US" sz="1100">
                <a:solidFill>
                  <a:schemeClr val="tx1"/>
                </a:solidFill>
                <a:ea typeface="Roboto" panose="02000000000000000000" pitchFamily="2" charset="0"/>
              </a:rPr>
              <a:t>expert's report </a:t>
            </a:r>
            <a:r>
              <a:rPr lang="en-US" sz="1100">
                <a:solidFill>
                  <a:schemeClr val="tx1"/>
                </a:solidFill>
              </a:rPr>
              <a:t>to ensure no perceived potential governance deficiencies or shortcomings and noting proxy adviser considerations for value </a:t>
            </a:r>
          </a:p>
        </p:txBody>
      </p:sp>
      <p:sp>
        <p:nvSpPr>
          <p:cNvPr id="22" name="Rectangle 21">
            <a:extLst>
              <a:ext uri="{FF2B5EF4-FFF2-40B4-BE49-F238E27FC236}">
                <a16:creationId xmlns:a16="http://schemas.microsoft.com/office/drawing/2014/main" id="{4D088F1F-E89C-480F-959E-3FB24D27866A}"/>
              </a:ext>
            </a:extLst>
          </p:cNvPr>
          <p:cNvSpPr/>
          <p:nvPr/>
        </p:nvSpPr>
        <p:spPr>
          <a:xfrm>
            <a:off x="6160272" y="4662999"/>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Review of potential conflicts</a:t>
            </a:r>
            <a:br>
              <a:rPr lang="en-US" sz="1100">
                <a:solidFill>
                  <a:schemeClr val="tx1"/>
                </a:solidFill>
                <a:ea typeface="Roboto" panose="02000000000000000000" pitchFamily="2" charset="0"/>
              </a:rPr>
            </a:br>
            <a:r>
              <a:rPr lang="en-US" sz="1100">
                <a:solidFill>
                  <a:schemeClr val="tx1"/>
                </a:solidFill>
              </a:rPr>
              <a:t>and how these have been managed - focus on what is in the best interests</a:t>
            </a:r>
            <a:br>
              <a:rPr lang="en-US" sz="1100">
                <a:solidFill>
                  <a:schemeClr val="tx1"/>
                </a:solidFill>
              </a:rPr>
            </a:br>
            <a:r>
              <a:rPr lang="en-US" sz="1100">
                <a:solidFill>
                  <a:schemeClr val="tx1"/>
                </a:solidFill>
              </a:rPr>
              <a:t>of minority shareholders</a:t>
            </a:r>
          </a:p>
        </p:txBody>
      </p:sp>
      <p:sp>
        <p:nvSpPr>
          <p:cNvPr id="23" name="Rectangle 22">
            <a:extLst>
              <a:ext uri="{FF2B5EF4-FFF2-40B4-BE49-F238E27FC236}">
                <a16:creationId xmlns:a16="http://schemas.microsoft.com/office/drawing/2014/main" id="{78EE1B55-78B1-4D96-9D88-9D511DBBF25B}"/>
              </a:ext>
            </a:extLst>
          </p:cNvPr>
          <p:cNvSpPr/>
          <p:nvPr/>
        </p:nvSpPr>
        <p:spPr>
          <a:xfrm>
            <a:off x="9126902" y="4662999"/>
            <a:ext cx="2838086" cy="14320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288000" rIns="180000" bIns="180000" numCol="1" spcCol="0" rtlCol="0" fromWordArt="0" anchor="t" anchorCtr="0" forceAA="0" compatLnSpc="1">
            <a:prstTxWarp prst="textNoShape">
              <a:avLst/>
            </a:prstTxWarp>
            <a:noAutofit/>
          </a:bodyPr>
          <a:lstStyle/>
          <a:p>
            <a:r>
              <a:rPr lang="en-US" sz="1100">
                <a:solidFill>
                  <a:schemeClr val="tx1"/>
                </a:solidFill>
                <a:ea typeface="Roboto" panose="02000000000000000000" pitchFamily="2" charset="0"/>
              </a:rPr>
              <a:t>Assess post demerger</a:t>
            </a:r>
            <a:br>
              <a:rPr lang="en-US" sz="1100">
                <a:solidFill>
                  <a:schemeClr val="tx1"/>
                </a:solidFill>
                <a:ea typeface="Roboto" panose="02000000000000000000" pitchFamily="2" charset="0"/>
              </a:rPr>
            </a:br>
            <a:r>
              <a:rPr lang="en-US" sz="1100">
                <a:solidFill>
                  <a:schemeClr val="tx1"/>
                </a:solidFill>
                <a:ea typeface="Roboto" panose="02000000000000000000" pitchFamily="2" charset="0"/>
              </a:rPr>
              <a:t>governance and risk profile</a:t>
            </a:r>
            <a:br>
              <a:rPr lang="en-US" sz="1100">
                <a:solidFill>
                  <a:schemeClr val="tx1"/>
                </a:solidFill>
                <a:ea typeface="Roboto" panose="02000000000000000000" pitchFamily="2" charset="0"/>
              </a:rPr>
            </a:br>
            <a:r>
              <a:rPr lang="en-US" sz="1100">
                <a:solidFill>
                  <a:schemeClr val="tx1"/>
                </a:solidFill>
              </a:rPr>
              <a:t>and whether any diminution</a:t>
            </a:r>
            <a:br>
              <a:rPr lang="en-US" sz="1100">
                <a:solidFill>
                  <a:schemeClr val="tx1"/>
                </a:solidFill>
              </a:rPr>
            </a:br>
            <a:r>
              <a:rPr lang="en-US" sz="1100">
                <a:solidFill>
                  <a:schemeClr val="tx1"/>
                </a:solidFill>
              </a:rPr>
              <a:t>to shareholder rights</a:t>
            </a:r>
          </a:p>
        </p:txBody>
      </p:sp>
      <p:sp>
        <p:nvSpPr>
          <p:cNvPr id="72" name="Title 2">
            <a:extLst>
              <a:ext uri="{FF2B5EF4-FFF2-40B4-BE49-F238E27FC236}">
                <a16:creationId xmlns:a16="http://schemas.microsoft.com/office/drawing/2014/main" id="{26B82429-C95B-4596-9865-C84842B91FA1}"/>
              </a:ext>
            </a:extLst>
          </p:cNvPr>
          <p:cNvSpPr txBox="1">
            <a:spLocks/>
          </p:cNvSpPr>
          <p:nvPr/>
        </p:nvSpPr>
        <p:spPr>
          <a:xfrm>
            <a:off x="237523" y="205610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1.</a:t>
            </a:r>
          </a:p>
        </p:txBody>
      </p:sp>
      <p:sp>
        <p:nvSpPr>
          <p:cNvPr id="73" name="Title 2">
            <a:extLst>
              <a:ext uri="{FF2B5EF4-FFF2-40B4-BE49-F238E27FC236}">
                <a16:creationId xmlns:a16="http://schemas.microsoft.com/office/drawing/2014/main" id="{AEB32C59-C410-4CAF-AE5E-EDE08DF33AE0}"/>
              </a:ext>
            </a:extLst>
          </p:cNvPr>
          <p:cNvSpPr txBox="1">
            <a:spLocks/>
          </p:cNvSpPr>
          <p:nvPr/>
        </p:nvSpPr>
        <p:spPr>
          <a:xfrm>
            <a:off x="3193640" y="205610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2.</a:t>
            </a:r>
          </a:p>
        </p:txBody>
      </p:sp>
      <p:sp>
        <p:nvSpPr>
          <p:cNvPr id="74" name="Title 2">
            <a:extLst>
              <a:ext uri="{FF2B5EF4-FFF2-40B4-BE49-F238E27FC236}">
                <a16:creationId xmlns:a16="http://schemas.microsoft.com/office/drawing/2014/main" id="{1A21FF52-EEBA-4B49-AF5D-0366C3576145}"/>
              </a:ext>
            </a:extLst>
          </p:cNvPr>
          <p:cNvSpPr txBox="1">
            <a:spLocks/>
          </p:cNvSpPr>
          <p:nvPr/>
        </p:nvSpPr>
        <p:spPr>
          <a:xfrm>
            <a:off x="6149757" y="205610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3.</a:t>
            </a:r>
          </a:p>
        </p:txBody>
      </p:sp>
      <p:sp>
        <p:nvSpPr>
          <p:cNvPr id="75" name="Title 2">
            <a:extLst>
              <a:ext uri="{FF2B5EF4-FFF2-40B4-BE49-F238E27FC236}">
                <a16:creationId xmlns:a16="http://schemas.microsoft.com/office/drawing/2014/main" id="{EEAECA8F-6FAF-40EC-92DD-46161724E5B3}"/>
              </a:ext>
            </a:extLst>
          </p:cNvPr>
          <p:cNvSpPr txBox="1">
            <a:spLocks/>
          </p:cNvSpPr>
          <p:nvPr/>
        </p:nvSpPr>
        <p:spPr>
          <a:xfrm>
            <a:off x="9126900" y="205610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4.</a:t>
            </a:r>
          </a:p>
        </p:txBody>
      </p:sp>
      <p:sp>
        <p:nvSpPr>
          <p:cNvPr id="76" name="Title 2">
            <a:extLst>
              <a:ext uri="{FF2B5EF4-FFF2-40B4-BE49-F238E27FC236}">
                <a16:creationId xmlns:a16="http://schemas.microsoft.com/office/drawing/2014/main" id="{CDAEBD70-3E55-4998-9E36-730BF3C2B484}"/>
              </a:ext>
            </a:extLst>
          </p:cNvPr>
          <p:cNvSpPr txBox="1">
            <a:spLocks/>
          </p:cNvSpPr>
          <p:nvPr/>
        </p:nvSpPr>
        <p:spPr>
          <a:xfrm>
            <a:off x="237523" y="418361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5.</a:t>
            </a:r>
          </a:p>
        </p:txBody>
      </p:sp>
      <p:sp>
        <p:nvSpPr>
          <p:cNvPr id="77" name="Title 2">
            <a:extLst>
              <a:ext uri="{FF2B5EF4-FFF2-40B4-BE49-F238E27FC236}">
                <a16:creationId xmlns:a16="http://schemas.microsoft.com/office/drawing/2014/main" id="{8FC0570D-CBB8-4FBE-8116-E9D4E538D02A}"/>
              </a:ext>
            </a:extLst>
          </p:cNvPr>
          <p:cNvSpPr txBox="1">
            <a:spLocks/>
          </p:cNvSpPr>
          <p:nvPr/>
        </p:nvSpPr>
        <p:spPr>
          <a:xfrm>
            <a:off x="3193640" y="418361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6.</a:t>
            </a:r>
          </a:p>
        </p:txBody>
      </p:sp>
      <p:sp>
        <p:nvSpPr>
          <p:cNvPr id="78" name="Title 2">
            <a:extLst>
              <a:ext uri="{FF2B5EF4-FFF2-40B4-BE49-F238E27FC236}">
                <a16:creationId xmlns:a16="http://schemas.microsoft.com/office/drawing/2014/main" id="{9CAC4659-8E9A-4585-856C-DF18650D66F9}"/>
              </a:ext>
            </a:extLst>
          </p:cNvPr>
          <p:cNvSpPr txBox="1">
            <a:spLocks/>
          </p:cNvSpPr>
          <p:nvPr/>
        </p:nvSpPr>
        <p:spPr>
          <a:xfrm>
            <a:off x="6149757" y="418361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7.</a:t>
            </a:r>
          </a:p>
        </p:txBody>
      </p:sp>
      <p:sp>
        <p:nvSpPr>
          <p:cNvPr id="79" name="Title 2">
            <a:extLst>
              <a:ext uri="{FF2B5EF4-FFF2-40B4-BE49-F238E27FC236}">
                <a16:creationId xmlns:a16="http://schemas.microsoft.com/office/drawing/2014/main" id="{73E22BB8-D440-4C06-B95D-157F22A546D4}"/>
              </a:ext>
            </a:extLst>
          </p:cNvPr>
          <p:cNvSpPr txBox="1">
            <a:spLocks/>
          </p:cNvSpPr>
          <p:nvPr/>
        </p:nvSpPr>
        <p:spPr>
          <a:xfrm>
            <a:off x="9126900" y="4183616"/>
            <a:ext cx="496007" cy="52968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t>8.</a:t>
            </a:r>
          </a:p>
        </p:txBody>
      </p:sp>
      <p:sp>
        <p:nvSpPr>
          <p:cNvPr id="49" name="Segnaposto testo 8">
            <a:extLst>
              <a:ext uri="{FF2B5EF4-FFF2-40B4-BE49-F238E27FC236}">
                <a16:creationId xmlns:a16="http://schemas.microsoft.com/office/drawing/2014/main" id="{6CFAB958-E349-9F4F-A151-8A9164A07080}"/>
              </a:ext>
            </a:extLst>
          </p:cNvPr>
          <p:cNvSpPr txBox="1">
            <a:spLocks/>
          </p:cNvSpPr>
          <p:nvPr/>
        </p:nvSpPr>
        <p:spPr>
          <a:xfrm>
            <a:off x="118605" y="1061863"/>
            <a:ext cx="11835872" cy="3873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400" dirty="0">
                <a:latin typeface="+mj-lt"/>
              </a:rPr>
              <a:t>WAY TO DISPLAY BULLET POINTS</a:t>
            </a:r>
          </a:p>
        </p:txBody>
      </p:sp>
      <p:sp>
        <p:nvSpPr>
          <p:cNvPr id="45" name="Rectangle 44">
            <a:extLst>
              <a:ext uri="{FF2B5EF4-FFF2-40B4-BE49-F238E27FC236}">
                <a16:creationId xmlns:a16="http://schemas.microsoft.com/office/drawing/2014/main" id="{4B24515F-4F9E-49AF-90AE-48CF62660C8D}"/>
              </a:ext>
            </a:extLst>
          </p:cNvPr>
          <p:cNvSpPr/>
          <p:nvPr/>
        </p:nvSpPr>
        <p:spPr>
          <a:xfrm>
            <a:off x="227011" y="254006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Rectangle 45">
            <a:extLst>
              <a:ext uri="{FF2B5EF4-FFF2-40B4-BE49-F238E27FC236}">
                <a16:creationId xmlns:a16="http://schemas.microsoft.com/office/drawing/2014/main" id="{CC959C29-7E31-470D-8102-F1E5E85F9468}"/>
              </a:ext>
            </a:extLst>
          </p:cNvPr>
          <p:cNvSpPr/>
          <p:nvPr/>
        </p:nvSpPr>
        <p:spPr>
          <a:xfrm>
            <a:off x="3193641" y="254006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Rectangle 46">
            <a:extLst>
              <a:ext uri="{FF2B5EF4-FFF2-40B4-BE49-F238E27FC236}">
                <a16:creationId xmlns:a16="http://schemas.microsoft.com/office/drawing/2014/main" id="{6B8D0924-23E4-468C-8447-F6FB832CCCA2}"/>
              </a:ext>
            </a:extLst>
          </p:cNvPr>
          <p:cNvSpPr/>
          <p:nvPr/>
        </p:nvSpPr>
        <p:spPr>
          <a:xfrm>
            <a:off x="6160271" y="254006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8" name="Rectangle 47">
            <a:extLst>
              <a:ext uri="{FF2B5EF4-FFF2-40B4-BE49-F238E27FC236}">
                <a16:creationId xmlns:a16="http://schemas.microsoft.com/office/drawing/2014/main" id="{0617B506-3BAE-451A-8CA0-42884A634E2E}"/>
              </a:ext>
            </a:extLst>
          </p:cNvPr>
          <p:cNvSpPr/>
          <p:nvPr/>
        </p:nvSpPr>
        <p:spPr>
          <a:xfrm>
            <a:off x="9126901" y="254006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0" name="Rectangle 59">
            <a:extLst>
              <a:ext uri="{FF2B5EF4-FFF2-40B4-BE49-F238E27FC236}">
                <a16:creationId xmlns:a16="http://schemas.microsoft.com/office/drawing/2014/main" id="{634B2BE3-DD9E-45E4-B65A-10823D686578}"/>
              </a:ext>
            </a:extLst>
          </p:cNvPr>
          <p:cNvSpPr/>
          <p:nvPr/>
        </p:nvSpPr>
        <p:spPr>
          <a:xfrm>
            <a:off x="227011" y="464013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1" name="Rectangle 60">
            <a:extLst>
              <a:ext uri="{FF2B5EF4-FFF2-40B4-BE49-F238E27FC236}">
                <a16:creationId xmlns:a16="http://schemas.microsoft.com/office/drawing/2014/main" id="{FB239C71-8B15-41C5-8E4D-15F3868D0865}"/>
              </a:ext>
            </a:extLst>
          </p:cNvPr>
          <p:cNvSpPr/>
          <p:nvPr/>
        </p:nvSpPr>
        <p:spPr>
          <a:xfrm>
            <a:off x="3193641" y="464013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2" name="Rectangle 61">
            <a:extLst>
              <a:ext uri="{FF2B5EF4-FFF2-40B4-BE49-F238E27FC236}">
                <a16:creationId xmlns:a16="http://schemas.microsoft.com/office/drawing/2014/main" id="{46D9C4C5-70DA-4C94-86FE-7B9709AA2F27}"/>
              </a:ext>
            </a:extLst>
          </p:cNvPr>
          <p:cNvSpPr/>
          <p:nvPr/>
        </p:nvSpPr>
        <p:spPr>
          <a:xfrm>
            <a:off x="6160271" y="464013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Rectangle 62">
            <a:extLst>
              <a:ext uri="{FF2B5EF4-FFF2-40B4-BE49-F238E27FC236}">
                <a16:creationId xmlns:a16="http://schemas.microsoft.com/office/drawing/2014/main" id="{9F4B6F94-523D-409A-B0A3-2B765641DEA9}"/>
              </a:ext>
            </a:extLst>
          </p:cNvPr>
          <p:cNvSpPr/>
          <p:nvPr/>
        </p:nvSpPr>
        <p:spPr>
          <a:xfrm>
            <a:off x="9126901" y="4640139"/>
            <a:ext cx="283808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52423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AF7E98E-EC21-463F-AC43-89E63B89ED84}"/>
              </a:ext>
            </a:extLst>
          </p:cNvPr>
          <p:cNvGrpSpPr>
            <a:grpSpLocks noChangeAspect="1"/>
          </p:cNvGrpSpPr>
          <p:nvPr/>
        </p:nvGrpSpPr>
        <p:grpSpPr>
          <a:xfrm>
            <a:off x="2759228" y="1874199"/>
            <a:ext cx="1284183" cy="1074261"/>
            <a:chOff x="0" y="0"/>
            <a:chExt cx="1407795" cy="1175385"/>
          </a:xfrm>
          <a:solidFill>
            <a:srgbClr val="7F7F7F"/>
          </a:solidFill>
        </p:grpSpPr>
        <p:sp>
          <p:nvSpPr>
            <p:cNvPr id="30" name="Freeform 5">
              <a:extLst>
                <a:ext uri="{FF2B5EF4-FFF2-40B4-BE49-F238E27FC236}">
                  <a16:creationId xmlns:a16="http://schemas.microsoft.com/office/drawing/2014/main" id="{535E549D-C198-463E-8C83-58EC8F60E09E}"/>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Roboto Light"/>
                <a:ea typeface="+mn-ea"/>
                <a:cs typeface="+mn-cs"/>
              </a:endParaRPr>
            </a:p>
          </p:txBody>
        </p:sp>
        <p:sp>
          <p:nvSpPr>
            <p:cNvPr id="31" name="Freeform 5">
              <a:extLst>
                <a:ext uri="{FF2B5EF4-FFF2-40B4-BE49-F238E27FC236}">
                  <a16:creationId xmlns:a16="http://schemas.microsoft.com/office/drawing/2014/main" id="{56390C0D-9906-42D7-B30E-331D4F9718C6}"/>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Roboto Light"/>
                <a:ea typeface="+mn-ea"/>
                <a:cs typeface="+mn-cs"/>
              </a:endParaRPr>
            </a:p>
          </p:txBody>
        </p:sp>
      </p:grpSp>
      <p:sp>
        <p:nvSpPr>
          <p:cNvPr id="3" name="Title 2">
            <a:extLst>
              <a:ext uri="{FF2B5EF4-FFF2-40B4-BE49-F238E27FC236}">
                <a16:creationId xmlns:a16="http://schemas.microsoft.com/office/drawing/2014/main" id="{B3C85F58-2794-4268-B45D-E6726CA2797E}"/>
              </a:ext>
            </a:extLst>
          </p:cNvPr>
          <p:cNvSpPr>
            <a:spLocks noGrp="1"/>
          </p:cNvSpPr>
          <p:nvPr>
            <p:ph type="title"/>
          </p:nvPr>
        </p:nvSpPr>
        <p:spPr/>
        <p:txBody>
          <a:bodyPr/>
          <a:lstStyle/>
          <a:p>
            <a:r>
              <a:rPr lang="en-US" dirty="0"/>
              <a:t>QUOTE EXAMPLE</a:t>
            </a:r>
          </a:p>
        </p:txBody>
      </p:sp>
      <p:sp>
        <p:nvSpPr>
          <p:cNvPr id="20" name="Text Placeholder 6">
            <a:extLst>
              <a:ext uri="{FF2B5EF4-FFF2-40B4-BE49-F238E27FC236}">
                <a16:creationId xmlns:a16="http://schemas.microsoft.com/office/drawing/2014/main" id="{5420C9B7-934D-4C22-AC31-50B2EDDBEE40}"/>
              </a:ext>
            </a:extLst>
          </p:cNvPr>
          <p:cNvSpPr txBox="1">
            <a:spLocks/>
          </p:cNvSpPr>
          <p:nvPr/>
        </p:nvSpPr>
        <p:spPr>
          <a:xfrm>
            <a:off x="2317646" y="1845439"/>
            <a:ext cx="7862918" cy="3280304"/>
          </a:xfrm>
          <a:prstGeom prst="rect">
            <a:avLst/>
          </a:prstGeom>
          <a:noFill/>
          <a:ln>
            <a:noFill/>
          </a:ln>
        </p:spPr>
        <p:txBody>
          <a:bodyPr vert="horz" lIns="396000" tIns="252000" rIns="396000" bIns="252000" rtlCol="0" anchor="ctr">
            <a:normAutofit fontScale="92500" lnSpcReduction="10000"/>
          </a:bodyPr>
          <a:lstStyle>
            <a:lvl1pPr marL="0" indent="0" algn="l" defTabSz="914400" rtl="0" eaLnBrk="1" latinLnBrk="0" hangingPunct="1">
              <a:lnSpc>
                <a:spcPct val="130000"/>
              </a:lnSpc>
              <a:spcBef>
                <a:spcPts val="1000"/>
              </a:spcBef>
              <a:buFont typeface="Arial" panose="020B0604020202020204" pitchFamily="34" charset="0"/>
              <a:buNone/>
              <a:defRPr sz="1400" kern="1200">
                <a:solidFill>
                  <a:schemeClr val="tx1"/>
                </a:solidFill>
                <a:latin typeface="+mn-lt"/>
                <a:ea typeface="+mn-ea"/>
                <a:cs typeface="+mn-cs"/>
              </a:defRPr>
            </a:lvl1pPr>
            <a:lvl2pPr marL="0" indent="0" algn="l" defTabSz="914400" rtl="0" eaLnBrk="1" latinLnBrk="0" hangingPunct="1">
              <a:lnSpc>
                <a:spcPct val="130000"/>
              </a:lnSpc>
              <a:spcBef>
                <a:spcPts val="500"/>
              </a:spcBef>
              <a:buFont typeface="Arial" panose="020B0604020202020204" pitchFamily="34" charset="0"/>
              <a:buNone/>
              <a:defRPr sz="1200" kern="1200">
                <a:solidFill>
                  <a:schemeClr val="tx1"/>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100" kern="1200">
                <a:solidFill>
                  <a:schemeClr val="tx1"/>
                </a:solidFill>
                <a:latin typeface="+mn-lt"/>
                <a:ea typeface="+mn-ea"/>
                <a:cs typeface="+mn-cs"/>
              </a:defRPr>
            </a:lvl3pPr>
            <a:lvl4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4pPr>
            <a:lvl5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prstClr val="black"/>
              </a:solidFill>
              <a:effectLst/>
              <a:uLnTx/>
              <a:uFillTx/>
              <a:latin typeface="Roboto Light"/>
              <a:ea typeface="+mn-ea"/>
              <a:cs typeface="+mn-cs"/>
            </a:endParaRP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AU" sz="3600" b="1" i="0" u="none" strike="noStrike" kern="1200" cap="none" spc="0" normalizeH="0" baseline="0" noProof="0" dirty="0">
                <a:ln>
                  <a:noFill/>
                </a:ln>
                <a:solidFill>
                  <a:schemeClr val="tx2"/>
                </a:solidFill>
                <a:effectLst/>
                <a:uLnTx/>
                <a:uFillTx/>
                <a:latin typeface="Playfair Display" panose="00000500000000000000" pitchFamily="2" charset="0"/>
                <a:ea typeface="+mn-ea"/>
                <a:cs typeface="+mn-cs"/>
              </a:rPr>
              <a:t>Morrow Sodali </a:t>
            </a:r>
            <a:r>
              <a:rPr kumimoji="0" lang="en-AU" sz="3600" b="1" i="0" u="none" strike="noStrike" kern="1200" cap="none" spc="0" normalizeH="0" baseline="0" noProof="0" dirty="0">
                <a:ln>
                  <a:noFill/>
                </a:ln>
                <a:solidFill>
                  <a:prstClr val="black"/>
                </a:solidFill>
                <a:effectLst/>
                <a:uLnTx/>
                <a:uFillTx/>
                <a:latin typeface="Playfair Display" panose="00000500000000000000" pitchFamily="2" charset="0"/>
                <a:ea typeface="+mn-ea"/>
                <a:cs typeface="+mn-cs"/>
              </a:rPr>
              <a:t>did an outstanding job…the team went above and beyond and I would not hesitate to recommend them as key advisers in a situation of this kind.</a:t>
            </a:r>
            <a:endParaRPr kumimoji="0" lang="en-AU" sz="3600" b="0" i="1" u="none" strike="noStrike" kern="1200" cap="none" spc="0" normalizeH="0" baseline="0" noProof="0" dirty="0">
              <a:ln>
                <a:noFill/>
              </a:ln>
              <a:solidFill>
                <a:prstClr val="black"/>
              </a:solidFill>
              <a:effectLst/>
              <a:uLnTx/>
              <a:uFillTx/>
              <a:latin typeface="Roboto Light"/>
              <a:ea typeface="+mn-ea"/>
              <a:cs typeface="+mn-cs"/>
            </a:endParaRPr>
          </a:p>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prstClr val="black"/>
              </a:solidFill>
              <a:effectLst/>
              <a:uLnTx/>
              <a:uFillTx/>
              <a:latin typeface="Roboto Light"/>
              <a:ea typeface="+mn-ea"/>
              <a:cs typeface="+mn-cs"/>
            </a:endParaRPr>
          </a:p>
        </p:txBody>
      </p:sp>
      <p:grpSp>
        <p:nvGrpSpPr>
          <p:cNvPr id="21" name="Group 20">
            <a:extLst>
              <a:ext uri="{FF2B5EF4-FFF2-40B4-BE49-F238E27FC236}">
                <a16:creationId xmlns:a16="http://schemas.microsoft.com/office/drawing/2014/main" id="{A7F0A199-CBF2-43FF-A0DC-E432B02AE264}"/>
              </a:ext>
            </a:extLst>
          </p:cNvPr>
          <p:cNvGrpSpPr>
            <a:grpSpLocks noChangeAspect="1"/>
          </p:cNvGrpSpPr>
          <p:nvPr/>
        </p:nvGrpSpPr>
        <p:grpSpPr>
          <a:xfrm rot="10800000">
            <a:off x="9310676" y="4354282"/>
            <a:ext cx="1284183" cy="1074261"/>
            <a:chOff x="0" y="0"/>
            <a:chExt cx="1407795" cy="1175385"/>
          </a:xfrm>
          <a:solidFill>
            <a:srgbClr val="7F7F7F"/>
          </a:solidFill>
        </p:grpSpPr>
        <p:sp>
          <p:nvSpPr>
            <p:cNvPr id="22" name="Freeform 5">
              <a:extLst>
                <a:ext uri="{FF2B5EF4-FFF2-40B4-BE49-F238E27FC236}">
                  <a16:creationId xmlns:a16="http://schemas.microsoft.com/office/drawing/2014/main" id="{9AC29712-865A-4FFB-9B25-8D8795E2A388}"/>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Roboto Light"/>
                <a:ea typeface="+mn-ea"/>
                <a:cs typeface="+mn-cs"/>
              </a:endParaRPr>
            </a:p>
          </p:txBody>
        </p:sp>
        <p:sp>
          <p:nvSpPr>
            <p:cNvPr id="23" name="Freeform 5">
              <a:extLst>
                <a:ext uri="{FF2B5EF4-FFF2-40B4-BE49-F238E27FC236}">
                  <a16:creationId xmlns:a16="http://schemas.microsoft.com/office/drawing/2014/main" id="{E51C8177-C52B-48F2-871B-E88F009DE191}"/>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Roboto Light"/>
                <a:ea typeface="+mn-ea"/>
                <a:cs typeface="+mn-cs"/>
              </a:endParaRPr>
            </a:p>
          </p:txBody>
        </p:sp>
      </p:grpSp>
      <p:cxnSp>
        <p:nvCxnSpPr>
          <p:cNvPr id="27" name="Straight Connector 26">
            <a:extLst>
              <a:ext uri="{FF2B5EF4-FFF2-40B4-BE49-F238E27FC236}">
                <a16:creationId xmlns:a16="http://schemas.microsoft.com/office/drawing/2014/main" id="{C8AD0607-269B-4D73-ACAF-D932ABCF3EF6}"/>
              </a:ext>
            </a:extLst>
          </p:cNvPr>
          <p:cNvCxnSpPr>
            <a:cxnSpLocks/>
          </p:cNvCxnSpPr>
          <p:nvPr/>
        </p:nvCxnSpPr>
        <p:spPr>
          <a:xfrm>
            <a:off x="2317646" y="2558894"/>
            <a:ext cx="0" cy="256684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27D8ECD-56EB-40A9-8FA2-A95AB272781C}"/>
              </a:ext>
            </a:extLst>
          </p:cNvPr>
          <p:cNvSpPr/>
          <p:nvPr/>
        </p:nvSpPr>
        <p:spPr>
          <a:xfrm>
            <a:off x="3856768" y="4893494"/>
            <a:ext cx="6096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0" i="1" u="none" strike="noStrike" kern="1200" cap="none" spc="0" normalizeH="0" baseline="0" noProof="0" dirty="0">
                <a:ln>
                  <a:noFill/>
                </a:ln>
                <a:solidFill>
                  <a:prstClr val="black"/>
                </a:solidFill>
                <a:effectLst/>
                <a:uLnTx/>
                <a:uFillTx/>
                <a:latin typeface="Roboto Light"/>
                <a:ea typeface="+mn-ea"/>
                <a:cs typeface="+mn-cs"/>
              </a:rPr>
              <a:t>Peter Myers, Billabong</a:t>
            </a:r>
            <a:br>
              <a:rPr kumimoji="0" lang="en-AU" sz="1800" b="0" i="1" u="none" strike="noStrike" kern="1200" cap="none" spc="0" normalizeH="0" baseline="0" noProof="0" dirty="0">
                <a:ln>
                  <a:noFill/>
                </a:ln>
                <a:solidFill>
                  <a:prstClr val="black"/>
                </a:solidFill>
                <a:effectLst/>
                <a:uLnTx/>
                <a:uFillTx/>
                <a:latin typeface="Roboto Light"/>
                <a:ea typeface="+mn-ea"/>
                <a:cs typeface="+mn-cs"/>
              </a:rPr>
            </a:br>
            <a:r>
              <a:rPr kumimoji="0" lang="en-AU" sz="1800" b="0" i="0" u="none" strike="noStrike" kern="1200" cap="none" spc="0" normalizeH="0" baseline="0" noProof="0" dirty="0">
                <a:ln>
                  <a:noFill/>
                </a:ln>
                <a:solidFill>
                  <a:prstClr val="black"/>
                </a:solidFill>
                <a:effectLst/>
                <a:uLnTx/>
                <a:uFillTx/>
                <a:latin typeface="Roboto Light"/>
                <a:ea typeface="+mn-ea"/>
                <a:cs typeface="+mn-cs"/>
              </a:rPr>
              <a:t>(Billabong/Oaktree merger scheme 2018)</a:t>
            </a:r>
          </a:p>
        </p:txBody>
      </p:sp>
    </p:spTree>
    <p:extLst>
      <p:ext uri="{BB962C8B-B14F-4D97-AF65-F5344CB8AC3E}">
        <p14:creationId xmlns:p14="http://schemas.microsoft.com/office/powerpoint/2010/main" val="7725751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56C53-7C06-48E7-BCB1-C5164F44BD87}"/>
              </a:ext>
            </a:extLst>
          </p:cNvPr>
          <p:cNvSpPr>
            <a:spLocks noGrp="1"/>
          </p:cNvSpPr>
          <p:nvPr>
            <p:ph type="title"/>
          </p:nvPr>
        </p:nvSpPr>
        <p:spPr/>
        <p:txBody>
          <a:bodyPr/>
          <a:lstStyle/>
          <a:p>
            <a:r>
              <a:rPr lang="en-AU" dirty="0"/>
              <a:t>MORROW SODALI COLOURS</a:t>
            </a:r>
          </a:p>
        </p:txBody>
      </p:sp>
      <p:sp>
        <p:nvSpPr>
          <p:cNvPr id="3" name="Rectangle 5">
            <a:extLst>
              <a:ext uri="{FF2B5EF4-FFF2-40B4-BE49-F238E27FC236}">
                <a16:creationId xmlns:a16="http://schemas.microsoft.com/office/drawing/2014/main" id="{1D5C1A94-F38E-4B97-9F0D-2364F52BF8F2}"/>
              </a:ext>
            </a:extLst>
          </p:cNvPr>
          <p:cNvSpPr/>
          <p:nvPr/>
        </p:nvSpPr>
        <p:spPr>
          <a:xfrm>
            <a:off x="498335" y="1534128"/>
            <a:ext cx="1071570" cy="10715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dirty="0">
                <a:latin typeface="+mj-lt"/>
              </a:rPr>
              <a:t>R  122  </a:t>
            </a:r>
            <a:br>
              <a:rPr lang="en-AU" sz="1600" dirty="0">
                <a:latin typeface="+mj-lt"/>
              </a:rPr>
            </a:br>
            <a:r>
              <a:rPr lang="en-AU" sz="1600" dirty="0">
                <a:latin typeface="+mj-lt"/>
              </a:rPr>
              <a:t>G  186</a:t>
            </a:r>
            <a:br>
              <a:rPr lang="en-AU" sz="1600" dirty="0">
                <a:latin typeface="+mj-lt"/>
              </a:rPr>
            </a:br>
            <a:r>
              <a:rPr lang="en-AU" sz="1600" dirty="0">
                <a:latin typeface="+mj-lt"/>
              </a:rPr>
              <a:t>B  177</a:t>
            </a:r>
          </a:p>
        </p:txBody>
      </p:sp>
      <p:sp>
        <p:nvSpPr>
          <p:cNvPr id="4" name="Rectangle 6">
            <a:extLst>
              <a:ext uri="{FF2B5EF4-FFF2-40B4-BE49-F238E27FC236}">
                <a16:creationId xmlns:a16="http://schemas.microsoft.com/office/drawing/2014/main" id="{FEB3D303-C501-4FF3-9F98-57848877E862}"/>
              </a:ext>
            </a:extLst>
          </p:cNvPr>
          <p:cNvSpPr/>
          <p:nvPr/>
        </p:nvSpPr>
        <p:spPr>
          <a:xfrm>
            <a:off x="7920407" y="4725001"/>
            <a:ext cx="1071570" cy="107157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dirty="0">
                <a:latin typeface="+mj-lt"/>
              </a:rPr>
              <a:t>R  159  </a:t>
            </a:r>
            <a:br>
              <a:rPr lang="en-AU" sz="1600" dirty="0">
                <a:latin typeface="+mj-lt"/>
              </a:rPr>
            </a:br>
            <a:r>
              <a:rPr lang="en-AU" sz="1600" dirty="0">
                <a:latin typeface="+mj-lt"/>
              </a:rPr>
              <a:t>G  13</a:t>
            </a:r>
            <a:br>
              <a:rPr lang="en-AU" sz="1600" dirty="0">
                <a:latin typeface="+mj-lt"/>
              </a:rPr>
            </a:br>
            <a:r>
              <a:rPr lang="en-AU" sz="1600" dirty="0">
                <a:latin typeface="+mj-lt"/>
              </a:rPr>
              <a:t>B  37</a:t>
            </a:r>
          </a:p>
        </p:txBody>
      </p:sp>
      <p:sp>
        <p:nvSpPr>
          <p:cNvPr id="5" name="Rectangle 5">
            <a:extLst>
              <a:ext uri="{FF2B5EF4-FFF2-40B4-BE49-F238E27FC236}">
                <a16:creationId xmlns:a16="http://schemas.microsoft.com/office/drawing/2014/main" id="{8BC3413B-19E0-4898-B608-445EAD32D433}"/>
              </a:ext>
            </a:extLst>
          </p:cNvPr>
          <p:cNvSpPr/>
          <p:nvPr/>
        </p:nvSpPr>
        <p:spPr>
          <a:xfrm>
            <a:off x="498335" y="2796854"/>
            <a:ext cx="1071570" cy="10715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dirty="0">
                <a:latin typeface="+mj-lt"/>
              </a:rPr>
              <a:t>R  0</a:t>
            </a:r>
            <a:br>
              <a:rPr lang="en-AU" sz="1600" dirty="0">
                <a:latin typeface="+mj-lt"/>
              </a:rPr>
            </a:br>
            <a:r>
              <a:rPr lang="en-AU" sz="1600" dirty="0">
                <a:latin typeface="+mj-lt"/>
              </a:rPr>
              <a:t>G  0</a:t>
            </a:r>
            <a:br>
              <a:rPr lang="en-AU" sz="1600" dirty="0">
                <a:latin typeface="+mj-lt"/>
              </a:rPr>
            </a:br>
            <a:r>
              <a:rPr lang="en-AU" sz="1600" dirty="0">
                <a:latin typeface="+mj-lt"/>
              </a:rPr>
              <a:t>B  0</a:t>
            </a:r>
          </a:p>
        </p:txBody>
      </p:sp>
      <p:sp>
        <p:nvSpPr>
          <p:cNvPr id="6" name="Rectangle 6">
            <a:extLst>
              <a:ext uri="{FF2B5EF4-FFF2-40B4-BE49-F238E27FC236}">
                <a16:creationId xmlns:a16="http://schemas.microsoft.com/office/drawing/2014/main" id="{031C5F3A-1A54-4555-B7FB-91D841D4CE3F}"/>
              </a:ext>
            </a:extLst>
          </p:cNvPr>
          <p:cNvSpPr/>
          <p:nvPr/>
        </p:nvSpPr>
        <p:spPr>
          <a:xfrm>
            <a:off x="5446383" y="4725001"/>
            <a:ext cx="1071570" cy="10715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dirty="0">
                <a:latin typeface="+mj-lt"/>
              </a:rPr>
              <a:t>R  74  </a:t>
            </a:r>
            <a:br>
              <a:rPr lang="en-AU" sz="1600" dirty="0">
                <a:latin typeface="+mj-lt"/>
              </a:rPr>
            </a:br>
            <a:r>
              <a:rPr lang="en-AU" sz="1600" dirty="0">
                <a:latin typeface="+mj-lt"/>
              </a:rPr>
              <a:t>G  113</a:t>
            </a:r>
            <a:br>
              <a:rPr lang="en-AU" sz="1600" dirty="0">
                <a:latin typeface="+mj-lt"/>
              </a:rPr>
            </a:br>
            <a:r>
              <a:rPr lang="en-AU" sz="1600" dirty="0">
                <a:latin typeface="+mj-lt"/>
              </a:rPr>
              <a:t>B  177</a:t>
            </a:r>
          </a:p>
        </p:txBody>
      </p:sp>
      <p:sp>
        <p:nvSpPr>
          <p:cNvPr id="7" name="Content Placeholder 4">
            <a:extLst>
              <a:ext uri="{FF2B5EF4-FFF2-40B4-BE49-F238E27FC236}">
                <a16:creationId xmlns:a16="http://schemas.microsoft.com/office/drawing/2014/main" id="{486F790F-3217-429E-A628-B85990C5F94E}"/>
              </a:ext>
            </a:extLst>
          </p:cNvPr>
          <p:cNvSpPr txBox="1">
            <a:spLocks/>
          </p:cNvSpPr>
          <p:nvPr/>
        </p:nvSpPr>
        <p:spPr>
          <a:xfrm>
            <a:off x="4309294" y="1438550"/>
            <a:ext cx="5710247" cy="2334296"/>
          </a:xfrm>
          <a:prstGeom prst="rect">
            <a:avLst/>
          </a:prstGeom>
        </p:spPr>
        <p:txBody>
          <a:bodyPr vert="horz" lIns="0" tIns="0" rIns="0" bIns="0" rtlCol="0">
            <a:normAutofit/>
          </a:bodyPr>
          <a:lstStyle>
            <a:lvl1pPr marL="0" marR="0" indent="0" algn="l" defTabSz="914400" rtl="0" eaLnBrk="1" fontAlgn="auto" latinLnBrk="0" hangingPunct="1">
              <a:lnSpc>
                <a:spcPct val="100000"/>
              </a:lnSpc>
              <a:spcBef>
                <a:spcPts val="900"/>
              </a:spcBef>
              <a:spcAft>
                <a:spcPts val="300"/>
              </a:spcAft>
              <a:buClr>
                <a:prstClr val="black"/>
              </a:buClr>
              <a:buSzTx/>
              <a:buFont typeface="Arial" pitchFamily="34" charset="0"/>
              <a:buNone/>
              <a:tabLst/>
              <a:defRPr sz="1600" b="1" kern="1200" cap="all" spc="200" baseline="0">
                <a:solidFill>
                  <a:schemeClr val="tx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kern="1200">
                <a:solidFill>
                  <a:schemeClr val="tx1"/>
                </a:solidFill>
                <a:latin typeface="+mn-lt"/>
                <a:ea typeface="+mn-ea"/>
                <a:cs typeface="+mn-cs"/>
              </a:defRPr>
            </a:lvl2pPr>
            <a:lvl3pPr marL="270000" marR="0" indent="-270000" algn="l" defTabSz="914400" rtl="0" eaLnBrk="1" fontAlgn="auto" latinLnBrk="0" hangingPunct="1">
              <a:lnSpc>
                <a:spcPct val="110000"/>
              </a:lnSpc>
              <a:spcBef>
                <a:spcPts val="0"/>
              </a:spcBef>
              <a:spcAft>
                <a:spcPts val="0"/>
              </a:spcAft>
              <a:buClr>
                <a:schemeClr val="tx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40000" marR="0" indent="-27000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10000" marR="0" indent="-270000" algn="l" defTabSz="914400" rtl="0" eaLnBrk="1" fontAlgn="auto" latinLnBrk="0" hangingPunct="1">
              <a:lnSpc>
                <a:spcPct val="110000"/>
              </a:lnSpc>
              <a:spcBef>
                <a:spcPts val="0"/>
              </a:spcBef>
              <a:spcAft>
                <a:spcPts val="0"/>
              </a:spcAft>
              <a:buClr>
                <a:schemeClr val="tx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nSpc>
                <a:spcPct val="100000"/>
              </a:lnSpc>
              <a:buNone/>
            </a:pPr>
            <a:r>
              <a:rPr lang="it-IT" dirty="0">
                <a:solidFill>
                  <a:srgbClr val="000000"/>
                </a:solidFill>
                <a:cs typeface="Times New Roman"/>
              </a:rPr>
              <a:t>The predominant colour is black, used for text;</a:t>
            </a:r>
          </a:p>
          <a:p>
            <a:pPr marL="0" lvl="2" indent="0">
              <a:lnSpc>
                <a:spcPct val="100000"/>
              </a:lnSpc>
              <a:buNone/>
            </a:pPr>
            <a:r>
              <a:rPr lang="it-IT" dirty="0">
                <a:solidFill>
                  <a:srgbClr val="000000"/>
                </a:solidFill>
                <a:cs typeface="Times New Roman"/>
              </a:rPr>
              <a:t>moreover for great impact applications it's used like background.</a:t>
            </a:r>
          </a:p>
          <a:p>
            <a:r>
              <a:rPr lang="it-IT" sz="1400" b="0" cap="none" spc="0" dirty="0">
                <a:solidFill>
                  <a:srgbClr val="000000"/>
                </a:solidFill>
                <a:latin typeface="+mn-lt"/>
                <a:cs typeface="Times New Roman"/>
              </a:rPr>
              <a:t>The teal is the most used together with black.</a:t>
            </a:r>
            <a:br>
              <a:rPr lang="it-IT" sz="1400" b="0" cap="none" spc="0" dirty="0">
                <a:solidFill>
                  <a:srgbClr val="000000"/>
                </a:solidFill>
                <a:latin typeface="+mn-lt"/>
                <a:cs typeface="Times New Roman"/>
              </a:rPr>
            </a:br>
            <a:r>
              <a:rPr lang="it-IT" sz="1400" b="0" cap="none" spc="0" dirty="0">
                <a:solidFill>
                  <a:srgbClr val="000000"/>
                </a:solidFill>
                <a:latin typeface="+mn-lt"/>
                <a:cs typeface="Times New Roman"/>
              </a:rPr>
              <a:t>Its application is requested subtitles, background and graphic elements.</a:t>
            </a:r>
          </a:p>
          <a:p>
            <a:r>
              <a:rPr lang="it-IT" sz="1400" b="0" cap="none" spc="0" dirty="0">
                <a:solidFill>
                  <a:srgbClr val="000000"/>
                </a:solidFill>
                <a:latin typeface="+mn-lt"/>
                <a:cs typeface="Times New Roman"/>
              </a:rPr>
              <a:t>Blue and grey are secondary colors used in the presentations.</a:t>
            </a:r>
            <a:endParaRPr lang="en-AU" sz="1400" spc="0" dirty="0">
              <a:solidFill>
                <a:srgbClr val="000000"/>
              </a:solidFill>
              <a:latin typeface="+mn-lt"/>
              <a:cs typeface="Times New Roman"/>
            </a:endParaRPr>
          </a:p>
        </p:txBody>
      </p:sp>
      <p:sp>
        <p:nvSpPr>
          <p:cNvPr id="8" name="Rectangle 18">
            <a:extLst>
              <a:ext uri="{FF2B5EF4-FFF2-40B4-BE49-F238E27FC236}">
                <a16:creationId xmlns:a16="http://schemas.microsoft.com/office/drawing/2014/main" id="{07DFDECB-C138-4968-BC58-A13187668DC0}"/>
              </a:ext>
            </a:extLst>
          </p:cNvPr>
          <p:cNvSpPr/>
          <p:nvPr/>
        </p:nvSpPr>
        <p:spPr>
          <a:xfrm>
            <a:off x="1735347" y="1534128"/>
            <a:ext cx="1071570" cy="10715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r>
              <a:rPr lang="en-AU" sz="1600" dirty="0">
                <a:latin typeface="+mj-lt"/>
              </a:rPr>
              <a:t>R  15  </a:t>
            </a:r>
            <a:br>
              <a:rPr lang="en-AU" sz="1600" dirty="0">
                <a:latin typeface="+mj-lt"/>
              </a:rPr>
            </a:br>
            <a:r>
              <a:rPr lang="en-AU" sz="1600" dirty="0">
                <a:latin typeface="+mj-lt"/>
              </a:rPr>
              <a:t>G 40</a:t>
            </a:r>
            <a:br>
              <a:rPr lang="en-AU" sz="1600" dirty="0">
                <a:latin typeface="+mj-lt"/>
              </a:rPr>
            </a:br>
            <a:r>
              <a:rPr lang="en-AU" sz="1600" dirty="0">
                <a:latin typeface="+mj-lt"/>
              </a:rPr>
              <a:t>B  81</a:t>
            </a:r>
          </a:p>
        </p:txBody>
      </p:sp>
      <p:sp>
        <p:nvSpPr>
          <p:cNvPr id="9" name="Rectangle 19">
            <a:extLst>
              <a:ext uri="{FF2B5EF4-FFF2-40B4-BE49-F238E27FC236}">
                <a16:creationId xmlns:a16="http://schemas.microsoft.com/office/drawing/2014/main" id="{C916C82D-8135-4FD0-AB4D-CC23D11EE513}"/>
              </a:ext>
            </a:extLst>
          </p:cNvPr>
          <p:cNvSpPr/>
          <p:nvPr/>
        </p:nvSpPr>
        <p:spPr>
          <a:xfrm>
            <a:off x="4209371" y="4725001"/>
            <a:ext cx="1071570" cy="10715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r>
              <a:rPr lang="en-AU" sz="1600" dirty="0">
                <a:solidFill>
                  <a:schemeClr val="bg1"/>
                </a:solidFill>
                <a:latin typeface="+mj-lt"/>
              </a:rPr>
              <a:t>R  149 </a:t>
            </a:r>
            <a:br>
              <a:rPr lang="en-AU" sz="1600" dirty="0">
                <a:solidFill>
                  <a:schemeClr val="bg1"/>
                </a:solidFill>
                <a:latin typeface="+mj-lt"/>
              </a:rPr>
            </a:br>
            <a:r>
              <a:rPr lang="en-AU" sz="1600" dirty="0">
                <a:solidFill>
                  <a:schemeClr val="bg1"/>
                </a:solidFill>
                <a:latin typeface="+mj-lt"/>
              </a:rPr>
              <a:t>G  200</a:t>
            </a:r>
            <a:br>
              <a:rPr lang="en-AU" sz="1600" dirty="0">
                <a:solidFill>
                  <a:schemeClr val="bg1"/>
                </a:solidFill>
                <a:latin typeface="+mj-lt"/>
              </a:rPr>
            </a:br>
            <a:r>
              <a:rPr lang="en-AU" sz="1600" dirty="0">
                <a:solidFill>
                  <a:schemeClr val="bg1"/>
                </a:solidFill>
                <a:latin typeface="+mj-lt"/>
              </a:rPr>
              <a:t>B  193</a:t>
            </a:r>
          </a:p>
        </p:txBody>
      </p:sp>
      <p:sp>
        <p:nvSpPr>
          <p:cNvPr id="10" name="Rectangle 20">
            <a:extLst>
              <a:ext uri="{FF2B5EF4-FFF2-40B4-BE49-F238E27FC236}">
                <a16:creationId xmlns:a16="http://schemas.microsoft.com/office/drawing/2014/main" id="{77C93802-1B9C-4345-A44B-0EEA12249E90}"/>
              </a:ext>
            </a:extLst>
          </p:cNvPr>
          <p:cNvSpPr/>
          <p:nvPr/>
        </p:nvSpPr>
        <p:spPr>
          <a:xfrm>
            <a:off x="2972359" y="4725001"/>
            <a:ext cx="1071570" cy="1071570"/>
          </a:xfrm>
          <a:prstGeom prst="rect">
            <a:avLst/>
          </a:prstGeom>
          <a:solidFill>
            <a:srgbClr val="5C8B85"/>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r>
              <a:rPr lang="en-AU" sz="1600" dirty="0">
                <a:solidFill>
                  <a:schemeClr val="bg1"/>
                </a:solidFill>
                <a:latin typeface="+mj-lt"/>
              </a:rPr>
              <a:t>R  92  </a:t>
            </a:r>
            <a:br>
              <a:rPr lang="en-AU" sz="1600" dirty="0">
                <a:solidFill>
                  <a:schemeClr val="bg1"/>
                </a:solidFill>
                <a:latin typeface="+mj-lt"/>
              </a:rPr>
            </a:br>
            <a:r>
              <a:rPr lang="en-AU" sz="1600" dirty="0">
                <a:solidFill>
                  <a:schemeClr val="bg1"/>
                </a:solidFill>
                <a:latin typeface="+mj-lt"/>
              </a:rPr>
              <a:t>G  139</a:t>
            </a:r>
            <a:br>
              <a:rPr lang="en-AU" sz="1600" dirty="0">
                <a:solidFill>
                  <a:schemeClr val="bg1"/>
                </a:solidFill>
                <a:latin typeface="+mj-lt"/>
              </a:rPr>
            </a:br>
            <a:r>
              <a:rPr lang="en-AU" sz="1600" dirty="0">
                <a:solidFill>
                  <a:schemeClr val="bg1"/>
                </a:solidFill>
                <a:latin typeface="+mj-lt"/>
              </a:rPr>
              <a:t>B  133</a:t>
            </a:r>
          </a:p>
        </p:txBody>
      </p:sp>
      <p:sp>
        <p:nvSpPr>
          <p:cNvPr id="11" name="Content Placeholder 4">
            <a:extLst>
              <a:ext uri="{FF2B5EF4-FFF2-40B4-BE49-F238E27FC236}">
                <a16:creationId xmlns:a16="http://schemas.microsoft.com/office/drawing/2014/main" id="{B6AAD868-9097-4F74-9DEC-2323B7D64295}"/>
              </a:ext>
            </a:extLst>
          </p:cNvPr>
          <p:cNvSpPr txBox="1">
            <a:spLocks/>
          </p:cNvSpPr>
          <p:nvPr/>
        </p:nvSpPr>
        <p:spPr>
          <a:xfrm>
            <a:off x="4309294" y="3280218"/>
            <a:ext cx="4782288" cy="1742529"/>
          </a:xfrm>
          <a:prstGeom prst="rect">
            <a:avLst/>
          </a:prstGeom>
        </p:spPr>
        <p:txBody>
          <a:bodyPr vert="horz" lIns="0" tIns="0" rIns="0" bIns="0" rtlCol="0">
            <a:normAutofit/>
          </a:bodyPr>
          <a:lstStyle>
            <a:lvl1pPr marL="0" marR="0" indent="0" algn="l" defTabSz="914400" rtl="0" eaLnBrk="1" fontAlgn="auto" latinLnBrk="0" hangingPunct="1">
              <a:lnSpc>
                <a:spcPct val="100000"/>
              </a:lnSpc>
              <a:spcBef>
                <a:spcPts val="900"/>
              </a:spcBef>
              <a:spcAft>
                <a:spcPts val="300"/>
              </a:spcAft>
              <a:buClr>
                <a:prstClr val="black"/>
              </a:buClr>
              <a:buSzTx/>
              <a:buFont typeface="Arial" pitchFamily="34" charset="0"/>
              <a:buNone/>
              <a:tabLst/>
              <a:defRPr sz="1600" b="1" kern="1200" cap="all" spc="200"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kern="1200">
                <a:solidFill>
                  <a:schemeClr val="accent2"/>
                </a:solidFill>
                <a:latin typeface="+mn-lt"/>
                <a:ea typeface="+mn-ea"/>
                <a:cs typeface="+mn-cs"/>
              </a:defRPr>
            </a:lvl2pPr>
            <a:lvl3pPr marL="27000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40000" marR="0" indent="-27000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10000" marR="0" indent="-270000"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buNone/>
            </a:pPr>
            <a:r>
              <a:rPr lang="en-AU" sz="1200" dirty="0"/>
              <a:t>In addition, there are supplementary/secondary colours to use for infographics and power-point documents aiming at underline important details. Selected colours are clear and they fit with Morrow Sodali's shades.</a:t>
            </a:r>
          </a:p>
        </p:txBody>
      </p:sp>
      <p:sp>
        <p:nvSpPr>
          <p:cNvPr id="12" name="Rectangle 7">
            <a:extLst>
              <a:ext uri="{FF2B5EF4-FFF2-40B4-BE49-F238E27FC236}">
                <a16:creationId xmlns:a16="http://schemas.microsoft.com/office/drawing/2014/main" id="{180F0018-9DC3-4BE3-A964-5048EA814312}"/>
              </a:ext>
            </a:extLst>
          </p:cNvPr>
          <p:cNvSpPr/>
          <p:nvPr/>
        </p:nvSpPr>
        <p:spPr>
          <a:xfrm>
            <a:off x="1735347" y="2796854"/>
            <a:ext cx="1071570" cy="10715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dirty="0">
                <a:solidFill>
                  <a:schemeClr val="tx1"/>
                </a:solidFill>
                <a:latin typeface="+mj-lt"/>
              </a:rPr>
              <a:t>R  229</a:t>
            </a:r>
            <a:br>
              <a:rPr lang="en-AU" sz="1600" dirty="0">
                <a:solidFill>
                  <a:schemeClr val="tx1"/>
                </a:solidFill>
                <a:latin typeface="+mj-lt"/>
              </a:rPr>
            </a:br>
            <a:r>
              <a:rPr lang="en-AU" sz="1600" dirty="0">
                <a:solidFill>
                  <a:schemeClr val="tx1"/>
                </a:solidFill>
                <a:latin typeface="+mj-lt"/>
              </a:rPr>
              <a:t>G  229</a:t>
            </a:r>
            <a:br>
              <a:rPr lang="en-AU" sz="1600" dirty="0">
                <a:solidFill>
                  <a:schemeClr val="tx1"/>
                </a:solidFill>
                <a:latin typeface="+mj-lt"/>
              </a:rPr>
            </a:br>
            <a:r>
              <a:rPr lang="en-AU" sz="1600" dirty="0">
                <a:solidFill>
                  <a:schemeClr val="tx1"/>
                </a:solidFill>
                <a:latin typeface="+mj-lt"/>
              </a:rPr>
              <a:t>B  229</a:t>
            </a:r>
          </a:p>
        </p:txBody>
      </p:sp>
      <p:sp>
        <p:nvSpPr>
          <p:cNvPr id="13" name="Rectangle 7">
            <a:extLst>
              <a:ext uri="{FF2B5EF4-FFF2-40B4-BE49-F238E27FC236}">
                <a16:creationId xmlns:a16="http://schemas.microsoft.com/office/drawing/2014/main" id="{E078B0E5-945F-432E-9DF9-5082C3F96BC6}"/>
              </a:ext>
            </a:extLst>
          </p:cNvPr>
          <p:cNvSpPr/>
          <p:nvPr/>
        </p:nvSpPr>
        <p:spPr>
          <a:xfrm>
            <a:off x="1735347" y="4725001"/>
            <a:ext cx="1071570" cy="10715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a:solidFill>
                  <a:schemeClr val="tx1"/>
                </a:solidFill>
                <a:latin typeface="+mj-lt"/>
              </a:rPr>
              <a:t>R  191</a:t>
            </a:r>
            <a:br>
              <a:rPr lang="en-AU" sz="1600">
                <a:solidFill>
                  <a:schemeClr val="tx1"/>
                </a:solidFill>
                <a:latin typeface="+mj-lt"/>
              </a:rPr>
            </a:br>
            <a:r>
              <a:rPr lang="en-AU" sz="1600">
                <a:solidFill>
                  <a:schemeClr val="tx1"/>
                </a:solidFill>
                <a:latin typeface="+mj-lt"/>
              </a:rPr>
              <a:t>G  191</a:t>
            </a:r>
            <a:br>
              <a:rPr lang="en-AU" sz="1600">
                <a:solidFill>
                  <a:schemeClr val="tx1"/>
                </a:solidFill>
                <a:latin typeface="+mj-lt"/>
              </a:rPr>
            </a:br>
            <a:r>
              <a:rPr lang="en-AU" sz="1600">
                <a:solidFill>
                  <a:schemeClr val="tx1"/>
                </a:solidFill>
                <a:latin typeface="+mj-lt"/>
              </a:rPr>
              <a:t>B  191</a:t>
            </a:r>
          </a:p>
        </p:txBody>
      </p:sp>
      <p:sp>
        <p:nvSpPr>
          <p:cNvPr id="14" name="Rectangle 18">
            <a:extLst>
              <a:ext uri="{FF2B5EF4-FFF2-40B4-BE49-F238E27FC236}">
                <a16:creationId xmlns:a16="http://schemas.microsoft.com/office/drawing/2014/main" id="{95FF657D-72CD-423B-B16A-55B2708FF2FF}"/>
              </a:ext>
            </a:extLst>
          </p:cNvPr>
          <p:cNvSpPr/>
          <p:nvPr/>
        </p:nvSpPr>
        <p:spPr>
          <a:xfrm>
            <a:off x="6683395" y="4725001"/>
            <a:ext cx="1071570" cy="1071570"/>
          </a:xfrm>
          <a:prstGeom prst="rect">
            <a:avLst/>
          </a:prstGeom>
          <a:solidFill>
            <a:srgbClr val="7FA8EB"/>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r>
              <a:rPr lang="en-AU" sz="1600" dirty="0">
                <a:latin typeface="+mj-lt"/>
              </a:rPr>
              <a:t>R  127  </a:t>
            </a:r>
            <a:br>
              <a:rPr lang="en-AU" sz="1600" dirty="0">
                <a:latin typeface="+mj-lt"/>
              </a:rPr>
            </a:br>
            <a:r>
              <a:rPr lang="en-AU" sz="1600" dirty="0">
                <a:latin typeface="+mj-lt"/>
              </a:rPr>
              <a:t>G  168</a:t>
            </a:r>
            <a:br>
              <a:rPr lang="en-AU" sz="1600" dirty="0">
                <a:latin typeface="+mj-lt"/>
              </a:rPr>
            </a:br>
            <a:r>
              <a:rPr lang="en-AU" sz="1600" dirty="0">
                <a:latin typeface="+mj-lt"/>
              </a:rPr>
              <a:t>B  235</a:t>
            </a:r>
          </a:p>
        </p:txBody>
      </p:sp>
      <p:sp>
        <p:nvSpPr>
          <p:cNvPr id="16" name="Rectangle 7">
            <a:extLst>
              <a:ext uri="{FF2B5EF4-FFF2-40B4-BE49-F238E27FC236}">
                <a16:creationId xmlns:a16="http://schemas.microsoft.com/office/drawing/2014/main" id="{78BA98C3-3029-A449-8FDF-4E082B4EE1DC}"/>
              </a:ext>
            </a:extLst>
          </p:cNvPr>
          <p:cNvSpPr/>
          <p:nvPr/>
        </p:nvSpPr>
        <p:spPr>
          <a:xfrm>
            <a:off x="498335" y="4725001"/>
            <a:ext cx="1071570" cy="107157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36000" rtlCol="0" anchor="ctr"/>
          <a:lstStyle/>
          <a:p>
            <a:r>
              <a:rPr lang="en-AU" sz="1600">
                <a:solidFill>
                  <a:schemeClr val="bg1"/>
                </a:solidFill>
                <a:latin typeface="+mj-lt"/>
              </a:rPr>
              <a:t>R  102</a:t>
            </a:r>
            <a:br>
              <a:rPr lang="en-AU" sz="1600">
                <a:solidFill>
                  <a:schemeClr val="bg1"/>
                </a:solidFill>
                <a:latin typeface="+mj-lt"/>
              </a:rPr>
            </a:br>
            <a:r>
              <a:rPr lang="en-AU" sz="1600">
                <a:solidFill>
                  <a:schemeClr val="bg1"/>
                </a:solidFill>
                <a:latin typeface="+mj-lt"/>
              </a:rPr>
              <a:t>G  102</a:t>
            </a:r>
            <a:br>
              <a:rPr lang="en-AU" sz="1600">
                <a:solidFill>
                  <a:schemeClr val="bg1"/>
                </a:solidFill>
                <a:latin typeface="+mj-lt"/>
              </a:rPr>
            </a:br>
            <a:r>
              <a:rPr lang="en-AU" sz="1600">
                <a:solidFill>
                  <a:schemeClr val="bg1"/>
                </a:solidFill>
                <a:latin typeface="+mj-lt"/>
              </a:rPr>
              <a:t>B  102</a:t>
            </a:r>
          </a:p>
        </p:txBody>
      </p:sp>
    </p:spTree>
    <p:extLst>
      <p:ext uri="{BB962C8B-B14F-4D97-AF65-F5344CB8AC3E}">
        <p14:creationId xmlns:p14="http://schemas.microsoft.com/office/powerpoint/2010/main" val="72989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7AA6F-AC9B-4DB8-B545-0DCC5E96BDD3}"/>
              </a:ext>
            </a:extLst>
          </p:cNvPr>
          <p:cNvSpPr>
            <a:spLocks noGrp="1"/>
          </p:cNvSpPr>
          <p:nvPr>
            <p:ph type="title"/>
          </p:nvPr>
        </p:nvSpPr>
        <p:spPr/>
        <p:txBody>
          <a:bodyPr/>
          <a:lstStyle/>
          <a:p>
            <a:r>
              <a:rPr lang="en-AU" dirty="0"/>
              <a:t>SUPPLEMENTARY TABLE SLIDE</a:t>
            </a:r>
          </a:p>
        </p:txBody>
      </p:sp>
      <p:sp>
        <p:nvSpPr>
          <p:cNvPr id="3" name="Content Placeholder 7">
            <a:extLst>
              <a:ext uri="{FF2B5EF4-FFF2-40B4-BE49-F238E27FC236}">
                <a16:creationId xmlns:a16="http://schemas.microsoft.com/office/drawing/2014/main" id="{CC2F212C-F180-429A-BBB2-D384092BB650}"/>
              </a:ext>
            </a:extLst>
          </p:cNvPr>
          <p:cNvSpPr txBox="1">
            <a:spLocks/>
          </p:cNvSpPr>
          <p:nvPr/>
        </p:nvSpPr>
        <p:spPr>
          <a:xfrm>
            <a:off x="586120" y="1376362"/>
            <a:ext cx="11040000" cy="4716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400" dirty="0"/>
              <a:t>Custom table designs cannot be created in PPT or saved into the master setup (the selection shown in ‘New Slide’ or ‘Layout’ menus). </a:t>
            </a:r>
          </a:p>
          <a:p>
            <a:r>
              <a:rPr lang="en-AU" sz="1400" dirty="0"/>
              <a:t>We have formatted tables below that can be copied and pasted as needed.  Click on the outer edge of a table below and Ctrl + C to copy.  Then click on the outer edge of the content placeholder where you want to paste the table and Ctrl + V to paste.</a:t>
            </a:r>
          </a:p>
          <a:p>
            <a:r>
              <a:rPr lang="en-US" sz="1400" dirty="0"/>
              <a:t>Be careful when deleting this instructional text that you do not delete the table slide as you may need it when compiling your presentation.</a:t>
            </a:r>
          </a:p>
        </p:txBody>
      </p:sp>
      <p:graphicFrame>
        <p:nvGraphicFramePr>
          <p:cNvPr id="4" name="Tabella 4">
            <a:extLst>
              <a:ext uri="{FF2B5EF4-FFF2-40B4-BE49-F238E27FC236}">
                <a16:creationId xmlns:a16="http://schemas.microsoft.com/office/drawing/2014/main" id="{2A603AA7-BBF3-4479-8502-43145E3A7396}"/>
              </a:ext>
            </a:extLst>
          </p:cNvPr>
          <p:cNvGraphicFramePr>
            <a:graphicFrameLocks noGrp="1"/>
          </p:cNvGraphicFramePr>
          <p:nvPr>
            <p:extLst>
              <p:ext uri="{D42A27DB-BD31-4B8C-83A1-F6EECF244321}">
                <p14:modId xmlns:p14="http://schemas.microsoft.com/office/powerpoint/2010/main" val="356380144"/>
              </p:ext>
            </p:extLst>
          </p:nvPr>
        </p:nvGraphicFramePr>
        <p:xfrm>
          <a:off x="914400" y="3428996"/>
          <a:ext cx="9334695" cy="2188845"/>
        </p:xfrm>
        <a:graphic>
          <a:graphicData uri="http://schemas.openxmlformats.org/drawingml/2006/table">
            <a:tbl>
              <a:tblPr firstRow="1" bandRow="1">
                <a:tableStyleId>{5202B0CA-FC54-4496-8BCA-5EF66A818D29}</a:tableStyleId>
              </a:tblPr>
              <a:tblGrid>
                <a:gridCol w="2450623">
                  <a:extLst>
                    <a:ext uri="{9D8B030D-6E8A-4147-A177-3AD203B41FA5}">
                      <a16:colId xmlns:a16="http://schemas.microsoft.com/office/drawing/2014/main" val="20000"/>
                    </a:ext>
                  </a:extLst>
                </a:gridCol>
                <a:gridCol w="2770075">
                  <a:extLst>
                    <a:ext uri="{9D8B030D-6E8A-4147-A177-3AD203B41FA5}">
                      <a16:colId xmlns:a16="http://schemas.microsoft.com/office/drawing/2014/main" val="20001"/>
                    </a:ext>
                  </a:extLst>
                </a:gridCol>
                <a:gridCol w="2311514">
                  <a:extLst>
                    <a:ext uri="{9D8B030D-6E8A-4147-A177-3AD203B41FA5}">
                      <a16:colId xmlns:a16="http://schemas.microsoft.com/office/drawing/2014/main" val="20002"/>
                    </a:ext>
                  </a:extLst>
                </a:gridCol>
                <a:gridCol w="1802483">
                  <a:extLst>
                    <a:ext uri="{9D8B030D-6E8A-4147-A177-3AD203B41FA5}">
                      <a16:colId xmlns:a16="http://schemas.microsoft.com/office/drawing/2014/main" val="20003"/>
                    </a:ext>
                  </a:extLst>
                </a:gridCol>
              </a:tblGrid>
              <a:tr h="360045">
                <a:tc>
                  <a:txBody>
                    <a:bodyPr/>
                    <a:lstStyle/>
                    <a:p>
                      <a:pPr marL="0" algn="l"/>
                      <a:r>
                        <a:rPr lang="it-IT" sz="1200" b="1" i="0" kern="1200" cap="all" spc="0" dirty="0">
                          <a:latin typeface="+mj-lt"/>
                        </a:rPr>
                        <a:t>Lorem ipsum</a:t>
                      </a: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tx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i="0" kern="1200" cap="all" spc="0" dirty="0">
                          <a:latin typeface="+mj-lt"/>
                        </a:rPr>
                        <a:t>DOLOR SIT AMET</a:t>
                      </a:r>
                      <a:endParaRPr lang="it-IT" sz="1200" b="1" i="0" kern="1200" spc="0" dirty="0">
                        <a:latin typeface="+mj-lt"/>
                      </a:endParaRP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tx2"/>
                    </a:solidFill>
                  </a:tcPr>
                </a:tc>
                <a:tc>
                  <a:txBody>
                    <a:bodyPr/>
                    <a:lstStyle/>
                    <a:p>
                      <a:pPr marL="0" algn="l"/>
                      <a:r>
                        <a:rPr lang="it-IT" sz="1200" b="1" i="0" kern="1200" cap="all" spc="0" dirty="0">
                          <a:latin typeface="+mj-lt"/>
                        </a:rPr>
                        <a:t>ADISCIPLING ELIT</a:t>
                      </a:r>
                      <a:endParaRPr lang="it-IT" sz="1200" b="1" i="0" kern="1200" spc="0" dirty="0">
                        <a:latin typeface="+mj-lt"/>
                      </a:endParaRP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tx2"/>
                    </a:solidFill>
                  </a:tcPr>
                </a:tc>
                <a:tc>
                  <a:txBody>
                    <a:bodyPr/>
                    <a:lstStyle/>
                    <a:p>
                      <a:pPr marL="0" algn="r"/>
                      <a:r>
                        <a:rPr lang="it-IT" sz="1200" b="1" i="0" kern="1200" cap="all" spc="0" dirty="0">
                          <a:solidFill>
                            <a:schemeClr val="bg1"/>
                          </a:solidFill>
                          <a:latin typeface="+mj-lt"/>
                        </a:rPr>
                        <a:t>TOTAL</a:t>
                      </a:r>
                      <a:endParaRPr lang="it-IT" sz="1200" b="1" i="0" kern="1200" spc="0" dirty="0">
                        <a:solidFill>
                          <a:schemeClr val="bg1"/>
                        </a:solidFill>
                        <a:latin typeface="+mj-lt"/>
                      </a:endParaRPr>
                    </a:p>
                  </a:txBody>
                  <a:tcPr anchor="ctr">
                    <a:lnL w="3175" cap="flat" cmpd="sng" algn="ctr">
                      <a:solidFill>
                        <a:srgbClr val="FFFFFF">
                          <a:lumMod val="75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443972">
                <a:tc>
                  <a:txBody>
                    <a:bodyPr/>
                    <a:lstStyle/>
                    <a:p>
                      <a:pPr marL="0" indent="0" algn="l">
                        <a:buFont typeface="Arial" panose="020B0604020202020204" pitchFamily="34" charset="0"/>
                        <a:buNone/>
                      </a:pPr>
                      <a:r>
                        <a:rPr lang="it-IT" sz="1200" b="0" i="0" kern="1200" spc="0" dirty="0">
                          <a:solidFill>
                            <a:schemeClr val="tx1"/>
                          </a:solidFill>
                          <a:latin typeface="+mn-lt"/>
                        </a:rPr>
                        <a:t>Lorem</a:t>
                      </a:r>
                      <a:r>
                        <a:rPr lang="it-IT" sz="1200" b="0" i="0" kern="1200" spc="0" baseline="0" dirty="0">
                          <a:solidFill>
                            <a:schemeClr val="tx1"/>
                          </a:solidFill>
                          <a:latin typeface="+mn-lt"/>
                        </a:rPr>
                        <a:t> ipsum dolor sit amet</a:t>
                      </a:r>
                      <a:endParaRPr lang="it-IT" sz="1200" b="0" i="0" kern="1200" spc="0" dirty="0">
                        <a:solidFill>
                          <a:schemeClr val="tx1"/>
                        </a:solidFill>
                        <a:latin typeface="+mn-lt"/>
                      </a:endParaRP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71450" indent="-171450" algn="l">
                        <a:buClrTx/>
                        <a:buFont typeface="Arial" panose="020B0604020202020204" pitchFamily="34" charset="0"/>
                        <a:buChar char="•"/>
                      </a:pPr>
                      <a:r>
                        <a:rPr lang="it-IT" sz="1200">
                          <a:solidFill>
                            <a:schemeClr val="tx1"/>
                          </a:solidFill>
                          <a:latin typeface="+mn-lt"/>
                          <a:cs typeface="Times New Roman"/>
                        </a:rPr>
                        <a:t>Cras gravida sollicitudin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a:solidFill>
                            <a:schemeClr val="tx1"/>
                          </a:solidFill>
                          <a:latin typeface="+mn-lt"/>
                          <a:cs typeface="Times New Roman"/>
                        </a:rPr>
                        <a:t>Cras gravida sollicitudin</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l"/>
                      <a:r>
                        <a:rPr lang="it-IT" sz="1400" b="1" i="0" kern="1200" spc="0" dirty="0">
                          <a:solidFill>
                            <a:schemeClr val="accent5"/>
                          </a:solidFill>
                          <a:latin typeface="+mn-lt"/>
                        </a:rPr>
                        <a:t>+11,2%</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r"/>
                      <a:r>
                        <a:rPr lang="it-IT" sz="1400" b="1" i="0" kern="1200" spc="0" dirty="0">
                          <a:solidFill>
                            <a:srgbClr val="7ABAB1"/>
                          </a:solidFill>
                          <a:latin typeface="+mj-lt"/>
                        </a:rPr>
                        <a:t>1.273.843</a:t>
                      </a:r>
                    </a:p>
                  </a:txBody>
                  <a:tcPr anchor="ctr">
                    <a:lnL w="3175" cap="flat" cmpd="sng" algn="ctr">
                      <a:solidFill>
                        <a:srgbClr val="FFFFFF">
                          <a:lumMod val="75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43972">
                <a:tc>
                  <a:txBody>
                    <a:bodyPr/>
                    <a:lstStyle/>
                    <a:p>
                      <a:pPr algn="l"/>
                      <a:r>
                        <a:rPr lang="it-IT" sz="1200" b="0" i="0" kern="1200" spc="0" dirty="0">
                          <a:solidFill>
                            <a:schemeClr val="tx1"/>
                          </a:solidFill>
                          <a:latin typeface="+mn-lt"/>
                        </a:rPr>
                        <a:t>Lorem</a:t>
                      </a:r>
                      <a:r>
                        <a:rPr lang="it-IT" sz="1200" b="0" i="0" kern="1200" spc="0" baseline="0" dirty="0">
                          <a:solidFill>
                            <a:schemeClr val="tx1"/>
                          </a:solidFill>
                          <a:latin typeface="+mn-lt"/>
                        </a:rPr>
                        <a:t> ipsum dolor sit amet</a:t>
                      </a:r>
                      <a:endParaRPr lang="it-IT" sz="1200" b="0" i="0" kern="1200" spc="0" dirty="0">
                        <a:solidFill>
                          <a:schemeClr val="tx1"/>
                        </a:solidFill>
                        <a:latin typeface="+mn-lt"/>
                      </a:endParaRP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71450" indent="-171450" algn="l">
                        <a:buClrTx/>
                        <a:buFont typeface="Arial" panose="020B0604020202020204" pitchFamily="34" charset="0"/>
                        <a:buChar char="•"/>
                      </a:pPr>
                      <a:r>
                        <a:rPr lang="it-IT" sz="1200" dirty="0">
                          <a:solidFill>
                            <a:schemeClr val="tx1"/>
                          </a:solidFill>
                          <a:latin typeface="+mn-lt"/>
                          <a:cs typeface="Times New Roman"/>
                        </a:rPr>
                        <a:t>Cras gravida sollicitudin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dirty="0">
                          <a:solidFill>
                            <a:schemeClr val="tx1"/>
                          </a:solidFill>
                          <a:latin typeface="+mn-lt"/>
                          <a:cs typeface="Times New Roman"/>
                        </a:rPr>
                        <a:t>Cras gravida sollicitudin</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l"/>
                      <a:r>
                        <a:rPr lang="it-IT" sz="1400" b="1" i="0" kern="1200" spc="0">
                          <a:solidFill>
                            <a:schemeClr val="accent5"/>
                          </a:solidFill>
                          <a:latin typeface="+mn-lt"/>
                        </a:rPr>
                        <a:t>+3,1%</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r"/>
                      <a:r>
                        <a:rPr lang="it-IT" sz="1400" b="1" i="0" kern="1200" spc="0" dirty="0">
                          <a:solidFill>
                            <a:srgbClr val="7ABAB1"/>
                          </a:solidFill>
                          <a:latin typeface="+mj-lt"/>
                        </a:rPr>
                        <a:t>1,37</a:t>
                      </a:r>
                    </a:p>
                  </a:txBody>
                  <a:tcPr anchor="ctr">
                    <a:lnL w="3175" cap="flat" cmpd="sng" algn="ctr">
                      <a:solidFill>
                        <a:srgbClr val="FFFFFF">
                          <a:lumMod val="75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3972">
                <a:tc>
                  <a:txBody>
                    <a:bodyPr/>
                    <a:lstStyle/>
                    <a:p>
                      <a:pPr algn="l"/>
                      <a:r>
                        <a:rPr lang="it-IT" sz="1200" b="0" i="0" kern="1200" spc="0" dirty="0">
                          <a:solidFill>
                            <a:schemeClr val="tx1"/>
                          </a:solidFill>
                          <a:latin typeface="+mn-lt"/>
                        </a:rPr>
                        <a:t>Lorem</a:t>
                      </a:r>
                      <a:r>
                        <a:rPr lang="it-IT" sz="1200" b="0" i="0" kern="1200" spc="0" baseline="0" dirty="0">
                          <a:solidFill>
                            <a:schemeClr val="tx1"/>
                          </a:solidFill>
                          <a:latin typeface="+mn-lt"/>
                        </a:rPr>
                        <a:t> ipsum dolor sit amet</a:t>
                      </a:r>
                      <a:endParaRPr lang="it-IT" sz="1200" b="0" i="0" kern="1200" spc="0" dirty="0">
                        <a:solidFill>
                          <a:schemeClr val="tx1"/>
                        </a:solidFill>
                        <a:latin typeface="+mn-lt"/>
                      </a:endParaRP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71450" indent="-171450" algn="l">
                        <a:buClrTx/>
                        <a:buFont typeface="Arial" panose="020B0604020202020204" pitchFamily="34" charset="0"/>
                        <a:buChar char="•"/>
                      </a:pPr>
                      <a:r>
                        <a:rPr lang="it-IT" sz="1200">
                          <a:solidFill>
                            <a:schemeClr val="tx1"/>
                          </a:solidFill>
                          <a:latin typeface="+mn-lt"/>
                          <a:cs typeface="Times New Roman"/>
                        </a:rPr>
                        <a:t>Cras gravida sollicitudin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a:solidFill>
                            <a:schemeClr val="tx1"/>
                          </a:solidFill>
                          <a:latin typeface="+mn-lt"/>
                          <a:cs typeface="Times New Roman"/>
                        </a:rPr>
                        <a:t>Cras gravida sollicitudin</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l"/>
                      <a:r>
                        <a:rPr lang="it-IT" sz="1400" b="1" i="0" kern="1200" spc="0">
                          <a:solidFill>
                            <a:schemeClr val="accent5"/>
                          </a:solidFill>
                          <a:latin typeface="+mn-lt"/>
                        </a:rPr>
                        <a:t>+4%</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r"/>
                      <a:r>
                        <a:rPr lang="it-IT" sz="1400" b="1" i="0" kern="1200" spc="0" dirty="0">
                          <a:solidFill>
                            <a:srgbClr val="7ABAB1"/>
                          </a:solidFill>
                          <a:latin typeface="+mj-lt"/>
                        </a:rPr>
                        <a:t>1.987</a:t>
                      </a:r>
                    </a:p>
                  </a:txBody>
                  <a:tcPr anchor="ctr">
                    <a:lnL w="3175" cap="flat" cmpd="sng" algn="ctr">
                      <a:solidFill>
                        <a:srgbClr val="FFFFFF">
                          <a:lumMod val="75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43972">
                <a:tc>
                  <a:txBody>
                    <a:bodyPr/>
                    <a:lstStyle/>
                    <a:p>
                      <a:pPr algn="l"/>
                      <a:r>
                        <a:rPr lang="it-IT" sz="1200" b="0" i="0" kern="1200" spc="0" dirty="0">
                          <a:solidFill>
                            <a:schemeClr val="tx1"/>
                          </a:solidFill>
                          <a:latin typeface="+mn-lt"/>
                        </a:rPr>
                        <a:t>Lorem</a:t>
                      </a:r>
                      <a:r>
                        <a:rPr lang="it-IT" sz="1200" b="0" i="0" kern="1200" spc="0" baseline="0" dirty="0">
                          <a:solidFill>
                            <a:schemeClr val="tx1"/>
                          </a:solidFill>
                          <a:latin typeface="+mn-lt"/>
                        </a:rPr>
                        <a:t> ipsum dolor sit amet</a:t>
                      </a:r>
                      <a:endParaRPr lang="it-IT" sz="1200" b="0" i="0" kern="1200" spc="0" dirty="0">
                        <a:solidFill>
                          <a:schemeClr val="tx1"/>
                        </a:solidFill>
                        <a:latin typeface="+mn-lt"/>
                      </a:endParaRP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71450" indent="-171450" algn="l">
                        <a:buClrTx/>
                        <a:buFont typeface="Arial" panose="020B0604020202020204" pitchFamily="34" charset="0"/>
                        <a:buChar char="•"/>
                      </a:pPr>
                      <a:r>
                        <a:rPr lang="it-IT" sz="1200">
                          <a:solidFill>
                            <a:schemeClr val="tx1"/>
                          </a:solidFill>
                          <a:latin typeface="+mn-lt"/>
                          <a:cs typeface="Times New Roman"/>
                        </a:rPr>
                        <a:t>Cras gravida sollicitudin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a:solidFill>
                            <a:schemeClr val="tx1"/>
                          </a:solidFill>
                          <a:latin typeface="+mn-lt"/>
                          <a:cs typeface="Times New Roman"/>
                        </a:rPr>
                        <a:t>Cras gravida sollicitudin</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l"/>
                      <a:r>
                        <a:rPr lang="it-IT" sz="1400" b="1" i="0" kern="1200" spc="0">
                          <a:solidFill>
                            <a:schemeClr val="accent5"/>
                          </a:solidFill>
                          <a:latin typeface="+mn-lt"/>
                        </a:rPr>
                        <a:t>+6,2%</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algn="r"/>
                      <a:r>
                        <a:rPr lang="it-IT" sz="1400" b="1" i="0" kern="1200" spc="0" dirty="0">
                          <a:solidFill>
                            <a:srgbClr val="7ABAB1"/>
                          </a:solidFill>
                          <a:latin typeface="+mj-lt"/>
                        </a:rPr>
                        <a:t>447</a:t>
                      </a:r>
                    </a:p>
                  </a:txBody>
                  <a:tcPr anchor="ctr">
                    <a:lnL w="3175" cap="flat" cmpd="sng" algn="ctr">
                      <a:solidFill>
                        <a:srgbClr val="FFFFFF">
                          <a:lumMod val="75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81936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563F9FB-9062-4588-A02E-1D732B09B6B3}"/>
              </a:ext>
            </a:extLst>
          </p:cNvPr>
          <p:cNvSpPr>
            <a:spLocks noGrp="1"/>
          </p:cNvSpPr>
          <p:nvPr>
            <p:ph type="body" sz="quarter" idx="10"/>
          </p:nvPr>
        </p:nvSpPr>
        <p:spPr/>
        <p:txBody>
          <a:bodyPr/>
          <a:lstStyle/>
          <a:p>
            <a:r>
              <a:rPr lang="en-AU" dirty="0"/>
              <a:t>SUB-HEADING</a:t>
            </a:r>
          </a:p>
        </p:txBody>
      </p:sp>
      <p:sp>
        <p:nvSpPr>
          <p:cNvPr id="2" name="Title 1">
            <a:extLst>
              <a:ext uri="{FF2B5EF4-FFF2-40B4-BE49-F238E27FC236}">
                <a16:creationId xmlns:a16="http://schemas.microsoft.com/office/drawing/2014/main" id="{D7959033-991F-4310-9F71-8761A1F7AB7F}"/>
              </a:ext>
            </a:extLst>
          </p:cNvPr>
          <p:cNvSpPr>
            <a:spLocks noGrp="1"/>
          </p:cNvSpPr>
          <p:nvPr>
            <p:ph type="title"/>
          </p:nvPr>
        </p:nvSpPr>
        <p:spPr/>
        <p:txBody>
          <a:bodyPr/>
          <a:lstStyle/>
          <a:p>
            <a:r>
              <a:rPr lang="en-AU" dirty="0"/>
              <a:t>TABLE CONTENT</a:t>
            </a:r>
          </a:p>
        </p:txBody>
      </p:sp>
      <p:graphicFrame>
        <p:nvGraphicFramePr>
          <p:cNvPr id="6" name="Tabella 4">
            <a:extLst>
              <a:ext uri="{FF2B5EF4-FFF2-40B4-BE49-F238E27FC236}">
                <a16:creationId xmlns:a16="http://schemas.microsoft.com/office/drawing/2014/main" id="{5B91EA4A-8DDB-443D-B512-E2CD7675E48F}"/>
              </a:ext>
            </a:extLst>
          </p:cNvPr>
          <p:cNvGraphicFramePr>
            <a:graphicFrameLocks noGrp="1"/>
          </p:cNvGraphicFramePr>
          <p:nvPr>
            <p:extLst>
              <p:ext uri="{D42A27DB-BD31-4B8C-83A1-F6EECF244321}">
                <p14:modId xmlns:p14="http://schemas.microsoft.com/office/powerpoint/2010/main" val="1438166321"/>
              </p:ext>
            </p:extLst>
          </p:nvPr>
        </p:nvGraphicFramePr>
        <p:xfrm>
          <a:off x="237523" y="2198683"/>
          <a:ext cx="11417818" cy="3392870"/>
        </p:xfrm>
        <a:graphic>
          <a:graphicData uri="http://schemas.openxmlformats.org/drawingml/2006/table">
            <a:tbl>
              <a:tblPr firstRow="1" bandRow="1">
                <a:tableStyleId>{5202B0CA-FC54-4496-8BCA-5EF66A818D29}</a:tableStyleId>
              </a:tblPr>
              <a:tblGrid>
                <a:gridCol w="3065929">
                  <a:extLst>
                    <a:ext uri="{9D8B030D-6E8A-4147-A177-3AD203B41FA5}">
                      <a16:colId xmlns:a16="http://schemas.microsoft.com/office/drawing/2014/main" val="20000"/>
                    </a:ext>
                  </a:extLst>
                </a:gridCol>
                <a:gridCol w="4793511">
                  <a:extLst>
                    <a:ext uri="{9D8B030D-6E8A-4147-A177-3AD203B41FA5}">
                      <a16:colId xmlns:a16="http://schemas.microsoft.com/office/drawing/2014/main" val="20001"/>
                    </a:ext>
                  </a:extLst>
                </a:gridCol>
                <a:gridCol w="3558378">
                  <a:extLst>
                    <a:ext uri="{9D8B030D-6E8A-4147-A177-3AD203B41FA5}">
                      <a16:colId xmlns:a16="http://schemas.microsoft.com/office/drawing/2014/main" val="20002"/>
                    </a:ext>
                  </a:extLst>
                </a:gridCol>
              </a:tblGrid>
              <a:tr h="331209">
                <a:tc>
                  <a:txBody>
                    <a:bodyPr/>
                    <a:lstStyle/>
                    <a:p>
                      <a:pPr marL="0" algn="l"/>
                      <a:endParaRPr lang="it-IT" sz="1400" b="1" i="0" kern="1200" cap="all" spc="150" dirty="0">
                        <a:solidFill>
                          <a:srgbClr val="747678"/>
                        </a:solidFill>
                        <a:latin typeface="Trebuchet MS"/>
                      </a:endParaRPr>
                    </a:p>
                  </a:txBody>
                  <a:tcPr anchor="b">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400" b="1" kern="1200" cap="none" spc="0" dirty="0">
                          <a:solidFill>
                            <a:schemeClr val="tx2"/>
                          </a:solidFill>
                          <a:latin typeface="+mj-lt"/>
                          <a:ea typeface="+mn-ea"/>
                          <a:cs typeface="Trebuchet MS"/>
                        </a:rPr>
                        <a:t>HOW WE CAN HELP</a:t>
                      </a:r>
                    </a:p>
                  </a:txBody>
                  <a:tcPr anchor="b">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400" b="1" kern="1200" cap="none" spc="0" dirty="0">
                          <a:solidFill>
                            <a:schemeClr val="tx2"/>
                          </a:solidFill>
                          <a:latin typeface="+mj-lt"/>
                          <a:ea typeface="+mn-ea"/>
                          <a:cs typeface="Trebuchet MS"/>
                        </a:rPr>
                        <a:t>WHY IT MATTERS</a:t>
                      </a:r>
                    </a:p>
                  </a:txBody>
                  <a:tcPr anchor="b">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noFill/>
                  </a:tcPr>
                </a:tc>
                <a:extLst>
                  <a:ext uri="{0D108BD9-81ED-4DB2-BD59-A6C34878D82A}">
                    <a16:rowId xmlns:a16="http://schemas.microsoft.com/office/drawing/2014/main" val="10000"/>
                  </a:ext>
                </a:extLst>
              </a:tr>
              <a:tr h="104700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400" b="1" kern="1200" cap="all" spc="0" dirty="0">
                          <a:solidFill>
                            <a:schemeClr val="tx2"/>
                          </a:solidFill>
                          <a:latin typeface="+mj-lt"/>
                          <a:ea typeface="+mn-ea"/>
                          <a:cs typeface="Trebuchet MS"/>
                        </a:rPr>
                        <a:t>Proxy advisor engagement</a:t>
                      </a: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80975" marR="0" lvl="0" indent="-180975" algn="l" defTabSz="914400" rtl="0" eaLnBrk="1" fontAlgn="auto" latinLnBrk="0" hangingPunct="1">
                        <a:lnSpc>
                          <a:spcPct val="110000"/>
                        </a:lnSpc>
                        <a:spcBef>
                          <a:spcPts val="0"/>
                        </a:spcBef>
                        <a:spcAft>
                          <a:spcPts val="0"/>
                        </a:spcAft>
                        <a:buClr>
                          <a:schemeClr val="tx1"/>
                        </a:buClr>
                        <a:buSzTx/>
                        <a:buFont typeface="Arial" panose="020B0604020202020204" pitchFamily="34" charset="0"/>
                        <a:buChar char="•"/>
                        <a:tabLst/>
                        <a:defRPr/>
                      </a:pPr>
                      <a:r>
                        <a:rPr lang="en-AU" sz="1200" kern="1200" dirty="0">
                          <a:solidFill>
                            <a:schemeClr val="tx1"/>
                          </a:solidFill>
                          <a:latin typeface="+mn-lt"/>
                          <a:ea typeface="+mn-ea"/>
                          <a:cs typeface="+mn-cs"/>
                        </a:rPr>
                        <a:t>Help identify any governance deficiencies before disclosures publication and shareholder voting. </a:t>
                      </a:r>
                    </a:p>
                    <a:p>
                      <a:pPr marL="180975" marR="0" lvl="0" indent="-180975" algn="l" defTabSz="914400" rtl="0" eaLnBrk="1" fontAlgn="auto" latinLnBrk="0" hangingPunct="1">
                        <a:lnSpc>
                          <a:spcPct val="110000"/>
                        </a:lnSpc>
                        <a:spcBef>
                          <a:spcPts val="0"/>
                        </a:spcBef>
                        <a:spcAft>
                          <a:spcPts val="0"/>
                        </a:spcAft>
                        <a:buClr>
                          <a:schemeClr val="tx1"/>
                        </a:buClr>
                        <a:buSzTx/>
                        <a:buFont typeface="Arial" panose="020B0604020202020204" pitchFamily="34" charset="0"/>
                        <a:buChar char="•"/>
                        <a:tabLst/>
                        <a:defRPr/>
                      </a:pPr>
                      <a:r>
                        <a:rPr lang="en-AU" sz="1200" kern="1200" dirty="0">
                          <a:solidFill>
                            <a:schemeClr val="tx1"/>
                          </a:solidFill>
                          <a:latin typeface="+mn-lt"/>
                          <a:ea typeface="+mn-ea"/>
                          <a:cs typeface="+mn-cs"/>
                        </a:rPr>
                        <a:t>Produce engagement plans, presentations and post-publication research and recommendations. </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110000"/>
                        </a:lnSpc>
                        <a:spcBef>
                          <a:spcPts val="0"/>
                        </a:spcBef>
                        <a:spcAft>
                          <a:spcPts val="0"/>
                        </a:spcAft>
                        <a:buClrTx/>
                        <a:buSzTx/>
                        <a:buFontTx/>
                        <a:buNone/>
                        <a:tabLst/>
                        <a:defRPr/>
                      </a:pPr>
                      <a:r>
                        <a:rPr lang="it-IT" sz="1200" kern="1200" dirty="0">
                          <a:solidFill>
                            <a:schemeClr val="tx1"/>
                          </a:solidFill>
                          <a:latin typeface="+mn-lt"/>
                          <a:ea typeface="Roboto Lt" pitchFamily="2" charset="0"/>
                          <a:cs typeface="+mn-cs"/>
                        </a:rPr>
                        <a:t>Proxy advisors base their analysis on their own guidelines and remain highly influential. It is important to </a:t>
                      </a:r>
                      <a:r>
                        <a:rPr lang="en-AU" sz="1200" kern="1200" dirty="0">
                          <a:solidFill>
                            <a:schemeClr val="tx1"/>
                          </a:solidFill>
                          <a:latin typeface="+mn-lt"/>
                          <a:ea typeface="Roboto Lt" pitchFamily="2" charset="0"/>
                          <a:cs typeface="+mn-cs"/>
                        </a:rPr>
                        <a:t>identify any disclosure gaps before publication and engagement with proxy advisors to achieve supportive voting recommendations. </a:t>
                      </a:r>
                      <a:endParaRPr lang="it-IT" sz="1200" kern="1200" dirty="0">
                        <a:solidFill>
                          <a:schemeClr val="tx1"/>
                        </a:solidFill>
                        <a:latin typeface="+mn-lt"/>
                        <a:ea typeface="Roboto Lt" pitchFamily="2" charset="0"/>
                        <a:cs typeface="+mn-cs"/>
                      </a:endParaRP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36333941"/>
                  </a:ext>
                </a:extLst>
              </a:tr>
              <a:tr h="10209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400" b="1" kern="1200" cap="all" spc="0" dirty="0">
                          <a:solidFill>
                            <a:schemeClr val="tx2"/>
                          </a:solidFill>
                          <a:latin typeface="+mj-lt"/>
                          <a:ea typeface="+mn-ea"/>
                          <a:cs typeface="Trebuchet MS"/>
                        </a:rPr>
                        <a:t>Shareholder Activism</a:t>
                      </a: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80975" indent="-180975" algn="l">
                        <a:lnSpc>
                          <a:spcPct val="110000"/>
                        </a:lnSpc>
                        <a:buClr>
                          <a:schemeClr val="tx1"/>
                        </a:buClr>
                        <a:buFont typeface="Arial" panose="020B0604020202020204" pitchFamily="34" charset="0"/>
                        <a:buChar char="•"/>
                      </a:pPr>
                      <a:r>
                        <a:rPr lang="en-AU" sz="1200" kern="1200" dirty="0">
                          <a:solidFill>
                            <a:schemeClr val="tx1"/>
                          </a:solidFill>
                          <a:latin typeface="+mn-lt"/>
                          <a:ea typeface="+mn-ea"/>
                          <a:cs typeface="+mn-cs"/>
                        </a:rPr>
                        <a:t>Assist</a:t>
                      </a:r>
                      <a:r>
                        <a:rPr lang="en-AU" sz="1200" kern="1200" baseline="0" dirty="0">
                          <a:solidFill>
                            <a:schemeClr val="tx1"/>
                          </a:solidFill>
                          <a:latin typeface="+mn-lt"/>
                          <a:ea typeface="+mn-ea"/>
                          <a:cs typeface="+mn-cs"/>
                        </a:rPr>
                        <a:t> </a:t>
                      </a:r>
                      <a:r>
                        <a:rPr lang="en-AU" sz="1200" kern="1200" dirty="0">
                          <a:solidFill>
                            <a:schemeClr val="tx1"/>
                          </a:solidFill>
                          <a:latin typeface="+mn-lt"/>
                          <a:ea typeface="+mn-ea"/>
                          <a:cs typeface="+mn-cs"/>
                        </a:rPr>
                        <a:t>you in responding to a shareholder meeting requisition</a:t>
                      </a:r>
                    </a:p>
                    <a:p>
                      <a:pPr marL="180975" indent="-180975" algn="l">
                        <a:lnSpc>
                          <a:spcPct val="110000"/>
                        </a:lnSpc>
                        <a:buClr>
                          <a:schemeClr val="tx1"/>
                        </a:buClr>
                        <a:buFont typeface="Arial" panose="020B0604020202020204" pitchFamily="34" charset="0"/>
                        <a:buChar char="•"/>
                      </a:pPr>
                      <a:r>
                        <a:rPr lang="en-AU" sz="1200" kern="1200" dirty="0">
                          <a:solidFill>
                            <a:schemeClr val="tx1"/>
                          </a:solidFill>
                          <a:latin typeface="+mn-lt"/>
                          <a:ea typeface="+mn-ea"/>
                          <a:cs typeface="+mn-cs"/>
                        </a:rPr>
                        <a:t>Provide support to a requisitioning shareholder’s campaign.</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ts val="1800"/>
                        </a:lnSpc>
                        <a:spcBef>
                          <a:spcPts val="0"/>
                        </a:spcBef>
                        <a:spcAft>
                          <a:spcPts val="0"/>
                        </a:spcAft>
                        <a:buClrTx/>
                        <a:buSzTx/>
                        <a:buFontTx/>
                        <a:buNone/>
                        <a:tabLst/>
                        <a:defRPr/>
                      </a:pPr>
                      <a:r>
                        <a:rPr lang="en-AU" sz="1200" kern="1200" dirty="0">
                          <a:solidFill>
                            <a:schemeClr val="tx1"/>
                          </a:solidFill>
                          <a:latin typeface="+mn-lt"/>
                          <a:ea typeface="+mn-ea"/>
                          <a:cs typeface="+mn-cs"/>
                        </a:rPr>
                        <a:t>The traditional ‘values based’ activist model has evolved to encompass governance considerations.</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5903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400" b="1" kern="1200" cap="all" spc="0" dirty="0">
                          <a:solidFill>
                            <a:schemeClr val="tx2"/>
                          </a:solidFill>
                          <a:latin typeface="+mj-lt"/>
                          <a:ea typeface="+mn-ea"/>
                          <a:cs typeface="Trebuchet MS"/>
                        </a:rPr>
                        <a:t>Mergers &amp; Acquisitions </a:t>
                      </a:r>
                    </a:p>
                  </a:txBody>
                  <a:tcPr anchor="ctr">
                    <a:lnL w="6350" cap="flat" cmpd="sng" algn="ctr">
                      <a:solidFill>
                        <a:srgbClr val="FFFFFF"/>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180975" indent="-180975" algn="l">
                        <a:lnSpc>
                          <a:spcPct val="110000"/>
                        </a:lnSpc>
                        <a:buClr>
                          <a:schemeClr val="tx1"/>
                        </a:buClr>
                        <a:buFont typeface="Arial" panose="020B0604020202020204" pitchFamily="34" charset="0"/>
                        <a:buChar char="•"/>
                      </a:pPr>
                      <a:r>
                        <a:rPr lang="en-AU" sz="1200" kern="1200" dirty="0">
                          <a:solidFill>
                            <a:schemeClr val="tx1"/>
                          </a:solidFill>
                          <a:latin typeface="+mn-lt"/>
                          <a:ea typeface="+mn-ea"/>
                          <a:cs typeface="+mn-cs"/>
                        </a:rPr>
                        <a:t>Apply a governance lens to M&amp;A reviews, with constructive feedback on pre-publication documents. </a:t>
                      </a:r>
                    </a:p>
                    <a:p>
                      <a:pPr marL="180975" indent="-180975" algn="l">
                        <a:lnSpc>
                          <a:spcPct val="110000"/>
                        </a:lnSpc>
                        <a:buClr>
                          <a:schemeClr val="tx1"/>
                        </a:buClr>
                        <a:buFont typeface="Arial" panose="020B0604020202020204" pitchFamily="34" charset="0"/>
                        <a:buChar char="•"/>
                      </a:pPr>
                      <a:r>
                        <a:rPr lang="en-AU" sz="1200" kern="1200" dirty="0">
                          <a:solidFill>
                            <a:schemeClr val="tx1"/>
                          </a:solidFill>
                          <a:latin typeface="+mn-lt"/>
                          <a:ea typeface="+mn-ea"/>
                          <a:cs typeface="+mn-cs"/>
                        </a:rPr>
                        <a:t>Address disclosure gaps, edit documents, develop proxy advisor presentations, engage</a:t>
                      </a:r>
                      <a:r>
                        <a:rPr lang="en-AU" sz="1200" kern="1200" baseline="0" dirty="0">
                          <a:solidFill>
                            <a:schemeClr val="tx1"/>
                          </a:solidFill>
                          <a:latin typeface="+mn-lt"/>
                          <a:ea typeface="+mn-ea"/>
                          <a:cs typeface="+mn-cs"/>
                        </a:rPr>
                        <a:t> with </a:t>
                      </a:r>
                      <a:r>
                        <a:rPr lang="en-AU" sz="1200" kern="1200" dirty="0">
                          <a:solidFill>
                            <a:schemeClr val="tx1"/>
                          </a:solidFill>
                          <a:latin typeface="+mn-lt"/>
                          <a:ea typeface="+mn-ea"/>
                          <a:cs typeface="+mn-cs"/>
                        </a:rPr>
                        <a:t>stakeholders. </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latin typeface="+mn-lt"/>
                          <a:ea typeface="+mn-ea"/>
                          <a:cs typeface="+mn-cs"/>
                        </a:rPr>
                        <a:t>Proxy advisors provide voting recommendations on schemes and are highly influential in driving votes.</a:t>
                      </a:r>
                    </a:p>
                  </a:txBody>
                  <a:tcPr anchor="ctr">
                    <a:lnL w="3175" cap="flat" cmpd="sng" algn="ctr">
                      <a:solidFill>
                        <a:srgbClr val="FFFFFF">
                          <a:lumMod val="75000"/>
                        </a:srgbClr>
                      </a:solidFill>
                      <a:prstDash val="solid"/>
                      <a:round/>
                      <a:headEnd type="none" w="med" len="med"/>
                      <a:tailEnd type="none" w="med" len="med"/>
                    </a:lnL>
                    <a:lnR w="3175" cap="flat" cmpd="sng" algn="ctr">
                      <a:solidFill>
                        <a:srgbClr val="FFFFFF">
                          <a:lumMod val="75000"/>
                        </a:srgbClr>
                      </a:solidFill>
                      <a:prstDash val="solid"/>
                      <a:round/>
                      <a:headEnd type="none" w="med" len="med"/>
                      <a:tailEnd type="none" w="med" len="med"/>
                    </a:lnR>
                    <a:lnT w="3175" cap="flat" cmpd="sng" algn="ctr">
                      <a:solidFill>
                        <a:srgbClr val="FFFFFF">
                          <a:lumMod val="75000"/>
                        </a:srgbClr>
                      </a:solidFill>
                      <a:prstDash val="solid"/>
                      <a:round/>
                      <a:headEnd type="none" w="med" len="med"/>
                      <a:tailEnd type="none" w="med" len="med"/>
                    </a:lnT>
                    <a:lnB w="3175" cap="flat" cmpd="sng" algn="ctr">
                      <a:solidFill>
                        <a:srgbClr val="FFFFFF">
                          <a:lumMod val="75000"/>
                        </a:srgb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337857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2AA9B6E-3EE8-403A-9676-0E91B488F24A}"/>
              </a:ext>
            </a:extLst>
          </p:cNvPr>
          <p:cNvSpPr>
            <a:spLocks noGrp="1"/>
          </p:cNvSpPr>
          <p:nvPr>
            <p:ph type="title"/>
          </p:nvPr>
        </p:nvSpPr>
        <p:spPr>
          <a:xfrm>
            <a:off x="118605" y="510014"/>
            <a:ext cx="11835872" cy="812349"/>
          </a:xfrm>
        </p:spPr>
        <p:txBody>
          <a:bodyPr/>
          <a:lstStyle/>
          <a:p>
            <a:r>
              <a:rPr lang="en-AU" dirty="0"/>
              <a:t>INSERT TITLE</a:t>
            </a:r>
          </a:p>
        </p:txBody>
      </p:sp>
      <p:sp>
        <p:nvSpPr>
          <p:cNvPr id="19" name="CasellaDiTesto 5">
            <a:extLst>
              <a:ext uri="{FF2B5EF4-FFF2-40B4-BE49-F238E27FC236}">
                <a16:creationId xmlns:a16="http://schemas.microsoft.com/office/drawing/2014/main" id="{F377FD7C-ACC0-44E7-9550-20B9F72EF377}"/>
              </a:ext>
            </a:extLst>
          </p:cNvPr>
          <p:cNvSpPr txBox="1"/>
          <p:nvPr/>
        </p:nvSpPr>
        <p:spPr>
          <a:xfrm>
            <a:off x="8351279" y="1461963"/>
            <a:ext cx="3534613" cy="4128310"/>
          </a:xfrm>
          <a:prstGeom prst="rect">
            <a:avLst/>
          </a:prstGeom>
          <a:solidFill>
            <a:schemeClr val="tx2"/>
          </a:solidFill>
          <a:ln>
            <a:solidFill>
              <a:srgbClr val="7ABAB1"/>
            </a:solidFill>
          </a:ln>
        </p:spPr>
        <p:txBody>
          <a:bodyPr wrap="square" numCol="1" spcCol="360000" rtlCol="0" anchor="ctr">
            <a:spAutoFit/>
          </a:bodyPr>
          <a:lstStyle/>
          <a:p>
            <a:pPr algn="ctr">
              <a:lnSpc>
                <a:spcPct val="110000"/>
              </a:lnSpc>
            </a:pPr>
            <a:r>
              <a:rPr lang="it-IT" sz="2000" dirty="0">
                <a:solidFill>
                  <a:schemeClr val="bg1"/>
                </a:solidFill>
                <a:latin typeface="Playfair Display" panose="00000500000000000000" pitchFamily="2" charset="0"/>
                <a:cs typeface="Times New Roman"/>
              </a:rPr>
              <a:t>• • •</a:t>
            </a:r>
          </a:p>
          <a:p>
            <a:pPr algn="ctr">
              <a:lnSpc>
                <a:spcPct val="110000"/>
              </a:lnSpc>
            </a:pPr>
            <a:endParaRPr lang="en-AU" sz="2400" dirty="0">
              <a:latin typeface="Playfair Display" panose="00000500000000000000" pitchFamily="2" charset="0"/>
              <a:cs typeface="Times New Roman"/>
            </a:endParaRPr>
          </a:p>
          <a:p>
            <a:pPr algn="ctr">
              <a:lnSpc>
                <a:spcPct val="110000"/>
              </a:lnSpc>
            </a:pPr>
            <a:endParaRPr lang="en-AU" sz="2400" dirty="0">
              <a:latin typeface="Playfair Display" panose="00000500000000000000" pitchFamily="2" charset="0"/>
              <a:cs typeface="Times New Roman"/>
            </a:endParaRPr>
          </a:p>
          <a:p>
            <a:pPr algn="ctr">
              <a:lnSpc>
                <a:spcPct val="110000"/>
              </a:lnSpc>
            </a:pPr>
            <a:endParaRPr lang="en-AU" sz="2400" dirty="0">
              <a:latin typeface="Playfair Display" panose="00000500000000000000" pitchFamily="2" charset="0"/>
              <a:cs typeface="Times New Roman"/>
            </a:endParaRPr>
          </a:p>
          <a:p>
            <a:pPr algn="ctr">
              <a:lnSpc>
                <a:spcPct val="110000"/>
              </a:lnSpc>
            </a:pPr>
            <a:endParaRPr lang="en-AU" sz="2400" dirty="0">
              <a:latin typeface="Playfair Display" panose="00000500000000000000" pitchFamily="2" charset="0"/>
              <a:cs typeface="Times New Roman"/>
            </a:endParaRPr>
          </a:p>
          <a:p>
            <a:pPr algn="ctr">
              <a:lnSpc>
                <a:spcPct val="110000"/>
              </a:lnSpc>
            </a:pPr>
            <a:r>
              <a:rPr lang="en-AU" sz="2400" dirty="0">
                <a:latin typeface="Playfair Display" panose="00000500000000000000" pitchFamily="2" charset="0"/>
                <a:cs typeface="Times New Roman"/>
              </a:rPr>
              <a:t>Text</a:t>
            </a:r>
          </a:p>
          <a:p>
            <a:pPr algn="ctr">
              <a:lnSpc>
                <a:spcPct val="110000"/>
              </a:lnSpc>
            </a:pPr>
            <a:endParaRPr lang="it-IT" sz="2000" dirty="0">
              <a:solidFill>
                <a:schemeClr val="bg1"/>
              </a:solidFill>
              <a:latin typeface="Times New Roman"/>
              <a:cs typeface="Times New Roman"/>
            </a:endParaRPr>
          </a:p>
          <a:p>
            <a:pPr algn="ctr">
              <a:lnSpc>
                <a:spcPct val="110000"/>
              </a:lnSpc>
            </a:pPr>
            <a:endParaRPr lang="it-IT" sz="2000" dirty="0">
              <a:solidFill>
                <a:schemeClr val="bg1"/>
              </a:solidFill>
              <a:latin typeface="Times New Roman"/>
              <a:cs typeface="Times New Roman"/>
            </a:endParaRPr>
          </a:p>
          <a:p>
            <a:pPr algn="ctr">
              <a:lnSpc>
                <a:spcPct val="110000"/>
              </a:lnSpc>
            </a:pPr>
            <a:endParaRPr lang="it-IT" sz="2000" dirty="0">
              <a:solidFill>
                <a:schemeClr val="bg1"/>
              </a:solidFill>
              <a:latin typeface="Times New Roman"/>
              <a:cs typeface="Times New Roman"/>
            </a:endParaRPr>
          </a:p>
          <a:p>
            <a:pPr algn="ctr">
              <a:lnSpc>
                <a:spcPct val="110000"/>
              </a:lnSpc>
            </a:pPr>
            <a:endParaRPr lang="it-IT" sz="2000" dirty="0">
              <a:solidFill>
                <a:schemeClr val="bg1"/>
              </a:solidFill>
              <a:latin typeface="Times New Roman"/>
              <a:cs typeface="Times New Roman"/>
            </a:endParaRPr>
          </a:p>
          <a:p>
            <a:pPr algn="ctr">
              <a:lnSpc>
                <a:spcPct val="110000"/>
              </a:lnSpc>
            </a:pPr>
            <a:r>
              <a:rPr lang="it-IT" sz="2000" dirty="0">
                <a:solidFill>
                  <a:schemeClr val="bg1"/>
                </a:solidFill>
                <a:latin typeface="Playfair Display" panose="00000500000000000000" pitchFamily="2" charset="0"/>
                <a:cs typeface="Times New Roman"/>
              </a:rPr>
              <a:t>• • •</a:t>
            </a:r>
          </a:p>
        </p:txBody>
      </p:sp>
      <p:sp>
        <p:nvSpPr>
          <p:cNvPr id="12" name="Content Placeholder 5">
            <a:extLst>
              <a:ext uri="{FF2B5EF4-FFF2-40B4-BE49-F238E27FC236}">
                <a16:creationId xmlns:a16="http://schemas.microsoft.com/office/drawing/2014/main" id="{06580F6B-D379-4690-9155-0903BAA766C6}"/>
              </a:ext>
            </a:extLst>
          </p:cNvPr>
          <p:cNvSpPr txBox="1">
            <a:spLocks/>
          </p:cNvSpPr>
          <p:nvPr/>
        </p:nvSpPr>
        <p:spPr>
          <a:xfrm>
            <a:off x="387546" y="1382781"/>
            <a:ext cx="5280000" cy="4710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b="1" dirty="0">
                <a:solidFill>
                  <a:schemeClr val="tx2"/>
                </a:solidFill>
              </a:rPr>
              <a:t>Text</a:t>
            </a:r>
          </a:p>
          <a:p>
            <a:pPr marL="0" indent="0">
              <a:buNone/>
            </a:pPr>
            <a:r>
              <a:rPr lang="en-AU" sz="1800" dirty="0"/>
              <a:t>Level 2</a:t>
            </a:r>
          </a:p>
          <a:p>
            <a:r>
              <a:rPr lang="en-AU" sz="1800" dirty="0"/>
              <a:t>Level 3</a:t>
            </a:r>
          </a:p>
          <a:p>
            <a:pPr lvl="1"/>
            <a:r>
              <a:rPr lang="en-AU" sz="1600" dirty="0"/>
              <a:t>Level 4</a:t>
            </a:r>
          </a:p>
          <a:p>
            <a:pPr lvl="2"/>
            <a:r>
              <a:rPr lang="en-AU" sz="1400" dirty="0"/>
              <a:t>Level 5</a:t>
            </a:r>
          </a:p>
          <a:p>
            <a:r>
              <a:rPr lang="en-AU" sz="2200" dirty="0"/>
              <a:t>Text 1</a:t>
            </a:r>
          </a:p>
          <a:p>
            <a:pPr lvl="1"/>
            <a:r>
              <a:rPr lang="en-AU" sz="1800" dirty="0"/>
              <a:t>Text 2</a:t>
            </a:r>
          </a:p>
          <a:p>
            <a:pPr lvl="2"/>
            <a:r>
              <a:rPr lang="en-AU" sz="1400" dirty="0"/>
              <a:t>Text 3</a:t>
            </a:r>
          </a:p>
        </p:txBody>
      </p:sp>
    </p:spTree>
    <p:extLst>
      <p:ext uri="{BB962C8B-B14F-4D97-AF65-F5344CB8AC3E}">
        <p14:creationId xmlns:p14="http://schemas.microsoft.com/office/powerpoint/2010/main" val="22134251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egnaposto testo 95">
            <a:extLst>
              <a:ext uri="{FF2B5EF4-FFF2-40B4-BE49-F238E27FC236}">
                <a16:creationId xmlns:a16="http://schemas.microsoft.com/office/drawing/2014/main" id="{531CE4D1-DF47-2E40-BF47-CEF5600E03A0}"/>
              </a:ext>
            </a:extLst>
          </p:cNvPr>
          <p:cNvSpPr>
            <a:spLocks noGrp="1"/>
          </p:cNvSpPr>
          <p:nvPr>
            <p:ph type="body" sz="quarter" idx="13"/>
          </p:nvPr>
        </p:nvSpPr>
        <p:spPr/>
        <p:txBody>
          <a:bodyPr/>
          <a:lstStyle/>
          <a:p>
            <a:endParaRPr lang="it-IT"/>
          </a:p>
        </p:txBody>
      </p:sp>
      <p:sp>
        <p:nvSpPr>
          <p:cNvPr id="97" name="Segnaposto testo 96">
            <a:extLst>
              <a:ext uri="{FF2B5EF4-FFF2-40B4-BE49-F238E27FC236}">
                <a16:creationId xmlns:a16="http://schemas.microsoft.com/office/drawing/2014/main" id="{D95E5272-82A7-2441-8DD5-F0EA42CD649B}"/>
              </a:ext>
            </a:extLst>
          </p:cNvPr>
          <p:cNvSpPr>
            <a:spLocks noGrp="1"/>
          </p:cNvSpPr>
          <p:nvPr>
            <p:ph type="body" sz="quarter" idx="19"/>
          </p:nvPr>
        </p:nvSpPr>
        <p:spPr/>
        <p:txBody>
          <a:bodyPr>
            <a:normAutofit fontScale="92500" lnSpcReduction="20000"/>
          </a:bodyPr>
          <a:lstStyle/>
          <a:p>
            <a:endParaRPr lang="it-IT"/>
          </a:p>
        </p:txBody>
      </p:sp>
      <p:sp>
        <p:nvSpPr>
          <p:cNvPr id="98" name="Segnaposto testo 97">
            <a:extLst>
              <a:ext uri="{FF2B5EF4-FFF2-40B4-BE49-F238E27FC236}">
                <a16:creationId xmlns:a16="http://schemas.microsoft.com/office/drawing/2014/main" id="{EB8DA438-9824-7B4B-BEFA-D8D08507BE48}"/>
              </a:ext>
            </a:extLst>
          </p:cNvPr>
          <p:cNvSpPr>
            <a:spLocks noGrp="1"/>
          </p:cNvSpPr>
          <p:nvPr>
            <p:ph type="body" sz="quarter" idx="20"/>
          </p:nvPr>
        </p:nvSpPr>
        <p:spPr/>
        <p:txBody>
          <a:bodyPr/>
          <a:lstStyle/>
          <a:p>
            <a:endParaRPr lang="it-IT"/>
          </a:p>
        </p:txBody>
      </p:sp>
      <p:sp>
        <p:nvSpPr>
          <p:cNvPr id="99" name="Segnaposto testo 98">
            <a:extLst>
              <a:ext uri="{FF2B5EF4-FFF2-40B4-BE49-F238E27FC236}">
                <a16:creationId xmlns:a16="http://schemas.microsoft.com/office/drawing/2014/main" id="{2EBD81BA-D786-4643-9E50-4F61E835DC82}"/>
              </a:ext>
            </a:extLst>
          </p:cNvPr>
          <p:cNvSpPr>
            <a:spLocks noGrp="1"/>
          </p:cNvSpPr>
          <p:nvPr>
            <p:ph type="body" sz="quarter" idx="36"/>
          </p:nvPr>
        </p:nvSpPr>
        <p:spPr/>
        <p:txBody>
          <a:bodyPr/>
          <a:lstStyle/>
          <a:p>
            <a:endParaRPr lang="it-IT"/>
          </a:p>
        </p:txBody>
      </p:sp>
      <p:sp>
        <p:nvSpPr>
          <p:cNvPr id="100" name="Segnaposto testo 99">
            <a:extLst>
              <a:ext uri="{FF2B5EF4-FFF2-40B4-BE49-F238E27FC236}">
                <a16:creationId xmlns:a16="http://schemas.microsoft.com/office/drawing/2014/main" id="{1F5A5295-984F-364E-A253-C7411A261958}"/>
              </a:ext>
            </a:extLst>
          </p:cNvPr>
          <p:cNvSpPr>
            <a:spLocks noGrp="1"/>
          </p:cNvSpPr>
          <p:nvPr>
            <p:ph type="body" sz="quarter" idx="47"/>
          </p:nvPr>
        </p:nvSpPr>
        <p:spPr/>
        <p:txBody>
          <a:bodyPr/>
          <a:lstStyle/>
          <a:p>
            <a:endParaRPr lang="it-IT"/>
          </a:p>
        </p:txBody>
      </p:sp>
      <p:sp>
        <p:nvSpPr>
          <p:cNvPr id="101" name="Segnaposto testo 100">
            <a:extLst>
              <a:ext uri="{FF2B5EF4-FFF2-40B4-BE49-F238E27FC236}">
                <a16:creationId xmlns:a16="http://schemas.microsoft.com/office/drawing/2014/main" id="{9298C042-3839-0D41-A1DA-344595D1FD4A}"/>
              </a:ext>
            </a:extLst>
          </p:cNvPr>
          <p:cNvSpPr>
            <a:spLocks noGrp="1"/>
          </p:cNvSpPr>
          <p:nvPr>
            <p:ph type="body" sz="quarter" idx="73"/>
          </p:nvPr>
        </p:nvSpPr>
        <p:spPr/>
        <p:txBody>
          <a:bodyPr/>
          <a:lstStyle/>
          <a:p>
            <a:endParaRPr lang="it-IT"/>
          </a:p>
        </p:txBody>
      </p:sp>
      <p:sp>
        <p:nvSpPr>
          <p:cNvPr id="102" name="Segnaposto testo 101">
            <a:extLst>
              <a:ext uri="{FF2B5EF4-FFF2-40B4-BE49-F238E27FC236}">
                <a16:creationId xmlns:a16="http://schemas.microsoft.com/office/drawing/2014/main" id="{D008BD54-D933-2C40-B7FB-87D83234DE3A}"/>
              </a:ext>
            </a:extLst>
          </p:cNvPr>
          <p:cNvSpPr>
            <a:spLocks noGrp="1"/>
          </p:cNvSpPr>
          <p:nvPr>
            <p:ph type="body" sz="quarter" idx="74"/>
          </p:nvPr>
        </p:nvSpPr>
        <p:spPr/>
        <p:txBody>
          <a:bodyPr>
            <a:normAutofit fontScale="92500" lnSpcReduction="20000"/>
          </a:bodyPr>
          <a:lstStyle/>
          <a:p>
            <a:endParaRPr lang="it-IT"/>
          </a:p>
        </p:txBody>
      </p:sp>
      <p:sp>
        <p:nvSpPr>
          <p:cNvPr id="103" name="Segnaposto testo 102">
            <a:extLst>
              <a:ext uri="{FF2B5EF4-FFF2-40B4-BE49-F238E27FC236}">
                <a16:creationId xmlns:a16="http://schemas.microsoft.com/office/drawing/2014/main" id="{AEA5047C-3540-5F43-AE63-CB42A60F4724}"/>
              </a:ext>
            </a:extLst>
          </p:cNvPr>
          <p:cNvSpPr>
            <a:spLocks noGrp="1"/>
          </p:cNvSpPr>
          <p:nvPr>
            <p:ph type="body" sz="quarter" idx="75"/>
          </p:nvPr>
        </p:nvSpPr>
        <p:spPr/>
        <p:txBody>
          <a:bodyPr/>
          <a:lstStyle/>
          <a:p>
            <a:endParaRPr lang="it-IT"/>
          </a:p>
        </p:txBody>
      </p:sp>
      <p:sp>
        <p:nvSpPr>
          <p:cNvPr id="104" name="Segnaposto testo 103">
            <a:extLst>
              <a:ext uri="{FF2B5EF4-FFF2-40B4-BE49-F238E27FC236}">
                <a16:creationId xmlns:a16="http://schemas.microsoft.com/office/drawing/2014/main" id="{D26FCEAC-1B6A-424B-BB40-16A25EC0241E}"/>
              </a:ext>
            </a:extLst>
          </p:cNvPr>
          <p:cNvSpPr>
            <a:spLocks noGrp="1"/>
          </p:cNvSpPr>
          <p:nvPr>
            <p:ph type="body" sz="quarter" idx="76"/>
          </p:nvPr>
        </p:nvSpPr>
        <p:spPr/>
        <p:txBody>
          <a:bodyPr/>
          <a:lstStyle/>
          <a:p>
            <a:endParaRPr lang="it-IT"/>
          </a:p>
        </p:txBody>
      </p:sp>
      <p:sp>
        <p:nvSpPr>
          <p:cNvPr id="105" name="Segnaposto testo 104">
            <a:extLst>
              <a:ext uri="{FF2B5EF4-FFF2-40B4-BE49-F238E27FC236}">
                <a16:creationId xmlns:a16="http://schemas.microsoft.com/office/drawing/2014/main" id="{5EF5155F-07B5-5B4D-9DA5-319FCA708327}"/>
              </a:ext>
            </a:extLst>
          </p:cNvPr>
          <p:cNvSpPr>
            <a:spLocks noGrp="1"/>
          </p:cNvSpPr>
          <p:nvPr>
            <p:ph type="body" sz="quarter" idx="77"/>
          </p:nvPr>
        </p:nvSpPr>
        <p:spPr/>
        <p:txBody>
          <a:bodyPr/>
          <a:lstStyle/>
          <a:p>
            <a:endParaRPr lang="it-IT"/>
          </a:p>
        </p:txBody>
      </p:sp>
      <p:sp>
        <p:nvSpPr>
          <p:cNvPr id="106" name="Segnaposto testo 105">
            <a:extLst>
              <a:ext uri="{FF2B5EF4-FFF2-40B4-BE49-F238E27FC236}">
                <a16:creationId xmlns:a16="http://schemas.microsoft.com/office/drawing/2014/main" id="{6591E22C-3CAE-6A42-87A7-E22A81F9C3B9}"/>
              </a:ext>
            </a:extLst>
          </p:cNvPr>
          <p:cNvSpPr>
            <a:spLocks noGrp="1"/>
          </p:cNvSpPr>
          <p:nvPr>
            <p:ph type="body" sz="quarter" idx="78"/>
          </p:nvPr>
        </p:nvSpPr>
        <p:spPr/>
        <p:txBody>
          <a:bodyPr/>
          <a:lstStyle/>
          <a:p>
            <a:endParaRPr lang="it-IT"/>
          </a:p>
        </p:txBody>
      </p:sp>
      <p:sp>
        <p:nvSpPr>
          <p:cNvPr id="107" name="Segnaposto testo 106">
            <a:extLst>
              <a:ext uri="{FF2B5EF4-FFF2-40B4-BE49-F238E27FC236}">
                <a16:creationId xmlns:a16="http://schemas.microsoft.com/office/drawing/2014/main" id="{6E2EE350-9120-8942-A431-1CB421545E30}"/>
              </a:ext>
            </a:extLst>
          </p:cNvPr>
          <p:cNvSpPr>
            <a:spLocks noGrp="1"/>
          </p:cNvSpPr>
          <p:nvPr>
            <p:ph type="body" sz="quarter" idx="79"/>
          </p:nvPr>
        </p:nvSpPr>
        <p:spPr/>
        <p:txBody>
          <a:bodyPr>
            <a:normAutofit fontScale="92500" lnSpcReduction="20000"/>
          </a:bodyPr>
          <a:lstStyle/>
          <a:p>
            <a:endParaRPr lang="it-IT"/>
          </a:p>
        </p:txBody>
      </p:sp>
      <p:sp>
        <p:nvSpPr>
          <p:cNvPr id="108" name="Segnaposto testo 107">
            <a:extLst>
              <a:ext uri="{FF2B5EF4-FFF2-40B4-BE49-F238E27FC236}">
                <a16:creationId xmlns:a16="http://schemas.microsoft.com/office/drawing/2014/main" id="{88AA7849-F5BF-4849-8463-9F30997E4821}"/>
              </a:ext>
            </a:extLst>
          </p:cNvPr>
          <p:cNvSpPr>
            <a:spLocks noGrp="1"/>
          </p:cNvSpPr>
          <p:nvPr>
            <p:ph type="body" sz="quarter" idx="80"/>
          </p:nvPr>
        </p:nvSpPr>
        <p:spPr/>
        <p:txBody>
          <a:bodyPr/>
          <a:lstStyle/>
          <a:p>
            <a:endParaRPr lang="it-IT"/>
          </a:p>
        </p:txBody>
      </p:sp>
      <p:sp>
        <p:nvSpPr>
          <p:cNvPr id="109" name="Segnaposto testo 108">
            <a:extLst>
              <a:ext uri="{FF2B5EF4-FFF2-40B4-BE49-F238E27FC236}">
                <a16:creationId xmlns:a16="http://schemas.microsoft.com/office/drawing/2014/main" id="{1263843E-1E5C-F145-89D6-274A1F8E681D}"/>
              </a:ext>
            </a:extLst>
          </p:cNvPr>
          <p:cNvSpPr>
            <a:spLocks noGrp="1"/>
          </p:cNvSpPr>
          <p:nvPr>
            <p:ph type="body" sz="quarter" idx="81"/>
          </p:nvPr>
        </p:nvSpPr>
        <p:spPr/>
        <p:txBody>
          <a:bodyPr/>
          <a:lstStyle/>
          <a:p>
            <a:endParaRPr lang="it-IT"/>
          </a:p>
        </p:txBody>
      </p:sp>
      <p:sp>
        <p:nvSpPr>
          <p:cNvPr id="110" name="Segnaposto testo 109">
            <a:extLst>
              <a:ext uri="{FF2B5EF4-FFF2-40B4-BE49-F238E27FC236}">
                <a16:creationId xmlns:a16="http://schemas.microsoft.com/office/drawing/2014/main" id="{E1B04CCA-1EBA-EA4A-A7AE-E17B81426CEB}"/>
              </a:ext>
            </a:extLst>
          </p:cNvPr>
          <p:cNvSpPr>
            <a:spLocks noGrp="1"/>
          </p:cNvSpPr>
          <p:nvPr>
            <p:ph type="body" sz="quarter" idx="82"/>
          </p:nvPr>
        </p:nvSpPr>
        <p:spPr/>
        <p:txBody>
          <a:bodyPr/>
          <a:lstStyle/>
          <a:p>
            <a:endParaRPr lang="it-IT"/>
          </a:p>
        </p:txBody>
      </p:sp>
      <p:sp>
        <p:nvSpPr>
          <p:cNvPr id="111" name="Segnaposto testo 110">
            <a:extLst>
              <a:ext uri="{FF2B5EF4-FFF2-40B4-BE49-F238E27FC236}">
                <a16:creationId xmlns:a16="http://schemas.microsoft.com/office/drawing/2014/main" id="{A9DFDAF0-8469-AE4A-8375-434800CCD6B1}"/>
              </a:ext>
            </a:extLst>
          </p:cNvPr>
          <p:cNvSpPr>
            <a:spLocks noGrp="1"/>
          </p:cNvSpPr>
          <p:nvPr>
            <p:ph type="body" sz="quarter" idx="83"/>
          </p:nvPr>
        </p:nvSpPr>
        <p:spPr/>
        <p:txBody>
          <a:bodyPr/>
          <a:lstStyle/>
          <a:p>
            <a:endParaRPr lang="it-IT"/>
          </a:p>
        </p:txBody>
      </p:sp>
      <p:sp>
        <p:nvSpPr>
          <p:cNvPr id="112" name="Segnaposto testo 111">
            <a:extLst>
              <a:ext uri="{FF2B5EF4-FFF2-40B4-BE49-F238E27FC236}">
                <a16:creationId xmlns:a16="http://schemas.microsoft.com/office/drawing/2014/main" id="{07EDA7DA-CCF3-3F40-95DD-11DEA30CD5F7}"/>
              </a:ext>
            </a:extLst>
          </p:cNvPr>
          <p:cNvSpPr>
            <a:spLocks noGrp="1"/>
          </p:cNvSpPr>
          <p:nvPr>
            <p:ph type="body" sz="quarter" idx="84"/>
          </p:nvPr>
        </p:nvSpPr>
        <p:spPr/>
        <p:txBody>
          <a:bodyPr>
            <a:normAutofit fontScale="92500" lnSpcReduction="20000"/>
          </a:bodyPr>
          <a:lstStyle/>
          <a:p>
            <a:endParaRPr lang="it-IT"/>
          </a:p>
        </p:txBody>
      </p:sp>
      <p:sp>
        <p:nvSpPr>
          <p:cNvPr id="113" name="Segnaposto testo 112">
            <a:extLst>
              <a:ext uri="{FF2B5EF4-FFF2-40B4-BE49-F238E27FC236}">
                <a16:creationId xmlns:a16="http://schemas.microsoft.com/office/drawing/2014/main" id="{8C346016-ED9F-1747-A599-C2E537FBB837}"/>
              </a:ext>
            </a:extLst>
          </p:cNvPr>
          <p:cNvSpPr>
            <a:spLocks noGrp="1"/>
          </p:cNvSpPr>
          <p:nvPr>
            <p:ph type="body" sz="quarter" idx="85"/>
          </p:nvPr>
        </p:nvSpPr>
        <p:spPr/>
        <p:txBody>
          <a:bodyPr/>
          <a:lstStyle/>
          <a:p>
            <a:endParaRPr lang="it-IT"/>
          </a:p>
        </p:txBody>
      </p:sp>
      <p:sp>
        <p:nvSpPr>
          <p:cNvPr id="114" name="Segnaposto testo 113">
            <a:extLst>
              <a:ext uri="{FF2B5EF4-FFF2-40B4-BE49-F238E27FC236}">
                <a16:creationId xmlns:a16="http://schemas.microsoft.com/office/drawing/2014/main" id="{2D908800-76D7-774D-A575-1D3002F715C3}"/>
              </a:ext>
            </a:extLst>
          </p:cNvPr>
          <p:cNvSpPr>
            <a:spLocks noGrp="1"/>
          </p:cNvSpPr>
          <p:nvPr>
            <p:ph type="body" sz="quarter" idx="86"/>
          </p:nvPr>
        </p:nvSpPr>
        <p:spPr/>
        <p:txBody>
          <a:bodyPr/>
          <a:lstStyle/>
          <a:p>
            <a:endParaRPr lang="it-IT"/>
          </a:p>
        </p:txBody>
      </p:sp>
      <p:sp>
        <p:nvSpPr>
          <p:cNvPr id="115" name="Segnaposto testo 114">
            <a:extLst>
              <a:ext uri="{FF2B5EF4-FFF2-40B4-BE49-F238E27FC236}">
                <a16:creationId xmlns:a16="http://schemas.microsoft.com/office/drawing/2014/main" id="{7320A10D-D6F9-EC42-8F8E-8D17B281B6D2}"/>
              </a:ext>
            </a:extLst>
          </p:cNvPr>
          <p:cNvSpPr>
            <a:spLocks noGrp="1"/>
          </p:cNvSpPr>
          <p:nvPr>
            <p:ph type="body" sz="quarter" idx="87"/>
          </p:nvPr>
        </p:nvSpPr>
        <p:spPr/>
        <p:txBody>
          <a:bodyPr/>
          <a:lstStyle/>
          <a:p>
            <a:endParaRPr lang="it-IT"/>
          </a:p>
        </p:txBody>
      </p:sp>
      <p:sp>
        <p:nvSpPr>
          <p:cNvPr id="116" name="Segnaposto testo 115">
            <a:extLst>
              <a:ext uri="{FF2B5EF4-FFF2-40B4-BE49-F238E27FC236}">
                <a16:creationId xmlns:a16="http://schemas.microsoft.com/office/drawing/2014/main" id="{93D3D759-8025-214A-A27E-1DFA90619962}"/>
              </a:ext>
            </a:extLst>
          </p:cNvPr>
          <p:cNvSpPr>
            <a:spLocks noGrp="1"/>
          </p:cNvSpPr>
          <p:nvPr>
            <p:ph type="body" sz="quarter" idx="88"/>
          </p:nvPr>
        </p:nvSpPr>
        <p:spPr/>
        <p:txBody>
          <a:bodyPr/>
          <a:lstStyle/>
          <a:p>
            <a:endParaRPr lang="it-IT"/>
          </a:p>
        </p:txBody>
      </p:sp>
      <p:sp>
        <p:nvSpPr>
          <p:cNvPr id="117" name="Segnaposto testo 116">
            <a:extLst>
              <a:ext uri="{FF2B5EF4-FFF2-40B4-BE49-F238E27FC236}">
                <a16:creationId xmlns:a16="http://schemas.microsoft.com/office/drawing/2014/main" id="{DDEF1B48-AA18-A247-96EE-7FF21E188682}"/>
              </a:ext>
            </a:extLst>
          </p:cNvPr>
          <p:cNvSpPr>
            <a:spLocks noGrp="1"/>
          </p:cNvSpPr>
          <p:nvPr>
            <p:ph type="body" sz="quarter" idx="89"/>
          </p:nvPr>
        </p:nvSpPr>
        <p:spPr/>
        <p:txBody>
          <a:bodyPr>
            <a:normAutofit fontScale="92500" lnSpcReduction="20000"/>
          </a:bodyPr>
          <a:lstStyle/>
          <a:p>
            <a:endParaRPr lang="it-IT"/>
          </a:p>
        </p:txBody>
      </p:sp>
      <p:sp>
        <p:nvSpPr>
          <p:cNvPr id="118" name="Segnaposto testo 117">
            <a:extLst>
              <a:ext uri="{FF2B5EF4-FFF2-40B4-BE49-F238E27FC236}">
                <a16:creationId xmlns:a16="http://schemas.microsoft.com/office/drawing/2014/main" id="{7B315CDA-E1BD-A243-A6FE-116BA91E5C8A}"/>
              </a:ext>
            </a:extLst>
          </p:cNvPr>
          <p:cNvSpPr>
            <a:spLocks noGrp="1"/>
          </p:cNvSpPr>
          <p:nvPr>
            <p:ph type="body" sz="quarter" idx="90"/>
          </p:nvPr>
        </p:nvSpPr>
        <p:spPr/>
        <p:txBody>
          <a:bodyPr/>
          <a:lstStyle/>
          <a:p>
            <a:endParaRPr lang="it-IT"/>
          </a:p>
        </p:txBody>
      </p:sp>
      <p:sp>
        <p:nvSpPr>
          <p:cNvPr id="119" name="Segnaposto testo 118">
            <a:extLst>
              <a:ext uri="{FF2B5EF4-FFF2-40B4-BE49-F238E27FC236}">
                <a16:creationId xmlns:a16="http://schemas.microsoft.com/office/drawing/2014/main" id="{FBEF3DA5-0E8B-6443-94AE-78DFD9FAD49B}"/>
              </a:ext>
            </a:extLst>
          </p:cNvPr>
          <p:cNvSpPr>
            <a:spLocks noGrp="1"/>
          </p:cNvSpPr>
          <p:nvPr>
            <p:ph type="body" sz="quarter" idx="91"/>
          </p:nvPr>
        </p:nvSpPr>
        <p:spPr/>
        <p:txBody>
          <a:bodyPr/>
          <a:lstStyle/>
          <a:p>
            <a:endParaRPr lang="it-IT"/>
          </a:p>
        </p:txBody>
      </p:sp>
      <p:sp>
        <p:nvSpPr>
          <p:cNvPr id="120" name="Segnaposto testo 119">
            <a:extLst>
              <a:ext uri="{FF2B5EF4-FFF2-40B4-BE49-F238E27FC236}">
                <a16:creationId xmlns:a16="http://schemas.microsoft.com/office/drawing/2014/main" id="{B31513F0-4615-B847-8FF4-9197BA5A6B9C}"/>
              </a:ext>
            </a:extLst>
          </p:cNvPr>
          <p:cNvSpPr>
            <a:spLocks noGrp="1"/>
          </p:cNvSpPr>
          <p:nvPr>
            <p:ph type="body" sz="quarter" idx="92"/>
          </p:nvPr>
        </p:nvSpPr>
        <p:spPr/>
        <p:txBody>
          <a:bodyPr/>
          <a:lstStyle/>
          <a:p>
            <a:endParaRPr lang="it-IT"/>
          </a:p>
        </p:txBody>
      </p:sp>
      <p:sp>
        <p:nvSpPr>
          <p:cNvPr id="121" name="Segnaposto testo 120">
            <a:extLst>
              <a:ext uri="{FF2B5EF4-FFF2-40B4-BE49-F238E27FC236}">
                <a16:creationId xmlns:a16="http://schemas.microsoft.com/office/drawing/2014/main" id="{85DFB2B6-E2BE-C543-8E8A-A10FBC4EB343}"/>
              </a:ext>
            </a:extLst>
          </p:cNvPr>
          <p:cNvSpPr>
            <a:spLocks noGrp="1"/>
          </p:cNvSpPr>
          <p:nvPr>
            <p:ph type="body" sz="quarter" idx="93"/>
          </p:nvPr>
        </p:nvSpPr>
        <p:spPr/>
        <p:txBody>
          <a:bodyPr/>
          <a:lstStyle/>
          <a:p>
            <a:endParaRPr lang="it-IT"/>
          </a:p>
        </p:txBody>
      </p:sp>
      <p:sp>
        <p:nvSpPr>
          <p:cNvPr id="122" name="Segnaposto testo 121">
            <a:extLst>
              <a:ext uri="{FF2B5EF4-FFF2-40B4-BE49-F238E27FC236}">
                <a16:creationId xmlns:a16="http://schemas.microsoft.com/office/drawing/2014/main" id="{7996AC51-3D9D-5546-9B22-30237429094D}"/>
              </a:ext>
            </a:extLst>
          </p:cNvPr>
          <p:cNvSpPr>
            <a:spLocks noGrp="1"/>
          </p:cNvSpPr>
          <p:nvPr>
            <p:ph type="body" sz="quarter" idx="94"/>
          </p:nvPr>
        </p:nvSpPr>
        <p:spPr/>
        <p:txBody>
          <a:bodyPr>
            <a:normAutofit fontScale="92500" lnSpcReduction="20000"/>
          </a:bodyPr>
          <a:lstStyle/>
          <a:p>
            <a:endParaRPr lang="it-IT"/>
          </a:p>
        </p:txBody>
      </p:sp>
      <p:sp>
        <p:nvSpPr>
          <p:cNvPr id="123" name="Segnaposto testo 122">
            <a:extLst>
              <a:ext uri="{FF2B5EF4-FFF2-40B4-BE49-F238E27FC236}">
                <a16:creationId xmlns:a16="http://schemas.microsoft.com/office/drawing/2014/main" id="{8993F84C-7F16-B84D-A368-3A19DB672026}"/>
              </a:ext>
            </a:extLst>
          </p:cNvPr>
          <p:cNvSpPr>
            <a:spLocks noGrp="1"/>
          </p:cNvSpPr>
          <p:nvPr>
            <p:ph type="body" sz="quarter" idx="95"/>
          </p:nvPr>
        </p:nvSpPr>
        <p:spPr/>
        <p:txBody>
          <a:bodyPr/>
          <a:lstStyle/>
          <a:p>
            <a:endParaRPr lang="it-IT"/>
          </a:p>
        </p:txBody>
      </p:sp>
      <p:sp>
        <p:nvSpPr>
          <p:cNvPr id="124" name="Segnaposto testo 123">
            <a:extLst>
              <a:ext uri="{FF2B5EF4-FFF2-40B4-BE49-F238E27FC236}">
                <a16:creationId xmlns:a16="http://schemas.microsoft.com/office/drawing/2014/main" id="{B8046848-3205-5742-A9A4-F7064815FDD8}"/>
              </a:ext>
            </a:extLst>
          </p:cNvPr>
          <p:cNvSpPr>
            <a:spLocks noGrp="1"/>
          </p:cNvSpPr>
          <p:nvPr>
            <p:ph type="body" sz="quarter" idx="96"/>
          </p:nvPr>
        </p:nvSpPr>
        <p:spPr/>
        <p:txBody>
          <a:bodyPr/>
          <a:lstStyle/>
          <a:p>
            <a:endParaRPr lang="it-IT"/>
          </a:p>
        </p:txBody>
      </p:sp>
      <p:sp>
        <p:nvSpPr>
          <p:cNvPr id="125" name="Segnaposto testo 124">
            <a:extLst>
              <a:ext uri="{FF2B5EF4-FFF2-40B4-BE49-F238E27FC236}">
                <a16:creationId xmlns:a16="http://schemas.microsoft.com/office/drawing/2014/main" id="{8D825720-F274-1244-B811-534FE4380D49}"/>
              </a:ext>
            </a:extLst>
          </p:cNvPr>
          <p:cNvSpPr>
            <a:spLocks noGrp="1"/>
          </p:cNvSpPr>
          <p:nvPr>
            <p:ph type="body" sz="quarter" idx="97"/>
          </p:nvPr>
        </p:nvSpPr>
        <p:spPr/>
        <p:txBody>
          <a:bodyPr/>
          <a:lstStyle/>
          <a:p>
            <a:endParaRPr lang="it-IT"/>
          </a:p>
        </p:txBody>
      </p:sp>
      <p:sp>
        <p:nvSpPr>
          <p:cNvPr id="2" name="Title 1">
            <a:extLst>
              <a:ext uri="{FF2B5EF4-FFF2-40B4-BE49-F238E27FC236}">
                <a16:creationId xmlns:a16="http://schemas.microsoft.com/office/drawing/2014/main" id="{DA0936F1-5AE6-44EE-B7EE-3CB696314F5F}"/>
              </a:ext>
            </a:extLst>
          </p:cNvPr>
          <p:cNvSpPr>
            <a:spLocks noGrp="1"/>
          </p:cNvSpPr>
          <p:nvPr>
            <p:ph type="title"/>
          </p:nvPr>
        </p:nvSpPr>
        <p:spPr/>
        <p:txBody>
          <a:bodyPr/>
          <a:lstStyle/>
          <a:p>
            <a:r>
              <a:rPr lang="en-AU" dirty="0"/>
              <a:t>CONTACTS</a:t>
            </a:r>
          </a:p>
        </p:txBody>
      </p:sp>
    </p:spTree>
    <p:extLst>
      <p:ext uri="{BB962C8B-B14F-4D97-AF65-F5344CB8AC3E}">
        <p14:creationId xmlns:p14="http://schemas.microsoft.com/office/powerpoint/2010/main" val="1355798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73286E-F0A1-49CD-9E76-7BA2B36AD3E1}"/>
              </a:ext>
            </a:extLst>
          </p:cNvPr>
          <p:cNvSpPr>
            <a:spLocks noGrp="1"/>
          </p:cNvSpPr>
          <p:nvPr>
            <p:ph type="title"/>
          </p:nvPr>
        </p:nvSpPr>
        <p:spPr/>
        <p:txBody>
          <a:bodyPr/>
          <a:lstStyle/>
          <a:p>
            <a:r>
              <a:rPr lang="en-AU" dirty="0"/>
              <a:t>INDEX</a:t>
            </a:r>
          </a:p>
        </p:txBody>
      </p:sp>
      <p:graphicFrame>
        <p:nvGraphicFramePr>
          <p:cNvPr id="5" name="Table 4">
            <a:extLst>
              <a:ext uri="{FF2B5EF4-FFF2-40B4-BE49-F238E27FC236}">
                <a16:creationId xmlns:a16="http://schemas.microsoft.com/office/drawing/2014/main" id="{B3929477-02D3-427A-86D5-8B7002EC6463}"/>
              </a:ext>
            </a:extLst>
          </p:cNvPr>
          <p:cNvGraphicFramePr>
            <a:graphicFrameLocks noGrp="1"/>
          </p:cNvGraphicFramePr>
          <p:nvPr>
            <p:extLst>
              <p:ext uri="{D42A27DB-BD31-4B8C-83A1-F6EECF244321}">
                <p14:modId xmlns:p14="http://schemas.microsoft.com/office/powerpoint/2010/main" val="2841583116"/>
              </p:ext>
            </p:extLst>
          </p:nvPr>
        </p:nvGraphicFramePr>
        <p:xfrm>
          <a:off x="6271472" y="3170790"/>
          <a:ext cx="3960812" cy="2218720"/>
        </p:xfrm>
        <a:graphic>
          <a:graphicData uri="http://schemas.openxmlformats.org/drawingml/2006/table">
            <a:tbl>
              <a:tblPr firstRow="1" bandRow="1">
                <a:tableStyleId>{2D5ABB26-0587-4C30-8999-92F81FD0307C}</a:tableStyleId>
              </a:tblPr>
              <a:tblGrid>
                <a:gridCol w="3478996">
                  <a:extLst>
                    <a:ext uri="{9D8B030D-6E8A-4147-A177-3AD203B41FA5}">
                      <a16:colId xmlns:a16="http://schemas.microsoft.com/office/drawing/2014/main" val="2966902568"/>
                    </a:ext>
                  </a:extLst>
                </a:gridCol>
                <a:gridCol w="481816">
                  <a:extLst>
                    <a:ext uri="{9D8B030D-6E8A-4147-A177-3AD203B41FA5}">
                      <a16:colId xmlns:a16="http://schemas.microsoft.com/office/drawing/2014/main" val="689946129"/>
                    </a:ext>
                  </a:extLst>
                </a:gridCol>
              </a:tblGrid>
              <a:tr h="545669">
                <a:tc>
                  <a:txBody>
                    <a:bodyPr/>
                    <a:lstStyle/>
                    <a:p>
                      <a:r>
                        <a:rPr lang="en-AU" sz="1400" cap="all" baseline="0" dirty="0">
                          <a:latin typeface="+mj-lt"/>
                        </a:rPr>
                        <a:t>Content</a:t>
                      </a:r>
                    </a:p>
                  </a:txBody>
                  <a:tcPr anchor="b">
                    <a:lnB w="12700" cap="flat" cmpd="sng" algn="ctr">
                      <a:solidFill>
                        <a:schemeClr val="accent1"/>
                      </a:solidFill>
                      <a:prstDash val="solid"/>
                      <a:round/>
                      <a:headEnd type="none" w="med" len="med"/>
                      <a:tailEnd type="none" w="med" len="med"/>
                    </a:lnB>
                  </a:tcPr>
                </a:tc>
                <a:tc>
                  <a:txBody>
                    <a:bodyPr/>
                    <a:lstStyle/>
                    <a:p>
                      <a:r>
                        <a:rPr lang="en-AU" cap="all" baseline="0" dirty="0">
                          <a:latin typeface="+mj-lt"/>
                        </a:rPr>
                        <a:t>00</a:t>
                      </a:r>
                    </a:p>
                  </a:txBody>
                  <a:tcPr anchor="b">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67361486"/>
                  </a:ext>
                </a:extLst>
              </a:tr>
              <a:tr h="545669">
                <a:tc>
                  <a:txBody>
                    <a:bodyPr/>
                    <a:lstStyle/>
                    <a:p>
                      <a:r>
                        <a:rPr lang="en-AU" sz="1400" cap="all" baseline="0" dirty="0">
                          <a:latin typeface="+mj-lt"/>
                        </a:rPr>
                        <a:t>Content</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AU" cap="all" baseline="0" dirty="0">
                          <a:latin typeface="+mj-lt"/>
                        </a:rPr>
                        <a:t>00</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29927344"/>
                  </a:ext>
                </a:extLst>
              </a:tr>
              <a:tr h="545669">
                <a:tc>
                  <a:txBody>
                    <a:bodyPr/>
                    <a:lstStyle/>
                    <a:p>
                      <a:r>
                        <a:rPr lang="en-AU" sz="1400" cap="all" baseline="0">
                          <a:latin typeface="+mj-lt"/>
                        </a:rPr>
                        <a:t>Content</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AU" cap="all" baseline="0">
                          <a:latin typeface="+mj-lt"/>
                        </a:rPr>
                        <a:t>00</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580877213"/>
                  </a:ext>
                </a:extLst>
              </a:tr>
              <a:tr h="581713">
                <a:tc>
                  <a:txBody>
                    <a:bodyPr/>
                    <a:lstStyle/>
                    <a:p>
                      <a:r>
                        <a:rPr lang="en-AU" sz="1400" cap="all" baseline="0" dirty="0">
                          <a:latin typeface="+mj-lt"/>
                        </a:rPr>
                        <a:t>Content</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r>
                        <a:rPr lang="en-AU" cap="all" baseline="0" dirty="0">
                          <a:latin typeface="+mj-lt"/>
                        </a:rPr>
                        <a:t>00</a:t>
                      </a:r>
                    </a:p>
                  </a:txBody>
                  <a:tcPr anchor="b">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777229331"/>
                  </a:ext>
                </a:extLst>
              </a:tr>
            </a:tbl>
          </a:graphicData>
        </a:graphic>
      </p:graphicFrame>
    </p:spTree>
    <p:extLst>
      <p:ext uri="{BB962C8B-B14F-4D97-AF65-F5344CB8AC3E}">
        <p14:creationId xmlns:p14="http://schemas.microsoft.com/office/powerpoint/2010/main" val="308700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06A5B7CC-105F-4485-B71C-A14DB5E446D3}"/>
              </a:ext>
            </a:extLst>
          </p:cNvPr>
          <p:cNvSpPr/>
          <p:nvPr/>
        </p:nvSpPr>
        <p:spPr>
          <a:xfrm>
            <a:off x="236765" y="2032647"/>
            <a:ext cx="11650436" cy="3436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4" name="Rectangle 3">
            <a:extLst>
              <a:ext uri="{FF2B5EF4-FFF2-40B4-BE49-F238E27FC236}">
                <a16:creationId xmlns:a16="http://schemas.microsoft.com/office/drawing/2014/main" id="{582EA137-AD6E-4409-A592-030106874CF8}"/>
              </a:ext>
            </a:extLst>
          </p:cNvPr>
          <p:cNvSpPr/>
          <p:nvPr/>
        </p:nvSpPr>
        <p:spPr>
          <a:xfrm>
            <a:off x="0" y="0"/>
            <a:ext cx="12123964" cy="1397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0" name="Segnaposto testo 9">
            <a:extLst>
              <a:ext uri="{FF2B5EF4-FFF2-40B4-BE49-F238E27FC236}">
                <a16:creationId xmlns:a16="http://schemas.microsoft.com/office/drawing/2014/main" id="{8FD994EF-1405-6B49-9DFE-D055CC4FC85C}"/>
              </a:ext>
            </a:extLst>
          </p:cNvPr>
          <p:cNvSpPr>
            <a:spLocks noGrp="1"/>
          </p:cNvSpPr>
          <p:nvPr>
            <p:ph type="body" sz="quarter" idx="10"/>
          </p:nvPr>
        </p:nvSpPr>
        <p:spPr>
          <a:xfrm>
            <a:off x="119063" y="1055688"/>
            <a:ext cx="11834812" cy="387350"/>
          </a:xfrm>
        </p:spPr>
        <p:txBody>
          <a:bodyPr/>
          <a:lstStyle/>
          <a:p>
            <a:r>
              <a:rPr lang="en-AU"/>
              <a:t>GROWING ISSUE</a:t>
            </a:r>
          </a:p>
        </p:txBody>
      </p:sp>
      <p:sp>
        <p:nvSpPr>
          <p:cNvPr id="3" name="Title 2">
            <a:extLst>
              <a:ext uri="{FF2B5EF4-FFF2-40B4-BE49-F238E27FC236}">
                <a16:creationId xmlns:a16="http://schemas.microsoft.com/office/drawing/2014/main" id="{B3C85F58-2794-4268-B45D-E6726CA2797E}"/>
              </a:ext>
            </a:extLst>
          </p:cNvPr>
          <p:cNvSpPr>
            <a:spLocks noGrp="1"/>
          </p:cNvSpPr>
          <p:nvPr>
            <p:ph type="title"/>
          </p:nvPr>
        </p:nvSpPr>
        <p:spPr/>
        <p:txBody>
          <a:bodyPr/>
          <a:lstStyle/>
          <a:p>
            <a:r>
              <a:rPr lang="en-US" dirty="0"/>
              <a:t>PROCESS DISCLOSURE</a:t>
            </a:r>
          </a:p>
        </p:txBody>
      </p:sp>
      <p:sp>
        <p:nvSpPr>
          <p:cNvPr id="41" name="Rectangle 40">
            <a:extLst>
              <a:ext uri="{FF2B5EF4-FFF2-40B4-BE49-F238E27FC236}">
                <a16:creationId xmlns:a16="http://schemas.microsoft.com/office/drawing/2014/main" id="{C981D609-FE32-4294-89B5-2CF734D35A19}"/>
              </a:ext>
            </a:extLst>
          </p:cNvPr>
          <p:cNvSpPr/>
          <p:nvPr/>
        </p:nvSpPr>
        <p:spPr>
          <a:xfrm>
            <a:off x="6096000" y="2049775"/>
            <a:ext cx="5791200" cy="33827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6" name="Isosceles Triangle 5">
            <a:extLst>
              <a:ext uri="{FF2B5EF4-FFF2-40B4-BE49-F238E27FC236}">
                <a16:creationId xmlns:a16="http://schemas.microsoft.com/office/drawing/2014/main" id="{71B18A94-FBA1-419D-8625-3338BC569315}"/>
              </a:ext>
            </a:extLst>
          </p:cNvPr>
          <p:cNvSpPr/>
          <p:nvPr/>
        </p:nvSpPr>
        <p:spPr>
          <a:xfrm rot="5400000">
            <a:off x="5758808" y="3588844"/>
            <a:ext cx="929634" cy="30456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grpSp>
        <p:nvGrpSpPr>
          <p:cNvPr id="7" name="Group 6">
            <a:extLst>
              <a:ext uri="{FF2B5EF4-FFF2-40B4-BE49-F238E27FC236}">
                <a16:creationId xmlns:a16="http://schemas.microsoft.com/office/drawing/2014/main" id="{E674C7F9-04AB-4E17-ABAD-5CD6C1E84AFF}"/>
              </a:ext>
            </a:extLst>
          </p:cNvPr>
          <p:cNvGrpSpPr/>
          <p:nvPr/>
        </p:nvGrpSpPr>
        <p:grpSpPr>
          <a:xfrm>
            <a:off x="1642572" y="3010691"/>
            <a:ext cx="3047622" cy="1460871"/>
            <a:chOff x="1707362" y="2745073"/>
            <a:chExt cx="3047622" cy="1460871"/>
          </a:xfrm>
        </p:grpSpPr>
        <p:pic>
          <p:nvPicPr>
            <p:cNvPr id="43" name="Picture 42">
              <a:extLst>
                <a:ext uri="{FF2B5EF4-FFF2-40B4-BE49-F238E27FC236}">
                  <a16:creationId xmlns:a16="http://schemas.microsoft.com/office/drawing/2014/main" id="{712BBC06-1C00-4D13-9C1C-23E66907B7D5}"/>
                </a:ext>
              </a:extLst>
            </p:cNvPr>
            <p:cNvPicPr>
              <a:picLocks noChangeAspect="1"/>
            </p:cNvPicPr>
            <p:nvPr/>
          </p:nvPicPr>
          <p:blipFill>
            <a:blip r:embed="rId2"/>
            <a:stretch>
              <a:fillRect/>
            </a:stretch>
          </p:blipFill>
          <p:spPr>
            <a:xfrm>
              <a:off x="2376374" y="2745073"/>
              <a:ext cx="1709599" cy="758232"/>
            </a:xfrm>
            <a:prstGeom prst="rect">
              <a:avLst/>
            </a:prstGeom>
          </p:spPr>
        </p:pic>
        <p:pic>
          <p:nvPicPr>
            <p:cNvPr id="44" name="Picture 2" descr="Image result for duluxgroup logo">
              <a:extLst>
                <a:ext uri="{FF2B5EF4-FFF2-40B4-BE49-F238E27FC236}">
                  <a16:creationId xmlns:a16="http://schemas.microsoft.com/office/drawing/2014/main" id="{ABF5C8ED-10F6-49F8-B171-D80058ADC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7362" y="3632927"/>
              <a:ext cx="3047622" cy="573017"/>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A0F8CBD2-43E0-45AD-BE11-D7F02632BE98}"/>
              </a:ext>
            </a:extLst>
          </p:cNvPr>
          <p:cNvSpPr txBox="1"/>
          <p:nvPr/>
        </p:nvSpPr>
        <p:spPr>
          <a:xfrm>
            <a:off x="6877050" y="2510020"/>
            <a:ext cx="416755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Roboto Light"/>
                <a:ea typeface="Roboto Light"/>
                <a:cs typeface="Times New Roman" panose="02020603050405020304" pitchFamily="18" charset="0"/>
              </a:rPr>
              <a:t>“This is a different way to highlight information like a quote about a company disclosure…”</a:t>
            </a:r>
          </a:p>
        </p:txBody>
      </p:sp>
      <p:sp>
        <p:nvSpPr>
          <p:cNvPr id="12" name="CasellaDiTesto 11">
            <a:extLst>
              <a:ext uri="{FF2B5EF4-FFF2-40B4-BE49-F238E27FC236}">
                <a16:creationId xmlns:a16="http://schemas.microsoft.com/office/drawing/2014/main" id="{9446BCFA-54B1-4E4C-A06B-E34C6497BD4F}"/>
              </a:ext>
            </a:extLst>
          </p:cNvPr>
          <p:cNvSpPr txBox="1"/>
          <p:nvPr/>
        </p:nvSpPr>
        <p:spPr>
          <a:xfrm>
            <a:off x="3992336" y="5772150"/>
            <a:ext cx="184731" cy="369332"/>
          </a:xfrm>
          <a:prstGeom prst="rect">
            <a:avLst/>
          </a:prstGeom>
          <a:noFill/>
        </p:spPr>
        <p:txBody>
          <a:bodyPr wrap="none" rtlCol="0">
            <a:spAutoFit/>
          </a:bodyPr>
          <a:lstStyle/>
          <a:p>
            <a:endParaRPr lang="it-IT"/>
          </a:p>
        </p:txBody>
      </p:sp>
    </p:spTree>
    <p:extLst>
      <p:ext uri="{BB962C8B-B14F-4D97-AF65-F5344CB8AC3E}">
        <p14:creationId xmlns:p14="http://schemas.microsoft.com/office/powerpoint/2010/main" val="1008252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9FFC1-C6FD-499E-928A-2D0DDD890EDA}"/>
              </a:ext>
            </a:extLst>
          </p:cNvPr>
          <p:cNvSpPr>
            <a:spLocks noGrp="1"/>
          </p:cNvSpPr>
          <p:nvPr>
            <p:ph type="title"/>
          </p:nvPr>
        </p:nvSpPr>
        <p:spPr/>
        <p:txBody>
          <a:bodyPr/>
          <a:lstStyle/>
          <a:p>
            <a:r>
              <a:rPr lang="en-AU" dirty="0"/>
              <a:t>LOREM IPSUM</a:t>
            </a:r>
          </a:p>
        </p:txBody>
      </p:sp>
      <p:sp>
        <p:nvSpPr>
          <p:cNvPr id="21" name="Rectangle 20">
            <a:extLst>
              <a:ext uri="{FF2B5EF4-FFF2-40B4-BE49-F238E27FC236}">
                <a16:creationId xmlns:a16="http://schemas.microsoft.com/office/drawing/2014/main" id="{8B607910-0B02-4A24-8D84-3A439EA4F0E6}"/>
              </a:ext>
            </a:extLst>
          </p:cNvPr>
          <p:cNvSpPr/>
          <p:nvPr/>
        </p:nvSpPr>
        <p:spPr>
          <a:xfrm>
            <a:off x="289069" y="1703682"/>
            <a:ext cx="2542252" cy="17253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latin typeface="+mj-lt"/>
              </a:rPr>
              <a:t>1.234</a:t>
            </a:r>
          </a:p>
          <a:p>
            <a:pPr algn="ctr"/>
            <a:r>
              <a:rPr lang="en-AU" sz="2000" dirty="0">
                <a:latin typeface="+mj-lt"/>
              </a:rPr>
              <a:t>LOREM IPSUM</a:t>
            </a:r>
            <a:endParaRPr lang="en-AU" dirty="0">
              <a:latin typeface="+mj-lt"/>
            </a:endParaRPr>
          </a:p>
        </p:txBody>
      </p:sp>
      <p:sp>
        <p:nvSpPr>
          <p:cNvPr id="22" name="Rectangle 21">
            <a:extLst>
              <a:ext uri="{FF2B5EF4-FFF2-40B4-BE49-F238E27FC236}">
                <a16:creationId xmlns:a16="http://schemas.microsoft.com/office/drawing/2014/main" id="{38E4FD6D-8C2F-4381-A4EB-B93D146F0440}"/>
              </a:ext>
            </a:extLst>
          </p:cNvPr>
          <p:cNvSpPr/>
          <p:nvPr/>
        </p:nvSpPr>
        <p:spPr>
          <a:xfrm>
            <a:off x="3300767" y="1703682"/>
            <a:ext cx="2542252" cy="17253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dirty="0"/>
              <a:t>40%</a:t>
            </a:r>
          </a:p>
          <a:p>
            <a:pPr algn="ctr"/>
            <a:r>
              <a:rPr lang="en-AU" sz="2000" dirty="0"/>
              <a:t>LOREM IPSUM</a:t>
            </a:r>
            <a:endParaRPr lang="en-AU" dirty="0"/>
          </a:p>
        </p:txBody>
      </p:sp>
      <p:sp>
        <p:nvSpPr>
          <p:cNvPr id="23" name="Rectangle 22">
            <a:extLst>
              <a:ext uri="{FF2B5EF4-FFF2-40B4-BE49-F238E27FC236}">
                <a16:creationId xmlns:a16="http://schemas.microsoft.com/office/drawing/2014/main" id="{B31A9AC4-7F87-47ED-8936-0BDF3D3F0BE7}"/>
              </a:ext>
            </a:extLst>
          </p:cNvPr>
          <p:cNvSpPr/>
          <p:nvPr/>
        </p:nvSpPr>
        <p:spPr>
          <a:xfrm>
            <a:off x="6322374" y="1703682"/>
            <a:ext cx="2542252" cy="172531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3200" dirty="0">
                <a:solidFill>
                  <a:prstClr val="white"/>
                </a:solidFill>
              </a:rPr>
              <a:t>10mln</a:t>
            </a:r>
          </a:p>
          <a:p>
            <a:pPr lvl="0" algn="ctr"/>
            <a:r>
              <a:rPr lang="en-AU" sz="2000" dirty="0">
                <a:solidFill>
                  <a:prstClr val="white"/>
                </a:solidFill>
              </a:rPr>
              <a:t>LOREM IPSUM</a:t>
            </a:r>
            <a:endParaRPr lang="en-AU" dirty="0">
              <a:solidFill>
                <a:prstClr val="white"/>
              </a:solidFill>
            </a:endParaRPr>
          </a:p>
        </p:txBody>
      </p:sp>
      <p:sp>
        <p:nvSpPr>
          <p:cNvPr id="24" name="Rectangle 23">
            <a:extLst>
              <a:ext uri="{FF2B5EF4-FFF2-40B4-BE49-F238E27FC236}">
                <a16:creationId xmlns:a16="http://schemas.microsoft.com/office/drawing/2014/main" id="{B8125D9D-A479-443C-B827-65B2FFA53B1D}"/>
              </a:ext>
            </a:extLst>
          </p:cNvPr>
          <p:cNvSpPr/>
          <p:nvPr/>
        </p:nvSpPr>
        <p:spPr>
          <a:xfrm>
            <a:off x="9345149" y="1703682"/>
            <a:ext cx="2542252" cy="1725318"/>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3200" dirty="0">
                <a:solidFill>
                  <a:prstClr val="white"/>
                </a:solidFill>
              </a:rPr>
              <a:t>200</a:t>
            </a:r>
          </a:p>
          <a:p>
            <a:pPr lvl="0" algn="ctr"/>
            <a:r>
              <a:rPr lang="en-AU" sz="2000" dirty="0">
                <a:solidFill>
                  <a:prstClr val="white"/>
                </a:solidFill>
              </a:rPr>
              <a:t>LOREM IPSUM</a:t>
            </a:r>
            <a:endParaRPr lang="en-AU" dirty="0">
              <a:solidFill>
                <a:prstClr val="white"/>
              </a:solidFill>
            </a:endParaRPr>
          </a:p>
        </p:txBody>
      </p:sp>
      <p:sp>
        <p:nvSpPr>
          <p:cNvPr id="25" name="Text Placeholder 57">
            <a:extLst>
              <a:ext uri="{FF2B5EF4-FFF2-40B4-BE49-F238E27FC236}">
                <a16:creationId xmlns:a16="http://schemas.microsoft.com/office/drawing/2014/main" id="{27F86B3C-6563-43EE-8777-A87C4DAF8598}"/>
              </a:ext>
            </a:extLst>
          </p:cNvPr>
          <p:cNvSpPr txBox="1">
            <a:spLocks/>
          </p:cNvSpPr>
          <p:nvPr/>
        </p:nvSpPr>
        <p:spPr>
          <a:xfrm>
            <a:off x="287321" y="3518357"/>
            <a:ext cx="2544000" cy="24951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400" dirty="0"/>
              <a:t>Lorem ipsum dolor sit amet, consectetur adipiscing elit. Duis eu enim eget augue fermentum luctus. Suspendisse nec placerat nunc, vitae sollicitudin ipsum.</a:t>
            </a:r>
            <a:endParaRPr lang="en-US" sz="1400" dirty="0"/>
          </a:p>
          <a:p>
            <a:pPr marL="0" indent="0">
              <a:buNone/>
            </a:pPr>
            <a:endParaRPr lang="en-US" sz="1400" dirty="0"/>
          </a:p>
        </p:txBody>
      </p:sp>
      <p:sp>
        <p:nvSpPr>
          <p:cNvPr id="26" name="Text Placeholder 57">
            <a:extLst>
              <a:ext uri="{FF2B5EF4-FFF2-40B4-BE49-F238E27FC236}">
                <a16:creationId xmlns:a16="http://schemas.microsoft.com/office/drawing/2014/main" id="{897D37DC-5996-4CC6-B59E-F47D98C7B8A7}"/>
              </a:ext>
            </a:extLst>
          </p:cNvPr>
          <p:cNvSpPr txBox="1">
            <a:spLocks/>
          </p:cNvSpPr>
          <p:nvPr/>
        </p:nvSpPr>
        <p:spPr>
          <a:xfrm>
            <a:off x="3299019" y="3518357"/>
            <a:ext cx="2544000" cy="24951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400" dirty="0"/>
              <a:t>Lorem ipsum dolor sit amet, consectetur adipiscing elit. Duis eu enim eget augue fermentum luctus. Suspendisse nec placerat nunc, vitae sollicitudin ipsum.</a:t>
            </a:r>
            <a:endParaRPr lang="en-US" sz="1400" dirty="0"/>
          </a:p>
          <a:p>
            <a:pPr marL="0" indent="0">
              <a:buNone/>
            </a:pPr>
            <a:endParaRPr lang="en-US" sz="1400" dirty="0"/>
          </a:p>
        </p:txBody>
      </p:sp>
      <p:sp>
        <p:nvSpPr>
          <p:cNvPr id="27" name="Text Placeholder 57">
            <a:extLst>
              <a:ext uri="{FF2B5EF4-FFF2-40B4-BE49-F238E27FC236}">
                <a16:creationId xmlns:a16="http://schemas.microsoft.com/office/drawing/2014/main" id="{431C2791-6224-4894-A9C3-0FB285479BB4}"/>
              </a:ext>
            </a:extLst>
          </p:cNvPr>
          <p:cNvSpPr txBox="1">
            <a:spLocks/>
          </p:cNvSpPr>
          <p:nvPr/>
        </p:nvSpPr>
        <p:spPr>
          <a:xfrm>
            <a:off x="6320626" y="3518357"/>
            <a:ext cx="2544000" cy="24951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400" dirty="0"/>
              <a:t>Lorem ipsum dolor sit amet, consectetur adipiscing elit. Duis eu enim eget augue fermentum luctus. Suspendisse nec placerat nunc, vitae sollicitudin ipsum.</a:t>
            </a:r>
            <a:endParaRPr lang="en-US" sz="1400" dirty="0"/>
          </a:p>
          <a:p>
            <a:pPr marL="0" indent="0">
              <a:buNone/>
            </a:pPr>
            <a:endParaRPr lang="en-US" sz="1400" dirty="0"/>
          </a:p>
        </p:txBody>
      </p:sp>
      <p:sp>
        <p:nvSpPr>
          <p:cNvPr id="28" name="Text Placeholder 57">
            <a:extLst>
              <a:ext uri="{FF2B5EF4-FFF2-40B4-BE49-F238E27FC236}">
                <a16:creationId xmlns:a16="http://schemas.microsoft.com/office/drawing/2014/main" id="{694343EB-766A-4A1C-9E4D-10A9FE1BF3B6}"/>
              </a:ext>
            </a:extLst>
          </p:cNvPr>
          <p:cNvSpPr txBox="1">
            <a:spLocks/>
          </p:cNvSpPr>
          <p:nvPr/>
        </p:nvSpPr>
        <p:spPr>
          <a:xfrm>
            <a:off x="9344275" y="3518357"/>
            <a:ext cx="2544000" cy="24951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400" dirty="0"/>
              <a:t>Lorem ipsum dolor sit amet, consectetur adipiscing elit. Duis eu enim eget augue fermentum luctus. Suspendisse nec placerat nunc, vitae sollicitudin ipsum.</a:t>
            </a:r>
            <a:endParaRPr lang="en-US" sz="1400" dirty="0"/>
          </a:p>
          <a:p>
            <a:pPr marL="0" indent="0">
              <a:buNone/>
            </a:pPr>
            <a:endParaRPr lang="en-US" sz="1400" dirty="0"/>
          </a:p>
        </p:txBody>
      </p:sp>
    </p:spTree>
    <p:extLst>
      <p:ext uri="{BB962C8B-B14F-4D97-AF65-F5344CB8AC3E}">
        <p14:creationId xmlns:p14="http://schemas.microsoft.com/office/powerpoint/2010/main" val="734203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testo 8">
            <a:extLst>
              <a:ext uri="{FF2B5EF4-FFF2-40B4-BE49-F238E27FC236}">
                <a16:creationId xmlns:a16="http://schemas.microsoft.com/office/drawing/2014/main" id="{C6C22735-8B07-0145-B55E-F79E5FCEDD97}"/>
              </a:ext>
            </a:extLst>
          </p:cNvPr>
          <p:cNvSpPr>
            <a:spLocks noGrp="1"/>
          </p:cNvSpPr>
          <p:nvPr>
            <p:ph type="body" sz="quarter" idx="10"/>
          </p:nvPr>
        </p:nvSpPr>
        <p:spPr/>
        <p:txBody>
          <a:bodyPr/>
          <a:lstStyle/>
          <a:p>
            <a:r>
              <a:rPr lang="en-AU" dirty="0"/>
              <a:t>SNAPSHOT  YYYY AGM RESULTS</a:t>
            </a:r>
          </a:p>
        </p:txBody>
      </p:sp>
      <p:sp>
        <p:nvSpPr>
          <p:cNvPr id="8" name="Titolo 7">
            <a:extLst>
              <a:ext uri="{FF2B5EF4-FFF2-40B4-BE49-F238E27FC236}">
                <a16:creationId xmlns:a16="http://schemas.microsoft.com/office/drawing/2014/main" id="{EBCDA589-1A51-A242-9802-E3B88C359828}"/>
              </a:ext>
            </a:extLst>
          </p:cNvPr>
          <p:cNvSpPr>
            <a:spLocks noGrp="1"/>
          </p:cNvSpPr>
          <p:nvPr>
            <p:ph type="title"/>
          </p:nvPr>
        </p:nvSpPr>
        <p:spPr/>
        <p:txBody>
          <a:bodyPr/>
          <a:lstStyle/>
          <a:p>
            <a:r>
              <a:rPr lang="en-US" dirty="0"/>
              <a:t>COMPANY NAME</a:t>
            </a:r>
            <a:endParaRPr lang="it-IT"/>
          </a:p>
        </p:txBody>
      </p:sp>
      <p:grpSp>
        <p:nvGrpSpPr>
          <p:cNvPr id="113" name="Group 112">
            <a:extLst>
              <a:ext uri="{FF2B5EF4-FFF2-40B4-BE49-F238E27FC236}">
                <a16:creationId xmlns:a16="http://schemas.microsoft.com/office/drawing/2014/main" id="{F34F43E1-EFB4-42B1-A074-4B1157E1C497}"/>
              </a:ext>
            </a:extLst>
          </p:cNvPr>
          <p:cNvGrpSpPr/>
          <p:nvPr/>
        </p:nvGrpSpPr>
        <p:grpSpPr>
          <a:xfrm>
            <a:off x="6289561" y="1997845"/>
            <a:ext cx="5664916" cy="3694609"/>
            <a:chOff x="6300072" y="2427967"/>
            <a:chExt cx="5664916" cy="3656090"/>
          </a:xfrm>
        </p:grpSpPr>
        <p:sp>
          <p:nvSpPr>
            <p:cNvPr id="20" name="Rectangle 19">
              <a:extLst>
                <a:ext uri="{FF2B5EF4-FFF2-40B4-BE49-F238E27FC236}">
                  <a16:creationId xmlns:a16="http://schemas.microsoft.com/office/drawing/2014/main" id="{AF483E32-2C18-4C0C-9200-CC6BF6B0529A}"/>
                </a:ext>
              </a:extLst>
            </p:cNvPr>
            <p:cNvSpPr/>
            <p:nvPr/>
          </p:nvSpPr>
          <p:spPr>
            <a:xfrm>
              <a:off x="6300073" y="2463295"/>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Director –</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err="1">
                  <a:ln>
                    <a:noFill/>
                  </a:ln>
                  <a:solidFill>
                    <a:prstClr val="black"/>
                  </a:solidFill>
                  <a:effectLst/>
                  <a:uLnTx/>
                  <a:uFillTx/>
                  <a:latin typeface="Roboto Light"/>
                  <a:ea typeface="Roboto" panose="02000000000000000000" pitchFamily="2" charset="0"/>
                  <a:cs typeface="+mn-cs"/>
                </a:rPr>
                <a:t>overboarding</a:t>
              </a:r>
              <a:endPar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endParaRPr>
            </a:p>
          </p:txBody>
        </p:sp>
        <p:sp>
          <p:nvSpPr>
            <p:cNvPr id="21" name="Rectangle 20">
              <a:extLst>
                <a:ext uri="{FF2B5EF4-FFF2-40B4-BE49-F238E27FC236}">
                  <a16:creationId xmlns:a16="http://schemas.microsoft.com/office/drawing/2014/main" id="{E5FCBB05-CF7F-4BD8-8E15-5D06E1F5CE40}"/>
                </a:ext>
              </a:extLst>
            </p:cNvPr>
            <p:cNvSpPr/>
            <p:nvPr/>
          </p:nvSpPr>
          <p:spPr>
            <a:xfrm>
              <a:off x="6300072" y="2427967"/>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sp>
          <p:nvSpPr>
            <p:cNvPr id="24" name="Rectangle 23">
              <a:extLst>
                <a:ext uri="{FF2B5EF4-FFF2-40B4-BE49-F238E27FC236}">
                  <a16:creationId xmlns:a16="http://schemas.microsoft.com/office/drawing/2014/main" id="{C3D7B61B-F941-4AB1-879A-EFEA7DA3D883}"/>
                </a:ext>
              </a:extLst>
            </p:cNvPr>
            <p:cNvSpPr/>
            <p:nvPr/>
          </p:nvSpPr>
          <p:spPr>
            <a:xfrm>
              <a:off x="9196030" y="2463295"/>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Board’s ability to adjust</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the ROE target</a:t>
              </a:r>
            </a:p>
          </p:txBody>
        </p:sp>
        <p:sp>
          <p:nvSpPr>
            <p:cNvPr id="25" name="Rectangle 24">
              <a:extLst>
                <a:ext uri="{FF2B5EF4-FFF2-40B4-BE49-F238E27FC236}">
                  <a16:creationId xmlns:a16="http://schemas.microsoft.com/office/drawing/2014/main" id="{0BB15DF4-8469-44F1-A026-CA845D751E1E}"/>
                </a:ext>
              </a:extLst>
            </p:cNvPr>
            <p:cNvSpPr/>
            <p:nvPr/>
          </p:nvSpPr>
          <p:spPr>
            <a:xfrm>
              <a:off x="9196029" y="2427967"/>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sp>
          <p:nvSpPr>
            <p:cNvPr id="27" name="Rectangle 26">
              <a:extLst>
                <a:ext uri="{FF2B5EF4-FFF2-40B4-BE49-F238E27FC236}">
                  <a16:creationId xmlns:a16="http://schemas.microsoft.com/office/drawing/2014/main" id="{4DABD8B6-6AAA-4142-98C7-A012A411931D}"/>
                </a:ext>
              </a:extLst>
            </p:cNvPr>
            <p:cNvSpPr/>
            <p:nvPr/>
          </p:nvSpPr>
          <p:spPr>
            <a:xfrm>
              <a:off x="6300073" y="371644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Director– reference to performance</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of company</a:t>
              </a:r>
            </a:p>
          </p:txBody>
        </p:sp>
        <p:sp>
          <p:nvSpPr>
            <p:cNvPr id="28" name="Rectangle 27">
              <a:extLst>
                <a:ext uri="{FF2B5EF4-FFF2-40B4-BE49-F238E27FC236}">
                  <a16:creationId xmlns:a16="http://schemas.microsoft.com/office/drawing/2014/main" id="{CFDEB5BA-3A09-4010-97E0-7E5DF8A355C2}"/>
                </a:ext>
              </a:extLst>
            </p:cNvPr>
            <p:cNvSpPr/>
            <p:nvPr/>
          </p:nvSpPr>
          <p:spPr>
            <a:xfrm>
              <a:off x="6300072" y="3681116"/>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sp>
          <p:nvSpPr>
            <p:cNvPr id="30" name="Rectangle 29">
              <a:extLst>
                <a:ext uri="{FF2B5EF4-FFF2-40B4-BE49-F238E27FC236}">
                  <a16:creationId xmlns:a16="http://schemas.microsoft.com/office/drawing/2014/main" id="{A64D8A90-B025-48CA-9B0B-EB07FE6951DE}"/>
                </a:ext>
              </a:extLst>
            </p:cNvPr>
            <p:cNvSpPr/>
            <p:nvPr/>
          </p:nvSpPr>
          <p:spPr>
            <a:xfrm>
              <a:off x="9196030" y="371644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High CEO fixed </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remuneration</a:t>
              </a:r>
            </a:p>
          </p:txBody>
        </p:sp>
        <p:sp>
          <p:nvSpPr>
            <p:cNvPr id="32" name="Rectangle 31">
              <a:extLst>
                <a:ext uri="{FF2B5EF4-FFF2-40B4-BE49-F238E27FC236}">
                  <a16:creationId xmlns:a16="http://schemas.microsoft.com/office/drawing/2014/main" id="{CBD967C9-61D0-41FD-B2AD-8D021A5306BB}"/>
                </a:ext>
              </a:extLst>
            </p:cNvPr>
            <p:cNvSpPr/>
            <p:nvPr/>
          </p:nvSpPr>
          <p:spPr>
            <a:xfrm>
              <a:off x="9196029" y="3681116"/>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sp>
          <p:nvSpPr>
            <p:cNvPr id="34" name="Rectangle 33">
              <a:extLst>
                <a:ext uri="{FF2B5EF4-FFF2-40B4-BE49-F238E27FC236}">
                  <a16:creationId xmlns:a16="http://schemas.microsoft.com/office/drawing/2014/main" id="{83B504C6-017E-42FB-BBC6-2680080CA11B}"/>
                </a:ext>
              </a:extLst>
            </p:cNvPr>
            <p:cNvSpPr/>
            <p:nvPr/>
          </p:nvSpPr>
          <p:spPr>
            <a:xfrm>
              <a:off x="6300073" y="497747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Low disclosure on waste</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and toxicity and human rights</a:t>
              </a:r>
            </a:p>
          </p:txBody>
        </p:sp>
        <p:sp>
          <p:nvSpPr>
            <p:cNvPr id="35" name="Rectangle 34">
              <a:extLst>
                <a:ext uri="{FF2B5EF4-FFF2-40B4-BE49-F238E27FC236}">
                  <a16:creationId xmlns:a16="http://schemas.microsoft.com/office/drawing/2014/main" id="{3963779B-DEBE-4CD1-818E-537DFED56675}"/>
                </a:ext>
              </a:extLst>
            </p:cNvPr>
            <p:cNvSpPr/>
            <p:nvPr/>
          </p:nvSpPr>
          <p:spPr>
            <a:xfrm>
              <a:off x="6300072" y="4942146"/>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sp>
          <p:nvSpPr>
            <p:cNvPr id="37" name="Rectangle 36">
              <a:extLst>
                <a:ext uri="{FF2B5EF4-FFF2-40B4-BE49-F238E27FC236}">
                  <a16:creationId xmlns:a16="http://schemas.microsoft.com/office/drawing/2014/main" id="{FA3AF3BE-AD97-4BBC-898A-DDF43B79FF76}"/>
                </a:ext>
              </a:extLst>
            </p:cNvPr>
            <p:cNvSpPr/>
            <p:nvPr/>
          </p:nvSpPr>
          <p:spPr>
            <a:xfrm>
              <a:off x="9196030" y="497747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Absolute TSR</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hurdle concerning</a:t>
              </a:r>
            </a:p>
          </p:txBody>
        </p:sp>
        <p:sp>
          <p:nvSpPr>
            <p:cNvPr id="38" name="Rectangle 37">
              <a:extLst>
                <a:ext uri="{FF2B5EF4-FFF2-40B4-BE49-F238E27FC236}">
                  <a16:creationId xmlns:a16="http://schemas.microsoft.com/office/drawing/2014/main" id="{B5F2DA84-7FD6-4D4F-81CC-F9362BCEEFD8}"/>
                </a:ext>
              </a:extLst>
            </p:cNvPr>
            <p:cNvSpPr/>
            <p:nvPr/>
          </p:nvSpPr>
          <p:spPr>
            <a:xfrm>
              <a:off x="9196029" y="4942146"/>
              <a:ext cx="2768959" cy="353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Roboto Light"/>
                <a:ea typeface="+mn-ea"/>
                <a:cs typeface="+mn-cs"/>
              </a:endParaRPr>
            </a:p>
          </p:txBody>
        </p:sp>
      </p:grpSp>
      <p:sp>
        <p:nvSpPr>
          <p:cNvPr id="10" name="TextBox 4">
            <a:extLst>
              <a:ext uri="{FF2B5EF4-FFF2-40B4-BE49-F238E27FC236}">
                <a16:creationId xmlns:a16="http://schemas.microsoft.com/office/drawing/2014/main" id="{97345D02-174A-44C8-B0DE-7767AF55EC18}"/>
              </a:ext>
            </a:extLst>
          </p:cNvPr>
          <p:cNvSpPr txBox="1"/>
          <p:nvPr/>
        </p:nvSpPr>
        <p:spPr>
          <a:xfrm>
            <a:off x="6289561" y="1717836"/>
            <a:ext cx="5658770"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Brandon Grotesque Light"/>
                <a:ea typeface="+mn-ea"/>
                <a:cs typeface="+mn-cs"/>
              </a:rPr>
              <a:t>CONCERNS RAISED BY PROXY ADVISORS:</a:t>
            </a:r>
          </a:p>
        </p:txBody>
      </p:sp>
      <p:graphicFrame>
        <p:nvGraphicFramePr>
          <p:cNvPr id="45" name="Table 44">
            <a:extLst>
              <a:ext uri="{FF2B5EF4-FFF2-40B4-BE49-F238E27FC236}">
                <a16:creationId xmlns:a16="http://schemas.microsoft.com/office/drawing/2014/main" id="{5C36F8C7-55E5-4CA2-BABD-76E2CD4C5F06}"/>
              </a:ext>
            </a:extLst>
          </p:cNvPr>
          <p:cNvGraphicFramePr>
            <a:graphicFrameLocks noGrp="1"/>
          </p:cNvGraphicFramePr>
          <p:nvPr>
            <p:extLst>
              <p:ext uri="{D42A27DB-BD31-4B8C-83A1-F6EECF244321}">
                <p14:modId xmlns:p14="http://schemas.microsoft.com/office/powerpoint/2010/main" val="2461040102"/>
              </p:ext>
            </p:extLst>
          </p:nvPr>
        </p:nvGraphicFramePr>
        <p:xfrm>
          <a:off x="237523" y="1717836"/>
          <a:ext cx="5650504" cy="1894885"/>
        </p:xfrm>
        <a:graphic>
          <a:graphicData uri="http://schemas.openxmlformats.org/drawingml/2006/table">
            <a:tbl>
              <a:tblPr firstRow="1" bandRow="1">
                <a:tableStyleId>{5C22544A-7EE6-4342-B048-85BDC9FD1C3A}</a:tableStyleId>
              </a:tblPr>
              <a:tblGrid>
                <a:gridCol w="2825252">
                  <a:extLst>
                    <a:ext uri="{9D8B030D-6E8A-4147-A177-3AD203B41FA5}">
                      <a16:colId xmlns:a16="http://schemas.microsoft.com/office/drawing/2014/main" val="1855619441"/>
                    </a:ext>
                  </a:extLst>
                </a:gridCol>
                <a:gridCol w="2825252">
                  <a:extLst>
                    <a:ext uri="{9D8B030D-6E8A-4147-A177-3AD203B41FA5}">
                      <a16:colId xmlns:a16="http://schemas.microsoft.com/office/drawing/2014/main" val="1121885320"/>
                    </a:ext>
                  </a:extLst>
                </a:gridCol>
              </a:tblGrid>
              <a:tr h="378977">
                <a:tc>
                  <a:txBody>
                    <a:bodyPr/>
                    <a:lstStyle/>
                    <a:p>
                      <a:pPr algn="l"/>
                      <a:r>
                        <a:rPr lang="en-AU" sz="1100" b="0" kern="1200" dirty="0">
                          <a:solidFill>
                            <a:schemeClr val="bg1"/>
                          </a:solidFill>
                          <a:latin typeface="+mj-lt"/>
                          <a:ea typeface="+mn-ea"/>
                          <a:cs typeface="+mn-cs"/>
                        </a:rPr>
                        <a:t>RESOLUTION</a:t>
                      </a:r>
                      <a:endParaRPr lang="en-US" sz="1100" b="0" kern="1200" dirty="0">
                        <a:solidFill>
                          <a:schemeClr val="bg1"/>
                        </a:solidFill>
                        <a:latin typeface="+mj-lt"/>
                        <a:ea typeface="+mn-ea"/>
                        <a:cs typeface="+mn-cs"/>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solidFill>
                  </a:tcPr>
                </a:tc>
                <a:tc>
                  <a:txBody>
                    <a:bodyPr/>
                    <a:lstStyle/>
                    <a:p>
                      <a:pPr algn="ctr"/>
                      <a:r>
                        <a:rPr lang="en-US" sz="1100" b="0" dirty="0">
                          <a:solidFill>
                            <a:schemeClr val="bg1"/>
                          </a:solidFill>
                          <a:latin typeface="+mj-lt"/>
                        </a:rPr>
                        <a:t>RESULT (% VOTE AGAINST)</a:t>
                      </a: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1997291180"/>
                  </a:ext>
                </a:extLst>
              </a:tr>
              <a:tr h="378977">
                <a:tc>
                  <a:txBody>
                    <a:bodyPr/>
                    <a:lstStyle/>
                    <a:p>
                      <a:r>
                        <a:rPr lang="en-US" sz="1000" dirty="0">
                          <a:solidFill>
                            <a:schemeClr val="tx1"/>
                          </a:solidFill>
                        </a:rPr>
                        <a:t>Adoption of remuneration report</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17.98%</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5911032"/>
                  </a:ext>
                </a:extLst>
              </a:tr>
              <a:tr h="378977">
                <a:tc>
                  <a:txBody>
                    <a:bodyPr/>
                    <a:lstStyle/>
                    <a:p>
                      <a:r>
                        <a:rPr lang="en-US" sz="1000" dirty="0">
                          <a:solidFill>
                            <a:schemeClr val="tx1"/>
                          </a:solidFill>
                        </a:rPr>
                        <a:t>Re-election director</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a:solidFill>
                            <a:schemeClr val="tx1"/>
                          </a:solidFill>
                        </a:rPr>
                        <a:t>36.91%</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44691550"/>
                  </a:ext>
                </a:extLst>
              </a:tr>
              <a:tr h="378977">
                <a:tc>
                  <a:txBody>
                    <a:bodyPr/>
                    <a:lstStyle/>
                    <a:p>
                      <a:r>
                        <a:rPr lang="en-US" sz="1000" dirty="0">
                          <a:solidFill>
                            <a:schemeClr val="tx1"/>
                          </a:solidFill>
                        </a:rPr>
                        <a:t>Re-election of director</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a:solidFill>
                            <a:schemeClr val="tx1"/>
                          </a:solidFill>
                        </a:rPr>
                        <a:t>38.57%</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01281785"/>
                  </a:ext>
                </a:extLst>
              </a:tr>
              <a:tr h="378977">
                <a:tc>
                  <a:txBody>
                    <a:bodyPr/>
                    <a:lstStyle/>
                    <a:p>
                      <a:r>
                        <a:rPr lang="en-US" sz="1000" dirty="0">
                          <a:solidFill>
                            <a:schemeClr val="tx1"/>
                          </a:solidFill>
                        </a:rPr>
                        <a:t>Grant of performance rights to MD and CEO</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16.33%</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8727684"/>
                  </a:ext>
                </a:extLst>
              </a:tr>
            </a:tbl>
          </a:graphicData>
        </a:graphic>
      </p:graphicFrame>
      <p:graphicFrame>
        <p:nvGraphicFramePr>
          <p:cNvPr id="46" name="Table 45">
            <a:extLst>
              <a:ext uri="{FF2B5EF4-FFF2-40B4-BE49-F238E27FC236}">
                <a16:creationId xmlns:a16="http://schemas.microsoft.com/office/drawing/2014/main" id="{410AED82-248B-4AA1-B5C1-D52DEA8642E0}"/>
              </a:ext>
            </a:extLst>
          </p:cNvPr>
          <p:cNvGraphicFramePr>
            <a:graphicFrameLocks noGrp="1"/>
          </p:cNvGraphicFramePr>
          <p:nvPr>
            <p:extLst>
              <p:ext uri="{D42A27DB-BD31-4B8C-83A1-F6EECF244321}">
                <p14:modId xmlns:p14="http://schemas.microsoft.com/office/powerpoint/2010/main" val="3312560351"/>
              </p:ext>
            </p:extLst>
          </p:nvPr>
        </p:nvGraphicFramePr>
        <p:xfrm>
          <a:off x="229258" y="3739140"/>
          <a:ext cx="5658769" cy="1953314"/>
        </p:xfrm>
        <a:graphic>
          <a:graphicData uri="http://schemas.openxmlformats.org/drawingml/2006/table">
            <a:tbl>
              <a:tblPr firstRow="1" bandRow="1">
                <a:tableStyleId>{5C22544A-7EE6-4342-B048-85BDC9FD1C3A}</a:tableStyleId>
              </a:tblPr>
              <a:tblGrid>
                <a:gridCol w="2822141">
                  <a:extLst>
                    <a:ext uri="{9D8B030D-6E8A-4147-A177-3AD203B41FA5}">
                      <a16:colId xmlns:a16="http://schemas.microsoft.com/office/drawing/2014/main" val="1855619441"/>
                    </a:ext>
                  </a:extLst>
                </a:gridCol>
                <a:gridCol w="2836628">
                  <a:extLst>
                    <a:ext uri="{9D8B030D-6E8A-4147-A177-3AD203B41FA5}">
                      <a16:colId xmlns:a16="http://schemas.microsoft.com/office/drawing/2014/main" val="1121885320"/>
                    </a:ext>
                  </a:extLst>
                </a:gridCol>
              </a:tblGrid>
              <a:tr h="345529">
                <a:tc>
                  <a:txBody>
                    <a:bodyPr/>
                    <a:lstStyle/>
                    <a:p>
                      <a:pPr algn="l"/>
                      <a:r>
                        <a:rPr lang="en-AU" sz="1100" b="0">
                          <a:solidFill>
                            <a:schemeClr val="bg1"/>
                          </a:solidFill>
                          <a:latin typeface="+mj-lt"/>
                        </a:rPr>
                        <a:t>PROXY ADVISOR</a:t>
                      </a: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3"/>
                    </a:solidFill>
                  </a:tcPr>
                </a:tc>
                <a:tc>
                  <a:txBody>
                    <a:bodyPr/>
                    <a:lstStyle/>
                    <a:p>
                      <a:pPr algn="ctr"/>
                      <a:r>
                        <a:rPr lang="en-US" sz="1100" b="0">
                          <a:solidFill>
                            <a:schemeClr val="bg1"/>
                          </a:solidFill>
                          <a:latin typeface="+mj-lt"/>
                        </a:rPr>
                        <a:t>RECOMMENDATION AGAINST </a:t>
                      </a: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accent3"/>
                    </a:solidFill>
                  </a:tcPr>
                </a:tc>
                <a:extLst>
                  <a:ext uri="{0D108BD9-81ED-4DB2-BD59-A6C34878D82A}">
                    <a16:rowId xmlns:a16="http://schemas.microsoft.com/office/drawing/2014/main" val="1997291180"/>
                  </a:ext>
                </a:extLst>
              </a:tr>
              <a:tr h="345529">
                <a:tc>
                  <a:txBody>
                    <a:bodyPr/>
                    <a:lstStyle/>
                    <a:p>
                      <a:r>
                        <a:rPr lang="en-US" sz="1000">
                          <a:solidFill>
                            <a:schemeClr val="tx1"/>
                          </a:solidFill>
                        </a:rPr>
                        <a:t>ISS</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Against NED director name</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5911032"/>
                  </a:ext>
                </a:extLst>
              </a:tr>
              <a:tr h="345529">
                <a:tc>
                  <a:txBody>
                    <a:bodyPr/>
                    <a:lstStyle/>
                    <a:p>
                      <a:r>
                        <a:rPr lang="en-US" sz="1000">
                          <a:solidFill>
                            <a:schemeClr val="tx1"/>
                          </a:solidFill>
                        </a:rPr>
                        <a:t>CGI GL</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Against NED director name</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44691550"/>
                  </a:ext>
                </a:extLst>
              </a:tr>
              <a:tr h="345529">
                <a:tc>
                  <a:txBody>
                    <a:bodyPr/>
                    <a:lstStyle/>
                    <a:p>
                      <a:r>
                        <a:rPr lang="en-US" sz="1000">
                          <a:solidFill>
                            <a:schemeClr val="tx1"/>
                          </a:solidFill>
                        </a:rPr>
                        <a:t>OM</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Against NED director name</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01281785"/>
                  </a:ext>
                </a:extLst>
              </a:tr>
              <a:tr h="571198">
                <a:tc>
                  <a:txBody>
                    <a:bodyPr/>
                    <a:lstStyle/>
                    <a:p>
                      <a:r>
                        <a:rPr lang="en-US" sz="1000">
                          <a:solidFill>
                            <a:schemeClr val="tx1"/>
                          </a:solidFill>
                        </a:rPr>
                        <a:t>ASA</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sz="1000" dirty="0">
                          <a:solidFill>
                            <a:schemeClr val="tx1"/>
                          </a:solidFill>
                        </a:rPr>
                        <a:t>Against NED director name</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8727684"/>
                  </a:ext>
                </a:extLst>
              </a:tr>
            </a:tbl>
          </a:graphicData>
        </a:graphic>
      </p:graphicFrame>
    </p:spTree>
    <p:extLst>
      <p:ext uri="{BB962C8B-B14F-4D97-AF65-F5344CB8AC3E}">
        <p14:creationId xmlns:p14="http://schemas.microsoft.com/office/powerpoint/2010/main" val="126086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path" presetSubtype="0" decel="100000" fill="hold" nodeType="withEffect">
                                  <p:stCondLst>
                                    <p:cond delay="0"/>
                                  </p:stCondLst>
                                  <p:childTnLst>
                                    <p:animMotion origin="layout" path="M -1.875E-6 -0.01667 L -1.875E-6 4.07407E-6 " pathEditMode="relative" rAng="0" ptsTypes="AA">
                                      <p:cBhvr>
                                        <p:cTn id="9" dur="750" fill="hold"/>
                                        <p:tgtEl>
                                          <p:spTgt spid="45"/>
                                        </p:tgtEl>
                                        <p:attrNameLst>
                                          <p:attrName>ppt_x</p:attrName>
                                          <p:attrName>ppt_y</p:attrName>
                                        </p:attrNameLst>
                                      </p:cBhvr>
                                      <p:rCtr x="0" y="833"/>
                                    </p:animMotion>
                                  </p:childTnLst>
                                </p:cTn>
                              </p:par>
                              <p:par>
                                <p:cTn id="10" presetID="10"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42" presetClass="path" presetSubtype="0" decel="100000" fill="hold" nodeType="withEffect">
                                  <p:stCondLst>
                                    <p:cond delay="0"/>
                                  </p:stCondLst>
                                  <p:childTnLst>
                                    <p:animMotion origin="layout" path="M -1.25E-6 -0.01666 L -1.25E-6 -4.81481E-6 " pathEditMode="relative" rAng="0" ptsTypes="AA">
                                      <p:cBhvr>
                                        <p:cTn id="14" dur="750" fill="hold"/>
                                        <p:tgtEl>
                                          <p:spTgt spid="46"/>
                                        </p:tgtEl>
                                        <p:attrNameLst>
                                          <p:attrName>ppt_x</p:attrName>
                                          <p:attrName>ppt_y</p:attrName>
                                        </p:attrNameLst>
                                      </p:cBhvr>
                                      <p:rCtr x="0" y="833"/>
                                    </p:animMotion>
                                  </p:childTnLst>
                                </p:cTn>
                              </p:par>
                              <p:par>
                                <p:cTn id="15" presetID="10"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750"/>
                                  </p:stCondLst>
                                  <p:childTnLst>
                                    <p:set>
                                      <p:cBhvr>
                                        <p:cTn id="19" dur="1" fill="hold">
                                          <p:stCondLst>
                                            <p:cond delay="0"/>
                                          </p:stCondLst>
                                        </p:cTn>
                                        <p:tgtEl>
                                          <p:spTgt spid="113"/>
                                        </p:tgtEl>
                                        <p:attrNameLst>
                                          <p:attrName>style.visibility</p:attrName>
                                        </p:attrNameLst>
                                      </p:cBhvr>
                                      <p:to>
                                        <p:strVal val="visible"/>
                                      </p:to>
                                    </p:set>
                                    <p:animEffect transition="in" filter="fade">
                                      <p:cBhvr>
                                        <p:cTn id="20" dur="500"/>
                                        <p:tgtEl>
                                          <p:spTgt spid="113"/>
                                        </p:tgtEl>
                                      </p:cBhvr>
                                    </p:animEffect>
                                  </p:childTnLst>
                                </p:cTn>
                              </p:par>
                              <p:par>
                                <p:cTn id="21" presetID="42" presetClass="path" presetSubtype="0" decel="100000" fill="hold" nodeType="withEffect">
                                  <p:stCondLst>
                                    <p:cond delay="750"/>
                                  </p:stCondLst>
                                  <p:childTnLst>
                                    <p:animMotion origin="layout" path="M -2.08333E-7 -0.01667 L -2.08333E-7 2.59259E-6 " pathEditMode="relative" rAng="0" ptsTypes="AA">
                                      <p:cBhvr>
                                        <p:cTn id="22" dur="750" fill="hold"/>
                                        <p:tgtEl>
                                          <p:spTgt spid="113"/>
                                        </p:tgtEl>
                                        <p:attrNameLst>
                                          <p:attrName>ppt_x</p:attrName>
                                          <p:attrName>ppt_y</p:attrName>
                                        </p:attrNameLst>
                                      </p:cBhvr>
                                      <p:rCtr x="0" y="83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2AD08DA7-2259-4236-892E-F593B2C310F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b="4991"/>
          <a:stretch>
            <a:fillRect/>
          </a:stretch>
        </p:blipFill>
        <p:spPr>
          <a:xfrm>
            <a:off x="6297181" y="1997306"/>
            <a:ext cx="5650504" cy="3703880"/>
          </a:xfrm>
          <a:custGeom>
            <a:avLst/>
            <a:gdLst>
              <a:gd name="connsiteX0" fmla="*/ 0 w 5650504"/>
              <a:gd name="connsiteY0" fmla="*/ 0 h 3703880"/>
              <a:gd name="connsiteX1" fmla="*/ 5650504 w 5650504"/>
              <a:gd name="connsiteY1" fmla="*/ 0 h 3703880"/>
              <a:gd name="connsiteX2" fmla="*/ 5650504 w 5650504"/>
              <a:gd name="connsiteY2" fmla="*/ 3703880 h 3703880"/>
              <a:gd name="connsiteX3" fmla="*/ 0 w 5650504"/>
              <a:gd name="connsiteY3" fmla="*/ 3703880 h 3703880"/>
            </a:gdLst>
            <a:ahLst/>
            <a:cxnLst>
              <a:cxn ang="0">
                <a:pos x="connsiteX0" y="connsiteY0"/>
              </a:cxn>
              <a:cxn ang="0">
                <a:pos x="connsiteX1" y="connsiteY1"/>
              </a:cxn>
              <a:cxn ang="0">
                <a:pos x="connsiteX2" y="connsiteY2"/>
              </a:cxn>
              <a:cxn ang="0">
                <a:pos x="connsiteX3" y="connsiteY3"/>
              </a:cxn>
            </a:cxnLst>
            <a:rect l="l" t="t" r="r" b="b"/>
            <a:pathLst>
              <a:path w="5650504" h="3703880">
                <a:moveTo>
                  <a:pt x="0" y="0"/>
                </a:moveTo>
                <a:lnTo>
                  <a:pt x="5650504" y="0"/>
                </a:lnTo>
                <a:lnTo>
                  <a:pt x="5650504" y="3703880"/>
                </a:lnTo>
                <a:lnTo>
                  <a:pt x="0" y="3703880"/>
                </a:lnTo>
                <a:close/>
              </a:path>
            </a:pathLst>
          </a:custGeom>
        </p:spPr>
      </p:pic>
      <p:sp>
        <p:nvSpPr>
          <p:cNvPr id="21" name="Segnaposto testo 8">
            <a:extLst>
              <a:ext uri="{FF2B5EF4-FFF2-40B4-BE49-F238E27FC236}">
                <a16:creationId xmlns:a16="http://schemas.microsoft.com/office/drawing/2014/main" id="{97B419A2-B781-F242-ACAF-0C6AF5FE4462}"/>
              </a:ext>
            </a:extLst>
          </p:cNvPr>
          <p:cNvSpPr>
            <a:spLocks noGrp="1"/>
          </p:cNvSpPr>
          <p:nvPr>
            <p:ph type="body" sz="quarter" idx="10"/>
          </p:nvPr>
        </p:nvSpPr>
        <p:spPr/>
        <p:txBody>
          <a:bodyPr/>
          <a:lstStyle/>
          <a:p>
            <a:r>
              <a:rPr lang="en-AU" dirty="0"/>
              <a:t>SNAPSHOT  YYYY AGM RESULTS</a:t>
            </a:r>
          </a:p>
        </p:txBody>
      </p:sp>
      <p:sp>
        <p:nvSpPr>
          <p:cNvPr id="25" name="Titolo 7">
            <a:extLst>
              <a:ext uri="{FF2B5EF4-FFF2-40B4-BE49-F238E27FC236}">
                <a16:creationId xmlns:a16="http://schemas.microsoft.com/office/drawing/2014/main" id="{9E5A6106-6EE1-2845-A99F-540DC9AEAC8D}"/>
              </a:ext>
            </a:extLst>
          </p:cNvPr>
          <p:cNvSpPr>
            <a:spLocks noGrp="1"/>
          </p:cNvSpPr>
          <p:nvPr>
            <p:ph type="title"/>
          </p:nvPr>
        </p:nvSpPr>
        <p:spPr/>
        <p:txBody>
          <a:bodyPr/>
          <a:lstStyle/>
          <a:p>
            <a:r>
              <a:rPr lang="en-US" dirty="0"/>
              <a:t>COMPANY NAME</a:t>
            </a:r>
            <a:endParaRPr lang="it-IT"/>
          </a:p>
        </p:txBody>
      </p:sp>
      <p:sp>
        <p:nvSpPr>
          <p:cNvPr id="2" name="Footer Placeholder 1">
            <a:extLst>
              <a:ext uri="{FF2B5EF4-FFF2-40B4-BE49-F238E27FC236}">
                <a16:creationId xmlns:a16="http://schemas.microsoft.com/office/drawing/2014/main" id="{FCB4252D-6EA6-4169-B3D3-2B3AD7DF4298}"/>
              </a:ext>
            </a:extLst>
          </p:cNvPr>
          <p:cNvSpPr>
            <a:spLocks noGrp="1"/>
          </p:cNvSpPr>
          <p:nvPr>
            <p:ph type="ftr" sz="quarter" idx="4294967295"/>
          </p:nvPr>
        </p:nvSpPr>
        <p:spPr>
          <a:xfrm>
            <a:off x="0" y="6410325"/>
            <a:ext cx="4114800" cy="2222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prstClr val="black"/>
                </a:solidFill>
                <a:effectLst/>
                <a:uLnTx/>
                <a:uFillTx/>
                <a:latin typeface="Roboto Light"/>
                <a:ea typeface="+mn-ea"/>
                <a:cs typeface="+mn-cs"/>
              </a:rPr>
              <a:t>Morrow Sodali 2019. Confidential</a:t>
            </a:r>
          </a:p>
        </p:txBody>
      </p:sp>
      <p:sp>
        <p:nvSpPr>
          <p:cNvPr id="3" name="Slide Number Placeholder 2">
            <a:extLst>
              <a:ext uri="{FF2B5EF4-FFF2-40B4-BE49-F238E27FC236}">
                <a16:creationId xmlns:a16="http://schemas.microsoft.com/office/drawing/2014/main" id="{56D88308-704C-4053-8103-8CFCBBC0F396}"/>
              </a:ext>
            </a:extLst>
          </p:cNvPr>
          <p:cNvSpPr>
            <a:spLocks noGrp="1"/>
          </p:cNvSpPr>
          <p:nvPr>
            <p:ph type="sldNum" sz="quarter" idx="4294967295"/>
          </p:nvPr>
        </p:nvSpPr>
        <p:spPr>
          <a:xfrm>
            <a:off x="11895138" y="6410325"/>
            <a:ext cx="296862" cy="222250"/>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380B2C-050F-46AB-94DD-4C77321B6DA9}" type="slidenum">
              <a:rPr kumimoji="0" lang="en-US" sz="700" b="0" i="0" u="none" strike="noStrike" kern="1200" cap="none" spc="0" normalizeH="0" baseline="0" noProof="0" smtClean="0">
                <a:ln>
                  <a:noFill/>
                </a:ln>
                <a:solidFill>
                  <a:prstClr val="black"/>
                </a:solidFill>
                <a:effectLst/>
                <a:uLnTx/>
                <a:uFillTx/>
                <a:latin typeface="Roboto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700" b="0" i="0" u="none" strike="noStrike" kern="1200" cap="none" spc="0" normalizeH="0" baseline="0" noProof="0">
              <a:ln>
                <a:noFill/>
              </a:ln>
              <a:solidFill>
                <a:prstClr val="black"/>
              </a:solidFill>
              <a:effectLst/>
              <a:uLnTx/>
              <a:uFillTx/>
              <a:latin typeface="Roboto Light"/>
              <a:ea typeface="+mn-ea"/>
              <a:cs typeface="+mn-cs"/>
            </a:endParaRPr>
          </a:p>
        </p:txBody>
      </p:sp>
      <p:grpSp>
        <p:nvGrpSpPr>
          <p:cNvPr id="113" name="Group 112">
            <a:extLst>
              <a:ext uri="{FF2B5EF4-FFF2-40B4-BE49-F238E27FC236}">
                <a16:creationId xmlns:a16="http://schemas.microsoft.com/office/drawing/2014/main" id="{F34F43E1-EFB4-42B1-A074-4B1157E1C497}"/>
              </a:ext>
            </a:extLst>
          </p:cNvPr>
          <p:cNvGrpSpPr/>
          <p:nvPr/>
        </p:nvGrpSpPr>
        <p:grpSpPr>
          <a:xfrm>
            <a:off x="6289562" y="1984351"/>
            <a:ext cx="5664915" cy="3699371"/>
            <a:chOff x="6300073" y="2463295"/>
            <a:chExt cx="5664915" cy="3620762"/>
          </a:xfrm>
        </p:grpSpPr>
        <p:sp>
          <p:nvSpPr>
            <p:cNvPr id="20" name="Rectangle 19">
              <a:extLst>
                <a:ext uri="{FF2B5EF4-FFF2-40B4-BE49-F238E27FC236}">
                  <a16:creationId xmlns:a16="http://schemas.microsoft.com/office/drawing/2014/main" id="{AF483E32-2C18-4C0C-9200-CC6BF6B0529A}"/>
                </a:ext>
              </a:extLst>
            </p:cNvPr>
            <p:cNvSpPr/>
            <p:nvPr/>
          </p:nvSpPr>
          <p:spPr>
            <a:xfrm>
              <a:off x="6300073" y="2463295"/>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Director –</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err="1">
                  <a:ln>
                    <a:noFill/>
                  </a:ln>
                  <a:solidFill>
                    <a:prstClr val="black"/>
                  </a:solidFill>
                  <a:effectLst/>
                  <a:uLnTx/>
                  <a:uFillTx/>
                  <a:latin typeface="Roboto Light"/>
                  <a:ea typeface="Roboto" panose="02000000000000000000" pitchFamily="2" charset="0"/>
                  <a:cs typeface="+mn-cs"/>
                </a:rPr>
                <a:t>overboarding</a:t>
              </a:r>
              <a:endPar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endParaRPr>
            </a:p>
          </p:txBody>
        </p:sp>
        <p:sp>
          <p:nvSpPr>
            <p:cNvPr id="24" name="Rectangle 23">
              <a:extLst>
                <a:ext uri="{FF2B5EF4-FFF2-40B4-BE49-F238E27FC236}">
                  <a16:creationId xmlns:a16="http://schemas.microsoft.com/office/drawing/2014/main" id="{C3D7B61B-F941-4AB1-879A-EFEA7DA3D883}"/>
                </a:ext>
              </a:extLst>
            </p:cNvPr>
            <p:cNvSpPr/>
            <p:nvPr/>
          </p:nvSpPr>
          <p:spPr>
            <a:xfrm>
              <a:off x="9196030" y="2463295"/>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Board’s ability to adjust</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the ROE target</a:t>
              </a:r>
            </a:p>
          </p:txBody>
        </p:sp>
        <p:sp>
          <p:nvSpPr>
            <p:cNvPr id="27" name="Rectangle 26">
              <a:extLst>
                <a:ext uri="{FF2B5EF4-FFF2-40B4-BE49-F238E27FC236}">
                  <a16:creationId xmlns:a16="http://schemas.microsoft.com/office/drawing/2014/main" id="{4DABD8B6-6AAA-4142-98C7-A012A411931D}"/>
                </a:ext>
              </a:extLst>
            </p:cNvPr>
            <p:cNvSpPr/>
            <p:nvPr/>
          </p:nvSpPr>
          <p:spPr>
            <a:xfrm>
              <a:off x="6300073" y="371644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Director – reference to performance</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of company</a:t>
              </a:r>
            </a:p>
          </p:txBody>
        </p:sp>
        <p:sp>
          <p:nvSpPr>
            <p:cNvPr id="30" name="Rectangle 29">
              <a:extLst>
                <a:ext uri="{FF2B5EF4-FFF2-40B4-BE49-F238E27FC236}">
                  <a16:creationId xmlns:a16="http://schemas.microsoft.com/office/drawing/2014/main" id="{A64D8A90-B025-48CA-9B0B-EB07FE6951DE}"/>
                </a:ext>
              </a:extLst>
            </p:cNvPr>
            <p:cNvSpPr/>
            <p:nvPr/>
          </p:nvSpPr>
          <p:spPr>
            <a:xfrm>
              <a:off x="9196030" y="371644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High CEO fixed </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remuneration</a:t>
              </a:r>
            </a:p>
          </p:txBody>
        </p:sp>
        <p:sp>
          <p:nvSpPr>
            <p:cNvPr id="34" name="Rectangle 33">
              <a:extLst>
                <a:ext uri="{FF2B5EF4-FFF2-40B4-BE49-F238E27FC236}">
                  <a16:creationId xmlns:a16="http://schemas.microsoft.com/office/drawing/2014/main" id="{83B504C6-017E-42FB-BBC6-2680080CA11B}"/>
                </a:ext>
              </a:extLst>
            </p:cNvPr>
            <p:cNvSpPr/>
            <p:nvPr/>
          </p:nvSpPr>
          <p:spPr>
            <a:xfrm>
              <a:off x="6300073" y="497747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Low disclosure </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on </a:t>
              </a:r>
              <a:r>
                <a:rPr kumimoji="0" lang="en-US" sz="1400" b="0" i="0" u="none" strike="noStrike" kern="1200" cap="none" spc="0" normalizeH="0" baseline="0" noProof="0" dirty="0" err="1">
                  <a:ln>
                    <a:noFill/>
                  </a:ln>
                  <a:solidFill>
                    <a:prstClr val="black"/>
                  </a:solidFill>
                  <a:effectLst/>
                  <a:uLnTx/>
                  <a:uFillTx/>
                  <a:latin typeface="Roboto Light"/>
                  <a:ea typeface="Roboto" panose="02000000000000000000" pitchFamily="2" charset="0"/>
                  <a:cs typeface="+mn-cs"/>
                </a:rPr>
                <a:t>wasteand</a:t>
              </a: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 toxicity </a:t>
              </a:r>
              <a:b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dirty="0">
                  <a:ln>
                    <a:noFill/>
                  </a:ln>
                  <a:solidFill>
                    <a:prstClr val="black"/>
                  </a:solidFill>
                  <a:effectLst/>
                  <a:uLnTx/>
                  <a:uFillTx/>
                  <a:latin typeface="Roboto Light"/>
                  <a:ea typeface="Roboto" panose="02000000000000000000" pitchFamily="2" charset="0"/>
                  <a:cs typeface="+mn-cs"/>
                </a:rPr>
                <a:t>and human rights</a:t>
              </a:r>
            </a:p>
          </p:txBody>
        </p:sp>
        <p:sp>
          <p:nvSpPr>
            <p:cNvPr id="37" name="Rectangle 36">
              <a:extLst>
                <a:ext uri="{FF2B5EF4-FFF2-40B4-BE49-F238E27FC236}">
                  <a16:creationId xmlns:a16="http://schemas.microsoft.com/office/drawing/2014/main" id="{FA3AF3BE-AD97-4BBC-898A-DDF43B79FF76}"/>
                </a:ext>
              </a:extLst>
            </p:cNvPr>
            <p:cNvSpPr/>
            <p:nvPr/>
          </p:nvSpPr>
          <p:spPr>
            <a:xfrm>
              <a:off x="9196030" y="4977474"/>
              <a:ext cx="2768958" cy="11065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Absolute TSR</a:t>
              </a:r>
              <a:b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br>
              <a:r>
                <a:rPr kumimoji="0" lang="en-US" sz="1400" b="0" i="0" u="none" strike="noStrike" kern="1200" cap="none" spc="0" normalizeH="0" baseline="0" noProof="0">
                  <a:ln>
                    <a:noFill/>
                  </a:ln>
                  <a:solidFill>
                    <a:prstClr val="black"/>
                  </a:solidFill>
                  <a:effectLst/>
                  <a:uLnTx/>
                  <a:uFillTx/>
                  <a:latin typeface="Roboto Light"/>
                  <a:ea typeface="Roboto" panose="02000000000000000000" pitchFamily="2" charset="0"/>
                  <a:cs typeface="+mn-cs"/>
                </a:rPr>
                <a:t>hurdle concerning</a:t>
              </a:r>
            </a:p>
          </p:txBody>
        </p:sp>
      </p:grpSp>
      <p:sp>
        <p:nvSpPr>
          <p:cNvPr id="10" name="TextBox 4">
            <a:extLst>
              <a:ext uri="{FF2B5EF4-FFF2-40B4-BE49-F238E27FC236}">
                <a16:creationId xmlns:a16="http://schemas.microsoft.com/office/drawing/2014/main" id="{97345D02-174A-44C8-B0DE-7767AF55EC18}"/>
              </a:ext>
            </a:extLst>
          </p:cNvPr>
          <p:cNvSpPr txBox="1"/>
          <p:nvPr/>
        </p:nvSpPr>
        <p:spPr>
          <a:xfrm>
            <a:off x="6289561" y="1709104"/>
            <a:ext cx="5658770"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Brandon Grotesque Light"/>
                <a:ea typeface="+mn-ea"/>
                <a:cs typeface="+mn-cs"/>
              </a:rPr>
              <a:t>CONCERNS RAISED BY PROXY ADVISORS:</a:t>
            </a:r>
          </a:p>
        </p:txBody>
      </p:sp>
      <p:graphicFrame>
        <p:nvGraphicFramePr>
          <p:cNvPr id="45" name="Table 44">
            <a:extLst>
              <a:ext uri="{FF2B5EF4-FFF2-40B4-BE49-F238E27FC236}">
                <a16:creationId xmlns:a16="http://schemas.microsoft.com/office/drawing/2014/main" id="{5C36F8C7-55E5-4CA2-BABD-76E2CD4C5F06}"/>
              </a:ext>
            </a:extLst>
          </p:cNvPr>
          <p:cNvGraphicFramePr>
            <a:graphicFrameLocks noGrp="1"/>
          </p:cNvGraphicFramePr>
          <p:nvPr>
            <p:extLst>
              <p:ext uri="{D42A27DB-BD31-4B8C-83A1-F6EECF244321}">
                <p14:modId xmlns:p14="http://schemas.microsoft.com/office/powerpoint/2010/main" val="2113985112"/>
              </p:ext>
            </p:extLst>
          </p:nvPr>
        </p:nvGraphicFramePr>
        <p:xfrm>
          <a:off x="237523" y="1724498"/>
          <a:ext cx="5650504" cy="1885307"/>
        </p:xfrm>
        <a:graphic>
          <a:graphicData uri="http://schemas.openxmlformats.org/drawingml/2006/table">
            <a:tbl>
              <a:tblPr firstRow="1" bandRow="1">
                <a:tableStyleId>{5C22544A-7EE6-4342-B048-85BDC9FD1C3A}</a:tableStyleId>
              </a:tblPr>
              <a:tblGrid>
                <a:gridCol w="2825252">
                  <a:extLst>
                    <a:ext uri="{9D8B030D-6E8A-4147-A177-3AD203B41FA5}">
                      <a16:colId xmlns:a16="http://schemas.microsoft.com/office/drawing/2014/main" val="1855619441"/>
                    </a:ext>
                  </a:extLst>
                </a:gridCol>
                <a:gridCol w="2825252">
                  <a:extLst>
                    <a:ext uri="{9D8B030D-6E8A-4147-A177-3AD203B41FA5}">
                      <a16:colId xmlns:a16="http://schemas.microsoft.com/office/drawing/2014/main" val="1121885320"/>
                    </a:ext>
                  </a:extLst>
                </a:gridCol>
              </a:tblGrid>
              <a:tr h="368903">
                <a:tc>
                  <a:txBody>
                    <a:bodyPr/>
                    <a:lstStyle/>
                    <a:p>
                      <a:pPr algn="l"/>
                      <a:r>
                        <a:rPr lang="en-AU" sz="1100" b="0" dirty="0">
                          <a:solidFill>
                            <a:schemeClr val="bg1"/>
                          </a:solidFill>
                          <a:latin typeface="+mj-lt"/>
                        </a:rPr>
                        <a:t>RESOLUTION</a:t>
                      </a:r>
                      <a:endParaRPr lang="en-US" sz="1100" b="0" dirty="0">
                        <a:solidFill>
                          <a:schemeClr val="bg1"/>
                        </a:solidFill>
                        <a:latin typeface="+mj-lt"/>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solidFill>
                  </a:tcPr>
                </a:tc>
                <a:tc>
                  <a:txBody>
                    <a:bodyPr/>
                    <a:lstStyle/>
                    <a:p>
                      <a:pPr algn="ctr"/>
                      <a:r>
                        <a:rPr lang="en-US" sz="1100" b="0" dirty="0">
                          <a:solidFill>
                            <a:schemeClr val="tx2"/>
                          </a:solidFill>
                          <a:latin typeface="+mj-lt"/>
                          <a:ea typeface="Roboto" panose="02000000000000000000" pitchFamily="2" charset="0"/>
                        </a:rPr>
                        <a:t>RESULT (% VOTE AGAINST)</a:t>
                      </a:r>
                    </a:p>
                  </a:txBody>
                  <a:tcPr anchor="ctr">
                    <a:lnL w="12700" cap="flat" cmpd="sng" algn="ctr">
                      <a:solidFill>
                        <a:schemeClr val="bg1"/>
                      </a:solidFill>
                      <a:prstDash val="solid"/>
                      <a:round/>
                      <a:headEnd type="none" w="med" len="med"/>
                      <a:tailEnd type="none" w="med" len="med"/>
                    </a:lnL>
                    <a:lnB w="12700" cap="flat" cmpd="sng" algn="ctr">
                      <a:solidFill>
                        <a:schemeClr val="tx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97291180"/>
                  </a:ext>
                </a:extLst>
              </a:tr>
              <a:tr h="379101">
                <a:tc>
                  <a:txBody>
                    <a:bodyPr/>
                    <a:lstStyle/>
                    <a:p>
                      <a:r>
                        <a:rPr lang="en-US" sz="1000">
                          <a:solidFill>
                            <a:schemeClr val="bg1"/>
                          </a:solidFill>
                        </a:rPr>
                        <a:t>Adoption of remuneration report</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800" b="1" dirty="0">
                          <a:solidFill>
                            <a:schemeClr val="tx2"/>
                          </a:solidFill>
                          <a:latin typeface="Roboto" panose="02000000000000000000" pitchFamily="2" charset="0"/>
                          <a:ea typeface="Roboto" panose="02000000000000000000" pitchFamily="2" charset="0"/>
                        </a:rPr>
                        <a:t>17.98%</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5911032"/>
                  </a:ext>
                </a:extLst>
              </a:tr>
              <a:tr h="379101">
                <a:tc>
                  <a:txBody>
                    <a:bodyPr/>
                    <a:lstStyle/>
                    <a:p>
                      <a:r>
                        <a:rPr lang="en-US" sz="1000" dirty="0">
                          <a:solidFill>
                            <a:schemeClr val="bg1"/>
                          </a:solidFill>
                        </a:rPr>
                        <a:t>Re-election of director</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800" b="1" dirty="0">
                          <a:solidFill>
                            <a:schemeClr val="tx2"/>
                          </a:solidFill>
                          <a:latin typeface="Roboto" panose="02000000000000000000" pitchFamily="2" charset="0"/>
                          <a:ea typeface="Roboto" panose="02000000000000000000" pitchFamily="2" charset="0"/>
                        </a:rPr>
                        <a:t>36.91%</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44691550"/>
                  </a:ext>
                </a:extLst>
              </a:tr>
              <a:tr h="379101">
                <a:tc>
                  <a:txBody>
                    <a:bodyPr/>
                    <a:lstStyle/>
                    <a:p>
                      <a:r>
                        <a:rPr lang="en-US" sz="1000" dirty="0">
                          <a:solidFill>
                            <a:schemeClr val="bg1"/>
                          </a:solidFill>
                        </a:rPr>
                        <a:t>Re-election of director</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800" b="1" dirty="0">
                          <a:solidFill>
                            <a:schemeClr val="tx2"/>
                          </a:solidFill>
                          <a:latin typeface="Roboto" panose="02000000000000000000" pitchFamily="2" charset="0"/>
                          <a:ea typeface="Roboto" panose="02000000000000000000" pitchFamily="2" charset="0"/>
                        </a:rPr>
                        <a:t>38.57%</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01281785"/>
                  </a:ext>
                </a:extLst>
              </a:tr>
              <a:tr h="379101">
                <a:tc>
                  <a:txBody>
                    <a:bodyPr/>
                    <a:lstStyle/>
                    <a:p>
                      <a:r>
                        <a:rPr lang="en-US" sz="1000" dirty="0">
                          <a:solidFill>
                            <a:schemeClr val="bg1"/>
                          </a:solidFill>
                        </a:rPr>
                        <a:t>Grant of performance rights to MD and CEO</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lgn="ctr"/>
                      <a:r>
                        <a:rPr lang="en-US" sz="1800" b="1" dirty="0">
                          <a:solidFill>
                            <a:schemeClr val="tx2"/>
                          </a:solidFill>
                          <a:latin typeface="Roboto" panose="02000000000000000000" pitchFamily="2" charset="0"/>
                          <a:ea typeface="Roboto" panose="02000000000000000000" pitchFamily="2" charset="0"/>
                        </a:rPr>
                        <a:t>16.33%</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8727684"/>
                  </a:ext>
                </a:extLst>
              </a:tr>
            </a:tbl>
          </a:graphicData>
        </a:graphic>
      </p:graphicFrame>
      <p:graphicFrame>
        <p:nvGraphicFramePr>
          <p:cNvPr id="46" name="Table 45">
            <a:extLst>
              <a:ext uri="{FF2B5EF4-FFF2-40B4-BE49-F238E27FC236}">
                <a16:creationId xmlns:a16="http://schemas.microsoft.com/office/drawing/2014/main" id="{410AED82-248B-4AA1-B5C1-D52DEA8642E0}"/>
              </a:ext>
            </a:extLst>
          </p:cNvPr>
          <p:cNvGraphicFramePr>
            <a:graphicFrameLocks noGrp="1"/>
          </p:cNvGraphicFramePr>
          <p:nvPr>
            <p:extLst>
              <p:ext uri="{D42A27DB-BD31-4B8C-83A1-F6EECF244321}">
                <p14:modId xmlns:p14="http://schemas.microsoft.com/office/powerpoint/2010/main" val="3334759464"/>
              </p:ext>
            </p:extLst>
          </p:nvPr>
        </p:nvGraphicFramePr>
        <p:xfrm>
          <a:off x="229258" y="3782331"/>
          <a:ext cx="5658769" cy="1915200"/>
        </p:xfrm>
        <a:graphic>
          <a:graphicData uri="http://schemas.openxmlformats.org/drawingml/2006/table">
            <a:tbl>
              <a:tblPr firstRow="1" bandRow="1">
                <a:tableStyleId>{5C22544A-7EE6-4342-B048-85BDC9FD1C3A}</a:tableStyleId>
              </a:tblPr>
              <a:tblGrid>
                <a:gridCol w="2822141">
                  <a:extLst>
                    <a:ext uri="{9D8B030D-6E8A-4147-A177-3AD203B41FA5}">
                      <a16:colId xmlns:a16="http://schemas.microsoft.com/office/drawing/2014/main" val="1855619441"/>
                    </a:ext>
                  </a:extLst>
                </a:gridCol>
                <a:gridCol w="2836628">
                  <a:extLst>
                    <a:ext uri="{9D8B030D-6E8A-4147-A177-3AD203B41FA5}">
                      <a16:colId xmlns:a16="http://schemas.microsoft.com/office/drawing/2014/main" val="1121885320"/>
                    </a:ext>
                  </a:extLst>
                </a:gridCol>
              </a:tblGrid>
              <a:tr h="379747">
                <a:tc>
                  <a:txBody>
                    <a:bodyPr/>
                    <a:lstStyle/>
                    <a:p>
                      <a:pPr algn="l"/>
                      <a:r>
                        <a:rPr lang="en-AU" sz="1100" b="0">
                          <a:solidFill>
                            <a:schemeClr val="bg1"/>
                          </a:solidFill>
                          <a:latin typeface="+mj-lt"/>
                        </a:rPr>
                        <a:t>PROXY ADVISOR</a:t>
                      </a: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3"/>
                    </a:solidFill>
                  </a:tcPr>
                </a:tc>
                <a:tc>
                  <a:txBody>
                    <a:bodyPr/>
                    <a:lstStyle/>
                    <a:p>
                      <a:pPr algn="ctr"/>
                      <a:r>
                        <a:rPr lang="en-US" sz="1100" b="0">
                          <a:solidFill>
                            <a:schemeClr val="accent3"/>
                          </a:solidFill>
                          <a:latin typeface="+mj-lt"/>
                          <a:ea typeface="Roboto" panose="02000000000000000000" pitchFamily="2" charset="0"/>
                        </a:rPr>
                        <a:t>RECOMMENDATION AGAINST </a:t>
                      </a:r>
                    </a:p>
                  </a:txBody>
                  <a:tcPr anchor="ctr">
                    <a:lnL w="12700" cap="flat" cmpd="sng" algn="ctr">
                      <a:solidFill>
                        <a:schemeClr val="bg1"/>
                      </a:solidFill>
                      <a:prstDash val="solid"/>
                      <a:round/>
                      <a:headEnd type="none" w="med" len="med"/>
                      <a:tailEnd type="none" w="med" len="med"/>
                    </a:lnL>
                    <a:lnB w="12700" cap="flat" cmpd="sng" algn="ctr">
                      <a:solidFill>
                        <a:schemeClr val="tx2">
                          <a:lumMod val="40000"/>
                          <a:lumOff val="6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97291180"/>
                  </a:ext>
                </a:extLst>
              </a:tr>
              <a:tr h="379747">
                <a:tc>
                  <a:txBody>
                    <a:bodyPr/>
                    <a:lstStyle/>
                    <a:p>
                      <a:pPr algn="l"/>
                      <a:r>
                        <a:rPr lang="en-US" sz="1000">
                          <a:solidFill>
                            <a:schemeClr val="bg1"/>
                          </a:solidFill>
                        </a:rPr>
                        <a:t>ISS</a:t>
                      </a: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sz="1000" b="1" dirty="0">
                          <a:solidFill>
                            <a:schemeClr val="accent3"/>
                          </a:solidFill>
                          <a:latin typeface="Roboto" panose="02000000000000000000" pitchFamily="2" charset="0"/>
                          <a:ea typeface="Roboto" panose="02000000000000000000" pitchFamily="2" charset="0"/>
                        </a:rPr>
                        <a:t>Against NED director name</a:t>
                      </a: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5911032"/>
                  </a:ext>
                </a:extLst>
              </a:tr>
              <a:tr h="379747">
                <a:tc>
                  <a:txBody>
                    <a:bodyPr/>
                    <a:lstStyle/>
                    <a:p>
                      <a:pPr algn="l"/>
                      <a:r>
                        <a:rPr lang="en-US" sz="1000">
                          <a:solidFill>
                            <a:schemeClr val="bg1"/>
                          </a:solidFill>
                        </a:rPr>
                        <a:t>CGI GL</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sz="1000" b="1" dirty="0">
                          <a:solidFill>
                            <a:schemeClr val="accent3"/>
                          </a:solidFill>
                          <a:latin typeface="Roboto" panose="02000000000000000000" pitchFamily="2" charset="0"/>
                          <a:ea typeface="Roboto" panose="02000000000000000000" pitchFamily="2" charset="0"/>
                        </a:rPr>
                        <a:t>Against NED director name</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44691550"/>
                  </a:ext>
                </a:extLst>
              </a:tr>
              <a:tr h="379747">
                <a:tc>
                  <a:txBody>
                    <a:bodyPr/>
                    <a:lstStyle/>
                    <a:p>
                      <a:pPr algn="l"/>
                      <a:r>
                        <a:rPr lang="en-US" sz="1000">
                          <a:solidFill>
                            <a:schemeClr val="bg1"/>
                          </a:solidFill>
                        </a:rPr>
                        <a:t>OM</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sz="1000" b="1" dirty="0">
                          <a:solidFill>
                            <a:schemeClr val="accent3"/>
                          </a:solidFill>
                          <a:latin typeface="Roboto" panose="02000000000000000000" pitchFamily="2" charset="0"/>
                          <a:ea typeface="Roboto" panose="02000000000000000000" pitchFamily="2" charset="0"/>
                        </a:rPr>
                        <a:t>Against NED director name</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01281785"/>
                  </a:ext>
                </a:extLst>
              </a:tr>
              <a:tr h="396212">
                <a:tc>
                  <a:txBody>
                    <a:bodyPr/>
                    <a:lstStyle/>
                    <a:p>
                      <a:pPr algn="l"/>
                      <a:r>
                        <a:rPr lang="en-US" sz="1000">
                          <a:solidFill>
                            <a:schemeClr val="bg1"/>
                          </a:solidFill>
                        </a:rPr>
                        <a:t>ASA</a:t>
                      </a: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solidFill>
                  </a:tcPr>
                </a:tc>
                <a:tc>
                  <a:txBody>
                    <a:bodyPr/>
                    <a:lstStyle/>
                    <a:p>
                      <a:pPr algn="ctr"/>
                      <a:r>
                        <a:rPr lang="en-US" sz="1000" b="1" dirty="0">
                          <a:solidFill>
                            <a:schemeClr val="accent3"/>
                          </a:solidFill>
                          <a:latin typeface="Roboto" panose="02000000000000000000" pitchFamily="2" charset="0"/>
                          <a:ea typeface="Roboto" panose="02000000000000000000" pitchFamily="2" charset="0"/>
                        </a:rPr>
                        <a:t>Against NED director name</a:t>
                      </a:r>
                    </a:p>
                  </a:txBody>
                  <a:tcPr anchor="ctr">
                    <a:lnL w="12700" cap="flat" cmpd="sng" algn="ctr">
                      <a:solidFill>
                        <a:schemeClr val="bg1"/>
                      </a:solidFill>
                      <a:prstDash val="solid"/>
                      <a:round/>
                      <a:headEnd type="none" w="med" len="med"/>
                      <a:tailEnd type="none" w="med" len="med"/>
                    </a:lnL>
                    <a:lnR w="12700" cmpd="sng">
                      <a:noFill/>
                    </a:lnR>
                    <a:lnT w="6350" cap="flat" cmpd="sng" algn="ctr">
                      <a:solidFill>
                        <a:schemeClr val="tx2">
                          <a:lumMod val="40000"/>
                          <a:lumOff val="6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338727684"/>
                  </a:ext>
                </a:extLst>
              </a:tr>
            </a:tbl>
          </a:graphicData>
        </a:graphic>
      </p:graphicFrame>
    </p:spTree>
    <p:extLst>
      <p:ext uri="{BB962C8B-B14F-4D97-AF65-F5344CB8AC3E}">
        <p14:creationId xmlns:p14="http://schemas.microsoft.com/office/powerpoint/2010/main" val="66345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path" presetSubtype="0" decel="100000" fill="hold" nodeType="withEffect">
                                  <p:stCondLst>
                                    <p:cond delay="250"/>
                                  </p:stCondLst>
                                  <p:childTnLst>
                                    <p:animMotion origin="layout" path="M -1.875E-6 -0.01667 L -1.875E-6 0 " pathEditMode="relative" rAng="0" ptsTypes="AA">
                                      <p:cBhvr>
                                        <p:cTn id="9" dur="750" fill="hold"/>
                                        <p:tgtEl>
                                          <p:spTgt spid="45"/>
                                        </p:tgtEl>
                                        <p:attrNameLst>
                                          <p:attrName>ppt_x</p:attrName>
                                          <p:attrName>ppt_y</p:attrName>
                                        </p:attrNameLst>
                                      </p:cBhvr>
                                      <p:rCtr x="0" y="833"/>
                                    </p:animMotion>
                                  </p:childTnLst>
                                </p:cTn>
                              </p:par>
                              <p:par>
                                <p:cTn id="10" presetID="10" presetClass="entr" presetSubtype="0" fill="hold" nodeType="withEffect">
                                  <p:stCondLst>
                                    <p:cond delay="25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42" presetClass="path" presetSubtype="0" decel="100000" fill="hold" nodeType="withEffect">
                                  <p:stCondLst>
                                    <p:cond delay="250"/>
                                  </p:stCondLst>
                                  <p:childTnLst>
                                    <p:animMotion origin="layout" path="M -1.25E-6 -0.01667 L -1.25E-6 2.59259E-6 " pathEditMode="relative" rAng="0" ptsTypes="AA">
                                      <p:cBhvr>
                                        <p:cTn id="14" dur="750" fill="hold"/>
                                        <p:tgtEl>
                                          <p:spTgt spid="46"/>
                                        </p:tgtEl>
                                        <p:attrNameLst>
                                          <p:attrName>ppt_x</p:attrName>
                                          <p:attrName>ppt_y</p:attrName>
                                        </p:attrNameLst>
                                      </p:cBhvr>
                                      <p:rCtr x="0" y="833"/>
                                    </p:animMotion>
                                  </p:childTnLst>
                                </p:cTn>
                              </p:par>
                              <p:par>
                                <p:cTn id="15" presetID="10"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750"/>
                                  </p:stCondLst>
                                  <p:childTnLst>
                                    <p:set>
                                      <p:cBhvr>
                                        <p:cTn id="19" dur="1" fill="hold">
                                          <p:stCondLst>
                                            <p:cond delay="0"/>
                                          </p:stCondLst>
                                        </p:cTn>
                                        <p:tgtEl>
                                          <p:spTgt spid="113"/>
                                        </p:tgtEl>
                                        <p:attrNameLst>
                                          <p:attrName>style.visibility</p:attrName>
                                        </p:attrNameLst>
                                      </p:cBhvr>
                                      <p:to>
                                        <p:strVal val="visible"/>
                                      </p:to>
                                    </p:set>
                                    <p:animEffect transition="in" filter="fade">
                                      <p:cBhvr>
                                        <p:cTn id="20" dur="500"/>
                                        <p:tgtEl>
                                          <p:spTgt spid="113"/>
                                        </p:tgtEl>
                                      </p:cBhvr>
                                    </p:animEffect>
                                  </p:childTnLst>
                                </p:cTn>
                              </p:par>
                              <p:par>
                                <p:cTn id="21" presetID="42" presetClass="path" presetSubtype="0" decel="100000" fill="hold" nodeType="withEffect">
                                  <p:stCondLst>
                                    <p:cond delay="750"/>
                                  </p:stCondLst>
                                  <p:childTnLst>
                                    <p:animMotion origin="layout" path="M -2.08333E-7 -0.01667 L -2.08333E-7 2.59259E-6 " pathEditMode="relative" rAng="0" ptsTypes="AA">
                                      <p:cBhvr>
                                        <p:cTn id="22" dur="750" fill="hold"/>
                                        <p:tgtEl>
                                          <p:spTgt spid="113"/>
                                        </p:tgtEl>
                                        <p:attrNameLst>
                                          <p:attrName>ppt_x</p:attrName>
                                          <p:attrName>ppt_y</p:attrName>
                                        </p:attrNameLst>
                                      </p:cBhvr>
                                      <p:rCtr x="0" y="833"/>
                                    </p:animMotion>
                                  </p:childTnLst>
                                </p:cTn>
                              </p:par>
                              <p:par>
                                <p:cTn id="23" presetID="16" presetClass="entr" presetSubtype="37" fill="hold" nodeType="withEffect">
                                  <p:stCondLst>
                                    <p:cond delay="1250"/>
                                  </p:stCondLst>
                                  <p:childTnLst>
                                    <p:set>
                                      <p:cBhvr>
                                        <p:cTn id="24" dur="1" fill="hold">
                                          <p:stCondLst>
                                            <p:cond delay="0"/>
                                          </p:stCondLst>
                                        </p:cTn>
                                        <p:tgtEl>
                                          <p:spTgt spid="26"/>
                                        </p:tgtEl>
                                        <p:attrNameLst>
                                          <p:attrName>style.visibility</p:attrName>
                                        </p:attrNameLst>
                                      </p:cBhvr>
                                      <p:to>
                                        <p:strVal val="visible"/>
                                      </p:to>
                                    </p:set>
                                    <p:animEffect transition="in" filter="barn(outVertic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Segnaposto immagine 63">
            <a:extLst>
              <a:ext uri="{FF2B5EF4-FFF2-40B4-BE49-F238E27FC236}">
                <a16:creationId xmlns:a16="http://schemas.microsoft.com/office/drawing/2014/main" id="{AD0D43B2-51C8-2445-A78B-DF713236963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7" name="Titolo 36">
            <a:extLst>
              <a:ext uri="{FF2B5EF4-FFF2-40B4-BE49-F238E27FC236}">
                <a16:creationId xmlns:a16="http://schemas.microsoft.com/office/drawing/2014/main" id="{0B98D1C0-8DF5-4F49-9440-30E89B62A781}"/>
              </a:ext>
            </a:extLst>
          </p:cNvPr>
          <p:cNvSpPr>
            <a:spLocks noGrp="1"/>
          </p:cNvSpPr>
          <p:nvPr>
            <p:ph type="title"/>
          </p:nvPr>
        </p:nvSpPr>
        <p:spPr/>
        <p:txBody>
          <a:bodyPr/>
          <a:lstStyle/>
          <a:p>
            <a:r>
              <a:rPr lang="en-US" dirty="0"/>
              <a:t>2019 AGM SEASON HOT TOPICS</a:t>
            </a:r>
            <a:endParaRPr lang="it-IT"/>
          </a:p>
        </p:txBody>
      </p:sp>
      <p:sp>
        <p:nvSpPr>
          <p:cNvPr id="60" name="Segnaposto testo 59">
            <a:extLst>
              <a:ext uri="{FF2B5EF4-FFF2-40B4-BE49-F238E27FC236}">
                <a16:creationId xmlns:a16="http://schemas.microsoft.com/office/drawing/2014/main" id="{7219071D-A912-4B4A-8113-CBC41ADBBABE}"/>
              </a:ext>
            </a:extLst>
          </p:cNvPr>
          <p:cNvSpPr>
            <a:spLocks noGrp="1"/>
          </p:cNvSpPr>
          <p:nvPr>
            <p:ph type="body" sz="quarter" idx="10"/>
          </p:nvPr>
        </p:nvSpPr>
        <p:spPr/>
        <p:txBody>
          <a:bodyPr/>
          <a:lstStyle/>
          <a:p>
            <a:r>
              <a:rPr lang="en-US" dirty="0"/>
              <a:t>HERE IS A WAY TO DISPLAY CONTENT DIFFERENTLY</a:t>
            </a:r>
          </a:p>
        </p:txBody>
      </p:sp>
      <p:sp>
        <p:nvSpPr>
          <p:cNvPr id="8" name="Rectangle 7">
            <a:extLst>
              <a:ext uri="{FF2B5EF4-FFF2-40B4-BE49-F238E27FC236}">
                <a16:creationId xmlns:a16="http://schemas.microsoft.com/office/drawing/2014/main" id="{71162596-00DA-4548-AA42-D9AB8AAC03AB}"/>
              </a:ext>
            </a:extLst>
          </p:cNvPr>
          <p:cNvSpPr/>
          <p:nvPr/>
        </p:nvSpPr>
        <p:spPr>
          <a:xfrm>
            <a:off x="310881" y="2631694"/>
            <a:ext cx="2235982" cy="34611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5" name="TextBox 14">
            <a:extLst>
              <a:ext uri="{FF2B5EF4-FFF2-40B4-BE49-F238E27FC236}">
                <a16:creationId xmlns:a16="http://schemas.microsoft.com/office/drawing/2014/main" id="{00B97A63-FD03-48BA-97B4-1B134657CA3F}"/>
              </a:ext>
            </a:extLst>
          </p:cNvPr>
          <p:cNvSpPr txBox="1"/>
          <p:nvPr/>
        </p:nvSpPr>
        <p:spPr>
          <a:xfrm>
            <a:off x="412517" y="3933152"/>
            <a:ext cx="1607340"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Brandon Grotesque Light"/>
                <a:ea typeface="+mn-ea"/>
                <a:cs typeface="+mn-cs"/>
              </a:rPr>
              <a:t>REMUNERATION</a:t>
            </a:r>
          </a:p>
        </p:txBody>
      </p:sp>
      <p:sp>
        <p:nvSpPr>
          <p:cNvPr id="20" name="TextBox 19">
            <a:extLst>
              <a:ext uri="{FF2B5EF4-FFF2-40B4-BE49-F238E27FC236}">
                <a16:creationId xmlns:a16="http://schemas.microsoft.com/office/drawing/2014/main" id="{F70C3723-DDAF-4AEB-9EC7-792098AE14B9}"/>
              </a:ext>
            </a:extLst>
          </p:cNvPr>
          <p:cNvSpPr txBox="1"/>
          <p:nvPr/>
        </p:nvSpPr>
        <p:spPr>
          <a:xfrm>
            <a:off x="412517" y="4328386"/>
            <a:ext cx="2032711" cy="1615827"/>
          </a:xfrm>
          <a:prstGeom prst="rect">
            <a:avLst/>
          </a:prstGeom>
          <a:noFill/>
        </p:spPr>
        <p:txBody>
          <a:bodyPr wrap="square" lIns="0" tIns="0" rIns="0" bIns="0"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prstClr val="black"/>
                </a:solidFill>
                <a:effectLst/>
                <a:uLnTx/>
                <a:uFillTx/>
                <a:latin typeface="Roboto Light"/>
                <a:ea typeface="+mn-ea"/>
                <a:cs typeface="+mn-cs"/>
              </a:rPr>
              <a:t>How is it aligned with strategy and what behaviors </a:t>
            </a:r>
            <a:br>
              <a:rPr kumimoji="0" lang="en-US" sz="1050" b="0" i="0" u="none" strike="noStrike" kern="1200" cap="none" spc="0" normalizeH="0" baseline="0" noProof="0" dirty="0">
                <a:ln>
                  <a:noFill/>
                </a:ln>
                <a:solidFill>
                  <a:prstClr val="black"/>
                </a:solidFill>
                <a:effectLst/>
                <a:uLnTx/>
                <a:uFillTx/>
                <a:latin typeface="Roboto Light"/>
                <a:ea typeface="+mn-ea"/>
                <a:cs typeface="+mn-cs"/>
              </a:rPr>
            </a:br>
            <a:r>
              <a:rPr kumimoji="0" lang="en-US" sz="1050" b="0" i="0" u="none" strike="noStrike" kern="1200" cap="none" spc="0" normalizeH="0" baseline="0" noProof="0" dirty="0">
                <a:ln>
                  <a:noFill/>
                </a:ln>
                <a:solidFill>
                  <a:prstClr val="black"/>
                </a:solidFill>
                <a:effectLst/>
                <a:uLnTx/>
                <a:uFillTx/>
                <a:latin typeface="Roboto Light"/>
                <a:ea typeface="+mn-ea"/>
                <a:cs typeface="+mn-cs"/>
              </a:rPr>
              <a:t>does it drive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prstClr val="black"/>
                </a:solidFill>
                <a:effectLst/>
                <a:uLnTx/>
                <a:uFillTx/>
                <a:latin typeface="Roboto Light"/>
                <a:ea typeface="+mn-ea"/>
                <a:cs typeface="+mn-cs"/>
              </a:rPr>
              <a:t>Scrutiny of structure – </a:t>
            </a:r>
            <a:r>
              <a:rPr kumimoji="0" lang="en-US" sz="1050" b="0" i="0" u="none" strike="noStrike" kern="1200" cap="none" spc="0" normalizeH="0" baseline="0" noProof="0" dirty="0" err="1">
                <a:ln>
                  <a:noFill/>
                </a:ln>
                <a:solidFill>
                  <a:prstClr val="black"/>
                </a:solidFill>
                <a:effectLst/>
                <a:uLnTx/>
                <a:uFillTx/>
                <a:latin typeface="Roboto Light"/>
                <a:ea typeface="+mn-ea"/>
                <a:cs typeface="+mn-cs"/>
              </a:rPr>
              <a:t>rigour</a:t>
            </a:r>
            <a:r>
              <a:rPr kumimoji="0" lang="en-US" sz="1050" b="0" i="0" u="none" strike="noStrike" kern="1200" cap="none" spc="0" normalizeH="0" baseline="0" noProof="0" dirty="0">
                <a:ln>
                  <a:noFill/>
                </a:ln>
                <a:solidFill>
                  <a:prstClr val="black"/>
                </a:solidFill>
                <a:effectLst/>
                <a:uLnTx/>
                <a:uFillTx/>
                <a:latin typeface="Roboto Light"/>
                <a:ea typeface="+mn-ea"/>
                <a:cs typeface="+mn-cs"/>
              </a:rPr>
              <a:t> and robustness of performance measures for both STI &amp; LTI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prstClr val="black"/>
                </a:solidFill>
                <a:effectLst/>
                <a:uLnTx/>
                <a:uFillTx/>
                <a:latin typeface="Roboto Light"/>
                <a:ea typeface="+mn-ea"/>
                <a:cs typeface="+mn-cs"/>
              </a:rPr>
              <a:t>How non-financial measures applied – gateways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prstClr val="black"/>
                </a:solidFill>
                <a:effectLst/>
                <a:uLnTx/>
                <a:uFillTx/>
                <a:latin typeface="Roboto Light"/>
                <a:ea typeface="+mn-ea"/>
                <a:cs typeface="+mn-cs"/>
              </a:rPr>
              <a:t>It all comes down</a:t>
            </a:r>
            <a:br>
              <a:rPr kumimoji="0" lang="en-US" sz="1050" b="0" i="0" u="none" strike="noStrike" kern="1200" cap="none" spc="0" normalizeH="0" baseline="0" noProof="0" dirty="0">
                <a:ln>
                  <a:noFill/>
                </a:ln>
                <a:solidFill>
                  <a:prstClr val="black"/>
                </a:solidFill>
                <a:effectLst/>
                <a:uLnTx/>
                <a:uFillTx/>
                <a:latin typeface="Roboto Light"/>
                <a:ea typeface="+mn-ea"/>
                <a:cs typeface="+mn-cs"/>
              </a:rPr>
            </a:br>
            <a:r>
              <a:rPr kumimoji="0" lang="en-US" sz="1050" b="0" i="0" u="none" strike="noStrike" kern="1200" cap="none" spc="0" normalizeH="0" baseline="0" noProof="0" dirty="0">
                <a:ln>
                  <a:noFill/>
                </a:ln>
                <a:solidFill>
                  <a:prstClr val="black"/>
                </a:solidFill>
                <a:effectLst/>
                <a:uLnTx/>
                <a:uFillTx/>
                <a:latin typeface="Roboto Light"/>
                <a:ea typeface="+mn-ea"/>
                <a:cs typeface="+mn-cs"/>
              </a:rPr>
              <a:t>to the pay outcomes</a:t>
            </a:r>
          </a:p>
        </p:txBody>
      </p:sp>
      <p:grpSp>
        <p:nvGrpSpPr>
          <p:cNvPr id="38" name="Group 37">
            <a:extLst>
              <a:ext uri="{FF2B5EF4-FFF2-40B4-BE49-F238E27FC236}">
                <a16:creationId xmlns:a16="http://schemas.microsoft.com/office/drawing/2014/main" id="{1DC5D1CD-134D-4563-858D-98742EB8FFA9}"/>
              </a:ext>
            </a:extLst>
          </p:cNvPr>
          <p:cNvGrpSpPr/>
          <p:nvPr/>
        </p:nvGrpSpPr>
        <p:grpSpPr>
          <a:xfrm>
            <a:off x="1092928" y="2948313"/>
            <a:ext cx="671888" cy="554424"/>
            <a:chOff x="7221538" y="2438400"/>
            <a:chExt cx="454026" cy="374650"/>
          </a:xfrm>
        </p:grpSpPr>
        <p:sp>
          <p:nvSpPr>
            <p:cNvPr id="39" name="Freeform 78">
              <a:extLst>
                <a:ext uri="{FF2B5EF4-FFF2-40B4-BE49-F238E27FC236}">
                  <a16:creationId xmlns:a16="http://schemas.microsoft.com/office/drawing/2014/main" id="{A8AED3A8-942D-41B7-8CF0-88876D1AF21D}"/>
                </a:ext>
              </a:extLst>
            </p:cNvPr>
            <p:cNvSpPr>
              <a:spLocks/>
            </p:cNvSpPr>
            <p:nvPr/>
          </p:nvSpPr>
          <p:spPr bwMode="auto">
            <a:xfrm>
              <a:off x="7413626" y="2563813"/>
              <a:ext cx="71438" cy="125412"/>
            </a:xfrm>
            <a:custGeom>
              <a:avLst/>
              <a:gdLst>
                <a:gd name="T0" fmla="*/ 0 w 100"/>
                <a:gd name="T1" fmla="*/ 137 h 175"/>
                <a:gd name="T2" fmla="*/ 0 w 100"/>
                <a:gd name="T3" fmla="*/ 150 h 175"/>
                <a:gd name="T4" fmla="*/ 25 w 100"/>
                <a:gd name="T5" fmla="*/ 175 h 175"/>
                <a:gd name="T6" fmla="*/ 75 w 100"/>
                <a:gd name="T7" fmla="*/ 175 h 175"/>
                <a:gd name="T8" fmla="*/ 100 w 100"/>
                <a:gd name="T9" fmla="*/ 150 h 175"/>
                <a:gd name="T10" fmla="*/ 100 w 100"/>
                <a:gd name="T11" fmla="*/ 118 h 175"/>
                <a:gd name="T12" fmla="*/ 83 w 100"/>
                <a:gd name="T13" fmla="*/ 94 h 175"/>
                <a:gd name="T14" fmla="*/ 17 w 100"/>
                <a:gd name="T15" fmla="*/ 80 h 175"/>
                <a:gd name="T16" fmla="*/ 0 w 100"/>
                <a:gd name="T17" fmla="*/ 56 h 175"/>
                <a:gd name="T18" fmla="*/ 0 w 100"/>
                <a:gd name="T19" fmla="*/ 25 h 175"/>
                <a:gd name="T20" fmla="*/ 25 w 100"/>
                <a:gd name="T21" fmla="*/ 0 h 175"/>
                <a:gd name="T22" fmla="*/ 75 w 100"/>
                <a:gd name="T23" fmla="*/ 0 h 175"/>
                <a:gd name="T24" fmla="*/ 100 w 100"/>
                <a:gd name="T25" fmla="*/ 25 h 175"/>
                <a:gd name="T26" fmla="*/ 100 w 100"/>
                <a:gd name="T27" fmla="*/ 5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75">
                  <a:moveTo>
                    <a:pt x="0" y="137"/>
                  </a:moveTo>
                  <a:lnTo>
                    <a:pt x="0" y="150"/>
                  </a:lnTo>
                  <a:cubicBezTo>
                    <a:pt x="0" y="163"/>
                    <a:pt x="11" y="175"/>
                    <a:pt x="25" y="175"/>
                  </a:cubicBezTo>
                  <a:lnTo>
                    <a:pt x="75" y="175"/>
                  </a:lnTo>
                  <a:cubicBezTo>
                    <a:pt x="89" y="175"/>
                    <a:pt x="100" y="163"/>
                    <a:pt x="100" y="150"/>
                  </a:cubicBezTo>
                  <a:lnTo>
                    <a:pt x="100" y="118"/>
                  </a:lnTo>
                  <a:cubicBezTo>
                    <a:pt x="100" y="107"/>
                    <a:pt x="93" y="97"/>
                    <a:pt x="83" y="94"/>
                  </a:cubicBezTo>
                  <a:lnTo>
                    <a:pt x="17" y="80"/>
                  </a:lnTo>
                  <a:cubicBezTo>
                    <a:pt x="7" y="77"/>
                    <a:pt x="0" y="67"/>
                    <a:pt x="0" y="56"/>
                  </a:cubicBezTo>
                  <a:lnTo>
                    <a:pt x="0" y="25"/>
                  </a:lnTo>
                  <a:cubicBezTo>
                    <a:pt x="0" y="11"/>
                    <a:pt x="11" y="0"/>
                    <a:pt x="25" y="0"/>
                  </a:cubicBezTo>
                  <a:lnTo>
                    <a:pt x="75" y="0"/>
                  </a:lnTo>
                  <a:cubicBezTo>
                    <a:pt x="89" y="0"/>
                    <a:pt x="100" y="11"/>
                    <a:pt x="100" y="25"/>
                  </a:cubicBezTo>
                  <a:lnTo>
                    <a:pt x="100" y="50"/>
                  </a:lnTo>
                </a:path>
              </a:pathLst>
            </a:cu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0" name="Line 79">
              <a:extLst>
                <a:ext uri="{FF2B5EF4-FFF2-40B4-BE49-F238E27FC236}">
                  <a16:creationId xmlns:a16="http://schemas.microsoft.com/office/drawing/2014/main" id="{429C3239-076B-46C5-BD66-288A0E09F45E}"/>
                </a:ext>
              </a:extLst>
            </p:cNvPr>
            <p:cNvSpPr>
              <a:spLocks noChangeShapeType="1"/>
            </p:cNvSpPr>
            <p:nvPr/>
          </p:nvSpPr>
          <p:spPr bwMode="auto">
            <a:xfrm flipV="1">
              <a:off x="7448551" y="2527300"/>
              <a:ext cx="0" cy="36512"/>
            </a:xfrm>
            <a:prstGeom prst="line">
              <a:avLst/>
            </a:prstGeom>
            <a:noFill/>
            <a:ln w="16510" cap="flat">
              <a:solidFill>
                <a:schemeClr val="tx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1" name="Line 80">
              <a:extLst>
                <a:ext uri="{FF2B5EF4-FFF2-40B4-BE49-F238E27FC236}">
                  <a16:creationId xmlns:a16="http://schemas.microsoft.com/office/drawing/2014/main" id="{B4921A78-DC15-44E9-8F3A-777C4F7C3E3C}"/>
                </a:ext>
              </a:extLst>
            </p:cNvPr>
            <p:cNvSpPr>
              <a:spLocks noChangeShapeType="1"/>
            </p:cNvSpPr>
            <p:nvPr/>
          </p:nvSpPr>
          <p:spPr bwMode="auto">
            <a:xfrm>
              <a:off x="7448551" y="2689225"/>
              <a:ext cx="0" cy="34925"/>
            </a:xfrm>
            <a:prstGeom prst="line">
              <a:avLst/>
            </a:prstGeom>
            <a:noFill/>
            <a:ln w="16510" cap="flat">
              <a:solidFill>
                <a:schemeClr val="tx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2" name="Freeform 81">
              <a:extLst>
                <a:ext uri="{FF2B5EF4-FFF2-40B4-BE49-F238E27FC236}">
                  <a16:creationId xmlns:a16="http://schemas.microsoft.com/office/drawing/2014/main" id="{39BA7AFC-D3F7-49AD-BA5E-B7E25B79A366}"/>
                </a:ext>
              </a:extLst>
            </p:cNvPr>
            <p:cNvSpPr>
              <a:spLocks/>
            </p:cNvSpPr>
            <p:nvPr/>
          </p:nvSpPr>
          <p:spPr bwMode="auto">
            <a:xfrm>
              <a:off x="7221538" y="2490788"/>
              <a:ext cx="227013" cy="322262"/>
            </a:xfrm>
            <a:custGeom>
              <a:avLst/>
              <a:gdLst>
                <a:gd name="T0" fmla="*/ 205 w 317"/>
                <a:gd name="T1" fmla="*/ 354 h 452"/>
                <a:gd name="T2" fmla="*/ 159 w 317"/>
                <a:gd name="T3" fmla="*/ 150 h 452"/>
                <a:gd name="T4" fmla="*/ 192 w 317"/>
                <a:gd name="T5" fmla="*/ 177 h 452"/>
                <a:gd name="T6" fmla="*/ 208 w 317"/>
                <a:gd name="T7" fmla="*/ 0 h 452"/>
                <a:gd name="T8" fmla="*/ 42 w 317"/>
                <a:gd name="T9" fmla="*/ 56 h 452"/>
                <a:gd name="T10" fmla="*/ 77 w 317"/>
                <a:gd name="T11" fmla="*/ 84 h 452"/>
                <a:gd name="T12" fmla="*/ 317 w 317"/>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317" h="452">
                  <a:moveTo>
                    <a:pt x="205" y="354"/>
                  </a:moveTo>
                  <a:cubicBezTo>
                    <a:pt x="142" y="306"/>
                    <a:pt x="123" y="220"/>
                    <a:pt x="159" y="150"/>
                  </a:cubicBezTo>
                  <a:lnTo>
                    <a:pt x="192" y="177"/>
                  </a:lnTo>
                  <a:lnTo>
                    <a:pt x="208" y="0"/>
                  </a:lnTo>
                  <a:lnTo>
                    <a:pt x="42" y="56"/>
                  </a:lnTo>
                  <a:lnTo>
                    <a:pt x="77" y="84"/>
                  </a:lnTo>
                  <a:cubicBezTo>
                    <a:pt x="0" y="257"/>
                    <a:pt x="128" y="452"/>
                    <a:pt x="317" y="452"/>
                  </a:cubicBezTo>
                </a:path>
              </a:pathLst>
            </a:cu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Roboto Light"/>
                <a:ea typeface="+mn-ea"/>
                <a:cs typeface="+mn-cs"/>
              </a:endParaRPr>
            </a:p>
          </p:txBody>
        </p:sp>
        <p:sp>
          <p:nvSpPr>
            <p:cNvPr id="43" name="Freeform 82">
              <a:extLst>
                <a:ext uri="{FF2B5EF4-FFF2-40B4-BE49-F238E27FC236}">
                  <a16:creationId xmlns:a16="http://schemas.microsoft.com/office/drawing/2014/main" id="{2BA32B7B-F452-4461-80AD-CFA1DD001C52}"/>
                </a:ext>
              </a:extLst>
            </p:cNvPr>
            <p:cNvSpPr>
              <a:spLocks/>
            </p:cNvSpPr>
            <p:nvPr/>
          </p:nvSpPr>
          <p:spPr bwMode="auto">
            <a:xfrm>
              <a:off x="7448551" y="2438400"/>
              <a:ext cx="227013" cy="322262"/>
            </a:xfrm>
            <a:custGeom>
              <a:avLst/>
              <a:gdLst>
                <a:gd name="T0" fmla="*/ 113 w 317"/>
                <a:gd name="T1" fmla="*/ 99 h 452"/>
                <a:gd name="T2" fmla="*/ 158 w 317"/>
                <a:gd name="T3" fmla="*/ 302 h 452"/>
                <a:gd name="T4" fmla="*/ 125 w 317"/>
                <a:gd name="T5" fmla="*/ 276 h 452"/>
                <a:gd name="T6" fmla="*/ 109 w 317"/>
                <a:gd name="T7" fmla="*/ 452 h 452"/>
                <a:gd name="T8" fmla="*/ 275 w 317"/>
                <a:gd name="T9" fmla="*/ 396 h 452"/>
                <a:gd name="T10" fmla="*/ 240 w 317"/>
                <a:gd name="T11" fmla="*/ 369 h 452"/>
                <a:gd name="T12" fmla="*/ 0 w 317"/>
                <a:gd name="T13" fmla="*/ 1 h 452"/>
              </a:gdLst>
              <a:ahLst/>
              <a:cxnLst>
                <a:cxn ang="0">
                  <a:pos x="T0" y="T1"/>
                </a:cxn>
                <a:cxn ang="0">
                  <a:pos x="T2" y="T3"/>
                </a:cxn>
                <a:cxn ang="0">
                  <a:pos x="T4" y="T5"/>
                </a:cxn>
                <a:cxn ang="0">
                  <a:pos x="T6" y="T7"/>
                </a:cxn>
                <a:cxn ang="0">
                  <a:pos x="T8" y="T9"/>
                </a:cxn>
                <a:cxn ang="0">
                  <a:pos x="T10" y="T11"/>
                </a:cxn>
                <a:cxn ang="0">
                  <a:pos x="T12" y="T13"/>
                </a:cxn>
              </a:cxnLst>
              <a:rect l="0" t="0" r="r" b="b"/>
              <a:pathLst>
                <a:path w="317" h="452">
                  <a:moveTo>
                    <a:pt x="113" y="99"/>
                  </a:moveTo>
                  <a:cubicBezTo>
                    <a:pt x="175" y="146"/>
                    <a:pt x="194" y="232"/>
                    <a:pt x="158" y="302"/>
                  </a:cubicBezTo>
                  <a:lnTo>
                    <a:pt x="125" y="276"/>
                  </a:lnTo>
                  <a:lnTo>
                    <a:pt x="109" y="452"/>
                  </a:lnTo>
                  <a:lnTo>
                    <a:pt x="275" y="396"/>
                  </a:lnTo>
                  <a:lnTo>
                    <a:pt x="240" y="369"/>
                  </a:lnTo>
                  <a:cubicBezTo>
                    <a:pt x="317" y="195"/>
                    <a:pt x="190" y="0"/>
                    <a:pt x="0" y="1"/>
                  </a:cubicBezTo>
                </a:path>
              </a:pathLst>
            </a:cu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grpSp>
      <p:cxnSp>
        <p:nvCxnSpPr>
          <p:cNvPr id="6" name="Straight Connector 25">
            <a:extLst>
              <a:ext uri="{FF2B5EF4-FFF2-40B4-BE49-F238E27FC236}">
                <a16:creationId xmlns:a16="http://schemas.microsoft.com/office/drawing/2014/main" id="{62CD0D8D-C0E5-4D58-A16E-BD49A96FD47D}"/>
              </a:ext>
            </a:extLst>
          </p:cNvPr>
          <p:cNvCxnSpPr>
            <a:cxnSpLocks/>
          </p:cNvCxnSpPr>
          <p:nvPr/>
        </p:nvCxnSpPr>
        <p:spPr>
          <a:xfrm>
            <a:off x="412517" y="4205700"/>
            <a:ext cx="20327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5F3D472-8AAA-414A-A03F-C21DF046431C}"/>
              </a:ext>
            </a:extLst>
          </p:cNvPr>
          <p:cNvSpPr/>
          <p:nvPr/>
        </p:nvSpPr>
        <p:spPr>
          <a:xfrm>
            <a:off x="2644445" y="2631694"/>
            <a:ext cx="2235982" cy="34611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6" name="TextBox 15">
            <a:extLst>
              <a:ext uri="{FF2B5EF4-FFF2-40B4-BE49-F238E27FC236}">
                <a16:creationId xmlns:a16="http://schemas.microsoft.com/office/drawing/2014/main" id="{5BF9F03F-0F1D-4E97-A300-2015D776FFCB}"/>
              </a:ext>
            </a:extLst>
          </p:cNvPr>
          <p:cNvSpPr txBox="1"/>
          <p:nvPr/>
        </p:nvSpPr>
        <p:spPr>
          <a:xfrm>
            <a:off x="2746081" y="3933152"/>
            <a:ext cx="1607340"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Brandon Grotesque Light"/>
                <a:ea typeface="+mn-ea"/>
                <a:cs typeface="+mn-cs"/>
              </a:rPr>
              <a:t>CULTURE</a:t>
            </a:r>
          </a:p>
        </p:txBody>
      </p:sp>
      <p:sp>
        <p:nvSpPr>
          <p:cNvPr id="22" name="TextBox 21">
            <a:extLst>
              <a:ext uri="{FF2B5EF4-FFF2-40B4-BE49-F238E27FC236}">
                <a16:creationId xmlns:a16="http://schemas.microsoft.com/office/drawing/2014/main" id="{9BFEE79E-49FC-4099-BF1B-7D59A70EF47F}"/>
              </a:ext>
            </a:extLst>
          </p:cNvPr>
          <p:cNvSpPr txBox="1"/>
          <p:nvPr/>
        </p:nvSpPr>
        <p:spPr>
          <a:xfrm>
            <a:off x="2746081" y="4328386"/>
            <a:ext cx="2032711" cy="1292662"/>
          </a:xfrm>
          <a:prstGeom prst="rect">
            <a:avLst/>
          </a:prstGeom>
          <a:noFill/>
        </p:spPr>
        <p:txBody>
          <a:bodyPr wrap="square" lIns="0" tIns="0" rIns="0" bIns="0"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Board and management must be able to articulate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Have systems and policies</a:t>
            </a:r>
            <a:br>
              <a:rPr kumimoji="0" lang="en-US" sz="1050" b="0" i="0" u="none" strike="noStrike" kern="1200" cap="none" spc="0" normalizeH="0" baseline="0" noProof="0">
                <a:ln>
                  <a:noFill/>
                </a:ln>
                <a:solidFill>
                  <a:prstClr val="black"/>
                </a:solidFill>
                <a:effectLst/>
                <a:uLnTx/>
                <a:uFillTx/>
                <a:latin typeface="Roboto Light"/>
                <a:ea typeface="+mn-ea"/>
                <a:cs typeface="+mn-cs"/>
              </a:rPr>
            </a:br>
            <a:r>
              <a:rPr kumimoji="0" lang="en-US" sz="1050" b="0" i="0" u="none" strike="noStrike" kern="1200" cap="none" spc="0" normalizeH="0" baseline="0" noProof="0">
                <a:ln>
                  <a:noFill/>
                </a:ln>
                <a:solidFill>
                  <a:prstClr val="black"/>
                </a:solidFill>
                <a:effectLst/>
                <a:uLnTx/>
                <a:uFillTx/>
                <a:latin typeface="Roboto Light"/>
                <a:ea typeface="+mn-ea"/>
                <a:cs typeface="+mn-cs"/>
              </a:rPr>
              <a:t>to communicate to staff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Demonstrate how monitoring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How holding staff accountable (and rewarding) –</a:t>
            </a:r>
            <a:br>
              <a:rPr kumimoji="0" lang="en-US" sz="1050" b="0" i="0" u="none" strike="noStrike" kern="1200" cap="none" spc="0" normalizeH="0" baseline="0" noProof="0">
                <a:ln>
                  <a:noFill/>
                </a:ln>
                <a:solidFill>
                  <a:prstClr val="black"/>
                </a:solidFill>
                <a:effectLst/>
                <a:uLnTx/>
                <a:uFillTx/>
                <a:latin typeface="Roboto Light"/>
                <a:ea typeface="+mn-ea"/>
                <a:cs typeface="+mn-cs"/>
              </a:rPr>
            </a:br>
            <a:r>
              <a:rPr kumimoji="0" lang="en-US" sz="1050" b="0" i="0" u="none" strike="noStrike" kern="1200" cap="none" spc="0" normalizeH="0" baseline="0" noProof="0">
                <a:ln>
                  <a:noFill/>
                </a:ln>
                <a:solidFill>
                  <a:prstClr val="black"/>
                </a:solidFill>
                <a:effectLst/>
                <a:uLnTx/>
                <a:uFillTx/>
                <a:latin typeface="Roboto Light"/>
                <a:ea typeface="+mn-ea"/>
                <a:cs typeface="+mn-cs"/>
              </a:rPr>
              <a:t>Consequence management</a:t>
            </a:r>
          </a:p>
        </p:txBody>
      </p:sp>
      <p:grpSp>
        <p:nvGrpSpPr>
          <p:cNvPr id="44" name="Group 43">
            <a:extLst>
              <a:ext uri="{FF2B5EF4-FFF2-40B4-BE49-F238E27FC236}">
                <a16:creationId xmlns:a16="http://schemas.microsoft.com/office/drawing/2014/main" id="{D4533407-5B29-4A11-9070-617F41A1A192}"/>
              </a:ext>
            </a:extLst>
          </p:cNvPr>
          <p:cNvGrpSpPr/>
          <p:nvPr/>
        </p:nvGrpSpPr>
        <p:grpSpPr>
          <a:xfrm>
            <a:off x="3496251" y="2964932"/>
            <a:ext cx="532372" cy="521187"/>
            <a:chOff x="1377950" y="631826"/>
            <a:chExt cx="377826" cy="369888"/>
          </a:xfrm>
        </p:grpSpPr>
        <p:sp>
          <p:nvSpPr>
            <p:cNvPr id="45" name="Oval 349">
              <a:extLst>
                <a:ext uri="{FF2B5EF4-FFF2-40B4-BE49-F238E27FC236}">
                  <a16:creationId xmlns:a16="http://schemas.microsoft.com/office/drawing/2014/main" id="{0B328FC1-50CF-4FA2-A4FC-F6C5B06B4FE4}"/>
                </a:ext>
              </a:extLst>
            </p:cNvPr>
            <p:cNvSpPr>
              <a:spLocks noChangeArrowheads="1"/>
            </p:cNvSpPr>
            <p:nvPr/>
          </p:nvSpPr>
          <p:spPr bwMode="auto">
            <a:xfrm>
              <a:off x="1427163" y="765176"/>
              <a:ext cx="101600" cy="127000"/>
            </a:xfrm>
            <a:prstGeom prst="ellipse">
              <a:avLst/>
            </a:pr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6" name="Freeform 350">
              <a:extLst>
                <a:ext uri="{FF2B5EF4-FFF2-40B4-BE49-F238E27FC236}">
                  <a16:creationId xmlns:a16="http://schemas.microsoft.com/office/drawing/2014/main" id="{22F52407-09B1-4660-95C0-F251E4103AB1}"/>
                </a:ext>
              </a:extLst>
            </p:cNvPr>
            <p:cNvSpPr>
              <a:spLocks/>
            </p:cNvSpPr>
            <p:nvPr/>
          </p:nvSpPr>
          <p:spPr bwMode="auto">
            <a:xfrm>
              <a:off x="1377950" y="917576"/>
              <a:ext cx="201613" cy="84138"/>
            </a:xfrm>
            <a:custGeom>
              <a:avLst/>
              <a:gdLst>
                <a:gd name="T0" fmla="*/ 48 w 96"/>
                <a:gd name="T1" fmla="*/ 0 h 40"/>
                <a:gd name="T2" fmla="*/ 0 w 96"/>
                <a:gd name="T3" fmla="*/ 28 h 40"/>
                <a:gd name="T4" fmla="*/ 0 w 96"/>
                <a:gd name="T5" fmla="*/ 40 h 40"/>
                <a:gd name="T6" fmla="*/ 48 w 96"/>
                <a:gd name="T7" fmla="*/ 40 h 40"/>
                <a:gd name="T8" fmla="*/ 96 w 96"/>
                <a:gd name="T9" fmla="*/ 40 h 40"/>
                <a:gd name="T10" fmla="*/ 96 w 96"/>
                <a:gd name="T11" fmla="*/ 28 h 40"/>
                <a:gd name="T12" fmla="*/ 48 w 9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96" h="40">
                  <a:moveTo>
                    <a:pt x="48" y="0"/>
                  </a:moveTo>
                  <a:cubicBezTo>
                    <a:pt x="17" y="0"/>
                    <a:pt x="0" y="15"/>
                    <a:pt x="0" y="28"/>
                  </a:cubicBezTo>
                  <a:cubicBezTo>
                    <a:pt x="0" y="34"/>
                    <a:pt x="0" y="40"/>
                    <a:pt x="0" y="40"/>
                  </a:cubicBezTo>
                  <a:cubicBezTo>
                    <a:pt x="48" y="40"/>
                    <a:pt x="48" y="40"/>
                    <a:pt x="48" y="40"/>
                  </a:cubicBezTo>
                  <a:cubicBezTo>
                    <a:pt x="96" y="40"/>
                    <a:pt x="96" y="40"/>
                    <a:pt x="96" y="40"/>
                  </a:cubicBezTo>
                  <a:cubicBezTo>
                    <a:pt x="96" y="40"/>
                    <a:pt x="96" y="34"/>
                    <a:pt x="96" y="28"/>
                  </a:cubicBezTo>
                  <a:cubicBezTo>
                    <a:pt x="96" y="15"/>
                    <a:pt x="79" y="0"/>
                    <a:pt x="48" y="0"/>
                  </a:cubicBezTo>
                  <a:close/>
                </a:path>
              </a:pathLst>
            </a:cu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7" name="Freeform 351">
              <a:extLst>
                <a:ext uri="{FF2B5EF4-FFF2-40B4-BE49-F238E27FC236}">
                  <a16:creationId xmlns:a16="http://schemas.microsoft.com/office/drawing/2014/main" id="{E1F5AA44-67D9-4100-B8F5-93C858ED4638}"/>
                </a:ext>
              </a:extLst>
            </p:cNvPr>
            <p:cNvSpPr>
              <a:spLocks/>
            </p:cNvSpPr>
            <p:nvPr/>
          </p:nvSpPr>
          <p:spPr bwMode="auto">
            <a:xfrm>
              <a:off x="1554163" y="681039"/>
              <a:ext cx="142875" cy="84138"/>
            </a:xfrm>
            <a:custGeom>
              <a:avLst/>
              <a:gdLst>
                <a:gd name="T0" fmla="*/ 90 w 90"/>
                <a:gd name="T1" fmla="*/ 0 h 53"/>
                <a:gd name="T2" fmla="*/ 50 w 90"/>
                <a:gd name="T3" fmla="*/ 40 h 53"/>
                <a:gd name="T4" fmla="*/ 32 w 90"/>
                <a:gd name="T5" fmla="*/ 22 h 53"/>
                <a:gd name="T6" fmla="*/ 0 w 90"/>
                <a:gd name="T7" fmla="*/ 53 h 53"/>
              </a:gdLst>
              <a:ahLst/>
              <a:cxnLst>
                <a:cxn ang="0">
                  <a:pos x="T0" y="T1"/>
                </a:cxn>
                <a:cxn ang="0">
                  <a:pos x="T2" y="T3"/>
                </a:cxn>
                <a:cxn ang="0">
                  <a:pos x="T4" y="T5"/>
                </a:cxn>
                <a:cxn ang="0">
                  <a:pos x="T6" y="T7"/>
                </a:cxn>
              </a:cxnLst>
              <a:rect l="0" t="0" r="r" b="b"/>
              <a:pathLst>
                <a:path w="90" h="53">
                  <a:moveTo>
                    <a:pt x="90" y="0"/>
                  </a:moveTo>
                  <a:lnTo>
                    <a:pt x="50" y="40"/>
                  </a:lnTo>
                  <a:lnTo>
                    <a:pt x="32" y="22"/>
                  </a:lnTo>
                  <a:lnTo>
                    <a:pt x="0" y="53"/>
                  </a:lnTo>
                </a:path>
              </a:pathLst>
            </a:custGeom>
            <a:solidFill>
              <a:srgbClr val="FFFFFF"/>
            </a:solid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8" name="Freeform 352">
              <a:extLst>
                <a:ext uri="{FF2B5EF4-FFF2-40B4-BE49-F238E27FC236}">
                  <a16:creationId xmlns:a16="http://schemas.microsoft.com/office/drawing/2014/main" id="{E64F0177-5B71-4B07-BAE9-C3C531F8B45D}"/>
                </a:ext>
              </a:extLst>
            </p:cNvPr>
            <p:cNvSpPr>
              <a:spLocks/>
            </p:cNvSpPr>
            <p:nvPr/>
          </p:nvSpPr>
          <p:spPr bwMode="auto">
            <a:xfrm>
              <a:off x="1655763" y="681039"/>
              <a:ext cx="41275" cy="42863"/>
            </a:xfrm>
            <a:custGeom>
              <a:avLst/>
              <a:gdLst>
                <a:gd name="T0" fmla="*/ 26 w 26"/>
                <a:gd name="T1" fmla="*/ 27 h 27"/>
                <a:gd name="T2" fmla="*/ 26 w 26"/>
                <a:gd name="T3" fmla="*/ 0 h 27"/>
                <a:gd name="T4" fmla="*/ 0 w 26"/>
                <a:gd name="T5" fmla="*/ 0 h 27"/>
              </a:gdLst>
              <a:ahLst/>
              <a:cxnLst>
                <a:cxn ang="0">
                  <a:pos x="T0" y="T1"/>
                </a:cxn>
                <a:cxn ang="0">
                  <a:pos x="T2" y="T3"/>
                </a:cxn>
                <a:cxn ang="0">
                  <a:pos x="T4" y="T5"/>
                </a:cxn>
              </a:cxnLst>
              <a:rect l="0" t="0" r="r" b="b"/>
              <a:pathLst>
                <a:path w="26" h="27">
                  <a:moveTo>
                    <a:pt x="26" y="27"/>
                  </a:moveTo>
                  <a:lnTo>
                    <a:pt x="26" y="0"/>
                  </a:lnTo>
                  <a:lnTo>
                    <a:pt x="0" y="0"/>
                  </a:ln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49" name="Freeform 472">
              <a:extLst>
                <a:ext uri="{FF2B5EF4-FFF2-40B4-BE49-F238E27FC236}">
                  <a16:creationId xmlns:a16="http://schemas.microsoft.com/office/drawing/2014/main" id="{B9A738DE-F1BD-4D2A-B12A-DB4F9A64B1DE}"/>
                </a:ext>
              </a:extLst>
            </p:cNvPr>
            <p:cNvSpPr>
              <a:spLocks/>
            </p:cNvSpPr>
            <p:nvPr/>
          </p:nvSpPr>
          <p:spPr bwMode="auto">
            <a:xfrm>
              <a:off x="1462088" y="631826"/>
              <a:ext cx="293688" cy="268288"/>
            </a:xfrm>
            <a:custGeom>
              <a:avLst/>
              <a:gdLst>
                <a:gd name="T0" fmla="*/ 40 w 140"/>
                <a:gd name="T1" fmla="*/ 96 h 128"/>
                <a:gd name="T2" fmla="*/ 52 w 140"/>
                <a:gd name="T3" fmla="*/ 96 h 128"/>
                <a:gd name="T4" fmla="*/ 52 w 140"/>
                <a:gd name="T5" fmla="*/ 122 h 128"/>
                <a:gd name="T6" fmla="*/ 59 w 140"/>
                <a:gd name="T7" fmla="*/ 125 h 128"/>
                <a:gd name="T8" fmla="*/ 88 w 140"/>
                <a:gd name="T9" fmla="*/ 96 h 128"/>
                <a:gd name="T10" fmla="*/ 128 w 140"/>
                <a:gd name="T11" fmla="*/ 96 h 128"/>
                <a:gd name="T12" fmla="*/ 140 w 140"/>
                <a:gd name="T13" fmla="*/ 84 h 128"/>
                <a:gd name="T14" fmla="*/ 140 w 140"/>
                <a:gd name="T15" fmla="*/ 12 h 128"/>
                <a:gd name="T16" fmla="*/ 128 w 140"/>
                <a:gd name="T17" fmla="*/ 0 h 128"/>
                <a:gd name="T18" fmla="*/ 12 w 140"/>
                <a:gd name="T19" fmla="*/ 0 h 128"/>
                <a:gd name="T20" fmla="*/ 0 w 140"/>
                <a:gd name="T21" fmla="*/ 12 h 128"/>
                <a:gd name="T22" fmla="*/ 0 w 140"/>
                <a:gd name="T2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128">
                  <a:moveTo>
                    <a:pt x="40" y="96"/>
                  </a:moveTo>
                  <a:cubicBezTo>
                    <a:pt x="52" y="96"/>
                    <a:pt x="52" y="96"/>
                    <a:pt x="52" y="96"/>
                  </a:cubicBezTo>
                  <a:cubicBezTo>
                    <a:pt x="52" y="122"/>
                    <a:pt x="52" y="122"/>
                    <a:pt x="52" y="122"/>
                  </a:cubicBezTo>
                  <a:cubicBezTo>
                    <a:pt x="52" y="126"/>
                    <a:pt x="56" y="128"/>
                    <a:pt x="59" y="125"/>
                  </a:cubicBezTo>
                  <a:cubicBezTo>
                    <a:pt x="88" y="96"/>
                    <a:pt x="88" y="96"/>
                    <a:pt x="88" y="96"/>
                  </a:cubicBezTo>
                  <a:cubicBezTo>
                    <a:pt x="128" y="96"/>
                    <a:pt x="128" y="96"/>
                    <a:pt x="128" y="96"/>
                  </a:cubicBezTo>
                  <a:cubicBezTo>
                    <a:pt x="135" y="96"/>
                    <a:pt x="140" y="91"/>
                    <a:pt x="140" y="84"/>
                  </a:cubicBezTo>
                  <a:cubicBezTo>
                    <a:pt x="140" y="12"/>
                    <a:pt x="140" y="12"/>
                    <a:pt x="140" y="12"/>
                  </a:cubicBezTo>
                  <a:cubicBezTo>
                    <a:pt x="140" y="5"/>
                    <a:pt x="135" y="0"/>
                    <a:pt x="128" y="0"/>
                  </a:cubicBezTo>
                  <a:cubicBezTo>
                    <a:pt x="12" y="0"/>
                    <a:pt x="12" y="0"/>
                    <a:pt x="12" y="0"/>
                  </a:cubicBezTo>
                  <a:cubicBezTo>
                    <a:pt x="5" y="0"/>
                    <a:pt x="0" y="5"/>
                    <a:pt x="0" y="12"/>
                  </a:cubicBezTo>
                  <a:cubicBezTo>
                    <a:pt x="0" y="56"/>
                    <a:pt x="0" y="56"/>
                    <a:pt x="0" y="56"/>
                  </a:cubicBezTo>
                </a:path>
              </a:pathLst>
            </a:custGeom>
            <a:noFill/>
            <a:ln w="16510" cap="flat">
              <a:solidFill>
                <a:schemeClr val="tx2"/>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grpSp>
      <p:cxnSp>
        <p:nvCxnSpPr>
          <p:cNvPr id="30" name="Straight Connector 25">
            <a:extLst>
              <a:ext uri="{FF2B5EF4-FFF2-40B4-BE49-F238E27FC236}">
                <a16:creationId xmlns:a16="http://schemas.microsoft.com/office/drawing/2014/main" id="{2078749D-0D7E-4AB4-9B8B-7A0EA7D01EFD}"/>
              </a:ext>
            </a:extLst>
          </p:cNvPr>
          <p:cNvCxnSpPr>
            <a:cxnSpLocks/>
          </p:cNvCxnSpPr>
          <p:nvPr/>
        </p:nvCxnSpPr>
        <p:spPr>
          <a:xfrm>
            <a:off x="2746081" y="4205700"/>
            <a:ext cx="20327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5EB4680-61DF-4981-93FA-AB85BBCCBF26}"/>
              </a:ext>
            </a:extLst>
          </p:cNvPr>
          <p:cNvSpPr/>
          <p:nvPr/>
        </p:nvSpPr>
        <p:spPr>
          <a:xfrm>
            <a:off x="4978009" y="2631694"/>
            <a:ext cx="2235982" cy="3454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7" name="TextBox 16">
            <a:extLst>
              <a:ext uri="{FF2B5EF4-FFF2-40B4-BE49-F238E27FC236}">
                <a16:creationId xmlns:a16="http://schemas.microsoft.com/office/drawing/2014/main" id="{9CBE0F8C-4D14-4E46-92EA-95253F847860}"/>
              </a:ext>
            </a:extLst>
          </p:cNvPr>
          <p:cNvSpPr txBox="1"/>
          <p:nvPr/>
        </p:nvSpPr>
        <p:spPr>
          <a:xfrm>
            <a:off x="5079645" y="3748486"/>
            <a:ext cx="1357439"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Brandon Grotesque Light"/>
                <a:ea typeface="+mn-ea"/>
                <a:cs typeface="+mn-cs"/>
              </a:rPr>
              <a:t>CLIMATE RISK MANAGEMENT</a:t>
            </a:r>
          </a:p>
        </p:txBody>
      </p:sp>
      <p:sp>
        <p:nvSpPr>
          <p:cNvPr id="23" name="TextBox 22">
            <a:extLst>
              <a:ext uri="{FF2B5EF4-FFF2-40B4-BE49-F238E27FC236}">
                <a16:creationId xmlns:a16="http://schemas.microsoft.com/office/drawing/2014/main" id="{A284D8DC-B9BF-41DA-B7AF-13092071EC2C}"/>
              </a:ext>
            </a:extLst>
          </p:cNvPr>
          <p:cNvSpPr txBox="1"/>
          <p:nvPr/>
        </p:nvSpPr>
        <p:spPr>
          <a:xfrm>
            <a:off x="5079645" y="4328386"/>
            <a:ext cx="2032711" cy="807913"/>
          </a:xfrm>
          <a:prstGeom prst="rect">
            <a:avLst/>
          </a:prstGeom>
          <a:noFill/>
        </p:spPr>
        <p:txBody>
          <a:bodyPr wrap="square" lIns="0" tIns="0" rIns="0" bIns="0"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Top sustainability issue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Investor and regulatory focus on climate risk management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Increased disclosure expected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Potential for director liability</a:t>
            </a:r>
          </a:p>
        </p:txBody>
      </p:sp>
      <p:grpSp>
        <p:nvGrpSpPr>
          <p:cNvPr id="50" name="Group 49">
            <a:extLst>
              <a:ext uri="{FF2B5EF4-FFF2-40B4-BE49-F238E27FC236}">
                <a16:creationId xmlns:a16="http://schemas.microsoft.com/office/drawing/2014/main" id="{9749CF61-8F8C-4A6D-818E-E986620BA5EB}"/>
              </a:ext>
            </a:extLst>
          </p:cNvPr>
          <p:cNvGrpSpPr/>
          <p:nvPr/>
        </p:nvGrpSpPr>
        <p:grpSpPr>
          <a:xfrm>
            <a:off x="5826008" y="2986214"/>
            <a:ext cx="539984" cy="478623"/>
            <a:chOff x="8807451" y="5037138"/>
            <a:chExt cx="419100" cy="371475"/>
          </a:xfrm>
        </p:grpSpPr>
        <p:sp>
          <p:nvSpPr>
            <p:cNvPr id="51" name="Freeform 1028">
              <a:extLst>
                <a:ext uri="{FF2B5EF4-FFF2-40B4-BE49-F238E27FC236}">
                  <a16:creationId xmlns:a16="http://schemas.microsoft.com/office/drawing/2014/main" id="{F1DD8C98-053E-44C0-80C2-7C298D5BA4AA}"/>
                </a:ext>
              </a:extLst>
            </p:cNvPr>
            <p:cNvSpPr>
              <a:spLocks/>
            </p:cNvSpPr>
            <p:nvPr/>
          </p:nvSpPr>
          <p:spPr bwMode="auto">
            <a:xfrm>
              <a:off x="8807451" y="5037138"/>
              <a:ext cx="419100" cy="371475"/>
            </a:xfrm>
            <a:custGeom>
              <a:avLst/>
              <a:gdLst>
                <a:gd name="T0" fmla="*/ 570 w 592"/>
                <a:gd name="T1" fmla="*/ 451 h 525"/>
                <a:gd name="T2" fmla="*/ 331 w 592"/>
                <a:gd name="T3" fmla="*/ 35 h 525"/>
                <a:gd name="T4" fmla="*/ 250 w 592"/>
                <a:gd name="T5" fmla="*/ 35 h 525"/>
                <a:gd name="T6" fmla="*/ 11 w 592"/>
                <a:gd name="T7" fmla="*/ 451 h 525"/>
                <a:gd name="T8" fmla="*/ 8 w 592"/>
                <a:gd name="T9" fmla="*/ 499 h 525"/>
                <a:gd name="T10" fmla="*/ 51 w 592"/>
                <a:gd name="T11" fmla="*/ 522 h 525"/>
                <a:gd name="T12" fmla="*/ 529 w 592"/>
                <a:gd name="T13" fmla="*/ 522 h 525"/>
                <a:gd name="T14" fmla="*/ 570 w 592"/>
                <a:gd name="T15" fmla="*/ 451 h 5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2" h="525">
                  <a:moveTo>
                    <a:pt x="570" y="451"/>
                  </a:moveTo>
                  <a:lnTo>
                    <a:pt x="331" y="35"/>
                  </a:lnTo>
                  <a:cubicBezTo>
                    <a:pt x="315" y="0"/>
                    <a:pt x="265" y="0"/>
                    <a:pt x="250" y="35"/>
                  </a:cubicBezTo>
                  <a:lnTo>
                    <a:pt x="11" y="451"/>
                  </a:lnTo>
                  <a:cubicBezTo>
                    <a:pt x="1" y="466"/>
                    <a:pt x="0" y="484"/>
                    <a:pt x="8" y="499"/>
                  </a:cubicBezTo>
                  <a:cubicBezTo>
                    <a:pt x="17" y="514"/>
                    <a:pt x="34" y="523"/>
                    <a:pt x="51" y="522"/>
                  </a:cubicBezTo>
                  <a:lnTo>
                    <a:pt x="529" y="522"/>
                  </a:lnTo>
                  <a:cubicBezTo>
                    <a:pt x="567" y="525"/>
                    <a:pt x="592" y="482"/>
                    <a:pt x="570" y="451"/>
                  </a:cubicBezTo>
                  <a:close/>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2" name="Freeform 1029">
              <a:extLst>
                <a:ext uri="{FF2B5EF4-FFF2-40B4-BE49-F238E27FC236}">
                  <a16:creationId xmlns:a16="http://schemas.microsoft.com/office/drawing/2014/main" id="{9E80837D-92D1-475D-A866-1DE9C659D94C}"/>
                </a:ext>
              </a:extLst>
            </p:cNvPr>
            <p:cNvSpPr>
              <a:spLocks/>
            </p:cNvSpPr>
            <p:nvPr/>
          </p:nvSpPr>
          <p:spPr bwMode="auto">
            <a:xfrm>
              <a:off x="8986838" y="5308601"/>
              <a:ext cx="52388" cy="53975"/>
            </a:xfrm>
            <a:custGeom>
              <a:avLst/>
              <a:gdLst>
                <a:gd name="T0" fmla="*/ 25 w 75"/>
                <a:gd name="T1" fmla="*/ 0 h 75"/>
                <a:gd name="T2" fmla="*/ 50 w 75"/>
                <a:gd name="T3" fmla="*/ 0 h 75"/>
                <a:gd name="T4" fmla="*/ 75 w 75"/>
                <a:gd name="T5" fmla="*/ 25 h 75"/>
                <a:gd name="T6" fmla="*/ 75 w 75"/>
                <a:gd name="T7" fmla="*/ 50 h 75"/>
                <a:gd name="T8" fmla="*/ 50 w 75"/>
                <a:gd name="T9" fmla="*/ 75 h 75"/>
                <a:gd name="T10" fmla="*/ 25 w 75"/>
                <a:gd name="T11" fmla="*/ 75 h 75"/>
                <a:gd name="T12" fmla="*/ 0 w 75"/>
                <a:gd name="T13" fmla="*/ 50 h 75"/>
                <a:gd name="T14" fmla="*/ 0 w 75"/>
                <a:gd name="T15" fmla="*/ 25 h 75"/>
                <a:gd name="T16" fmla="*/ 25 w 75"/>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25" y="0"/>
                  </a:moveTo>
                  <a:lnTo>
                    <a:pt x="50" y="0"/>
                  </a:lnTo>
                  <a:cubicBezTo>
                    <a:pt x="63" y="0"/>
                    <a:pt x="75" y="11"/>
                    <a:pt x="75" y="25"/>
                  </a:cubicBezTo>
                  <a:lnTo>
                    <a:pt x="75" y="50"/>
                  </a:lnTo>
                  <a:cubicBezTo>
                    <a:pt x="75" y="64"/>
                    <a:pt x="63" y="75"/>
                    <a:pt x="50" y="75"/>
                  </a:cubicBezTo>
                  <a:lnTo>
                    <a:pt x="25" y="75"/>
                  </a:lnTo>
                  <a:cubicBezTo>
                    <a:pt x="11" y="75"/>
                    <a:pt x="0" y="64"/>
                    <a:pt x="0" y="50"/>
                  </a:cubicBezTo>
                  <a:lnTo>
                    <a:pt x="0" y="25"/>
                  </a:lnTo>
                  <a:cubicBezTo>
                    <a:pt x="0" y="11"/>
                    <a:pt x="11" y="0"/>
                    <a:pt x="25" y="0"/>
                  </a:cubicBezTo>
                  <a:close/>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3" name="Freeform 1030">
              <a:extLst>
                <a:ext uri="{FF2B5EF4-FFF2-40B4-BE49-F238E27FC236}">
                  <a16:creationId xmlns:a16="http://schemas.microsoft.com/office/drawing/2014/main" id="{76085749-9BB6-4AE2-B15E-1944D743329F}"/>
                </a:ext>
              </a:extLst>
            </p:cNvPr>
            <p:cNvSpPr>
              <a:spLocks/>
            </p:cNvSpPr>
            <p:nvPr/>
          </p:nvSpPr>
          <p:spPr bwMode="auto">
            <a:xfrm>
              <a:off x="8986838" y="5140326"/>
              <a:ext cx="52388" cy="142875"/>
            </a:xfrm>
            <a:custGeom>
              <a:avLst/>
              <a:gdLst>
                <a:gd name="T0" fmla="*/ 50 w 75"/>
                <a:gd name="T1" fmla="*/ 201 h 201"/>
                <a:gd name="T2" fmla="*/ 25 w 75"/>
                <a:gd name="T3" fmla="*/ 201 h 201"/>
                <a:gd name="T4" fmla="*/ 12 w 75"/>
                <a:gd name="T5" fmla="*/ 188 h 201"/>
                <a:gd name="T6" fmla="*/ 0 w 75"/>
                <a:gd name="T7" fmla="*/ 18 h 201"/>
                <a:gd name="T8" fmla="*/ 18 w 75"/>
                <a:gd name="T9" fmla="*/ 1 h 201"/>
                <a:gd name="T10" fmla="*/ 56 w 75"/>
                <a:gd name="T11" fmla="*/ 1 h 201"/>
                <a:gd name="T12" fmla="*/ 75 w 75"/>
                <a:gd name="T13" fmla="*/ 18 h 201"/>
                <a:gd name="T14" fmla="*/ 62 w 75"/>
                <a:gd name="T15" fmla="*/ 188 h 201"/>
                <a:gd name="T16" fmla="*/ 50 w 75"/>
                <a:gd name="T1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01">
                  <a:moveTo>
                    <a:pt x="50" y="201"/>
                  </a:moveTo>
                  <a:lnTo>
                    <a:pt x="25" y="201"/>
                  </a:lnTo>
                  <a:cubicBezTo>
                    <a:pt x="18" y="201"/>
                    <a:pt x="12" y="195"/>
                    <a:pt x="12" y="188"/>
                  </a:cubicBezTo>
                  <a:lnTo>
                    <a:pt x="0" y="18"/>
                  </a:lnTo>
                  <a:cubicBezTo>
                    <a:pt x="0" y="8"/>
                    <a:pt x="8" y="0"/>
                    <a:pt x="18" y="1"/>
                  </a:cubicBezTo>
                  <a:lnTo>
                    <a:pt x="56" y="1"/>
                  </a:lnTo>
                  <a:cubicBezTo>
                    <a:pt x="66" y="0"/>
                    <a:pt x="74" y="8"/>
                    <a:pt x="75" y="18"/>
                  </a:cubicBezTo>
                  <a:lnTo>
                    <a:pt x="62" y="188"/>
                  </a:lnTo>
                  <a:cubicBezTo>
                    <a:pt x="62" y="195"/>
                    <a:pt x="56" y="201"/>
                    <a:pt x="50" y="201"/>
                  </a:cubicBezTo>
                  <a:close/>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grpSp>
      <p:cxnSp>
        <p:nvCxnSpPr>
          <p:cNvPr id="31" name="Straight Connector 25">
            <a:extLst>
              <a:ext uri="{FF2B5EF4-FFF2-40B4-BE49-F238E27FC236}">
                <a16:creationId xmlns:a16="http://schemas.microsoft.com/office/drawing/2014/main" id="{98D07CE1-5CB0-4D48-B754-02751D759CCD}"/>
              </a:ext>
            </a:extLst>
          </p:cNvPr>
          <p:cNvCxnSpPr>
            <a:cxnSpLocks/>
          </p:cNvCxnSpPr>
          <p:nvPr/>
        </p:nvCxnSpPr>
        <p:spPr>
          <a:xfrm>
            <a:off x="5079645" y="4205700"/>
            <a:ext cx="20327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31B77F0A-BF76-42CE-9D0A-201EBCB3A8B6}"/>
              </a:ext>
            </a:extLst>
          </p:cNvPr>
          <p:cNvSpPr/>
          <p:nvPr/>
        </p:nvSpPr>
        <p:spPr>
          <a:xfrm>
            <a:off x="7311573" y="2631694"/>
            <a:ext cx="2235981" cy="3454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8" name="TextBox 17">
            <a:extLst>
              <a:ext uri="{FF2B5EF4-FFF2-40B4-BE49-F238E27FC236}">
                <a16:creationId xmlns:a16="http://schemas.microsoft.com/office/drawing/2014/main" id="{E09AB737-CD59-438C-846B-8E77ABD4ACA2}"/>
              </a:ext>
            </a:extLst>
          </p:cNvPr>
          <p:cNvSpPr txBox="1"/>
          <p:nvPr/>
        </p:nvSpPr>
        <p:spPr>
          <a:xfrm>
            <a:off x="7413208" y="3748486"/>
            <a:ext cx="1835854"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Brandon Grotesque Light"/>
                <a:ea typeface="+mn-ea"/>
                <a:cs typeface="+mn-cs"/>
              </a:rPr>
              <a:t>DIRECTOR SKILLS</a:t>
            </a:r>
            <a:br>
              <a:rPr kumimoji="0" lang="en-US" sz="1200" b="0" i="0" u="none" strike="noStrike" kern="1200" cap="none" spc="0" normalizeH="0" baseline="0" noProof="0">
                <a:ln>
                  <a:noFill/>
                </a:ln>
                <a:solidFill>
                  <a:prstClr val="black"/>
                </a:solidFill>
                <a:effectLst/>
                <a:uLnTx/>
                <a:uFillTx/>
                <a:latin typeface="Brandon Grotesque Light"/>
                <a:ea typeface="+mn-ea"/>
                <a:cs typeface="+mn-cs"/>
              </a:rPr>
            </a:br>
            <a:r>
              <a:rPr kumimoji="0" lang="en-US" sz="1200" b="0" i="0" u="none" strike="noStrike" kern="1200" cap="none" spc="0" normalizeH="0" baseline="0" noProof="0">
                <a:ln>
                  <a:noFill/>
                </a:ln>
                <a:solidFill>
                  <a:prstClr val="black"/>
                </a:solidFill>
                <a:effectLst/>
                <a:uLnTx/>
                <a:uFillTx/>
                <a:latin typeface="Brandon Grotesque Light"/>
                <a:ea typeface="+mn-ea"/>
                <a:cs typeface="+mn-cs"/>
              </a:rPr>
              <a:t>&amp; PERFORMANCE</a:t>
            </a:r>
          </a:p>
        </p:txBody>
      </p:sp>
      <p:sp>
        <p:nvSpPr>
          <p:cNvPr id="24" name="TextBox 23">
            <a:extLst>
              <a:ext uri="{FF2B5EF4-FFF2-40B4-BE49-F238E27FC236}">
                <a16:creationId xmlns:a16="http://schemas.microsoft.com/office/drawing/2014/main" id="{EA4E8B32-8D11-4BC2-B43F-DE3652429A20}"/>
              </a:ext>
            </a:extLst>
          </p:cNvPr>
          <p:cNvSpPr txBox="1"/>
          <p:nvPr/>
        </p:nvSpPr>
        <p:spPr>
          <a:xfrm>
            <a:off x="7413208" y="4328386"/>
            <a:ext cx="2032711" cy="1292662"/>
          </a:xfrm>
          <a:prstGeom prst="rect">
            <a:avLst/>
          </a:prstGeom>
          <a:noFill/>
        </p:spPr>
        <p:txBody>
          <a:bodyPr wrap="square" lIns="0" tIns="0" rIns="0" bIns="0"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Increased appetite</a:t>
            </a:r>
            <a:br>
              <a:rPr kumimoji="0" lang="en-US" sz="1050" b="0" i="0" u="none" strike="noStrike" kern="1200" cap="none" spc="0" normalizeH="0" baseline="0" noProof="0">
                <a:ln>
                  <a:noFill/>
                </a:ln>
                <a:solidFill>
                  <a:prstClr val="black"/>
                </a:solidFill>
                <a:effectLst/>
                <a:uLnTx/>
                <a:uFillTx/>
                <a:latin typeface="Roboto Light"/>
                <a:ea typeface="+mn-ea"/>
                <a:cs typeface="+mn-cs"/>
              </a:rPr>
            </a:br>
            <a:r>
              <a:rPr kumimoji="0" lang="en-US" sz="1050" b="0" i="0" u="none" strike="noStrike" kern="1200" cap="none" spc="0" normalizeH="0" baseline="0" noProof="0">
                <a:ln>
                  <a:noFill/>
                </a:ln>
                <a:solidFill>
                  <a:prstClr val="black"/>
                </a:solidFill>
                <a:effectLst/>
                <a:uLnTx/>
                <a:uFillTx/>
                <a:latin typeface="Roboto Light"/>
                <a:ea typeface="+mn-ea"/>
                <a:cs typeface="+mn-cs"/>
              </a:rPr>
              <a:t>to hold directors accountable for performance</a:t>
            </a:r>
            <a:br>
              <a:rPr kumimoji="0" lang="en-US" sz="1050" b="0" i="0" u="none" strike="noStrike" kern="1200" cap="none" spc="0" normalizeH="0" baseline="0" noProof="0">
                <a:ln>
                  <a:noFill/>
                </a:ln>
                <a:solidFill>
                  <a:prstClr val="black"/>
                </a:solidFill>
                <a:effectLst/>
                <a:uLnTx/>
                <a:uFillTx/>
                <a:latin typeface="Roboto Light"/>
                <a:ea typeface="+mn-ea"/>
                <a:cs typeface="+mn-cs"/>
              </a:rPr>
            </a:br>
            <a:r>
              <a:rPr kumimoji="0" lang="en-US" sz="1050" b="0" i="0" u="none" strike="noStrike" kern="1200" cap="none" spc="0" normalizeH="0" baseline="0" noProof="0">
                <a:ln>
                  <a:noFill/>
                </a:ln>
                <a:solidFill>
                  <a:prstClr val="black"/>
                </a:solidFill>
                <a:effectLst/>
                <a:uLnTx/>
                <a:uFillTx/>
                <a:latin typeface="Roboto Light"/>
                <a:ea typeface="+mn-ea"/>
                <a:cs typeface="+mn-cs"/>
              </a:rPr>
              <a:t>&amp; risk management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Articulating how board composition is ‘fit for purpose’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Meaningful board skills matrix – not compliance</a:t>
            </a:r>
          </a:p>
        </p:txBody>
      </p:sp>
      <p:grpSp>
        <p:nvGrpSpPr>
          <p:cNvPr id="54" name="Group 53">
            <a:extLst>
              <a:ext uri="{FF2B5EF4-FFF2-40B4-BE49-F238E27FC236}">
                <a16:creationId xmlns:a16="http://schemas.microsoft.com/office/drawing/2014/main" id="{C1A09965-4885-4130-95F1-94F693795DFE}"/>
              </a:ext>
            </a:extLst>
          </p:cNvPr>
          <p:cNvGrpSpPr/>
          <p:nvPr/>
        </p:nvGrpSpPr>
        <p:grpSpPr>
          <a:xfrm>
            <a:off x="8173111" y="2990445"/>
            <a:ext cx="512903" cy="470162"/>
            <a:chOff x="6316663" y="3148013"/>
            <a:chExt cx="419100" cy="384176"/>
          </a:xfrm>
        </p:grpSpPr>
        <p:sp>
          <p:nvSpPr>
            <p:cNvPr id="55" name="Freeform 262">
              <a:extLst>
                <a:ext uri="{FF2B5EF4-FFF2-40B4-BE49-F238E27FC236}">
                  <a16:creationId xmlns:a16="http://schemas.microsoft.com/office/drawing/2014/main" id="{65532C5E-D061-42C8-BA55-0E70491A94FA}"/>
                </a:ext>
              </a:extLst>
            </p:cNvPr>
            <p:cNvSpPr>
              <a:spLocks/>
            </p:cNvSpPr>
            <p:nvPr/>
          </p:nvSpPr>
          <p:spPr bwMode="auto">
            <a:xfrm>
              <a:off x="6583363" y="3335338"/>
              <a:ext cx="107950" cy="196850"/>
            </a:xfrm>
            <a:custGeom>
              <a:avLst/>
              <a:gdLst>
                <a:gd name="T0" fmla="*/ 150 w 150"/>
                <a:gd name="T1" fmla="*/ 275 h 275"/>
                <a:gd name="T2" fmla="*/ 150 w 150"/>
                <a:gd name="T3" fmla="*/ 0 h 275"/>
                <a:gd name="T4" fmla="*/ 0 w 150"/>
                <a:gd name="T5" fmla="*/ 0 h 275"/>
                <a:gd name="T6" fmla="*/ 0 w 150"/>
                <a:gd name="T7" fmla="*/ 275 h 275"/>
              </a:gdLst>
              <a:ahLst/>
              <a:cxnLst>
                <a:cxn ang="0">
                  <a:pos x="T0" y="T1"/>
                </a:cxn>
                <a:cxn ang="0">
                  <a:pos x="T2" y="T3"/>
                </a:cxn>
                <a:cxn ang="0">
                  <a:pos x="T4" y="T5"/>
                </a:cxn>
                <a:cxn ang="0">
                  <a:pos x="T6" y="T7"/>
                </a:cxn>
              </a:cxnLst>
              <a:rect l="0" t="0" r="r" b="b"/>
              <a:pathLst>
                <a:path w="150" h="275">
                  <a:moveTo>
                    <a:pt x="150" y="275"/>
                  </a:moveTo>
                  <a:lnTo>
                    <a:pt x="150" y="0"/>
                  </a:lnTo>
                  <a:lnTo>
                    <a:pt x="0" y="0"/>
                  </a:lnTo>
                  <a:lnTo>
                    <a:pt x="0" y="275"/>
                  </a:lnTo>
                </a:path>
              </a:pathLst>
            </a:custGeom>
            <a:noFill/>
            <a:ln w="16510" cap="flat">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6" name="Freeform 263">
              <a:extLst>
                <a:ext uri="{FF2B5EF4-FFF2-40B4-BE49-F238E27FC236}">
                  <a16:creationId xmlns:a16="http://schemas.microsoft.com/office/drawing/2014/main" id="{A3F91758-876B-499F-B8CA-890EC44999D3}"/>
                </a:ext>
              </a:extLst>
            </p:cNvPr>
            <p:cNvSpPr>
              <a:spLocks/>
            </p:cNvSpPr>
            <p:nvPr/>
          </p:nvSpPr>
          <p:spPr bwMode="auto">
            <a:xfrm>
              <a:off x="6370638" y="3468688"/>
              <a:ext cx="106362" cy="63500"/>
            </a:xfrm>
            <a:custGeom>
              <a:avLst/>
              <a:gdLst>
                <a:gd name="T0" fmla="*/ 150 w 150"/>
                <a:gd name="T1" fmla="*/ 0 h 88"/>
                <a:gd name="T2" fmla="*/ 0 w 150"/>
                <a:gd name="T3" fmla="*/ 0 h 88"/>
                <a:gd name="T4" fmla="*/ 0 w 150"/>
                <a:gd name="T5" fmla="*/ 88 h 88"/>
              </a:gdLst>
              <a:ahLst/>
              <a:cxnLst>
                <a:cxn ang="0">
                  <a:pos x="T0" y="T1"/>
                </a:cxn>
                <a:cxn ang="0">
                  <a:pos x="T2" y="T3"/>
                </a:cxn>
                <a:cxn ang="0">
                  <a:pos x="T4" y="T5"/>
                </a:cxn>
              </a:cxnLst>
              <a:rect l="0" t="0" r="r" b="b"/>
              <a:pathLst>
                <a:path w="150" h="88">
                  <a:moveTo>
                    <a:pt x="150" y="0"/>
                  </a:moveTo>
                  <a:lnTo>
                    <a:pt x="0" y="0"/>
                  </a:lnTo>
                  <a:lnTo>
                    <a:pt x="0" y="88"/>
                  </a:lnTo>
                </a:path>
              </a:pathLst>
            </a:custGeom>
            <a:noFill/>
            <a:ln w="16510" cap="flat">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7" name="Freeform 264">
              <a:extLst>
                <a:ext uri="{FF2B5EF4-FFF2-40B4-BE49-F238E27FC236}">
                  <a16:creationId xmlns:a16="http://schemas.microsoft.com/office/drawing/2014/main" id="{3E14B4C9-8A65-4ACA-A560-F03B8CA93EA1}"/>
                </a:ext>
              </a:extLst>
            </p:cNvPr>
            <p:cNvSpPr>
              <a:spLocks/>
            </p:cNvSpPr>
            <p:nvPr/>
          </p:nvSpPr>
          <p:spPr bwMode="auto">
            <a:xfrm>
              <a:off x="6477000" y="3397251"/>
              <a:ext cx="106362" cy="134938"/>
            </a:xfrm>
            <a:custGeom>
              <a:avLst/>
              <a:gdLst>
                <a:gd name="T0" fmla="*/ 150 w 150"/>
                <a:gd name="T1" fmla="*/ 0 h 188"/>
                <a:gd name="T2" fmla="*/ 0 w 150"/>
                <a:gd name="T3" fmla="*/ 0 h 188"/>
                <a:gd name="T4" fmla="*/ 0 w 150"/>
                <a:gd name="T5" fmla="*/ 188 h 188"/>
              </a:gdLst>
              <a:ahLst/>
              <a:cxnLst>
                <a:cxn ang="0">
                  <a:pos x="T0" y="T1"/>
                </a:cxn>
                <a:cxn ang="0">
                  <a:pos x="T2" y="T3"/>
                </a:cxn>
                <a:cxn ang="0">
                  <a:pos x="T4" y="T5"/>
                </a:cxn>
              </a:cxnLst>
              <a:rect l="0" t="0" r="r" b="b"/>
              <a:pathLst>
                <a:path w="150" h="188">
                  <a:moveTo>
                    <a:pt x="150" y="0"/>
                  </a:moveTo>
                  <a:lnTo>
                    <a:pt x="0" y="0"/>
                  </a:lnTo>
                  <a:lnTo>
                    <a:pt x="0" y="188"/>
                  </a:lnTo>
                </a:path>
              </a:pathLst>
            </a:custGeom>
            <a:noFill/>
            <a:ln w="16510" cap="flat">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8" name="Line 265">
              <a:extLst>
                <a:ext uri="{FF2B5EF4-FFF2-40B4-BE49-F238E27FC236}">
                  <a16:creationId xmlns:a16="http://schemas.microsoft.com/office/drawing/2014/main" id="{F82D0B49-823D-4CA6-B9B4-31ED06C02E4F}"/>
                </a:ext>
              </a:extLst>
            </p:cNvPr>
            <p:cNvSpPr>
              <a:spLocks noChangeShapeType="1"/>
            </p:cNvSpPr>
            <p:nvPr/>
          </p:nvSpPr>
          <p:spPr bwMode="auto">
            <a:xfrm flipH="1">
              <a:off x="6316663" y="3532188"/>
              <a:ext cx="419100" cy="0"/>
            </a:xfrm>
            <a:prstGeom prst="line">
              <a:avLst/>
            </a:prstGeom>
            <a:noFill/>
            <a:ln w="16510" cap="flat">
              <a:solidFill>
                <a:schemeClr val="tx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59" name="Freeform 266">
              <a:extLst>
                <a:ext uri="{FF2B5EF4-FFF2-40B4-BE49-F238E27FC236}">
                  <a16:creationId xmlns:a16="http://schemas.microsoft.com/office/drawing/2014/main" id="{AC118C67-27EC-4DC1-8309-C9BD1C3BB989}"/>
                </a:ext>
              </a:extLst>
            </p:cNvPr>
            <p:cNvSpPr>
              <a:spLocks/>
            </p:cNvSpPr>
            <p:nvPr/>
          </p:nvSpPr>
          <p:spPr bwMode="auto">
            <a:xfrm>
              <a:off x="6334125" y="3148013"/>
              <a:ext cx="347662" cy="241300"/>
            </a:xfrm>
            <a:custGeom>
              <a:avLst/>
              <a:gdLst>
                <a:gd name="T0" fmla="*/ 50 w 488"/>
                <a:gd name="T1" fmla="*/ 338 h 338"/>
                <a:gd name="T2" fmla="*/ 188 w 488"/>
                <a:gd name="T3" fmla="*/ 200 h 338"/>
                <a:gd name="T4" fmla="*/ 263 w 488"/>
                <a:gd name="T5" fmla="*/ 275 h 338"/>
                <a:gd name="T6" fmla="*/ 450 w 488"/>
                <a:gd name="T7" fmla="*/ 88 h 338"/>
                <a:gd name="T8" fmla="*/ 488 w 488"/>
                <a:gd name="T9" fmla="*/ 125 h 338"/>
                <a:gd name="T10" fmla="*/ 488 w 488"/>
                <a:gd name="T11" fmla="*/ 0 h 338"/>
                <a:gd name="T12" fmla="*/ 363 w 488"/>
                <a:gd name="T13" fmla="*/ 0 h 338"/>
                <a:gd name="T14" fmla="*/ 400 w 488"/>
                <a:gd name="T15" fmla="*/ 38 h 338"/>
                <a:gd name="T16" fmla="*/ 263 w 488"/>
                <a:gd name="T17" fmla="*/ 175 h 338"/>
                <a:gd name="T18" fmla="*/ 188 w 488"/>
                <a:gd name="T19" fmla="*/ 100 h 338"/>
                <a:gd name="T20" fmla="*/ 0 w 488"/>
                <a:gd name="T21" fmla="*/ 288 h 338"/>
                <a:gd name="T22" fmla="*/ 50 w 488"/>
                <a:gd name="T23"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338">
                  <a:moveTo>
                    <a:pt x="50" y="338"/>
                  </a:moveTo>
                  <a:lnTo>
                    <a:pt x="188" y="200"/>
                  </a:lnTo>
                  <a:lnTo>
                    <a:pt x="263" y="275"/>
                  </a:lnTo>
                  <a:lnTo>
                    <a:pt x="450" y="88"/>
                  </a:lnTo>
                  <a:lnTo>
                    <a:pt x="488" y="125"/>
                  </a:lnTo>
                  <a:lnTo>
                    <a:pt x="488" y="0"/>
                  </a:lnTo>
                  <a:lnTo>
                    <a:pt x="363" y="0"/>
                  </a:lnTo>
                  <a:lnTo>
                    <a:pt x="400" y="38"/>
                  </a:lnTo>
                  <a:lnTo>
                    <a:pt x="263" y="175"/>
                  </a:lnTo>
                  <a:lnTo>
                    <a:pt x="188" y="100"/>
                  </a:lnTo>
                  <a:lnTo>
                    <a:pt x="0" y="288"/>
                  </a:lnTo>
                  <a:lnTo>
                    <a:pt x="50" y="338"/>
                  </a:lnTo>
                  <a:close/>
                </a:path>
              </a:pathLst>
            </a:custGeom>
            <a:noFill/>
            <a:ln w="16510" cap="flat">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grpSp>
      <p:cxnSp>
        <p:nvCxnSpPr>
          <p:cNvPr id="32" name="Straight Connector 25">
            <a:extLst>
              <a:ext uri="{FF2B5EF4-FFF2-40B4-BE49-F238E27FC236}">
                <a16:creationId xmlns:a16="http://schemas.microsoft.com/office/drawing/2014/main" id="{F8E6BE18-0C63-40E5-9188-B14A3AB19E90}"/>
              </a:ext>
            </a:extLst>
          </p:cNvPr>
          <p:cNvCxnSpPr>
            <a:cxnSpLocks/>
          </p:cNvCxnSpPr>
          <p:nvPr/>
        </p:nvCxnSpPr>
        <p:spPr>
          <a:xfrm>
            <a:off x="7413208" y="4205700"/>
            <a:ext cx="20327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19491C-47F1-4446-A511-9C1E5853417C}"/>
              </a:ext>
            </a:extLst>
          </p:cNvPr>
          <p:cNvSpPr/>
          <p:nvPr/>
        </p:nvSpPr>
        <p:spPr>
          <a:xfrm>
            <a:off x="9645137" y="2631694"/>
            <a:ext cx="2235981" cy="3454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19" name="TextBox 18">
            <a:extLst>
              <a:ext uri="{FF2B5EF4-FFF2-40B4-BE49-F238E27FC236}">
                <a16:creationId xmlns:a16="http://schemas.microsoft.com/office/drawing/2014/main" id="{8806C270-EE79-4AE5-A5E6-EA9BAF023E33}"/>
              </a:ext>
            </a:extLst>
          </p:cNvPr>
          <p:cNvSpPr txBox="1"/>
          <p:nvPr/>
        </p:nvSpPr>
        <p:spPr>
          <a:xfrm>
            <a:off x="9746772" y="3748486"/>
            <a:ext cx="1814104"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Brandon Grotesque Light"/>
                <a:ea typeface="+mn-ea"/>
                <a:cs typeface="+mn-cs"/>
              </a:rPr>
              <a:t>SHAREHOLDER ACTIVISM</a:t>
            </a:r>
            <a:br>
              <a:rPr kumimoji="0" lang="en-US" sz="1200" b="0" i="0" u="none" strike="noStrike" kern="1200" cap="none" spc="0" normalizeH="0" baseline="0" noProof="0">
                <a:ln>
                  <a:noFill/>
                </a:ln>
                <a:solidFill>
                  <a:prstClr val="black"/>
                </a:solidFill>
                <a:effectLst/>
                <a:uLnTx/>
                <a:uFillTx/>
                <a:latin typeface="Brandon Grotesque Light"/>
                <a:ea typeface="+mn-ea"/>
                <a:cs typeface="+mn-cs"/>
              </a:rPr>
            </a:br>
            <a:r>
              <a:rPr kumimoji="0" lang="en-US" sz="1200" b="0" i="0" u="none" strike="noStrike" kern="1200" cap="none" spc="0" normalizeH="0" baseline="0" noProof="0">
                <a:ln>
                  <a:noFill/>
                </a:ln>
                <a:solidFill>
                  <a:prstClr val="black"/>
                </a:solidFill>
                <a:effectLst/>
                <a:uLnTx/>
                <a:uFillTx/>
                <a:latin typeface="Brandon Grotesque Light"/>
                <a:ea typeface="+mn-ea"/>
                <a:cs typeface="+mn-cs"/>
              </a:rPr>
              <a:t>&amp; INCREASING SUPPORT</a:t>
            </a:r>
          </a:p>
        </p:txBody>
      </p:sp>
      <p:sp>
        <p:nvSpPr>
          <p:cNvPr id="25" name="TextBox 24">
            <a:extLst>
              <a:ext uri="{FF2B5EF4-FFF2-40B4-BE49-F238E27FC236}">
                <a16:creationId xmlns:a16="http://schemas.microsoft.com/office/drawing/2014/main" id="{3EEA32DA-B748-4746-83DA-087F9A29C180}"/>
              </a:ext>
            </a:extLst>
          </p:cNvPr>
          <p:cNvSpPr txBox="1"/>
          <p:nvPr/>
        </p:nvSpPr>
        <p:spPr>
          <a:xfrm>
            <a:off x="9746772" y="4328386"/>
            <a:ext cx="1595494" cy="323165"/>
          </a:xfrm>
          <a:prstGeom prst="rect">
            <a:avLst/>
          </a:prstGeom>
          <a:noFill/>
        </p:spPr>
        <p:txBody>
          <a:bodyPr wrap="square" lIns="0" tIns="0" rIns="0" bIns="0" rtlCol="0">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Human rights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a:ln>
                  <a:noFill/>
                </a:ln>
                <a:solidFill>
                  <a:prstClr val="black"/>
                </a:solidFill>
                <a:effectLst/>
                <a:uLnTx/>
                <a:uFillTx/>
                <a:latin typeface="Roboto Light"/>
                <a:ea typeface="+mn-ea"/>
                <a:cs typeface="+mn-cs"/>
              </a:rPr>
              <a:t>Climate change</a:t>
            </a:r>
          </a:p>
        </p:txBody>
      </p:sp>
      <p:grpSp>
        <p:nvGrpSpPr>
          <p:cNvPr id="74" name="Group 73">
            <a:extLst>
              <a:ext uri="{FF2B5EF4-FFF2-40B4-BE49-F238E27FC236}">
                <a16:creationId xmlns:a16="http://schemas.microsoft.com/office/drawing/2014/main" id="{AD47487C-CE83-4892-8F36-6899CEDE6907}"/>
              </a:ext>
            </a:extLst>
          </p:cNvPr>
          <p:cNvGrpSpPr/>
          <p:nvPr/>
        </p:nvGrpSpPr>
        <p:grpSpPr>
          <a:xfrm>
            <a:off x="10446585" y="2998731"/>
            <a:ext cx="633084" cy="453588"/>
            <a:chOff x="7791450" y="1754189"/>
            <a:chExt cx="414338" cy="296862"/>
          </a:xfrm>
        </p:grpSpPr>
        <p:sp>
          <p:nvSpPr>
            <p:cNvPr id="75" name="Freeform 362">
              <a:extLst>
                <a:ext uri="{FF2B5EF4-FFF2-40B4-BE49-F238E27FC236}">
                  <a16:creationId xmlns:a16="http://schemas.microsoft.com/office/drawing/2014/main" id="{91BEF852-1D54-4BA1-9A02-CC309052D8BC}"/>
                </a:ext>
              </a:extLst>
            </p:cNvPr>
            <p:cNvSpPr>
              <a:spLocks/>
            </p:cNvSpPr>
            <p:nvPr/>
          </p:nvSpPr>
          <p:spPr bwMode="auto">
            <a:xfrm>
              <a:off x="7881938" y="1943101"/>
              <a:ext cx="44450" cy="36513"/>
            </a:xfrm>
            <a:custGeom>
              <a:avLst/>
              <a:gdLst>
                <a:gd name="T0" fmla="*/ 0 w 63"/>
                <a:gd name="T1" fmla="*/ 50 h 50"/>
                <a:gd name="T2" fmla="*/ 38 w 63"/>
                <a:gd name="T3" fmla="*/ 50 h 50"/>
                <a:gd name="T4" fmla="*/ 63 w 63"/>
                <a:gd name="T5" fmla="*/ 25 h 50"/>
                <a:gd name="T6" fmla="*/ 63 w 63"/>
                <a:gd name="T7" fmla="*/ 0 h 50"/>
              </a:gdLst>
              <a:ahLst/>
              <a:cxnLst>
                <a:cxn ang="0">
                  <a:pos x="T0" y="T1"/>
                </a:cxn>
                <a:cxn ang="0">
                  <a:pos x="T2" y="T3"/>
                </a:cxn>
                <a:cxn ang="0">
                  <a:pos x="T4" y="T5"/>
                </a:cxn>
                <a:cxn ang="0">
                  <a:pos x="T6" y="T7"/>
                </a:cxn>
              </a:cxnLst>
              <a:rect l="0" t="0" r="r" b="b"/>
              <a:pathLst>
                <a:path w="63" h="50">
                  <a:moveTo>
                    <a:pt x="0" y="50"/>
                  </a:moveTo>
                  <a:lnTo>
                    <a:pt x="38" y="50"/>
                  </a:lnTo>
                  <a:cubicBezTo>
                    <a:pt x="51" y="50"/>
                    <a:pt x="63" y="38"/>
                    <a:pt x="63" y="25"/>
                  </a:cubicBezTo>
                  <a:lnTo>
                    <a:pt x="63" y="0"/>
                  </a:ln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76" name="Freeform 363">
              <a:extLst>
                <a:ext uri="{FF2B5EF4-FFF2-40B4-BE49-F238E27FC236}">
                  <a16:creationId xmlns:a16="http://schemas.microsoft.com/office/drawing/2014/main" id="{6A94196D-FF79-47E9-B92E-B885C89D8EA2}"/>
                </a:ext>
              </a:extLst>
            </p:cNvPr>
            <p:cNvSpPr>
              <a:spLocks/>
            </p:cNvSpPr>
            <p:nvPr/>
          </p:nvSpPr>
          <p:spPr bwMode="auto">
            <a:xfrm>
              <a:off x="7818438" y="1943101"/>
              <a:ext cx="88900" cy="107950"/>
            </a:xfrm>
            <a:custGeom>
              <a:avLst/>
              <a:gdLst>
                <a:gd name="T0" fmla="*/ 76 w 124"/>
                <a:gd name="T1" fmla="*/ 0 h 150"/>
                <a:gd name="T2" fmla="*/ 76 w 124"/>
                <a:gd name="T3" fmla="*/ 9 h 150"/>
                <a:gd name="T4" fmla="*/ 81 w 124"/>
                <a:gd name="T5" fmla="*/ 39 h 150"/>
                <a:gd name="T6" fmla="*/ 113 w 124"/>
                <a:gd name="T7" fmla="*/ 112 h 150"/>
                <a:gd name="T8" fmla="*/ 88 w 124"/>
                <a:gd name="T9" fmla="*/ 150 h 150"/>
                <a:gd name="T10" fmla="*/ 76 w 124"/>
                <a:gd name="T11" fmla="*/ 150 h 150"/>
                <a:gd name="T12" fmla="*/ 38 w 124"/>
                <a:gd name="T13" fmla="*/ 112 h 150"/>
                <a:gd name="T14" fmla="*/ 6 w 124"/>
                <a:gd name="T15" fmla="*/ 39 h 150"/>
                <a:gd name="T16" fmla="*/ 1 w 124"/>
                <a:gd name="T17" fmla="*/ 9 h 150"/>
                <a:gd name="T18" fmla="*/ 1 w 124"/>
                <a:gd name="T1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50">
                  <a:moveTo>
                    <a:pt x="76" y="0"/>
                  </a:moveTo>
                  <a:lnTo>
                    <a:pt x="76" y="9"/>
                  </a:lnTo>
                  <a:cubicBezTo>
                    <a:pt x="75" y="19"/>
                    <a:pt x="77" y="30"/>
                    <a:pt x="81" y="39"/>
                  </a:cubicBezTo>
                  <a:cubicBezTo>
                    <a:pt x="81" y="39"/>
                    <a:pt x="106" y="93"/>
                    <a:pt x="113" y="112"/>
                  </a:cubicBezTo>
                  <a:cubicBezTo>
                    <a:pt x="124" y="142"/>
                    <a:pt x="102" y="150"/>
                    <a:pt x="88" y="150"/>
                  </a:cubicBezTo>
                  <a:lnTo>
                    <a:pt x="76" y="150"/>
                  </a:lnTo>
                  <a:cubicBezTo>
                    <a:pt x="51" y="150"/>
                    <a:pt x="43" y="125"/>
                    <a:pt x="38" y="112"/>
                  </a:cubicBezTo>
                  <a:cubicBezTo>
                    <a:pt x="33" y="100"/>
                    <a:pt x="6" y="39"/>
                    <a:pt x="6" y="39"/>
                  </a:cubicBezTo>
                  <a:cubicBezTo>
                    <a:pt x="2" y="30"/>
                    <a:pt x="0" y="19"/>
                    <a:pt x="1" y="9"/>
                  </a:cubicBezTo>
                  <a:lnTo>
                    <a:pt x="1" y="0"/>
                  </a:ln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77" name="Freeform 364">
              <a:extLst>
                <a:ext uri="{FF2B5EF4-FFF2-40B4-BE49-F238E27FC236}">
                  <a16:creationId xmlns:a16="http://schemas.microsoft.com/office/drawing/2014/main" id="{150DEE1C-AE62-4C26-B20B-4AE141279356}"/>
                </a:ext>
              </a:extLst>
            </p:cNvPr>
            <p:cNvSpPr>
              <a:spLocks/>
            </p:cNvSpPr>
            <p:nvPr/>
          </p:nvSpPr>
          <p:spPr bwMode="auto">
            <a:xfrm>
              <a:off x="8080375" y="1854201"/>
              <a:ext cx="47625" cy="71438"/>
            </a:xfrm>
            <a:custGeom>
              <a:avLst/>
              <a:gdLst>
                <a:gd name="T0" fmla="*/ 0 w 67"/>
                <a:gd name="T1" fmla="*/ 0 h 100"/>
                <a:gd name="T2" fmla="*/ 0 w 67"/>
                <a:gd name="T3" fmla="*/ 100 h 100"/>
              </a:gdLst>
              <a:ahLst/>
              <a:cxnLst>
                <a:cxn ang="0">
                  <a:pos x="T0" y="T1"/>
                </a:cxn>
                <a:cxn ang="0">
                  <a:pos x="T2" y="T3"/>
                </a:cxn>
              </a:cxnLst>
              <a:rect l="0" t="0" r="r" b="b"/>
              <a:pathLst>
                <a:path w="67" h="100">
                  <a:moveTo>
                    <a:pt x="0" y="0"/>
                  </a:moveTo>
                  <a:cubicBezTo>
                    <a:pt x="67" y="0"/>
                    <a:pt x="67" y="100"/>
                    <a:pt x="0" y="100"/>
                  </a:cubicBez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78" name="Freeform 365">
              <a:extLst>
                <a:ext uri="{FF2B5EF4-FFF2-40B4-BE49-F238E27FC236}">
                  <a16:creationId xmlns:a16="http://schemas.microsoft.com/office/drawing/2014/main" id="{1D6EF15E-505A-4BD8-ADA0-6EB66F37CA78}"/>
                </a:ext>
              </a:extLst>
            </p:cNvPr>
            <p:cNvSpPr>
              <a:spLocks/>
            </p:cNvSpPr>
            <p:nvPr/>
          </p:nvSpPr>
          <p:spPr bwMode="auto">
            <a:xfrm>
              <a:off x="7791450" y="1754189"/>
              <a:ext cx="288925" cy="260350"/>
            </a:xfrm>
            <a:custGeom>
              <a:avLst/>
              <a:gdLst>
                <a:gd name="T0" fmla="*/ 379 w 400"/>
                <a:gd name="T1" fmla="*/ 8 h 362"/>
                <a:gd name="T2" fmla="*/ 225 w 400"/>
                <a:gd name="T3" fmla="*/ 100 h 362"/>
                <a:gd name="T4" fmla="*/ 75 w 400"/>
                <a:gd name="T5" fmla="*/ 100 h 362"/>
                <a:gd name="T6" fmla="*/ 0 w 400"/>
                <a:gd name="T7" fmla="*/ 175 h 362"/>
                <a:gd name="T8" fmla="*/ 0 w 400"/>
                <a:gd name="T9" fmla="*/ 188 h 362"/>
                <a:gd name="T10" fmla="*/ 75 w 400"/>
                <a:gd name="T11" fmla="*/ 263 h 362"/>
                <a:gd name="T12" fmla="*/ 225 w 400"/>
                <a:gd name="T13" fmla="*/ 263 h 362"/>
                <a:gd name="T14" fmla="*/ 379 w 400"/>
                <a:gd name="T15" fmla="*/ 355 h 362"/>
                <a:gd name="T16" fmla="*/ 400 w 400"/>
                <a:gd name="T17" fmla="*/ 346 h 362"/>
                <a:gd name="T18" fmla="*/ 400 w 400"/>
                <a:gd name="T19" fmla="*/ 17 h 362"/>
                <a:gd name="T20" fmla="*/ 379 w 400"/>
                <a:gd name="T21" fmla="*/ 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362">
                  <a:moveTo>
                    <a:pt x="379" y="8"/>
                  </a:moveTo>
                  <a:cubicBezTo>
                    <a:pt x="331" y="53"/>
                    <a:pt x="267" y="100"/>
                    <a:pt x="225" y="100"/>
                  </a:cubicBezTo>
                  <a:lnTo>
                    <a:pt x="75" y="100"/>
                  </a:lnTo>
                  <a:cubicBezTo>
                    <a:pt x="34" y="100"/>
                    <a:pt x="0" y="134"/>
                    <a:pt x="0" y="175"/>
                  </a:cubicBezTo>
                  <a:lnTo>
                    <a:pt x="0" y="188"/>
                  </a:lnTo>
                  <a:cubicBezTo>
                    <a:pt x="0" y="229"/>
                    <a:pt x="34" y="263"/>
                    <a:pt x="75" y="263"/>
                  </a:cubicBezTo>
                  <a:lnTo>
                    <a:pt x="225" y="263"/>
                  </a:lnTo>
                  <a:cubicBezTo>
                    <a:pt x="267" y="263"/>
                    <a:pt x="331" y="310"/>
                    <a:pt x="379" y="355"/>
                  </a:cubicBezTo>
                  <a:cubicBezTo>
                    <a:pt x="387" y="362"/>
                    <a:pt x="400" y="356"/>
                    <a:pt x="400" y="346"/>
                  </a:cubicBezTo>
                  <a:lnTo>
                    <a:pt x="400" y="17"/>
                  </a:lnTo>
                  <a:cubicBezTo>
                    <a:pt x="400" y="6"/>
                    <a:pt x="387" y="0"/>
                    <a:pt x="379" y="8"/>
                  </a:cubicBezTo>
                  <a:close/>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79" name="Line 366">
              <a:extLst>
                <a:ext uri="{FF2B5EF4-FFF2-40B4-BE49-F238E27FC236}">
                  <a16:creationId xmlns:a16="http://schemas.microsoft.com/office/drawing/2014/main" id="{B96FA9EB-D01B-4254-A073-D5DA4D61AD95}"/>
                </a:ext>
              </a:extLst>
            </p:cNvPr>
            <p:cNvSpPr>
              <a:spLocks noChangeShapeType="1"/>
            </p:cNvSpPr>
            <p:nvPr/>
          </p:nvSpPr>
          <p:spPr bwMode="auto">
            <a:xfrm>
              <a:off x="7953375" y="1825626"/>
              <a:ext cx="0" cy="117475"/>
            </a:xfrm>
            <a:prstGeom prst="line">
              <a:avLst/>
            </a:prstGeom>
            <a:noFill/>
            <a:ln w="16510" cap="flat">
              <a:solidFill>
                <a:schemeClr val="tx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80" name="Freeform 367">
              <a:extLst>
                <a:ext uri="{FF2B5EF4-FFF2-40B4-BE49-F238E27FC236}">
                  <a16:creationId xmlns:a16="http://schemas.microsoft.com/office/drawing/2014/main" id="{957C93D3-81FC-43B7-BE65-B1E701C29988}"/>
                </a:ext>
              </a:extLst>
            </p:cNvPr>
            <p:cNvSpPr>
              <a:spLocks/>
            </p:cNvSpPr>
            <p:nvPr/>
          </p:nvSpPr>
          <p:spPr bwMode="auto">
            <a:xfrm>
              <a:off x="8159750" y="1790701"/>
              <a:ext cx="46038" cy="196850"/>
            </a:xfrm>
            <a:custGeom>
              <a:avLst/>
              <a:gdLst>
                <a:gd name="T0" fmla="*/ 0 w 64"/>
                <a:gd name="T1" fmla="*/ 275 h 275"/>
                <a:gd name="T2" fmla="*/ 64 w 64"/>
                <a:gd name="T3" fmla="*/ 138 h 275"/>
                <a:gd name="T4" fmla="*/ 0 w 64"/>
                <a:gd name="T5" fmla="*/ 0 h 275"/>
              </a:gdLst>
              <a:ahLst/>
              <a:cxnLst>
                <a:cxn ang="0">
                  <a:pos x="T0" y="T1"/>
                </a:cxn>
                <a:cxn ang="0">
                  <a:pos x="T2" y="T3"/>
                </a:cxn>
                <a:cxn ang="0">
                  <a:pos x="T4" y="T5"/>
                </a:cxn>
              </a:cxnLst>
              <a:rect l="0" t="0" r="r" b="b"/>
              <a:pathLst>
                <a:path w="64" h="275">
                  <a:moveTo>
                    <a:pt x="0" y="275"/>
                  </a:moveTo>
                  <a:cubicBezTo>
                    <a:pt x="40" y="240"/>
                    <a:pt x="63" y="190"/>
                    <a:pt x="64" y="138"/>
                  </a:cubicBezTo>
                  <a:cubicBezTo>
                    <a:pt x="63" y="85"/>
                    <a:pt x="40" y="35"/>
                    <a:pt x="0" y="0"/>
                  </a:cubicBez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sp>
          <p:nvSpPr>
            <p:cNvPr id="81" name="Freeform 368">
              <a:extLst>
                <a:ext uri="{FF2B5EF4-FFF2-40B4-BE49-F238E27FC236}">
                  <a16:creationId xmlns:a16="http://schemas.microsoft.com/office/drawing/2014/main" id="{98031EE3-1369-4EF9-B05D-ADCE78A98E4F}"/>
                </a:ext>
              </a:extLst>
            </p:cNvPr>
            <p:cNvSpPr>
              <a:spLocks/>
            </p:cNvSpPr>
            <p:nvPr/>
          </p:nvSpPr>
          <p:spPr bwMode="auto">
            <a:xfrm>
              <a:off x="8124825" y="1808164"/>
              <a:ext cx="36513" cy="161925"/>
            </a:xfrm>
            <a:custGeom>
              <a:avLst/>
              <a:gdLst>
                <a:gd name="T0" fmla="*/ 0 w 50"/>
                <a:gd name="T1" fmla="*/ 225 h 225"/>
                <a:gd name="T2" fmla="*/ 50 w 50"/>
                <a:gd name="T3" fmla="*/ 113 h 225"/>
                <a:gd name="T4" fmla="*/ 0 w 50"/>
                <a:gd name="T5" fmla="*/ 0 h 225"/>
              </a:gdLst>
              <a:ahLst/>
              <a:cxnLst>
                <a:cxn ang="0">
                  <a:pos x="T0" y="T1"/>
                </a:cxn>
                <a:cxn ang="0">
                  <a:pos x="T2" y="T3"/>
                </a:cxn>
                <a:cxn ang="0">
                  <a:pos x="T4" y="T5"/>
                </a:cxn>
              </a:cxnLst>
              <a:rect l="0" t="0" r="r" b="b"/>
              <a:pathLst>
                <a:path w="50" h="225">
                  <a:moveTo>
                    <a:pt x="0" y="225"/>
                  </a:moveTo>
                  <a:cubicBezTo>
                    <a:pt x="31" y="196"/>
                    <a:pt x="49" y="155"/>
                    <a:pt x="50" y="113"/>
                  </a:cubicBezTo>
                  <a:cubicBezTo>
                    <a:pt x="49" y="70"/>
                    <a:pt x="31" y="29"/>
                    <a:pt x="0" y="0"/>
                  </a:cubicBezTo>
                </a:path>
              </a:pathLst>
            </a:custGeom>
            <a:noFill/>
            <a:ln w="1651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Roboto Light"/>
                <a:ea typeface="+mn-ea"/>
                <a:cs typeface="+mn-cs"/>
              </a:endParaRPr>
            </a:p>
          </p:txBody>
        </p:sp>
      </p:grpSp>
      <p:cxnSp>
        <p:nvCxnSpPr>
          <p:cNvPr id="33" name="Straight Connector 25">
            <a:extLst>
              <a:ext uri="{FF2B5EF4-FFF2-40B4-BE49-F238E27FC236}">
                <a16:creationId xmlns:a16="http://schemas.microsoft.com/office/drawing/2014/main" id="{E57AE087-F4E1-439F-A679-016078047C0A}"/>
              </a:ext>
            </a:extLst>
          </p:cNvPr>
          <p:cNvCxnSpPr>
            <a:cxnSpLocks/>
          </p:cNvCxnSpPr>
          <p:nvPr/>
        </p:nvCxnSpPr>
        <p:spPr>
          <a:xfrm>
            <a:off x="9746772" y="4205700"/>
            <a:ext cx="20327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4166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90ADC9C1-9463-0F44-9F09-389C3E10204D}"/>
              </a:ext>
            </a:extLst>
          </p:cNvPr>
          <p:cNvSpPr>
            <a:spLocks noGrp="1"/>
          </p:cNvSpPr>
          <p:nvPr>
            <p:ph type="title"/>
          </p:nvPr>
        </p:nvSpPr>
        <p:spPr/>
        <p:txBody>
          <a:bodyPr/>
          <a:lstStyle/>
          <a:p>
            <a:r>
              <a:rPr lang="en-US" dirty="0">
                <a:solidFill>
                  <a:prstClr val="black"/>
                </a:solidFill>
              </a:rPr>
              <a:t>A TEAM YOU CAN </a:t>
            </a:r>
            <a:r>
              <a:rPr lang="en-US" dirty="0">
                <a:solidFill>
                  <a:schemeClr val="tx2"/>
                </a:solidFill>
              </a:rPr>
              <a:t>TRUST</a:t>
            </a:r>
            <a:endParaRPr lang="it-IT">
              <a:solidFill>
                <a:schemeClr val="tx2"/>
              </a:solidFill>
            </a:endParaRPr>
          </a:p>
        </p:txBody>
      </p:sp>
      <p:cxnSp>
        <p:nvCxnSpPr>
          <p:cNvPr id="7" name="Straight Connector 25">
            <a:extLst>
              <a:ext uri="{FF2B5EF4-FFF2-40B4-BE49-F238E27FC236}">
                <a16:creationId xmlns:a16="http://schemas.microsoft.com/office/drawing/2014/main" id="{25065AC2-F10E-E84D-928D-F1B29615162B}"/>
              </a:ext>
            </a:extLst>
          </p:cNvPr>
          <p:cNvCxnSpPr>
            <a:cxnSpLocks/>
          </p:cNvCxnSpPr>
          <p:nvPr/>
        </p:nvCxnSpPr>
        <p:spPr>
          <a:xfrm>
            <a:off x="4647573" y="3522206"/>
            <a:ext cx="2896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0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477093-2234-4CBF-BEE8-D7CF5E4AE3B4}"/>
              </a:ext>
            </a:extLst>
          </p:cNvPr>
          <p:cNvSpPr>
            <a:spLocks noGrp="1"/>
          </p:cNvSpPr>
          <p:nvPr>
            <p:ph type="title"/>
          </p:nvPr>
        </p:nvSpPr>
        <p:spPr/>
        <p:txBody>
          <a:bodyPr/>
          <a:lstStyle/>
          <a:p>
            <a:r>
              <a:rPr lang="en-AU" dirty="0"/>
              <a:t>COMPANY OVERVIEW</a:t>
            </a:r>
          </a:p>
        </p:txBody>
      </p:sp>
      <p:pic>
        <p:nvPicPr>
          <p:cNvPr id="5" name="Immagine 52">
            <a:extLst>
              <a:ext uri="{FF2B5EF4-FFF2-40B4-BE49-F238E27FC236}">
                <a16:creationId xmlns:a16="http://schemas.microsoft.com/office/drawing/2014/main" id="{CAF54E71-BCE9-4B37-A484-85D7CD64A8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
          <a:stretch/>
        </p:blipFill>
        <p:spPr>
          <a:xfrm>
            <a:off x="9367316" y="1162999"/>
            <a:ext cx="2587161" cy="4716459"/>
          </a:xfrm>
          <a:prstGeom prst="rect">
            <a:avLst/>
          </a:prstGeom>
        </p:spPr>
      </p:pic>
      <p:sp>
        <p:nvSpPr>
          <p:cNvPr id="6" name="CasellaDiTesto 13">
            <a:extLst>
              <a:ext uri="{FF2B5EF4-FFF2-40B4-BE49-F238E27FC236}">
                <a16:creationId xmlns:a16="http://schemas.microsoft.com/office/drawing/2014/main" id="{009DA1B9-5D3E-4A3E-A9FF-5C4036FA92C5}"/>
              </a:ext>
            </a:extLst>
          </p:cNvPr>
          <p:cNvSpPr txBox="1"/>
          <p:nvPr/>
        </p:nvSpPr>
        <p:spPr>
          <a:xfrm>
            <a:off x="2702145" y="1338503"/>
            <a:ext cx="5572570" cy="4409412"/>
          </a:xfrm>
          <a:prstGeom prst="rect">
            <a:avLst/>
          </a:prstGeom>
          <a:noFill/>
        </p:spPr>
        <p:txBody>
          <a:bodyPr wrap="square" lIns="0" tIns="0" rIns="0" bIns="0" rtlCol="0">
            <a:spAutoFit/>
          </a:bodyPr>
          <a:lstStyle/>
          <a:p>
            <a:pPr lvl="0" algn="just">
              <a:lnSpc>
                <a:spcPct val="120000"/>
              </a:lnSpc>
              <a:defRPr/>
            </a:pPr>
            <a:r>
              <a:rPr lang="en-GB" sz="1600" b="1" dirty="0">
                <a:solidFill>
                  <a:srgbClr val="1E1E1E"/>
                </a:solidFill>
                <a:cs typeface="Times New Roman"/>
              </a:rPr>
              <a:t>Morrow </a:t>
            </a:r>
            <a:r>
              <a:rPr lang="en-GB" sz="1600" b="1" dirty="0" err="1">
                <a:solidFill>
                  <a:srgbClr val="1E1E1E"/>
                </a:solidFill>
                <a:cs typeface="Times New Roman"/>
              </a:rPr>
              <a:t>Sodali</a:t>
            </a:r>
            <a:r>
              <a:rPr lang="en-GB" sz="1600" b="1" dirty="0">
                <a:solidFill>
                  <a:srgbClr val="1E1E1E"/>
                </a:solidFill>
                <a:cs typeface="Times New Roman"/>
              </a:rPr>
              <a:t> </a:t>
            </a:r>
            <a:r>
              <a:rPr lang="en-GB" sz="1600" dirty="0">
                <a:solidFill>
                  <a:srgbClr val="1E1E1E"/>
                </a:solidFill>
                <a:cs typeface="Times New Roman"/>
              </a:rPr>
              <a:t>is a leading provider of </a:t>
            </a:r>
            <a:r>
              <a:rPr lang="en-GB" sz="1600" b="1" dirty="0">
                <a:solidFill>
                  <a:schemeClr val="tx2"/>
                </a:solidFill>
                <a:cs typeface="Times New Roman"/>
              </a:rPr>
              <a:t>strategic advice and shareholder services to corporate clients around the world</a:t>
            </a:r>
            <a:r>
              <a:rPr lang="en-GB" sz="1600" dirty="0">
                <a:solidFill>
                  <a:srgbClr val="1E1E1E"/>
                </a:solidFill>
                <a:cs typeface="Times New Roman"/>
              </a:rPr>
              <a:t>. </a:t>
            </a:r>
          </a:p>
          <a:p>
            <a:pPr algn="just">
              <a:lnSpc>
                <a:spcPct val="120000"/>
              </a:lnSpc>
              <a:defRPr/>
            </a:pPr>
            <a:r>
              <a:rPr lang="en-US" sz="1600" dirty="0">
                <a:solidFill>
                  <a:srgbClr val="1E1E1E"/>
                </a:solidFill>
                <a:cs typeface="Times New Roman"/>
              </a:rPr>
              <a:t>The firm provides corporate boards and executives with strategic advice and services relating to corporate governance, shareholder and bondholder communication and engagement, capital markets intelligence, proxy solicitation, shareholder activism and mergers and acquisitions.</a:t>
            </a:r>
          </a:p>
          <a:p>
            <a:pPr lvl="0" algn="just">
              <a:lnSpc>
                <a:spcPct val="120000"/>
              </a:lnSpc>
              <a:defRPr/>
            </a:pPr>
            <a:endParaRPr lang="en-GB" sz="1600" dirty="0">
              <a:solidFill>
                <a:srgbClr val="1E1E1E"/>
              </a:solidFill>
              <a:cs typeface="Times New Roman"/>
            </a:endParaRPr>
          </a:p>
          <a:p>
            <a:pPr lvl="0" algn="just">
              <a:lnSpc>
                <a:spcPct val="120000"/>
              </a:lnSpc>
              <a:defRPr/>
            </a:pPr>
            <a:endParaRPr lang="en-GB" sz="1600" dirty="0">
              <a:solidFill>
                <a:srgbClr val="1E1E1E"/>
              </a:solidFill>
              <a:cs typeface="Times New Roman"/>
            </a:endParaRPr>
          </a:p>
          <a:p>
            <a:pPr lvl="0" algn="just">
              <a:lnSpc>
                <a:spcPct val="120000"/>
              </a:lnSpc>
              <a:defRPr/>
            </a:pPr>
            <a:r>
              <a:rPr lang="en-GB" sz="1600" dirty="0">
                <a:solidFill>
                  <a:srgbClr val="1E1E1E"/>
                </a:solidFill>
                <a:cs typeface="Times New Roman"/>
              </a:rPr>
              <a:t>From headquarters in New York and London, and offices and partners in major capital markets, </a:t>
            </a:r>
            <a:r>
              <a:rPr lang="en-GB" sz="1600" b="1" dirty="0">
                <a:solidFill>
                  <a:srgbClr val="1E1E1E"/>
                </a:solidFill>
                <a:cs typeface="Times New Roman"/>
              </a:rPr>
              <a:t>Morrow </a:t>
            </a:r>
            <a:r>
              <a:rPr lang="en-GB" sz="1600" b="1" dirty="0" err="1">
                <a:solidFill>
                  <a:srgbClr val="1E1E1E"/>
                </a:solidFill>
                <a:cs typeface="Times New Roman"/>
              </a:rPr>
              <a:t>Sodali</a:t>
            </a:r>
            <a:r>
              <a:rPr lang="en-GB" sz="1600" b="1" dirty="0">
                <a:solidFill>
                  <a:srgbClr val="1E1E1E"/>
                </a:solidFill>
                <a:cs typeface="Times New Roman"/>
              </a:rPr>
              <a:t> </a:t>
            </a:r>
            <a:r>
              <a:rPr lang="en-GB" sz="1600" dirty="0">
                <a:solidFill>
                  <a:srgbClr val="1E1E1E"/>
                </a:solidFill>
                <a:cs typeface="Times New Roman"/>
              </a:rPr>
              <a:t>serves </a:t>
            </a:r>
            <a:r>
              <a:rPr lang="en-GB" sz="1600" b="1" dirty="0">
                <a:solidFill>
                  <a:schemeClr val="tx2"/>
                </a:solidFill>
                <a:cs typeface="Times New Roman"/>
              </a:rPr>
              <a:t>more than 700 corporate clients in 40 countries</a:t>
            </a:r>
            <a:r>
              <a:rPr lang="en-GB" sz="1600" dirty="0">
                <a:solidFill>
                  <a:srgbClr val="1E1E1E"/>
                </a:solidFill>
                <a:cs typeface="Times New Roman"/>
              </a:rPr>
              <a:t>, including many of the world’s largest multinational corporations. In addition to listed and private companies, its clients include mutual funds, ETFs, stock exchanges and membership associations.</a:t>
            </a:r>
            <a:endParaRPr lang="en-GB" sz="1600" dirty="0">
              <a:solidFill>
                <a:srgbClr val="1E1E1E"/>
              </a:solidFill>
              <a:highlight>
                <a:srgbClr val="FFFF00"/>
              </a:highlight>
              <a:cs typeface="Times New Roman"/>
            </a:endParaRPr>
          </a:p>
        </p:txBody>
      </p:sp>
      <p:cxnSp>
        <p:nvCxnSpPr>
          <p:cNvPr id="10" name="Connettore 1 28">
            <a:extLst>
              <a:ext uri="{FF2B5EF4-FFF2-40B4-BE49-F238E27FC236}">
                <a16:creationId xmlns:a16="http://schemas.microsoft.com/office/drawing/2014/main" id="{4975A0A4-39ED-4F8A-8D3D-40668E06A385}"/>
              </a:ext>
            </a:extLst>
          </p:cNvPr>
          <p:cNvCxnSpPr>
            <a:cxnSpLocks/>
          </p:cNvCxnSpPr>
          <p:nvPr/>
        </p:nvCxnSpPr>
        <p:spPr>
          <a:xfrm>
            <a:off x="2702144" y="3684239"/>
            <a:ext cx="5572570" cy="0"/>
          </a:xfrm>
          <a:prstGeom prst="line">
            <a:avLst/>
          </a:prstGeom>
          <a:ln w="12700" cmpd="sng">
            <a:solidFill>
              <a:srgbClr val="7ABAB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99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477093-2234-4CBF-BEE8-D7CF5E4AE3B4}"/>
              </a:ext>
            </a:extLst>
          </p:cNvPr>
          <p:cNvSpPr>
            <a:spLocks noGrp="1"/>
          </p:cNvSpPr>
          <p:nvPr>
            <p:ph type="title"/>
          </p:nvPr>
        </p:nvSpPr>
        <p:spPr/>
        <p:txBody>
          <a:bodyPr/>
          <a:lstStyle/>
          <a:p>
            <a:r>
              <a:rPr lang="en-AU" dirty="0"/>
              <a:t>WE ARE</a:t>
            </a:r>
          </a:p>
        </p:txBody>
      </p:sp>
      <p:pic>
        <p:nvPicPr>
          <p:cNvPr id="5" name="Immagine 52">
            <a:extLst>
              <a:ext uri="{FF2B5EF4-FFF2-40B4-BE49-F238E27FC236}">
                <a16:creationId xmlns:a16="http://schemas.microsoft.com/office/drawing/2014/main" id="{CAF54E71-BCE9-4B37-A484-85D7CD64A8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
          <a:stretch/>
        </p:blipFill>
        <p:spPr>
          <a:xfrm>
            <a:off x="9367316" y="1162999"/>
            <a:ext cx="2587161" cy="4716459"/>
          </a:xfrm>
          <a:prstGeom prst="rect">
            <a:avLst/>
          </a:prstGeom>
        </p:spPr>
      </p:pic>
      <p:sp>
        <p:nvSpPr>
          <p:cNvPr id="6" name="CasellaDiTesto 13">
            <a:extLst>
              <a:ext uri="{FF2B5EF4-FFF2-40B4-BE49-F238E27FC236}">
                <a16:creationId xmlns:a16="http://schemas.microsoft.com/office/drawing/2014/main" id="{009DA1B9-5D3E-4A3E-A9FF-5C4036FA92C5}"/>
              </a:ext>
            </a:extLst>
          </p:cNvPr>
          <p:cNvSpPr txBox="1"/>
          <p:nvPr/>
        </p:nvSpPr>
        <p:spPr>
          <a:xfrm>
            <a:off x="2702145" y="1338503"/>
            <a:ext cx="5572570" cy="4555093"/>
          </a:xfrm>
          <a:prstGeom prst="rect">
            <a:avLst/>
          </a:prstGeom>
          <a:noFill/>
        </p:spPr>
        <p:txBody>
          <a:bodyPr wrap="square" lIns="0" tIns="0" rIns="0" bIns="0" rtlCol="0">
            <a:spAutoFit/>
          </a:bodyPr>
          <a:lstStyle/>
          <a:p>
            <a:pPr lvl="0">
              <a:buClr>
                <a:srgbClr val="7BBBB2"/>
              </a:buClr>
              <a:buSzPct val="80000"/>
              <a:defRPr/>
            </a:pPr>
            <a:r>
              <a:rPr lang="en-US" sz="1600" b="1" dirty="0">
                <a:solidFill>
                  <a:schemeClr val="tx2"/>
                </a:solidFill>
                <a:latin typeface="+mj-lt"/>
                <a:cs typeface="Times New Roman"/>
              </a:rPr>
              <a:t>GLOBAL</a:t>
            </a:r>
            <a:endParaRPr lang="en-US" sz="1400" b="1" dirty="0">
              <a:solidFill>
                <a:schemeClr val="tx2"/>
              </a:solidFill>
              <a:latin typeface="+mj-lt"/>
              <a:cs typeface="Times New Roman"/>
            </a:endParaRPr>
          </a:p>
          <a:p>
            <a:pPr lvl="0">
              <a:buClr>
                <a:srgbClr val="7BBBB2"/>
              </a:buClr>
              <a:buSzPct val="80000"/>
              <a:defRPr/>
            </a:pPr>
            <a:r>
              <a:rPr lang="en-US" sz="1400" dirty="0">
                <a:solidFill>
                  <a:srgbClr val="1E1E1E"/>
                </a:solidFill>
                <a:cs typeface="Times New Roman"/>
              </a:rPr>
              <a:t>A leading provider in proxy solicitation, M&amp;A, </a:t>
            </a:r>
          </a:p>
          <a:p>
            <a:pPr lvl="0">
              <a:buClr>
                <a:srgbClr val="7BBBB2"/>
              </a:buClr>
              <a:buSzPct val="80000"/>
              <a:defRPr/>
            </a:pPr>
            <a:r>
              <a:rPr lang="en-US" sz="1400" dirty="0">
                <a:solidFill>
                  <a:srgbClr val="1E1E1E"/>
                </a:solidFill>
                <a:cs typeface="Times New Roman"/>
              </a:rPr>
              <a:t>shareholder services, and governance advisory.</a:t>
            </a:r>
          </a:p>
          <a:p>
            <a:pPr lvl="0">
              <a:buClr>
                <a:srgbClr val="7BBBB2"/>
              </a:buClr>
              <a:buSzPct val="80000"/>
              <a:defRPr/>
            </a:pPr>
            <a:endParaRPr lang="en-US" sz="1400" dirty="0">
              <a:solidFill>
                <a:srgbClr val="1E1E1E"/>
              </a:solidFill>
              <a:cs typeface="Times New Roman"/>
            </a:endParaRPr>
          </a:p>
          <a:p>
            <a:pPr lvl="0">
              <a:buClr>
                <a:srgbClr val="7BBBB2"/>
              </a:buClr>
              <a:buSzPct val="80000"/>
              <a:defRPr/>
            </a:pPr>
            <a:r>
              <a:rPr lang="en-US" sz="1400" b="1" dirty="0">
                <a:solidFill>
                  <a:schemeClr val="tx2"/>
                </a:solidFill>
                <a:latin typeface="+mj-lt"/>
                <a:cs typeface="Times New Roman"/>
              </a:rPr>
              <a:t>TRUSTED</a:t>
            </a:r>
          </a:p>
          <a:p>
            <a:pPr lvl="0">
              <a:buClr>
                <a:srgbClr val="7BBBB2"/>
              </a:buClr>
              <a:buSzPct val="80000"/>
              <a:defRPr/>
            </a:pPr>
            <a:r>
              <a:rPr lang="en-US" sz="1400" dirty="0">
                <a:solidFill>
                  <a:srgbClr val="1E1E1E"/>
                </a:solidFill>
                <a:cs typeface="Times New Roman"/>
              </a:rPr>
              <a:t>Over 45 years Morrow Sodali has achieved </a:t>
            </a:r>
          </a:p>
          <a:p>
            <a:pPr lvl="0">
              <a:buClr>
                <a:srgbClr val="7BBBB2"/>
              </a:buClr>
              <a:buSzPct val="80000"/>
              <a:defRPr/>
            </a:pPr>
            <a:r>
              <a:rPr lang="en-US" sz="1400" dirty="0">
                <a:solidFill>
                  <a:srgbClr val="1E1E1E"/>
                </a:solidFill>
                <a:cs typeface="Times New Roman"/>
              </a:rPr>
              <a:t>an unbroken track record of success for our clients.</a:t>
            </a:r>
          </a:p>
          <a:p>
            <a:pPr lvl="0">
              <a:buClr>
                <a:srgbClr val="7BBBB2"/>
              </a:buClr>
              <a:buSzPct val="80000"/>
              <a:defRPr/>
            </a:pPr>
            <a:endParaRPr lang="en-US" sz="1400" dirty="0">
              <a:solidFill>
                <a:srgbClr val="1E1E1E"/>
              </a:solidFill>
              <a:cs typeface="Times New Roman"/>
            </a:endParaRPr>
          </a:p>
          <a:p>
            <a:pPr lvl="0">
              <a:buClr>
                <a:srgbClr val="7BBBB2"/>
              </a:buClr>
              <a:buSzPct val="80000"/>
              <a:defRPr/>
            </a:pPr>
            <a:r>
              <a:rPr lang="en-US" sz="1400" b="1" dirty="0">
                <a:solidFill>
                  <a:schemeClr val="tx2"/>
                </a:solidFill>
                <a:latin typeface="+mj-lt"/>
                <a:cs typeface="Times New Roman"/>
              </a:rPr>
              <a:t>INTEGRATED</a:t>
            </a:r>
          </a:p>
          <a:p>
            <a:pPr lvl="0">
              <a:buClr>
                <a:srgbClr val="7BBBB2"/>
              </a:buClr>
              <a:buSzPct val="80000"/>
              <a:defRPr/>
            </a:pPr>
            <a:r>
              <a:rPr lang="en-US" sz="1400" dirty="0">
                <a:solidFill>
                  <a:srgbClr val="1E1E1E"/>
                </a:solidFill>
                <a:cs typeface="Times New Roman"/>
              </a:rPr>
              <a:t>One firm serving clients from offices and partners </a:t>
            </a:r>
          </a:p>
          <a:p>
            <a:pPr lvl="0">
              <a:buClr>
                <a:srgbClr val="7BBBB2"/>
              </a:buClr>
              <a:buSzPct val="80000"/>
              <a:defRPr/>
            </a:pPr>
            <a:r>
              <a:rPr lang="en-US" sz="1400" dirty="0">
                <a:solidFill>
                  <a:srgbClr val="1E1E1E"/>
                </a:solidFill>
                <a:cs typeface="Times New Roman"/>
              </a:rPr>
              <a:t>in major capital markets around the world.</a:t>
            </a:r>
          </a:p>
          <a:p>
            <a:pPr lvl="0">
              <a:buClr>
                <a:srgbClr val="7BBBB2"/>
              </a:buClr>
              <a:buSzPct val="80000"/>
              <a:defRPr/>
            </a:pPr>
            <a:endParaRPr lang="en-US" sz="1400" dirty="0">
              <a:solidFill>
                <a:srgbClr val="1E1E1E"/>
              </a:solidFill>
              <a:cs typeface="Times New Roman"/>
            </a:endParaRPr>
          </a:p>
          <a:p>
            <a:pPr>
              <a:buClr>
                <a:srgbClr val="7BBBB2"/>
              </a:buClr>
              <a:buSzPct val="80000"/>
              <a:defRPr/>
            </a:pPr>
            <a:r>
              <a:rPr lang="en-US" sz="1400" b="1" dirty="0">
                <a:solidFill>
                  <a:schemeClr val="tx2"/>
                </a:solidFill>
                <a:latin typeface="+mj-lt"/>
                <a:cs typeface="Times New Roman"/>
              </a:rPr>
              <a:t>EXPERIENCED</a:t>
            </a:r>
          </a:p>
          <a:p>
            <a:pPr lvl="0">
              <a:buClr>
                <a:srgbClr val="7BBBB2"/>
              </a:buClr>
              <a:buSzPct val="80000"/>
              <a:defRPr/>
            </a:pPr>
            <a:r>
              <a:rPr lang="en-US" sz="1400" dirty="0">
                <a:solidFill>
                  <a:srgbClr val="1E1E1E"/>
                </a:solidFill>
                <a:cs typeface="Times New Roman"/>
              </a:rPr>
              <a:t>We have provided advice and services on more than 1,000 shareholders meetings, 100 M&amp;A transactions, 75 tender offers and 50 contested meetings in the last 18 months alone.</a:t>
            </a:r>
          </a:p>
          <a:p>
            <a:pPr lvl="0">
              <a:buClr>
                <a:srgbClr val="7BBBB2"/>
              </a:buClr>
              <a:buSzPct val="80000"/>
              <a:defRPr/>
            </a:pPr>
            <a:endParaRPr lang="en-US" sz="1400" dirty="0">
              <a:solidFill>
                <a:srgbClr val="1E1E1E"/>
              </a:solidFill>
              <a:cs typeface="Times New Roman"/>
            </a:endParaRPr>
          </a:p>
          <a:p>
            <a:pPr lvl="0">
              <a:buClr>
                <a:srgbClr val="7BBBB2"/>
              </a:buClr>
              <a:buSzPct val="80000"/>
              <a:defRPr/>
            </a:pPr>
            <a:r>
              <a:rPr lang="en-US" sz="1400" b="1" dirty="0">
                <a:solidFill>
                  <a:schemeClr val="tx2"/>
                </a:solidFill>
                <a:latin typeface="+mj-lt"/>
                <a:cs typeface="Times New Roman"/>
              </a:rPr>
              <a:t>SERVICE ORIENTED</a:t>
            </a:r>
          </a:p>
          <a:p>
            <a:pPr lvl="0">
              <a:buClr>
                <a:srgbClr val="7BBBB2"/>
              </a:buClr>
              <a:buSzPct val="80000"/>
              <a:defRPr/>
            </a:pPr>
            <a:r>
              <a:rPr lang="en-US" sz="1400" dirty="0">
                <a:solidFill>
                  <a:srgbClr val="1E1E1E"/>
                </a:solidFill>
                <a:cs typeface="Times New Roman"/>
              </a:rPr>
              <a:t>Our high retention rate (95%) among annual meeting and corporate governance clients demonstrates our commitment to clients </a:t>
            </a:r>
          </a:p>
          <a:p>
            <a:pPr lvl="0">
              <a:buClr>
                <a:srgbClr val="7BBBB2"/>
              </a:buClr>
              <a:buSzPct val="80000"/>
              <a:defRPr/>
            </a:pPr>
            <a:r>
              <a:rPr lang="en-US" sz="1400" dirty="0">
                <a:solidFill>
                  <a:srgbClr val="1E1E1E"/>
                </a:solidFill>
                <a:cs typeface="Times New Roman"/>
              </a:rPr>
              <a:t>and the quality of service.</a:t>
            </a:r>
          </a:p>
        </p:txBody>
      </p:sp>
      <p:cxnSp>
        <p:nvCxnSpPr>
          <p:cNvPr id="7" name="Connettore 1 14">
            <a:extLst>
              <a:ext uri="{FF2B5EF4-FFF2-40B4-BE49-F238E27FC236}">
                <a16:creationId xmlns:a16="http://schemas.microsoft.com/office/drawing/2014/main" id="{CFFF449D-80F3-4E53-A5C2-242948DB1DD1}"/>
              </a:ext>
            </a:extLst>
          </p:cNvPr>
          <p:cNvCxnSpPr>
            <a:cxnSpLocks/>
          </p:cNvCxnSpPr>
          <p:nvPr/>
        </p:nvCxnSpPr>
        <p:spPr>
          <a:xfrm>
            <a:off x="2702144" y="2086940"/>
            <a:ext cx="5572570" cy="0"/>
          </a:xfrm>
          <a:prstGeom prst="line">
            <a:avLst/>
          </a:prstGeom>
          <a:ln w="12700" cmpd="sng">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8" name="Connettore 1 15">
            <a:extLst>
              <a:ext uri="{FF2B5EF4-FFF2-40B4-BE49-F238E27FC236}">
                <a16:creationId xmlns:a16="http://schemas.microsoft.com/office/drawing/2014/main" id="{FDD49A04-B344-419F-8691-106B2923393A}"/>
              </a:ext>
            </a:extLst>
          </p:cNvPr>
          <p:cNvCxnSpPr>
            <a:cxnSpLocks/>
          </p:cNvCxnSpPr>
          <p:nvPr/>
        </p:nvCxnSpPr>
        <p:spPr>
          <a:xfrm>
            <a:off x="2702144" y="2942723"/>
            <a:ext cx="5572570" cy="0"/>
          </a:xfrm>
          <a:prstGeom prst="line">
            <a:avLst/>
          </a:prstGeom>
          <a:ln w="12700" cmpd="sng">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9" name="Connettore 1 17">
            <a:extLst>
              <a:ext uri="{FF2B5EF4-FFF2-40B4-BE49-F238E27FC236}">
                <a16:creationId xmlns:a16="http://schemas.microsoft.com/office/drawing/2014/main" id="{5603325A-A7DB-4C17-A267-B5424DE09734}"/>
              </a:ext>
            </a:extLst>
          </p:cNvPr>
          <p:cNvCxnSpPr>
            <a:cxnSpLocks/>
          </p:cNvCxnSpPr>
          <p:nvPr/>
        </p:nvCxnSpPr>
        <p:spPr>
          <a:xfrm>
            <a:off x="2702144" y="4916810"/>
            <a:ext cx="5572570" cy="0"/>
          </a:xfrm>
          <a:prstGeom prst="line">
            <a:avLst/>
          </a:prstGeom>
          <a:ln w="12700" cmpd="sng">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10" name="Connettore 1 28">
            <a:extLst>
              <a:ext uri="{FF2B5EF4-FFF2-40B4-BE49-F238E27FC236}">
                <a16:creationId xmlns:a16="http://schemas.microsoft.com/office/drawing/2014/main" id="{4975A0A4-39ED-4F8A-8D3D-40668E06A385}"/>
              </a:ext>
            </a:extLst>
          </p:cNvPr>
          <p:cNvCxnSpPr>
            <a:cxnSpLocks/>
          </p:cNvCxnSpPr>
          <p:nvPr/>
        </p:nvCxnSpPr>
        <p:spPr>
          <a:xfrm>
            <a:off x="2702144" y="3800780"/>
            <a:ext cx="5572570" cy="0"/>
          </a:xfrm>
          <a:prstGeom prst="line">
            <a:avLst/>
          </a:prstGeom>
          <a:ln w="12700" cmpd="sng">
            <a:solidFill>
              <a:srgbClr val="7ABAB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8876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12027A4-BDEE-4471-AC73-B1553622132E}"/>
              </a:ext>
            </a:extLst>
          </p:cNvPr>
          <p:cNvSpPr>
            <a:spLocks noGrp="1"/>
          </p:cNvSpPr>
          <p:nvPr>
            <p:ph type="body" sz="quarter" idx="10"/>
          </p:nvPr>
        </p:nvSpPr>
        <p:spPr/>
        <p:txBody>
          <a:bodyPr/>
          <a:lstStyle/>
          <a:p>
            <a:r>
              <a:rPr lang="en-AU" dirty="0"/>
              <a:t>A STRATEGIC PARTNER YOU CAN RELY ON</a:t>
            </a:r>
          </a:p>
        </p:txBody>
      </p:sp>
      <p:sp>
        <p:nvSpPr>
          <p:cNvPr id="7" name="Title 6">
            <a:extLst>
              <a:ext uri="{FF2B5EF4-FFF2-40B4-BE49-F238E27FC236}">
                <a16:creationId xmlns:a16="http://schemas.microsoft.com/office/drawing/2014/main" id="{22AA9B6E-3EE8-403A-9676-0E91B488F24A}"/>
              </a:ext>
            </a:extLst>
          </p:cNvPr>
          <p:cNvSpPr>
            <a:spLocks noGrp="1"/>
          </p:cNvSpPr>
          <p:nvPr>
            <p:ph type="title"/>
          </p:nvPr>
        </p:nvSpPr>
        <p:spPr>
          <a:xfrm>
            <a:off x="118605" y="510015"/>
            <a:ext cx="11835872" cy="604781"/>
          </a:xfrm>
        </p:spPr>
        <p:txBody>
          <a:bodyPr/>
          <a:lstStyle/>
          <a:p>
            <a:r>
              <a:rPr lang="en-AU" dirty="0"/>
              <a:t>WHO WE ARE</a:t>
            </a:r>
          </a:p>
        </p:txBody>
      </p:sp>
      <p:sp>
        <p:nvSpPr>
          <p:cNvPr id="19" name="CasellaDiTesto 5">
            <a:extLst>
              <a:ext uri="{FF2B5EF4-FFF2-40B4-BE49-F238E27FC236}">
                <a16:creationId xmlns:a16="http://schemas.microsoft.com/office/drawing/2014/main" id="{F377FD7C-ACC0-44E7-9550-20B9F72EF377}"/>
              </a:ext>
            </a:extLst>
          </p:cNvPr>
          <p:cNvSpPr txBox="1"/>
          <p:nvPr/>
        </p:nvSpPr>
        <p:spPr>
          <a:xfrm>
            <a:off x="8351279" y="1360395"/>
            <a:ext cx="3534613" cy="4331442"/>
          </a:xfrm>
          <a:prstGeom prst="rect">
            <a:avLst/>
          </a:prstGeom>
          <a:solidFill>
            <a:srgbClr val="7ABAB1"/>
          </a:solidFill>
          <a:ln>
            <a:solidFill>
              <a:srgbClr val="7ABAB1"/>
            </a:solidFill>
          </a:ln>
        </p:spPr>
        <p:txBody>
          <a:bodyPr wrap="square" numCol="1" spcCol="360000" rtlCol="0" anchor="ctr">
            <a:spAutoFit/>
          </a:bodyPr>
          <a:lstStyle/>
          <a:p>
            <a:pPr algn="ctr">
              <a:lnSpc>
                <a:spcPct val="110000"/>
              </a:lnSpc>
            </a:pPr>
            <a:r>
              <a:rPr lang="it-IT" sz="2000" dirty="0">
                <a:solidFill>
                  <a:schemeClr val="bg1"/>
                </a:solidFill>
                <a:latin typeface="Playfair Display" panose="00000500000000000000" pitchFamily="2" charset="0"/>
                <a:cs typeface="Times New Roman"/>
              </a:rPr>
              <a:t>• • •</a:t>
            </a:r>
          </a:p>
          <a:p>
            <a:pPr algn="ctr">
              <a:lnSpc>
                <a:spcPct val="110000"/>
              </a:lnSpc>
            </a:pPr>
            <a:endParaRPr lang="en-AU" sz="2400" dirty="0">
              <a:latin typeface="Playfair Display" panose="00000500000000000000" pitchFamily="2" charset="0"/>
              <a:cs typeface="Times New Roman"/>
            </a:endParaRPr>
          </a:p>
          <a:p>
            <a:pPr algn="ctr">
              <a:lnSpc>
                <a:spcPct val="110000"/>
              </a:lnSpc>
            </a:pPr>
            <a:r>
              <a:rPr lang="en-AU" sz="2400" dirty="0">
                <a:latin typeface="Playfair Display" panose="00000500000000000000" pitchFamily="2" charset="0"/>
                <a:cs typeface="Times New Roman"/>
              </a:rPr>
              <a:t>We offer the record, knowledge &amp; expertise that is essential to manage engagement and voting risks, produce results and win.</a:t>
            </a:r>
          </a:p>
          <a:p>
            <a:pPr algn="ctr">
              <a:lnSpc>
                <a:spcPct val="110000"/>
              </a:lnSpc>
            </a:pPr>
            <a:endParaRPr lang="it-IT" sz="2000" dirty="0">
              <a:solidFill>
                <a:schemeClr val="bg1"/>
              </a:solidFill>
              <a:latin typeface="Times New Roman"/>
              <a:cs typeface="Times New Roman"/>
            </a:endParaRPr>
          </a:p>
          <a:p>
            <a:pPr algn="ctr">
              <a:lnSpc>
                <a:spcPct val="110000"/>
              </a:lnSpc>
            </a:pPr>
            <a:r>
              <a:rPr lang="it-IT" sz="2000" dirty="0">
                <a:solidFill>
                  <a:schemeClr val="bg1"/>
                </a:solidFill>
                <a:latin typeface="Playfair Display" panose="00000500000000000000" pitchFamily="2" charset="0"/>
                <a:cs typeface="Times New Roman"/>
              </a:rPr>
              <a:t>• • •</a:t>
            </a:r>
          </a:p>
        </p:txBody>
      </p:sp>
      <p:sp>
        <p:nvSpPr>
          <p:cNvPr id="20" name="TextBox 19">
            <a:extLst>
              <a:ext uri="{FF2B5EF4-FFF2-40B4-BE49-F238E27FC236}">
                <a16:creationId xmlns:a16="http://schemas.microsoft.com/office/drawing/2014/main" id="{9A5671B9-AE7A-4046-88C8-68552BBDADAE}"/>
              </a:ext>
            </a:extLst>
          </p:cNvPr>
          <p:cNvSpPr txBox="1"/>
          <p:nvPr/>
        </p:nvSpPr>
        <p:spPr>
          <a:xfrm>
            <a:off x="433072" y="2071386"/>
            <a:ext cx="7017559" cy="1815882"/>
          </a:xfrm>
          <a:prstGeom prst="rect">
            <a:avLst/>
          </a:prstGeom>
          <a:noFill/>
        </p:spPr>
        <p:txBody>
          <a:bodyPr wrap="square" lIns="0" tIns="0" rIns="0" bIns="0" rtlCol="0">
            <a:spAutoFit/>
          </a:bodyPr>
          <a:lstStyle/>
          <a:p>
            <a:pPr marL="0" lvl="2">
              <a:lnSpc>
                <a:spcPct val="110000"/>
              </a:lnSpc>
              <a:buClr>
                <a:srgbClr val="7BBBB2"/>
              </a:buClr>
              <a:tabLst>
                <a:tab pos="268288" algn="l"/>
              </a:tabLst>
              <a:defRPr/>
            </a:pPr>
            <a:endParaRPr lang="en-AU" sz="1400" dirty="0">
              <a:solidFill>
                <a:srgbClr val="000000"/>
              </a:solidFill>
            </a:endParaRPr>
          </a:p>
          <a:p>
            <a:pPr marL="0" lvl="2"/>
            <a:r>
              <a:rPr lang="en-AU" sz="1400" dirty="0"/>
              <a:t>We bring together all the expertise, information, technology and resources companies need to effectively engage with their shareholders and other important stakeholders to maximise support for strategic events and business as usual initiatives. </a:t>
            </a:r>
          </a:p>
          <a:p>
            <a:pPr marL="0" lvl="2"/>
            <a:endParaRPr lang="en-AU" sz="1400" dirty="0"/>
          </a:p>
          <a:p>
            <a:pPr marL="0" lvl="2"/>
            <a:endParaRPr lang="en-AU" sz="1400" dirty="0"/>
          </a:p>
          <a:p>
            <a:pPr marL="0" lvl="2"/>
            <a:endParaRPr lang="en-AU" sz="1400" dirty="0"/>
          </a:p>
          <a:p>
            <a:pPr marL="270000" lvl="2" indent="-270000">
              <a:lnSpc>
                <a:spcPct val="110000"/>
              </a:lnSpc>
              <a:buClr>
                <a:schemeClr val="tx1"/>
              </a:buClr>
              <a:buFont typeface="Arial" panose="020B0604020202020204" pitchFamily="34" charset="0"/>
              <a:buChar char="•"/>
              <a:tabLst>
                <a:tab pos="268288" algn="l"/>
              </a:tabLst>
              <a:defRPr/>
            </a:pPr>
            <a:endParaRPr lang="en-AU" dirty="0"/>
          </a:p>
        </p:txBody>
      </p:sp>
      <p:cxnSp>
        <p:nvCxnSpPr>
          <p:cNvPr id="21" name="Straight Connector 20">
            <a:extLst>
              <a:ext uri="{FF2B5EF4-FFF2-40B4-BE49-F238E27FC236}">
                <a16:creationId xmlns:a16="http://schemas.microsoft.com/office/drawing/2014/main" id="{1C435067-92EA-4B3D-8C12-4342937DFFD6}"/>
              </a:ext>
            </a:extLst>
          </p:cNvPr>
          <p:cNvCxnSpPr/>
          <p:nvPr/>
        </p:nvCxnSpPr>
        <p:spPr>
          <a:xfrm>
            <a:off x="433072" y="3445582"/>
            <a:ext cx="550545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22" name="Rectangle 21">
            <a:extLst>
              <a:ext uri="{FF2B5EF4-FFF2-40B4-BE49-F238E27FC236}">
                <a16:creationId xmlns:a16="http://schemas.microsoft.com/office/drawing/2014/main" id="{2A40EAC7-B60A-4764-8A9C-EABF26E1A151}"/>
              </a:ext>
            </a:extLst>
          </p:cNvPr>
          <p:cNvSpPr/>
          <p:nvPr/>
        </p:nvSpPr>
        <p:spPr>
          <a:xfrm>
            <a:off x="433072" y="4146332"/>
            <a:ext cx="6096000" cy="1384995"/>
          </a:xfrm>
          <a:prstGeom prst="rect">
            <a:avLst/>
          </a:prstGeom>
        </p:spPr>
        <p:txBody>
          <a:bodyPr>
            <a:spAutoFit/>
          </a:bodyPr>
          <a:lstStyle/>
          <a:p>
            <a:pPr marL="0" lvl="2"/>
            <a:r>
              <a:rPr lang="en-AU" sz="1400" dirty="0"/>
              <a:t>We are the only firm that offers a multi-disciplinary team of senior deal strategists and advisors, ex-proxy advisors, corporate affairs, investor relations, capital markets, sustainability experts, corporate communications, corporate actions, custody and shareholder engagement specialists that deliver an unparalleled level of knowledge, IP, know-how and customised execution to each assignment.</a:t>
            </a:r>
          </a:p>
        </p:txBody>
      </p:sp>
      <p:sp>
        <p:nvSpPr>
          <p:cNvPr id="23" name="Content Placeholder 1">
            <a:extLst>
              <a:ext uri="{FF2B5EF4-FFF2-40B4-BE49-F238E27FC236}">
                <a16:creationId xmlns:a16="http://schemas.microsoft.com/office/drawing/2014/main" id="{EBABD67C-1ED9-4DCD-A755-2F0DD1209122}"/>
              </a:ext>
            </a:extLst>
          </p:cNvPr>
          <p:cNvSpPr txBox="1">
            <a:spLocks/>
          </p:cNvSpPr>
          <p:nvPr/>
        </p:nvSpPr>
        <p:spPr>
          <a:xfrm>
            <a:off x="433072" y="1897383"/>
            <a:ext cx="5603469" cy="283593"/>
          </a:xfrm>
          <a:prstGeom prst="rect">
            <a:avLst/>
          </a:prstGeom>
        </p:spPr>
        <p:txBody>
          <a:bodyPr vert="horz" lIns="0" tIns="0" rIns="0" bIns="0" rtlCol="0">
            <a:normAutofit/>
          </a:bodyPr>
          <a:lstStyle>
            <a:lvl1pPr marL="0" marR="0" indent="0" algn="l" defTabSz="914400" rtl="0" eaLnBrk="1" fontAlgn="auto" latinLnBrk="0" hangingPunct="1">
              <a:lnSpc>
                <a:spcPct val="100000"/>
              </a:lnSpc>
              <a:spcBef>
                <a:spcPts val="900"/>
              </a:spcBef>
              <a:spcAft>
                <a:spcPts val="300"/>
              </a:spcAft>
              <a:buClr>
                <a:prstClr val="black"/>
              </a:buClr>
              <a:buSzTx/>
              <a:buFont typeface="Arial" panose="020B0604020202020204" pitchFamily="34" charset="0"/>
              <a:buNone/>
              <a:tabLst/>
              <a:defRPr sz="1600" b="1" kern="1200" cap="all"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b="1" kern="1200">
                <a:solidFill>
                  <a:schemeClr val="accent2"/>
                </a:solidFill>
                <a:latin typeface="+mn-lt"/>
                <a:ea typeface="+mn-ea"/>
                <a:cs typeface="+mn-cs"/>
              </a:defRPr>
            </a:lvl2pPr>
            <a:lvl3pPr marL="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38163" marR="0" indent="-269875"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06450" marR="0" indent="-268288"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AU" cap="all" dirty="0">
                <a:solidFill>
                  <a:schemeClr val="tx2"/>
                </a:solidFill>
                <a:latin typeface="+mj-lt"/>
              </a:rPr>
              <a:t>Our Purpose</a:t>
            </a:r>
          </a:p>
        </p:txBody>
      </p:sp>
      <p:sp>
        <p:nvSpPr>
          <p:cNvPr id="24" name="Content Placeholder 1">
            <a:extLst>
              <a:ext uri="{FF2B5EF4-FFF2-40B4-BE49-F238E27FC236}">
                <a16:creationId xmlns:a16="http://schemas.microsoft.com/office/drawing/2014/main" id="{34BA6B4B-CE05-4C68-96B1-1F6CA8C280B6}"/>
              </a:ext>
            </a:extLst>
          </p:cNvPr>
          <p:cNvSpPr txBox="1">
            <a:spLocks/>
          </p:cNvSpPr>
          <p:nvPr/>
        </p:nvSpPr>
        <p:spPr>
          <a:xfrm>
            <a:off x="433072" y="3753077"/>
            <a:ext cx="5603469" cy="283593"/>
          </a:xfrm>
          <a:prstGeom prst="rect">
            <a:avLst/>
          </a:prstGeom>
        </p:spPr>
        <p:txBody>
          <a:bodyPr vert="horz" lIns="0" tIns="0" rIns="0" bIns="0" rtlCol="0">
            <a:normAutofit/>
          </a:bodyPr>
          <a:lstStyle>
            <a:lvl1pPr marL="0" marR="0" indent="0" algn="l" defTabSz="914400" rtl="0" eaLnBrk="1" fontAlgn="auto" latinLnBrk="0" hangingPunct="1">
              <a:lnSpc>
                <a:spcPct val="100000"/>
              </a:lnSpc>
              <a:spcBef>
                <a:spcPts val="900"/>
              </a:spcBef>
              <a:spcAft>
                <a:spcPts val="300"/>
              </a:spcAft>
              <a:buClr>
                <a:prstClr val="black"/>
              </a:buClr>
              <a:buSzTx/>
              <a:buFont typeface="Arial" panose="020B0604020202020204" pitchFamily="34" charset="0"/>
              <a:buNone/>
              <a:tabLst/>
              <a:defRPr sz="1600" b="1" kern="1200" cap="all"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b="1" kern="1200">
                <a:solidFill>
                  <a:schemeClr val="accent2"/>
                </a:solidFill>
                <a:latin typeface="+mn-lt"/>
                <a:ea typeface="+mn-ea"/>
                <a:cs typeface="+mn-cs"/>
              </a:defRPr>
            </a:lvl2pPr>
            <a:lvl3pPr marL="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38163" marR="0" indent="-269875"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06450" marR="0" indent="-268288"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AU" cap="all" dirty="0">
                <a:solidFill>
                  <a:schemeClr val="tx2"/>
                </a:solidFill>
                <a:latin typeface="+mj-lt"/>
              </a:rPr>
              <a:t>Our talent </a:t>
            </a:r>
          </a:p>
        </p:txBody>
      </p:sp>
    </p:spTree>
    <p:extLst>
      <p:ext uri="{BB962C8B-B14F-4D97-AF65-F5344CB8AC3E}">
        <p14:creationId xmlns:p14="http://schemas.microsoft.com/office/powerpoint/2010/main" val="26075564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877265-963B-4D9D-8070-0728300F54FA}"/>
              </a:ext>
            </a:extLst>
          </p:cNvPr>
          <p:cNvSpPr>
            <a:spLocks noGrp="1"/>
          </p:cNvSpPr>
          <p:nvPr>
            <p:ph type="title"/>
          </p:nvPr>
        </p:nvSpPr>
        <p:spPr/>
        <p:txBody>
          <a:bodyPr/>
          <a:lstStyle/>
          <a:p>
            <a:r>
              <a:rPr lang="en-AU" dirty="0"/>
              <a:t>OUR SERVICES</a:t>
            </a:r>
          </a:p>
        </p:txBody>
      </p:sp>
      <p:graphicFrame>
        <p:nvGraphicFramePr>
          <p:cNvPr id="5" name="Tabella 11">
            <a:extLst>
              <a:ext uri="{FF2B5EF4-FFF2-40B4-BE49-F238E27FC236}">
                <a16:creationId xmlns:a16="http://schemas.microsoft.com/office/drawing/2014/main" id="{7D466D79-FA90-468D-94A2-8D96DE60C442}"/>
              </a:ext>
            </a:extLst>
          </p:cNvPr>
          <p:cNvGraphicFramePr>
            <a:graphicFrameLocks noGrp="1"/>
          </p:cNvGraphicFramePr>
          <p:nvPr>
            <p:extLst>
              <p:ext uri="{D42A27DB-BD31-4B8C-83A1-F6EECF244321}">
                <p14:modId xmlns:p14="http://schemas.microsoft.com/office/powerpoint/2010/main" val="3087404757"/>
              </p:ext>
            </p:extLst>
          </p:nvPr>
        </p:nvGraphicFramePr>
        <p:xfrm>
          <a:off x="1556052" y="1785257"/>
          <a:ext cx="9079896" cy="3637146"/>
        </p:xfrm>
        <a:graphic>
          <a:graphicData uri="http://schemas.openxmlformats.org/drawingml/2006/table">
            <a:tbl>
              <a:tblPr>
                <a:tableStyleId>{5C22544A-7EE6-4342-B048-85BDC9FD1C3A}</a:tableStyleId>
              </a:tblPr>
              <a:tblGrid>
                <a:gridCol w="3026632">
                  <a:extLst>
                    <a:ext uri="{9D8B030D-6E8A-4147-A177-3AD203B41FA5}">
                      <a16:colId xmlns:a16="http://schemas.microsoft.com/office/drawing/2014/main" val="2711955436"/>
                    </a:ext>
                  </a:extLst>
                </a:gridCol>
                <a:gridCol w="3026632">
                  <a:extLst>
                    <a:ext uri="{9D8B030D-6E8A-4147-A177-3AD203B41FA5}">
                      <a16:colId xmlns:a16="http://schemas.microsoft.com/office/drawing/2014/main" val="133221007"/>
                    </a:ext>
                  </a:extLst>
                </a:gridCol>
                <a:gridCol w="3026632">
                  <a:extLst>
                    <a:ext uri="{9D8B030D-6E8A-4147-A177-3AD203B41FA5}">
                      <a16:colId xmlns:a16="http://schemas.microsoft.com/office/drawing/2014/main" val="1468660784"/>
                    </a:ext>
                  </a:extLst>
                </a:gridCol>
              </a:tblGrid>
              <a:tr h="1212382">
                <a:tc>
                  <a:txBody>
                    <a:bodyPr/>
                    <a:lstStyle/>
                    <a:p>
                      <a:pPr algn="ctr">
                        <a:spcAft>
                          <a:spcPts val="0"/>
                        </a:spcAft>
                      </a:pPr>
                      <a:r>
                        <a:rPr lang="it-IT" sz="1400" b="1" cap="all" dirty="0">
                          <a:effectLst/>
                          <a:latin typeface="+mj-lt"/>
                        </a:rPr>
                        <a:t>CORPORATE GOVERNANCE</a:t>
                      </a:r>
                      <a:br>
                        <a:rPr lang="it-IT" sz="1400" b="1" cap="all" dirty="0">
                          <a:effectLst/>
                          <a:latin typeface="+mj-lt"/>
                        </a:rPr>
                      </a:br>
                      <a:r>
                        <a:rPr lang="it-IT" sz="1400" b="1" cap="all" dirty="0">
                          <a:effectLst/>
                          <a:latin typeface="+mj-lt"/>
                        </a:rPr>
                        <a:t>ADVISORY SERVICES</a:t>
                      </a: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tc>
                  <a:txBody>
                    <a:bodyPr/>
                    <a:lstStyle/>
                    <a:p>
                      <a:pPr algn="ctr">
                        <a:spcAft>
                          <a:spcPts val="0"/>
                        </a:spcAft>
                      </a:pPr>
                      <a:r>
                        <a:rPr lang="it-IT" sz="1400" b="1" cap="all">
                          <a:effectLst/>
                          <a:latin typeface="+mj-lt"/>
                        </a:rPr>
                        <a:t>Board Services</a:t>
                      </a:r>
                      <a:endParaRPr lang="it-IT" sz="1400" b="1" cap="all">
                        <a:effectLst/>
                        <a:latin typeface="+mj-lt"/>
                        <a:ea typeface="MS PMincho" panose="02020600040205080304" pitchFamily="18" charset="-128"/>
                        <a:cs typeface="Times New Roman (Corpo CS)" panose="02020603050405020304" pitchFamily="18" charset="0"/>
                      </a:endParaRP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400" b="1" cap="all" dirty="0">
                          <a:effectLst/>
                          <a:latin typeface="+mj-lt"/>
                        </a:rPr>
                        <a:t>PROXY CONTESTS, HOSTILE TAKEOVERS, </a:t>
                      </a:r>
                      <a:br>
                        <a:rPr lang="en-US" sz="1400" b="1" cap="all" dirty="0">
                          <a:effectLst/>
                          <a:latin typeface="+mj-lt"/>
                        </a:rPr>
                      </a:br>
                      <a:r>
                        <a:rPr lang="en-US" sz="1400" b="1" cap="all" dirty="0">
                          <a:effectLst/>
                          <a:latin typeface="+mj-lt"/>
                        </a:rPr>
                        <a:t>SHAREHOLDER ACTIVISM </a:t>
                      </a:r>
                      <a:br>
                        <a:rPr lang="en-US" sz="1400" b="1" cap="all" dirty="0">
                          <a:effectLst/>
                          <a:latin typeface="+mj-lt"/>
                        </a:rPr>
                      </a:br>
                      <a:r>
                        <a:rPr lang="en-US" sz="1400" b="1" cap="all" dirty="0">
                          <a:effectLst/>
                          <a:latin typeface="+mj-lt"/>
                        </a:rPr>
                        <a:t>AND SPECIAL SITUATIONS</a:t>
                      </a: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04411162"/>
                  </a:ext>
                </a:extLst>
              </a:tr>
              <a:tr h="12123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b="1" cap="all">
                          <a:effectLst/>
                          <a:latin typeface="+mj-lt"/>
                        </a:rPr>
                        <a:t>Capital Markets </a:t>
                      </a:r>
                      <a:br>
                        <a:rPr lang="it-IT" sz="1400" b="1" cap="all">
                          <a:effectLst/>
                          <a:latin typeface="+mj-lt"/>
                        </a:rPr>
                      </a:br>
                      <a:r>
                        <a:rPr lang="it-IT" sz="1400" b="1" cap="all">
                          <a:effectLst/>
                          <a:latin typeface="+mj-lt"/>
                        </a:rPr>
                        <a:t>Intelligence SERVICES</a:t>
                      </a: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tc>
                  <a:txBody>
                    <a:bodyPr/>
                    <a:lstStyle/>
                    <a:p>
                      <a:pPr algn="ctr">
                        <a:spcAft>
                          <a:spcPts val="0"/>
                        </a:spcAft>
                      </a:pPr>
                      <a:r>
                        <a:rPr lang="it-IT" sz="1400" b="1" cap="all">
                          <a:effectLst/>
                          <a:latin typeface="+mj-lt"/>
                        </a:rPr>
                        <a:t>PROXY SOLICITATION AND </a:t>
                      </a:r>
                      <a:br>
                        <a:rPr lang="it-IT" sz="1400" b="1" cap="all">
                          <a:effectLst/>
                          <a:latin typeface="+mj-lt"/>
                        </a:rPr>
                      </a:br>
                      <a:r>
                        <a:rPr lang="it-IT" sz="1400" b="1" cap="all">
                          <a:effectLst/>
                          <a:latin typeface="+mj-lt"/>
                        </a:rPr>
                        <a:t>SHAREHOLDER MEETING SERVICES</a:t>
                      </a: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tc>
                  <a:txBody>
                    <a:bodyPr/>
                    <a:lstStyle/>
                    <a:p>
                      <a:pPr algn="ctr">
                        <a:spcAft>
                          <a:spcPts val="0"/>
                        </a:spcAft>
                      </a:pPr>
                      <a:r>
                        <a:rPr lang="it-IT" sz="1400" b="1" cap="all" dirty="0">
                          <a:effectLst/>
                          <a:latin typeface="+mj-lt"/>
                        </a:rPr>
                        <a:t>M&amp;A AND INFORMATION </a:t>
                      </a:r>
                    </a:p>
                    <a:p>
                      <a:pPr algn="ctr">
                        <a:spcAft>
                          <a:spcPts val="0"/>
                        </a:spcAft>
                      </a:pPr>
                      <a:r>
                        <a:rPr lang="it-IT" sz="1400" b="1" cap="all" dirty="0">
                          <a:effectLst/>
                          <a:latin typeface="+mj-lt"/>
                        </a:rPr>
                        <a:t>AGENT SERVICES</a:t>
                      </a:r>
                    </a:p>
                  </a:txBody>
                  <a:tcPr marL="80023" marR="80023" marT="0" marB="0" anchor="ctr">
                    <a:lnT w="57150" cap="flat" cmpd="sng" algn="ctr">
                      <a:solidFill>
                        <a:schemeClr val="tx2"/>
                      </a:solidFill>
                      <a:prstDash val="solid"/>
                      <a:round/>
                      <a:headEnd type="none" w="med" len="med"/>
                      <a:tailEnd type="none" w="med" len="med"/>
                    </a:lnT>
                    <a:lnB w="57150" cap="flat" cmpd="sng" algn="ctr">
                      <a:solidFill>
                        <a:schemeClr val="tx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96235589"/>
                  </a:ext>
                </a:extLst>
              </a:tr>
              <a:tr h="1212382">
                <a:tc>
                  <a:txBody>
                    <a:bodyPr/>
                    <a:lstStyle/>
                    <a:p>
                      <a:pPr algn="ctr">
                        <a:spcAft>
                          <a:spcPts val="0"/>
                        </a:spcAft>
                      </a:pPr>
                      <a:r>
                        <a:rPr lang="it-IT" sz="1400" b="1" cap="all" dirty="0" err="1">
                          <a:effectLst/>
                          <a:latin typeface="+mj-lt"/>
                        </a:rPr>
                        <a:t>DEBT-RELATED </a:t>
                      </a:r>
                      <a:br>
                        <a:rPr lang="it-IT" sz="1400" b="1" cap="all" dirty="0" err="1">
                          <a:effectLst/>
                          <a:latin typeface="+mj-lt"/>
                        </a:rPr>
                      </a:br>
                      <a:r>
                        <a:rPr lang="it-IT" sz="1400" b="1" cap="all" dirty="0" err="1">
                          <a:effectLst/>
                          <a:latin typeface="+mj-lt"/>
                        </a:rPr>
                        <a:t>SERVICES</a:t>
                      </a:r>
                    </a:p>
                  </a:txBody>
                  <a:tcPr marL="80023" marR="80023" marT="0" marB="0" anchor="ctr">
                    <a:lnT w="57150"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spcAft>
                          <a:spcPts val="0"/>
                        </a:spcAft>
                      </a:pPr>
                      <a:r>
                        <a:rPr lang="en-US" sz="1400" b="1" cap="all" dirty="0">
                          <a:effectLst/>
                          <a:latin typeface="+mj-lt"/>
                        </a:rPr>
                        <a:t>RETAIL SERVICES AND</a:t>
                      </a:r>
                      <a:br>
                        <a:rPr lang="en-US" sz="1400" b="1" cap="all" dirty="0">
                          <a:effectLst/>
                          <a:latin typeface="+mj-lt"/>
                        </a:rPr>
                      </a:br>
                      <a:r>
                        <a:rPr lang="en-US" sz="1400" b="1" cap="all" dirty="0">
                          <a:effectLst/>
                          <a:latin typeface="+mj-lt"/>
                        </a:rPr>
                        <a:t>ADDITIONAL CAPABILITIES</a:t>
                      </a:r>
                    </a:p>
                  </a:txBody>
                  <a:tcPr marL="80023" marR="80023" marT="0" marB="0" anchor="ctr">
                    <a:lnT w="57150" cap="flat" cmpd="sng" algn="ctr">
                      <a:solidFill>
                        <a:schemeClr val="tx2"/>
                      </a:solidFill>
                      <a:prstDash val="solid"/>
                      <a:round/>
                      <a:headEnd type="none" w="med" len="med"/>
                      <a:tailEnd type="none" w="med" len="med"/>
                    </a:lnT>
                    <a:solidFill>
                      <a:schemeClr val="bg1">
                        <a:lumMod val="95000"/>
                      </a:schemeClr>
                    </a:solidFill>
                  </a:tcPr>
                </a:tc>
                <a:tc>
                  <a:txBody>
                    <a:bodyPr/>
                    <a:lstStyle/>
                    <a:p>
                      <a:pPr algn="ctr">
                        <a:spcAft>
                          <a:spcPts val="0"/>
                        </a:spcAft>
                      </a:pPr>
                      <a:r>
                        <a:rPr lang="it-IT" sz="1400" b="1" cap="all" dirty="0">
                          <a:effectLst/>
                          <a:latin typeface="+mj-lt"/>
                        </a:rPr>
                        <a:t>SERVICES </a:t>
                      </a:r>
                      <a:br>
                        <a:rPr lang="it-IT" sz="1400" b="1" cap="all" dirty="0">
                          <a:effectLst/>
                          <a:latin typeface="+mj-lt"/>
                        </a:rPr>
                      </a:br>
                      <a:r>
                        <a:rPr lang="it-IT" sz="1400" b="1" cap="all" dirty="0">
                          <a:effectLst/>
                          <a:latin typeface="+mj-lt"/>
                        </a:rPr>
                        <a:t>FOR MUTUAL FUNDS AND ETFs </a:t>
                      </a:r>
                      <a:br>
                        <a:rPr lang="it-IT" sz="1400" b="1" cap="all" dirty="0">
                          <a:effectLst/>
                          <a:latin typeface="+mj-lt"/>
                        </a:rPr>
                      </a:br>
                      <a:r>
                        <a:rPr lang="it-IT" sz="1400" b="0" cap="all" dirty="0">
                          <a:effectLst/>
                          <a:latin typeface="+mj-lt"/>
                        </a:rPr>
                        <a:t>- DI COSTA PARTNERS -</a:t>
                      </a:r>
                    </a:p>
                  </a:txBody>
                  <a:tcPr marL="80023" marR="80023" marT="0" marB="0" anchor="ctr">
                    <a:lnT w="57150" cap="flat" cmpd="sng" algn="ctr">
                      <a:solidFill>
                        <a:schemeClr val="tx2"/>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2207921188"/>
                  </a:ext>
                </a:extLst>
              </a:tr>
            </a:tbl>
          </a:graphicData>
        </a:graphic>
      </p:graphicFrame>
    </p:spTree>
    <p:extLst>
      <p:ext uri="{BB962C8B-B14F-4D97-AF65-F5344CB8AC3E}">
        <p14:creationId xmlns:p14="http://schemas.microsoft.com/office/powerpoint/2010/main" val="2660909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a:extLst>
              <a:ext uri="{FF2B5EF4-FFF2-40B4-BE49-F238E27FC236}">
                <a16:creationId xmlns:a16="http://schemas.microsoft.com/office/drawing/2014/main" id="{A0B7133A-B16C-5645-B133-53C197B07E60}"/>
              </a:ext>
            </a:extLst>
          </p:cNvPr>
          <p:cNvSpPr>
            <a:spLocks noGrp="1"/>
          </p:cNvSpPr>
          <p:nvPr>
            <p:ph type="title"/>
          </p:nvPr>
        </p:nvSpPr>
        <p:spPr/>
        <p:txBody>
          <a:bodyPr/>
          <a:lstStyle/>
          <a:p>
            <a:r>
              <a:rPr lang="en-US" dirty="0"/>
              <a:t>PRESENTATION </a:t>
            </a:r>
            <a:r>
              <a:rPr lang="en-US" dirty="0">
                <a:solidFill>
                  <a:schemeClr val="tx2"/>
                </a:solidFill>
              </a:rPr>
              <a:t>DIVIDER</a:t>
            </a:r>
            <a:endParaRPr lang="it-IT">
              <a:solidFill>
                <a:schemeClr val="tx2"/>
              </a:solidFill>
            </a:endParaRPr>
          </a:p>
        </p:txBody>
      </p:sp>
      <p:cxnSp>
        <p:nvCxnSpPr>
          <p:cNvPr id="13" name="Straight Connector 25">
            <a:extLst>
              <a:ext uri="{FF2B5EF4-FFF2-40B4-BE49-F238E27FC236}">
                <a16:creationId xmlns:a16="http://schemas.microsoft.com/office/drawing/2014/main" id="{817A5103-3AB6-564B-8D5D-2B9C11B3F1B4}"/>
              </a:ext>
            </a:extLst>
          </p:cNvPr>
          <p:cNvCxnSpPr>
            <a:cxnSpLocks/>
          </p:cNvCxnSpPr>
          <p:nvPr/>
        </p:nvCxnSpPr>
        <p:spPr>
          <a:xfrm>
            <a:off x="4647573" y="3522206"/>
            <a:ext cx="2896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57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75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E46767-216D-4124-9CED-DAD40ABAEF71}"/>
              </a:ext>
            </a:extLst>
          </p:cNvPr>
          <p:cNvSpPr>
            <a:spLocks noGrp="1"/>
          </p:cNvSpPr>
          <p:nvPr>
            <p:ph type="body" sz="quarter" idx="10"/>
          </p:nvPr>
        </p:nvSpPr>
        <p:spPr>
          <a:xfrm>
            <a:off x="119063" y="1055688"/>
            <a:ext cx="8151812" cy="387350"/>
          </a:xfrm>
        </p:spPr>
        <p:txBody>
          <a:bodyPr/>
          <a:lstStyle/>
          <a:p>
            <a:r>
              <a:rPr lang="en-AU" dirty="0"/>
              <a:t>COMPANY OVERVIEW</a:t>
            </a:r>
          </a:p>
        </p:txBody>
      </p:sp>
      <p:sp>
        <p:nvSpPr>
          <p:cNvPr id="6" name="Title 5">
            <a:extLst>
              <a:ext uri="{FF2B5EF4-FFF2-40B4-BE49-F238E27FC236}">
                <a16:creationId xmlns:a16="http://schemas.microsoft.com/office/drawing/2014/main" id="{9AA26C80-9BD1-466F-B0A0-278A9294CB51}"/>
              </a:ext>
            </a:extLst>
          </p:cNvPr>
          <p:cNvSpPr>
            <a:spLocks noGrp="1"/>
          </p:cNvSpPr>
          <p:nvPr>
            <p:ph type="title"/>
          </p:nvPr>
        </p:nvSpPr>
        <p:spPr/>
        <p:txBody>
          <a:bodyPr/>
          <a:lstStyle/>
          <a:p>
            <a:r>
              <a:rPr lang="en-AU" dirty="0"/>
              <a:t>MORROW SODALI</a:t>
            </a:r>
          </a:p>
        </p:txBody>
      </p:sp>
      <p:pic>
        <p:nvPicPr>
          <p:cNvPr id="15" name="Picture 14">
            <a:extLst>
              <a:ext uri="{FF2B5EF4-FFF2-40B4-BE49-F238E27FC236}">
                <a16:creationId xmlns:a16="http://schemas.microsoft.com/office/drawing/2014/main" id="{EC2FE808-9395-4452-A00B-3143AD7E24FB}"/>
              </a:ext>
            </a:extLst>
          </p:cNvPr>
          <p:cNvPicPr>
            <a:picLocks noChangeAspect="1"/>
          </p:cNvPicPr>
          <p:nvPr/>
        </p:nvPicPr>
        <p:blipFill>
          <a:blip r:embed="rId2">
            <a:lum bright="-11000"/>
            <a:extLst>
              <a:ext uri="{28A0092B-C50C-407E-A947-70E740481C1C}">
                <a14:useLocalDpi xmlns:a14="http://schemas.microsoft.com/office/drawing/2010/main"/>
              </a:ext>
            </a:extLst>
          </a:blip>
          <a:stretch>
            <a:fillRect/>
          </a:stretch>
        </p:blipFill>
        <p:spPr>
          <a:xfrm>
            <a:off x="4107313" y="1853688"/>
            <a:ext cx="6849616" cy="3965279"/>
          </a:xfrm>
          <a:prstGeom prst="rect">
            <a:avLst/>
          </a:prstGeom>
        </p:spPr>
      </p:pic>
      <p:sp>
        <p:nvSpPr>
          <p:cNvPr id="16" name="Rectangle 15">
            <a:extLst>
              <a:ext uri="{FF2B5EF4-FFF2-40B4-BE49-F238E27FC236}">
                <a16:creationId xmlns:a16="http://schemas.microsoft.com/office/drawing/2014/main" id="{3E4EE2F6-7F93-4FF9-AF08-930B838B7706}"/>
              </a:ext>
            </a:extLst>
          </p:cNvPr>
          <p:cNvSpPr/>
          <p:nvPr/>
        </p:nvSpPr>
        <p:spPr>
          <a:xfrm>
            <a:off x="4260178" y="4438834"/>
            <a:ext cx="910830" cy="2439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Mexico City</a:t>
            </a:r>
          </a:p>
        </p:txBody>
      </p:sp>
      <p:sp>
        <p:nvSpPr>
          <p:cNvPr id="17" name="Rectangle 16">
            <a:extLst>
              <a:ext uri="{FF2B5EF4-FFF2-40B4-BE49-F238E27FC236}">
                <a16:creationId xmlns:a16="http://schemas.microsoft.com/office/drawing/2014/main" id="{C3AA013E-11E7-47E9-BFD0-0C4C3BD283D0}"/>
              </a:ext>
            </a:extLst>
          </p:cNvPr>
          <p:cNvSpPr/>
          <p:nvPr/>
        </p:nvSpPr>
        <p:spPr>
          <a:xfrm>
            <a:off x="6713672" y="2426836"/>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London</a:t>
            </a:r>
          </a:p>
        </p:txBody>
      </p:sp>
      <p:sp>
        <p:nvSpPr>
          <p:cNvPr id="18" name="Rectangle 17">
            <a:extLst>
              <a:ext uri="{FF2B5EF4-FFF2-40B4-BE49-F238E27FC236}">
                <a16:creationId xmlns:a16="http://schemas.microsoft.com/office/drawing/2014/main" id="{9915965B-0CC7-41B9-8630-BA1980E09975}"/>
              </a:ext>
            </a:extLst>
          </p:cNvPr>
          <p:cNvSpPr/>
          <p:nvPr/>
        </p:nvSpPr>
        <p:spPr>
          <a:xfrm>
            <a:off x="6183719" y="2915598"/>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Paris</a:t>
            </a:r>
          </a:p>
        </p:txBody>
      </p:sp>
      <p:sp>
        <p:nvSpPr>
          <p:cNvPr id="19" name="Rectangle 18">
            <a:extLst>
              <a:ext uri="{FF2B5EF4-FFF2-40B4-BE49-F238E27FC236}">
                <a16:creationId xmlns:a16="http://schemas.microsoft.com/office/drawing/2014/main" id="{7345745B-F40E-4B01-9704-C69552F04783}"/>
              </a:ext>
            </a:extLst>
          </p:cNvPr>
          <p:cNvSpPr/>
          <p:nvPr/>
        </p:nvSpPr>
        <p:spPr>
          <a:xfrm>
            <a:off x="6736208" y="3902184"/>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Madrid</a:t>
            </a:r>
          </a:p>
        </p:txBody>
      </p:sp>
      <p:sp>
        <p:nvSpPr>
          <p:cNvPr id="20" name="Rectangle 19">
            <a:extLst>
              <a:ext uri="{FF2B5EF4-FFF2-40B4-BE49-F238E27FC236}">
                <a16:creationId xmlns:a16="http://schemas.microsoft.com/office/drawing/2014/main" id="{254BA84D-7C17-44B6-B9ED-B37051A7EB85}"/>
              </a:ext>
            </a:extLst>
          </p:cNvPr>
          <p:cNvSpPr/>
          <p:nvPr/>
        </p:nvSpPr>
        <p:spPr>
          <a:xfrm>
            <a:off x="7971241" y="3902184"/>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Rome</a:t>
            </a:r>
          </a:p>
        </p:txBody>
      </p:sp>
      <p:sp>
        <p:nvSpPr>
          <p:cNvPr id="21" name="Rectangle 20">
            <a:extLst>
              <a:ext uri="{FF2B5EF4-FFF2-40B4-BE49-F238E27FC236}">
                <a16:creationId xmlns:a16="http://schemas.microsoft.com/office/drawing/2014/main" id="{E1A31689-F951-4D29-91F5-39D9CCE5B3AA}"/>
              </a:ext>
            </a:extLst>
          </p:cNvPr>
          <p:cNvSpPr/>
          <p:nvPr/>
        </p:nvSpPr>
        <p:spPr>
          <a:xfrm>
            <a:off x="8042520" y="2117221"/>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Frankfurt</a:t>
            </a:r>
          </a:p>
        </p:txBody>
      </p:sp>
      <p:sp>
        <p:nvSpPr>
          <p:cNvPr id="22" name="Rectangle 21">
            <a:extLst>
              <a:ext uri="{FF2B5EF4-FFF2-40B4-BE49-F238E27FC236}">
                <a16:creationId xmlns:a16="http://schemas.microsoft.com/office/drawing/2014/main" id="{A4635D45-95E8-4771-B6B9-9DF9196CE0BF}"/>
              </a:ext>
            </a:extLst>
          </p:cNvPr>
          <p:cNvSpPr/>
          <p:nvPr/>
        </p:nvSpPr>
        <p:spPr>
          <a:xfrm>
            <a:off x="9088163" y="2701868"/>
            <a:ext cx="910830" cy="2439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Beijing</a:t>
            </a:r>
          </a:p>
        </p:txBody>
      </p:sp>
      <p:sp>
        <p:nvSpPr>
          <p:cNvPr id="23" name="Rectangle 22">
            <a:extLst>
              <a:ext uri="{FF2B5EF4-FFF2-40B4-BE49-F238E27FC236}">
                <a16:creationId xmlns:a16="http://schemas.microsoft.com/office/drawing/2014/main" id="{621C1ABE-AEE2-4E04-A120-556ACF8F26C9}"/>
              </a:ext>
            </a:extLst>
          </p:cNvPr>
          <p:cNvSpPr/>
          <p:nvPr/>
        </p:nvSpPr>
        <p:spPr>
          <a:xfrm>
            <a:off x="6647549" y="5096873"/>
            <a:ext cx="910830" cy="2439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Sao Paolo</a:t>
            </a:r>
          </a:p>
        </p:txBody>
      </p:sp>
      <p:sp>
        <p:nvSpPr>
          <p:cNvPr id="24" name="Rectangle 23">
            <a:extLst>
              <a:ext uri="{FF2B5EF4-FFF2-40B4-BE49-F238E27FC236}">
                <a16:creationId xmlns:a16="http://schemas.microsoft.com/office/drawing/2014/main" id="{1F79320D-5352-4030-B01E-E90F2D564FF7}"/>
              </a:ext>
            </a:extLst>
          </p:cNvPr>
          <p:cNvSpPr/>
          <p:nvPr/>
        </p:nvSpPr>
        <p:spPr>
          <a:xfrm>
            <a:off x="10438197" y="5081746"/>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Sydney</a:t>
            </a:r>
          </a:p>
        </p:txBody>
      </p:sp>
      <p:sp>
        <p:nvSpPr>
          <p:cNvPr id="25" name="Rectangle 24">
            <a:extLst>
              <a:ext uri="{FF2B5EF4-FFF2-40B4-BE49-F238E27FC236}">
                <a16:creationId xmlns:a16="http://schemas.microsoft.com/office/drawing/2014/main" id="{14E39968-6542-4C47-A0E7-D0111F0C1CF1}"/>
              </a:ext>
            </a:extLst>
          </p:cNvPr>
          <p:cNvSpPr/>
          <p:nvPr/>
        </p:nvSpPr>
        <p:spPr>
          <a:xfrm>
            <a:off x="4276288" y="5254846"/>
            <a:ext cx="196240" cy="211792"/>
          </a:xfrm>
          <a:prstGeom prst="rect">
            <a:avLst/>
          </a:prstGeom>
          <a:solidFill>
            <a:srgbClr val="7ABA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p>
        </p:txBody>
      </p:sp>
      <p:sp>
        <p:nvSpPr>
          <p:cNvPr id="26" name="Rectangle 25">
            <a:extLst>
              <a:ext uri="{FF2B5EF4-FFF2-40B4-BE49-F238E27FC236}">
                <a16:creationId xmlns:a16="http://schemas.microsoft.com/office/drawing/2014/main" id="{E7513614-170D-4255-BC76-EBF6DC814126}"/>
              </a:ext>
            </a:extLst>
          </p:cNvPr>
          <p:cNvSpPr/>
          <p:nvPr/>
        </p:nvSpPr>
        <p:spPr>
          <a:xfrm>
            <a:off x="4276288" y="5618984"/>
            <a:ext cx="196240" cy="2117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702577D5-5320-46F9-A9AA-929C51DE8AB1}"/>
              </a:ext>
            </a:extLst>
          </p:cNvPr>
          <p:cNvSpPr/>
          <p:nvPr/>
        </p:nvSpPr>
        <p:spPr>
          <a:xfrm>
            <a:off x="4472411" y="5238771"/>
            <a:ext cx="910830" cy="243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Offices</a:t>
            </a:r>
          </a:p>
        </p:txBody>
      </p:sp>
      <p:sp>
        <p:nvSpPr>
          <p:cNvPr id="28" name="Rectangle 27">
            <a:extLst>
              <a:ext uri="{FF2B5EF4-FFF2-40B4-BE49-F238E27FC236}">
                <a16:creationId xmlns:a16="http://schemas.microsoft.com/office/drawing/2014/main" id="{01F65F5D-EDFB-4B0B-AAEE-2A255A90E574}"/>
              </a:ext>
            </a:extLst>
          </p:cNvPr>
          <p:cNvSpPr/>
          <p:nvPr/>
        </p:nvSpPr>
        <p:spPr>
          <a:xfrm>
            <a:off x="4472411" y="5602909"/>
            <a:ext cx="1144447" cy="243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Partner Offices</a:t>
            </a:r>
          </a:p>
        </p:txBody>
      </p:sp>
      <p:cxnSp>
        <p:nvCxnSpPr>
          <p:cNvPr id="29" name="Straight Connector 28">
            <a:extLst>
              <a:ext uri="{FF2B5EF4-FFF2-40B4-BE49-F238E27FC236}">
                <a16:creationId xmlns:a16="http://schemas.microsoft.com/office/drawing/2014/main" id="{F778E890-90EC-44C7-88D7-01701F9FCC8E}"/>
              </a:ext>
            </a:extLst>
          </p:cNvPr>
          <p:cNvCxnSpPr>
            <a:cxnSpLocks/>
          </p:cNvCxnSpPr>
          <p:nvPr/>
        </p:nvCxnSpPr>
        <p:spPr>
          <a:xfrm flipV="1">
            <a:off x="4605288" y="4010141"/>
            <a:ext cx="771483" cy="47213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CD445B4F-ED63-4324-9BA8-A5B68B2662DE}"/>
              </a:ext>
            </a:extLst>
          </p:cNvPr>
          <p:cNvSpPr/>
          <p:nvPr/>
        </p:nvSpPr>
        <p:spPr>
          <a:xfrm>
            <a:off x="5700974" y="3790137"/>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New York</a:t>
            </a:r>
          </a:p>
        </p:txBody>
      </p:sp>
      <p:sp>
        <p:nvSpPr>
          <p:cNvPr id="41" name="Rectangle 40">
            <a:extLst>
              <a:ext uri="{FF2B5EF4-FFF2-40B4-BE49-F238E27FC236}">
                <a16:creationId xmlns:a16="http://schemas.microsoft.com/office/drawing/2014/main" id="{0BD3DC0A-5AB6-4F46-BEC8-2676CC8CF6E5}"/>
              </a:ext>
            </a:extLst>
          </p:cNvPr>
          <p:cNvSpPr/>
          <p:nvPr/>
        </p:nvSpPr>
        <p:spPr>
          <a:xfrm>
            <a:off x="6143790" y="3347648"/>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Stamford</a:t>
            </a:r>
          </a:p>
        </p:txBody>
      </p:sp>
      <p:cxnSp>
        <p:nvCxnSpPr>
          <p:cNvPr id="42" name="Straight Connector 41">
            <a:extLst>
              <a:ext uri="{FF2B5EF4-FFF2-40B4-BE49-F238E27FC236}">
                <a16:creationId xmlns:a16="http://schemas.microsoft.com/office/drawing/2014/main" id="{9C819CDA-38F8-4849-A08C-BD2E9B028C13}"/>
              </a:ext>
            </a:extLst>
          </p:cNvPr>
          <p:cNvCxnSpPr>
            <a:cxnSpLocks/>
            <a:stCxn id="41" idx="1"/>
          </p:cNvCxnSpPr>
          <p:nvPr/>
        </p:nvCxnSpPr>
        <p:spPr>
          <a:xfrm flipH="1" flipV="1">
            <a:off x="5971264" y="3415473"/>
            <a:ext cx="172526" cy="54146"/>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4F4C740-D87D-4565-8A0C-928909C41D9C}"/>
              </a:ext>
            </a:extLst>
          </p:cNvPr>
          <p:cNvCxnSpPr>
            <a:cxnSpLocks/>
          </p:cNvCxnSpPr>
          <p:nvPr/>
        </p:nvCxnSpPr>
        <p:spPr>
          <a:xfrm flipH="1" flipV="1">
            <a:off x="6183719" y="5288308"/>
            <a:ext cx="345788" cy="314601"/>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59D4186-EE34-4D2F-A411-F70648940753}"/>
              </a:ext>
            </a:extLst>
          </p:cNvPr>
          <p:cNvCxnSpPr>
            <a:cxnSpLocks/>
            <a:stCxn id="17" idx="2"/>
          </p:cNvCxnSpPr>
          <p:nvPr/>
        </p:nvCxnSpPr>
        <p:spPr>
          <a:xfrm>
            <a:off x="7169087" y="2670778"/>
            <a:ext cx="150912" cy="410650"/>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B155639-6458-4341-8F65-C4AE1742C820}"/>
              </a:ext>
            </a:extLst>
          </p:cNvPr>
          <p:cNvCxnSpPr>
            <a:cxnSpLocks/>
            <a:stCxn id="18" idx="3"/>
          </p:cNvCxnSpPr>
          <p:nvPr/>
        </p:nvCxnSpPr>
        <p:spPr>
          <a:xfrm>
            <a:off x="7094549" y="3037569"/>
            <a:ext cx="225450" cy="318940"/>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5795272-7E6B-45F6-8F4E-F7FA1A421432}"/>
              </a:ext>
            </a:extLst>
          </p:cNvPr>
          <p:cNvCxnSpPr>
            <a:cxnSpLocks/>
          </p:cNvCxnSpPr>
          <p:nvPr/>
        </p:nvCxnSpPr>
        <p:spPr>
          <a:xfrm flipV="1">
            <a:off x="7191623" y="3517229"/>
            <a:ext cx="43965" cy="391758"/>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A76E085-F7CF-41A4-96D4-9770D9C21C8E}"/>
              </a:ext>
            </a:extLst>
          </p:cNvPr>
          <p:cNvCxnSpPr>
            <a:cxnSpLocks/>
          </p:cNvCxnSpPr>
          <p:nvPr/>
        </p:nvCxnSpPr>
        <p:spPr>
          <a:xfrm flipH="1" flipV="1">
            <a:off x="7539128" y="3547760"/>
            <a:ext cx="636749" cy="483198"/>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7948529-D4CF-4EF4-9EF7-F6A772C86883}"/>
              </a:ext>
            </a:extLst>
          </p:cNvPr>
          <p:cNvCxnSpPr>
            <a:cxnSpLocks/>
            <a:stCxn id="22" idx="2"/>
          </p:cNvCxnSpPr>
          <p:nvPr/>
        </p:nvCxnSpPr>
        <p:spPr>
          <a:xfrm>
            <a:off x="9543578" y="2945810"/>
            <a:ext cx="1" cy="662421"/>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070D876-6336-4BF2-876A-A178034DD497}"/>
              </a:ext>
            </a:extLst>
          </p:cNvPr>
          <p:cNvCxnSpPr>
            <a:cxnSpLocks/>
            <a:stCxn id="23" idx="1"/>
          </p:cNvCxnSpPr>
          <p:nvPr/>
        </p:nvCxnSpPr>
        <p:spPr>
          <a:xfrm flipH="1" flipV="1">
            <a:off x="6413755" y="4999056"/>
            <a:ext cx="233794" cy="219788"/>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C45B810-4107-4F96-9BA1-683BE6DDC7A6}"/>
              </a:ext>
            </a:extLst>
          </p:cNvPr>
          <p:cNvCxnSpPr>
            <a:cxnSpLocks/>
          </p:cNvCxnSpPr>
          <p:nvPr/>
        </p:nvCxnSpPr>
        <p:spPr>
          <a:xfrm flipH="1" flipV="1">
            <a:off x="6408768" y="4988420"/>
            <a:ext cx="425985" cy="131943"/>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22ED321-A85C-4376-A945-46F65D3820D1}"/>
              </a:ext>
            </a:extLst>
          </p:cNvPr>
          <p:cNvCxnSpPr>
            <a:cxnSpLocks/>
            <a:stCxn id="24" idx="1"/>
          </p:cNvCxnSpPr>
          <p:nvPr/>
        </p:nvCxnSpPr>
        <p:spPr>
          <a:xfrm flipH="1" flipV="1">
            <a:off x="10188365" y="5085524"/>
            <a:ext cx="249831" cy="118195"/>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EF8EC54-F739-4685-9180-146C2F7183F1}"/>
              </a:ext>
            </a:extLst>
          </p:cNvPr>
          <p:cNvCxnSpPr>
            <a:cxnSpLocks/>
            <a:stCxn id="21" idx="2"/>
          </p:cNvCxnSpPr>
          <p:nvPr/>
        </p:nvCxnSpPr>
        <p:spPr>
          <a:xfrm flipH="1">
            <a:off x="7435047" y="2361163"/>
            <a:ext cx="1062888" cy="961001"/>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8E31CB1-ADC6-48F2-BCEF-9996BB1C9199}"/>
              </a:ext>
            </a:extLst>
          </p:cNvPr>
          <p:cNvSpPr/>
          <p:nvPr/>
        </p:nvSpPr>
        <p:spPr>
          <a:xfrm>
            <a:off x="8911529" y="5545581"/>
            <a:ext cx="910831"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Melbourne</a:t>
            </a:r>
          </a:p>
        </p:txBody>
      </p:sp>
      <p:cxnSp>
        <p:nvCxnSpPr>
          <p:cNvPr id="12" name="Straight Connector 11">
            <a:extLst>
              <a:ext uri="{FF2B5EF4-FFF2-40B4-BE49-F238E27FC236}">
                <a16:creationId xmlns:a16="http://schemas.microsoft.com/office/drawing/2014/main" id="{84360EBF-1A9B-40C6-BACC-F266608F4701}"/>
              </a:ext>
            </a:extLst>
          </p:cNvPr>
          <p:cNvCxnSpPr>
            <a:cxnSpLocks/>
            <a:stCxn id="14" idx="3"/>
          </p:cNvCxnSpPr>
          <p:nvPr/>
        </p:nvCxnSpPr>
        <p:spPr>
          <a:xfrm flipV="1">
            <a:off x="9822360" y="5258544"/>
            <a:ext cx="297247" cy="409008"/>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2824BE22-5057-4371-967C-ABFF6A1C5392}"/>
              </a:ext>
            </a:extLst>
          </p:cNvPr>
          <p:cNvSpPr/>
          <p:nvPr/>
        </p:nvSpPr>
        <p:spPr>
          <a:xfrm>
            <a:off x="1255721" y="1907149"/>
            <a:ext cx="2511094" cy="3395801"/>
          </a:xfrm>
          <a:prstGeom prst="rect">
            <a:avLst/>
          </a:prstGeom>
        </p:spPr>
        <p:txBody>
          <a:bodyPr wrap="square">
            <a:spAutoFit/>
          </a:bodyPr>
          <a:lstStyle/>
          <a:p>
            <a:pPr marL="0" lvl="2">
              <a:lnSpc>
                <a:spcPct val="110000"/>
              </a:lnSpc>
              <a:buClr>
                <a:schemeClr val="tx1"/>
              </a:buClr>
              <a:tabLst>
                <a:tab pos="268288" algn="l"/>
              </a:tabLst>
              <a:defRPr/>
            </a:pPr>
            <a:r>
              <a:rPr lang="en-GB" sz="1400" dirty="0">
                <a:solidFill>
                  <a:srgbClr val="1E1E1E"/>
                </a:solidFill>
                <a:cs typeface="Times New Roman"/>
              </a:rPr>
              <a:t>From our headquarters in New York and London, and offices and partners in major capital markets, we serve </a:t>
            </a:r>
            <a:r>
              <a:rPr lang="en-GB" sz="1400" b="1" dirty="0">
                <a:solidFill>
                  <a:srgbClr val="7ABAB1"/>
                </a:solidFill>
                <a:ea typeface="Roboto Lt" pitchFamily="2" charset="0"/>
                <a:cs typeface="Times New Roman"/>
              </a:rPr>
              <a:t>more than 700 corporate clients in 40 countries</a:t>
            </a:r>
            <a:r>
              <a:rPr lang="en-GB" sz="1400" dirty="0">
                <a:solidFill>
                  <a:srgbClr val="1E1E1E"/>
                </a:solidFill>
                <a:latin typeface="Times New Roman"/>
                <a:cs typeface="Times New Roman"/>
              </a:rPr>
              <a:t>, </a:t>
            </a:r>
            <a:r>
              <a:rPr lang="en-GB" sz="1400" dirty="0">
                <a:solidFill>
                  <a:srgbClr val="1E1E1E"/>
                </a:solidFill>
                <a:cs typeface="Times New Roman"/>
              </a:rPr>
              <a:t>including many of the world’s largest multinational corporations</a:t>
            </a:r>
            <a:r>
              <a:rPr lang="en-GB" sz="1400" dirty="0">
                <a:solidFill>
                  <a:srgbClr val="1E1E1E"/>
                </a:solidFill>
                <a:latin typeface="Times New Roman"/>
                <a:cs typeface="Times New Roman"/>
              </a:rPr>
              <a:t>. </a:t>
            </a:r>
            <a:r>
              <a:rPr lang="en-GB" sz="1400" dirty="0">
                <a:solidFill>
                  <a:srgbClr val="1E1E1E"/>
                </a:solidFill>
                <a:cs typeface="Times New Roman"/>
              </a:rPr>
              <a:t>Our clients include public and private companies, mutual funds, shareholders, ETFs, stock exchanges and membership associations.</a:t>
            </a:r>
            <a:endParaRPr lang="en-AU" dirty="0"/>
          </a:p>
        </p:txBody>
      </p:sp>
      <p:sp>
        <p:nvSpPr>
          <p:cNvPr id="45" name="Rectangle 44">
            <a:extLst>
              <a:ext uri="{FF2B5EF4-FFF2-40B4-BE49-F238E27FC236}">
                <a16:creationId xmlns:a16="http://schemas.microsoft.com/office/drawing/2014/main" id="{CDF3CCF7-3AC4-43FE-9FA0-D122B77D9A41}"/>
              </a:ext>
            </a:extLst>
          </p:cNvPr>
          <p:cNvSpPr/>
          <p:nvPr/>
        </p:nvSpPr>
        <p:spPr>
          <a:xfrm>
            <a:off x="10433147" y="4265694"/>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Hong Kong</a:t>
            </a:r>
          </a:p>
        </p:txBody>
      </p:sp>
      <p:cxnSp>
        <p:nvCxnSpPr>
          <p:cNvPr id="46" name="Straight Connector 45">
            <a:extLst>
              <a:ext uri="{FF2B5EF4-FFF2-40B4-BE49-F238E27FC236}">
                <a16:creationId xmlns:a16="http://schemas.microsoft.com/office/drawing/2014/main" id="{55FED805-AF50-4BA3-8E66-8B581C6D5E9F}"/>
              </a:ext>
            </a:extLst>
          </p:cNvPr>
          <p:cNvCxnSpPr>
            <a:cxnSpLocks/>
            <a:stCxn id="45" idx="1"/>
          </p:cNvCxnSpPr>
          <p:nvPr/>
        </p:nvCxnSpPr>
        <p:spPr>
          <a:xfrm flipH="1" flipV="1">
            <a:off x="9543578" y="3908987"/>
            <a:ext cx="889569" cy="478678"/>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586B3762-23F5-483C-B6A7-7DF4BA931240}"/>
              </a:ext>
            </a:extLst>
          </p:cNvPr>
          <p:cNvSpPr/>
          <p:nvPr/>
        </p:nvSpPr>
        <p:spPr>
          <a:xfrm>
            <a:off x="10433147" y="3787016"/>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Seoul</a:t>
            </a:r>
          </a:p>
        </p:txBody>
      </p:sp>
      <p:cxnSp>
        <p:nvCxnSpPr>
          <p:cNvPr id="48" name="Straight Connector 47">
            <a:extLst>
              <a:ext uri="{FF2B5EF4-FFF2-40B4-BE49-F238E27FC236}">
                <a16:creationId xmlns:a16="http://schemas.microsoft.com/office/drawing/2014/main" id="{A6E1D22E-F851-4926-8657-E6DEC375B97C}"/>
              </a:ext>
            </a:extLst>
          </p:cNvPr>
          <p:cNvCxnSpPr>
            <a:cxnSpLocks/>
            <a:stCxn id="47" idx="1"/>
          </p:cNvCxnSpPr>
          <p:nvPr/>
        </p:nvCxnSpPr>
        <p:spPr>
          <a:xfrm flipH="1" flipV="1">
            <a:off x="9822360" y="3653019"/>
            <a:ext cx="610787" cy="255968"/>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BEDEBC62-2333-4A48-B6CF-C8B21AEB907D}"/>
              </a:ext>
            </a:extLst>
          </p:cNvPr>
          <p:cNvSpPr/>
          <p:nvPr/>
        </p:nvSpPr>
        <p:spPr>
          <a:xfrm>
            <a:off x="6363405" y="5552395"/>
            <a:ext cx="956594" cy="230314"/>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Buenos Aires</a:t>
            </a:r>
          </a:p>
        </p:txBody>
      </p:sp>
      <p:cxnSp>
        <p:nvCxnSpPr>
          <p:cNvPr id="52" name="Straight Connector 51">
            <a:extLst>
              <a:ext uri="{FF2B5EF4-FFF2-40B4-BE49-F238E27FC236}">
                <a16:creationId xmlns:a16="http://schemas.microsoft.com/office/drawing/2014/main" id="{DA2B2F5D-3DD8-4BE9-A2E9-8627B879A0A5}"/>
              </a:ext>
            </a:extLst>
          </p:cNvPr>
          <p:cNvCxnSpPr>
            <a:cxnSpLocks/>
          </p:cNvCxnSpPr>
          <p:nvPr/>
        </p:nvCxnSpPr>
        <p:spPr>
          <a:xfrm flipH="1" flipV="1">
            <a:off x="5888174" y="3466579"/>
            <a:ext cx="83089" cy="473574"/>
          </a:xfrm>
          <a:prstGeom prst="line">
            <a:avLst/>
          </a:prstGeom>
          <a:ln>
            <a:solidFill>
              <a:srgbClr val="7ABAB1"/>
            </a:solidFill>
            <a:tailEnd type="oval"/>
          </a:ln>
        </p:spPr>
        <p:style>
          <a:lnRef idx="1">
            <a:schemeClr val="accent1"/>
          </a:lnRef>
          <a:fillRef idx="0">
            <a:schemeClr val="accent1"/>
          </a:fillRef>
          <a:effectRef idx="0">
            <a:schemeClr val="accent1"/>
          </a:effectRef>
          <a:fontRef idx="minor">
            <a:schemeClr val="tx1"/>
          </a:fontRef>
        </p:style>
      </p:cxnSp>
      <p:sp>
        <p:nvSpPr>
          <p:cNvPr id="56" name="Rectangle 22">
            <a:extLst>
              <a:ext uri="{FF2B5EF4-FFF2-40B4-BE49-F238E27FC236}">
                <a16:creationId xmlns:a16="http://schemas.microsoft.com/office/drawing/2014/main" id="{0892E16E-C1DA-ED47-9AEA-EEBCEE5EC893}"/>
              </a:ext>
            </a:extLst>
          </p:cNvPr>
          <p:cNvSpPr/>
          <p:nvPr/>
        </p:nvSpPr>
        <p:spPr>
          <a:xfrm>
            <a:off x="6697928" y="5029350"/>
            <a:ext cx="910830" cy="243942"/>
          </a:xfrm>
          <a:prstGeom prst="rect">
            <a:avLst/>
          </a:prstGeom>
          <a:solidFill>
            <a:srgbClr val="7ABAB1"/>
          </a:solid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Sao Paolo</a:t>
            </a:r>
          </a:p>
        </p:txBody>
      </p:sp>
      <p:sp>
        <p:nvSpPr>
          <p:cNvPr id="64" name="Rectangle 21">
            <a:extLst>
              <a:ext uri="{FF2B5EF4-FFF2-40B4-BE49-F238E27FC236}">
                <a16:creationId xmlns:a16="http://schemas.microsoft.com/office/drawing/2014/main" id="{A42FE2EC-01EF-304A-88C0-03B85EA0C2E3}"/>
              </a:ext>
            </a:extLst>
          </p:cNvPr>
          <p:cNvSpPr/>
          <p:nvPr/>
        </p:nvSpPr>
        <p:spPr>
          <a:xfrm>
            <a:off x="8025275" y="3238030"/>
            <a:ext cx="910830" cy="2439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Zurich</a:t>
            </a:r>
          </a:p>
        </p:txBody>
      </p:sp>
      <p:cxnSp>
        <p:nvCxnSpPr>
          <p:cNvPr id="65" name="Straight Connector 34">
            <a:extLst>
              <a:ext uri="{FF2B5EF4-FFF2-40B4-BE49-F238E27FC236}">
                <a16:creationId xmlns:a16="http://schemas.microsoft.com/office/drawing/2014/main" id="{88F93AE3-39A2-8F4E-BF96-42A20AB6F04B}"/>
              </a:ext>
            </a:extLst>
          </p:cNvPr>
          <p:cNvCxnSpPr>
            <a:cxnSpLocks/>
            <a:stCxn id="64" idx="1"/>
          </p:cNvCxnSpPr>
          <p:nvPr/>
        </p:nvCxnSpPr>
        <p:spPr>
          <a:xfrm flipH="1">
            <a:off x="7524454" y="3360001"/>
            <a:ext cx="500821" cy="49669"/>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563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E6D5D3-7214-4B27-9AD1-F00B4D7171C9}"/>
              </a:ext>
            </a:extLst>
          </p:cNvPr>
          <p:cNvSpPr>
            <a:spLocks noGrp="1"/>
          </p:cNvSpPr>
          <p:nvPr>
            <p:ph type="title"/>
          </p:nvPr>
        </p:nvSpPr>
        <p:spPr/>
        <p:txBody>
          <a:bodyPr/>
          <a:lstStyle/>
          <a:p>
            <a:r>
              <a:rPr lang="en-AU" dirty="0"/>
              <a:t>MARKETS WE SERVE</a:t>
            </a:r>
          </a:p>
        </p:txBody>
      </p:sp>
      <p:pic>
        <p:nvPicPr>
          <p:cNvPr id="33" name="Segnaposto contenuto 5">
            <a:extLst>
              <a:ext uri="{FF2B5EF4-FFF2-40B4-BE49-F238E27FC236}">
                <a16:creationId xmlns:a16="http://schemas.microsoft.com/office/drawing/2014/main" id="{16DE4E3A-E454-D04A-AF85-51D2960780D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572803" y="1386903"/>
            <a:ext cx="8927476" cy="4697225"/>
          </a:xfrm>
          <a:prstGeom prst="rect">
            <a:avLst/>
          </a:prstGeom>
        </p:spPr>
      </p:pic>
    </p:spTree>
    <p:extLst>
      <p:ext uri="{BB962C8B-B14F-4D97-AF65-F5344CB8AC3E}">
        <p14:creationId xmlns:p14="http://schemas.microsoft.com/office/powerpoint/2010/main" val="40430412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E6D5D3-7214-4B27-9AD1-F00B4D7171C9}"/>
              </a:ext>
            </a:extLst>
          </p:cNvPr>
          <p:cNvSpPr>
            <a:spLocks noGrp="1"/>
          </p:cNvSpPr>
          <p:nvPr>
            <p:ph type="title"/>
          </p:nvPr>
        </p:nvSpPr>
        <p:spPr>
          <a:xfrm>
            <a:off x="118605" y="510014"/>
            <a:ext cx="11835872" cy="604781"/>
          </a:xfrm>
        </p:spPr>
        <p:txBody>
          <a:bodyPr/>
          <a:lstStyle/>
          <a:p>
            <a:r>
              <a:rPr lang="en-AU" dirty="0"/>
              <a:t>OUR OFFICES</a:t>
            </a:r>
          </a:p>
        </p:txBody>
      </p:sp>
      <p:pic>
        <p:nvPicPr>
          <p:cNvPr id="6" name="Immagine 5" descr="world-map.jpg">
            <a:extLst>
              <a:ext uri="{FF2B5EF4-FFF2-40B4-BE49-F238E27FC236}">
                <a16:creationId xmlns:a16="http://schemas.microsoft.com/office/drawing/2014/main" id="{37748962-6B66-0B47-83EB-8D0DBBD616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35027" y="1475422"/>
            <a:ext cx="9005231" cy="4425176"/>
          </a:xfrm>
          <a:prstGeom prst="rect">
            <a:avLst/>
          </a:prstGeom>
        </p:spPr>
      </p:pic>
      <p:sp>
        <p:nvSpPr>
          <p:cNvPr id="7" name="Rectangle 3">
            <a:extLst>
              <a:ext uri="{FF2B5EF4-FFF2-40B4-BE49-F238E27FC236}">
                <a16:creationId xmlns:a16="http://schemas.microsoft.com/office/drawing/2014/main" id="{C4E194F9-7115-674E-9138-18FBEF323DE9}"/>
              </a:ext>
            </a:extLst>
          </p:cNvPr>
          <p:cNvSpPr txBox="1">
            <a:spLocks noChangeArrowheads="1"/>
          </p:cNvSpPr>
          <p:nvPr/>
        </p:nvSpPr>
        <p:spPr bwMode="auto">
          <a:xfrm>
            <a:off x="4635795" y="1793880"/>
            <a:ext cx="727817" cy="236594"/>
          </a:xfrm>
          <a:prstGeom prst="rect">
            <a:avLst/>
          </a:prstGeom>
          <a:solidFill>
            <a:schemeClr val="accent1"/>
          </a:solidFill>
          <a:ln w="12700" cmpd="sng">
            <a:solidFill>
              <a:schemeClr val="accent1"/>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en-US" sz="900" b="1" i="0" u="none" strike="noStrike" kern="0" cap="none" spc="0" normalizeH="0" baseline="0" noProof="0" dirty="0">
                <a:ln>
                  <a:noFill/>
                </a:ln>
                <a:solidFill>
                  <a:schemeClr val="bg1"/>
                </a:solidFill>
                <a:effectLst/>
                <a:uLnTx/>
                <a:uFillTx/>
                <a:latin typeface="+mj-lt"/>
                <a:ea typeface="ＭＳ 明朝"/>
                <a:cs typeface="Trebuchet MS"/>
              </a:rPr>
              <a:t>LONDON</a:t>
            </a:r>
          </a:p>
        </p:txBody>
      </p:sp>
      <p:sp>
        <p:nvSpPr>
          <p:cNvPr id="8" name="Rectangle 3">
            <a:extLst>
              <a:ext uri="{FF2B5EF4-FFF2-40B4-BE49-F238E27FC236}">
                <a16:creationId xmlns:a16="http://schemas.microsoft.com/office/drawing/2014/main" id="{36066B12-FDDB-0E4D-A879-6F8D13C6E9F6}"/>
              </a:ext>
            </a:extLst>
          </p:cNvPr>
          <p:cNvSpPr txBox="1">
            <a:spLocks noChangeArrowheads="1"/>
          </p:cNvSpPr>
          <p:nvPr/>
        </p:nvSpPr>
        <p:spPr bwMode="auto">
          <a:xfrm>
            <a:off x="3119728" y="3069777"/>
            <a:ext cx="779632" cy="236594"/>
          </a:xfrm>
          <a:prstGeom prst="rect">
            <a:avLst/>
          </a:prstGeom>
          <a:solidFill>
            <a:schemeClr val="accent1"/>
          </a:solidFill>
          <a:ln w="12700" cmpd="sng">
            <a:solidFill>
              <a:schemeClr val="accent1"/>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en-US" sz="900" b="1" i="0" u="none" strike="noStrike" kern="0" cap="none" spc="0" normalizeH="0" baseline="0" noProof="0" dirty="0">
                <a:ln>
                  <a:noFill/>
                </a:ln>
                <a:solidFill>
                  <a:schemeClr val="bg1"/>
                </a:solidFill>
                <a:effectLst/>
                <a:uLnTx/>
                <a:uFillTx/>
                <a:latin typeface="+mj-lt"/>
                <a:ea typeface="ＭＳ 明朝"/>
                <a:cs typeface="Trebuchet MS"/>
              </a:rPr>
              <a:t>NEW YORK</a:t>
            </a:r>
          </a:p>
        </p:txBody>
      </p:sp>
      <p:sp>
        <p:nvSpPr>
          <p:cNvPr id="9" name="CasellaDiTesto 8">
            <a:extLst>
              <a:ext uri="{FF2B5EF4-FFF2-40B4-BE49-F238E27FC236}">
                <a16:creationId xmlns:a16="http://schemas.microsoft.com/office/drawing/2014/main" id="{0E37EBF0-1ACB-9949-9E06-4197CFD415A2}"/>
              </a:ext>
            </a:extLst>
          </p:cNvPr>
          <p:cNvSpPr txBox="1"/>
          <p:nvPr/>
        </p:nvSpPr>
        <p:spPr>
          <a:xfrm>
            <a:off x="4228873" y="3194247"/>
            <a:ext cx="667149"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MADRID</a:t>
            </a:r>
          </a:p>
        </p:txBody>
      </p:sp>
      <p:sp>
        <p:nvSpPr>
          <p:cNvPr id="10" name="CasellaDiTesto 9">
            <a:extLst>
              <a:ext uri="{FF2B5EF4-FFF2-40B4-BE49-F238E27FC236}">
                <a16:creationId xmlns:a16="http://schemas.microsoft.com/office/drawing/2014/main" id="{611DC52A-FDB0-DA41-97DB-559E740C3F93}"/>
              </a:ext>
            </a:extLst>
          </p:cNvPr>
          <p:cNvSpPr txBox="1"/>
          <p:nvPr/>
        </p:nvSpPr>
        <p:spPr>
          <a:xfrm>
            <a:off x="5934653" y="2977991"/>
            <a:ext cx="487732"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ROME</a:t>
            </a:r>
          </a:p>
        </p:txBody>
      </p:sp>
      <p:sp>
        <p:nvSpPr>
          <p:cNvPr id="11" name="CasellaDiTesto 10">
            <a:extLst>
              <a:ext uri="{FF2B5EF4-FFF2-40B4-BE49-F238E27FC236}">
                <a16:creationId xmlns:a16="http://schemas.microsoft.com/office/drawing/2014/main" id="{6DA5C055-DA62-7F4E-BCC0-2FD0FADD8D00}"/>
              </a:ext>
            </a:extLst>
          </p:cNvPr>
          <p:cNvSpPr txBox="1"/>
          <p:nvPr/>
        </p:nvSpPr>
        <p:spPr>
          <a:xfrm>
            <a:off x="4410028" y="2266367"/>
            <a:ext cx="485994"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PARIS</a:t>
            </a:r>
          </a:p>
        </p:txBody>
      </p:sp>
      <p:sp>
        <p:nvSpPr>
          <p:cNvPr id="12" name="CasellaDiTesto 8">
            <a:extLst>
              <a:ext uri="{FF2B5EF4-FFF2-40B4-BE49-F238E27FC236}">
                <a16:creationId xmlns:a16="http://schemas.microsoft.com/office/drawing/2014/main" id="{9F51302D-0352-CC45-B125-347A07FD3B78}"/>
              </a:ext>
            </a:extLst>
          </p:cNvPr>
          <p:cNvSpPr txBox="1"/>
          <p:nvPr/>
        </p:nvSpPr>
        <p:spPr>
          <a:xfrm>
            <a:off x="4105965" y="2707613"/>
            <a:ext cx="7900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STAMFORD</a:t>
            </a:r>
          </a:p>
        </p:txBody>
      </p:sp>
      <p:sp>
        <p:nvSpPr>
          <p:cNvPr id="13" name="CasellaDiTesto 12">
            <a:extLst>
              <a:ext uri="{FF2B5EF4-FFF2-40B4-BE49-F238E27FC236}">
                <a16:creationId xmlns:a16="http://schemas.microsoft.com/office/drawing/2014/main" id="{83465293-6BF3-2648-BA0A-DA2F6C5EF0B3}"/>
              </a:ext>
            </a:extLst>
          </p:cNvPr>
          <p:cNvSpPr txBox="1"/>
          <p:nvPr/>
        </p:nvSpPr>
        <p:spPr>
          <a:xfrm>
            <a:off x="1616318" y="3909942"/>
            <a:ext cx="899519"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MEXICO CITY</a:t>
            </a:r>
          </a:p>
        </p:txBody>
      </p:sp>
      <p:sp>
        <p:nvSpPr>
          <p:cNvPr id="14" name="CasellaDiTesto 13">
            <a:extLst>
              <a:ext uri="{FF2B5EF4-FFF2-40B4-BE49-F238E27FC236}">
                <a16:creationId xmlns:a16="http://schemas.microsoft.com/office/drawing/2014/main" id="{E492C35C-70F1-A642-90C2-781875BFAEA9}"/>
              </a:ext>
            </a:extLst>
          </p:cNvPr>
          <p:cNvSpPr txBox="1"/>
          <p:nvPr/>
        </p:nvSpPr>
        <p:spPr>
          <a:xfrm>
            <a:off x="8615001" y="2257531"/>
            <a:ext cx="605882"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BEIJING</a:t>
            </a:r>
          </a:p>
        </p:txBody>
      </p:sp>
      <p:sp>
        <p:nvSpPr>
          <p:cNvPr id="15" name="Rettangolo 14">
            <a:extLst>
              <a:ext uri="{FF2B5EF4-FFF2-40B4-BE49-F238E27FC236}">
                <a16:creationId xmlns:a16="http://schemas.microsoft.com/office/drawing/2014/main" id="{23578EDB-3E55-9147-82D0-B6E95C7C724F}"/>
              </a:ext>
            </a:extLst>
          </p:cNvPr>
          <p:cNvSpPr/>
          <p:nvPr/>
        </p:nvSpPr>
        <p:spPr>
          <a:xfrm>
            <a:off x="3551816" y="2588215"/>
            <a:ext cx="67108" cy="67108"/>
          </a:xfrm>
          <a:prstGeom prst="rect">
            <a:avLst/>
          </a:prstGeom>
          <a:solidFill>
            <a:schemeClr val="accent5"/>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6" name="Rettangolo 15">
            <a:extLst>
              <a:ext uri="{FF2B5EF4-FFF2-40B4-BE49-F238E27FC236}">
                <a16:creationId xmlns:a16="http://schemas.microsoft.com/office/drawing/2014/main" id="{8FB12ADA-75CC-9C4F-B348-0FF02D822CEB}"/>
              </a:ext>
            </a:extLst>
          </p:cNvPr>
          <p:cNvSpPr/>
          <p:nvPr/>
        </p:nvSpPr>
        <p:spPr>
          <a:xfrm>
            <a:off x="3475991" y="2658211"/>
            <a:ext cx="67108" cy="67108"/>
          </a:xfrm>
          <a:prstGeom prst="rect">
            <a:avLst/>
          </a:prstGeom>
          <a:solidFill>
            <a:schemeClr val="accent1"/>
          </a:solid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7" name="Rettangolo 16">
            <a:extLst>
              <a:ext uri="{FF2B5EF4-FFF2-40B4-BE49-F238E27FC236}">
                <a16:creationId xmlns:a16="http://schemas.microsoft.com/office/drawing/2014/main" id="{8E636534-F564-B542-A4D2-88135703CF25}"/>
              </a:ext>
            </a:extLst>
          </p:cNvPr>
          <p:cNvSpPr/>
          <p:nvPr/>
        </p:nvSpPr>
        <p:spPr>
          <a:xfrm>
            <a:off x="2886884" y="3579817"/>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8" name="Rettangolo 17">
            <a:extLst>
              <a:ext uri="{FF2B5EF4-FFF2-40B4-BE49-F238E27FC236}">
                <a16:creationId xmlns:a16="http://schemas.microsoft.com/office/drawing/2014/main" id="{62DE1D8E-3D63-B643-BA4B-1C13FBD82517}"/>
              </a:ext>
            </a:extLst>
          </p:cNvPr>
          <p:cNvSpPr/>
          <p:nvPr/>
        </p:nvSpPr>
        <p:spPr>
          <a:xfrm>
            <a:off x="8900400" y="2792358"/>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9" name="Rettangolo 18">
            <a:extLst>
              <a:ext uri="{FF2B5EF4-FFF2-40B4-BE49-F238E27FC236}">
                <a16:creationId xmlns:a16="http://schemas.microsoft.com/office/drawing/2014/main" id="{7E4EF8B4-CB11-004D-81E4-8759EB1F7F1C}"/>
              </a:ext>
            </a:extLst>
          </p:cNvPr>
          <p:cNvSpPr/>
          <p:nvPr/>
        </p:nvSpPr>
        <p:spPr>
          <a:xfrm>
            <a:off x="5925721" y="2652365"/>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0" name="Rettangolo 19">
            <a:extLst>
              <a:ext uri="{FF2B5EF4-FFF2-40B4-BE49-F238E27FC236}">
                <a16:creationId xmlns:a16="http://schemas.microsoft.com/office/drawing/2014/main" id="{8D35357B-DBDA-7142-83F8-A1F159FD3334}"/>
              </a:ext>
            </a:extLst>
          </p:cNvPr>
          <p:cNvSpPr/>
          <p:nvPr/>
        </p:nvSpPr>
        <p:spPr>
          <a:xfrm>
            <a:off x="5657417" y="2459872"/>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1" name="Rettangolo 20">
            <a:extLst>
              <a:ext uri="{FF2B5EF4-FFF2-40B4-BE49-F238E27FC236}">
                <a16:creationId xmlns:a16="http://schemas.microsoft.com/office/drawing/2014/main" id="{26255794-7B40-B342-A5E8-F5FD06F6BBC3}"/>
              </a:ext>
            </a:extLst>
          </p:cNvPr>
          <p:cNvSpPr/>
          <p:nvPr/>
        </p:nvSpPr>
        <p:spPr>
          <a:xfrm>
            <a:off x="5459102" y="2722361"/>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2" name="Rettangolo 21">
            <a:extLst>
              <a:ext uri="{FF2B5EF4-FFF2-40B4-BE49-F238E27FC236}">
                <a16:creationId xmlns:a16="http://schemas.microsoft.com/office/drawing/2014/main" id="{4FD4EF96-1A35-3D44-AEE8-CDD2BCFFC6DD}"/>
              </a:ext>
            </a:extLst>
          </p:cNvPr>
          <p:cNvSpPr/>
          <p:nvPr/>
        </p:nvSpPr>
        <p:spPr>
          <a:xfrm>
            <a:off x="5523265" y="2325713"/>
            <a:ext cx="67108" cy="67108"/>
          </a:xfrm>
          <a:prstGeom prst="rect">
            <a:avLst/>
          </a:prstGeom>
          <a:solidFill>
            <a:schemeClr val="accent1"/>
          </a:solid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23" name="Connettore 1 22">
            <a:extLst>
              <a:ext uri="{FF2B5EF4-FFF2-40B4-BE49-F238E27FC236}">
                <a16:creationId xmlns:a16="http://schemas.microsoft.com/office/drawing/2014/main" id="{8E5A6028-49F2-B643-896B-5CAB25BCA532}"/>
              </a:ext>
            </a:extLst>
          </p:cNvPr>
          <p:cNvCxnSpPr>
            <a:cxnSpLocks/>
            <a:stCxn id="15" idx="3"/>
            <a:endCxn id="12" idx="1"/>
          </p:cNvCxnSpPr>
          <p:nvPr/>
        </p:nvCxnSpPr>
        <p:spPr>
          <a:xfrm>
            <a:off x="3618924" y="2621769"/>
            <a:ext cx="487041" cy="204141"/>
          </a:xfrm>
          <a:prstGeom prst="line">
            <a:avLst/>
          </a:prstGeom>
          <a:noFill/>
          <a:ln w="12700" cap="flat" cmpd="sng" algn="ctr">
            <a:solidFill>
              <a:schemeClr val="accent5"/>
            </a:solidFill>
            <a:prstDash val="solid"/>
            <a:miter lim="800000"/>
          </a:ln>
          <a:effectLst/>
        </p:spPr>
      </p:cxnSp>
      <p:cxnSp>
        <p:nvCxnSpPr>
          <p:cNvPr id="24" name="Connettore 1 23">
            <a:extLst>
              <a:ext uri="{FF2B5EF4-FFF2-40B4-BE49-F238E27FC236}">
                <a16:creationId xmlns:a16="http://schemas.microsoft.com/office/drawing/2014/main" id="{AD310A4C-4C99-A34B-ACFB-15ADDD8FC29D}"/>
              </a:ext>
            </a:extLst>
          </p:cNvPr>
          <p:cNvCxnSpPr>
            <a:cxnSpLocks/>
            <a:stCxn id="21" idx="1"/>
            <a:endCxn id="9" idx="3"/>
          </p:cNvCxnSpPr>
          <p:nvPr/>
        </p:nvCxnSpPr>
        <p:spPr>
          <a:xfrm flipH="1">
            <a:off x="4896022" y="2755915"/>
            <a:ext cx="563080" cy="556629"/>
          </a:xfrm>
          <a:prstGeom prst="line">
            <a:avLst/>
          </a:prstGeom>
          <a:noFill/>
          <a:ln w="12700" cap="flat" cmpd="sng" algn="ctr">
            <a:solidFill>
              <a:schemeClr val="accent5"/>
            </a:solidFill>
            <a:prstDash val="solid"/>
            <a:miter lim="800000"/>
          </a:ln>
          <a:effectLst/>
        </p:spPr>
      </p:cxnSp>
      <p:cxnSp>
        <p:nvCxnSpPr>
          <p:cNvPr id="25" name="Connettore 1 24">
            <a:extLst>
              <a:ext uri="{FF2B5EF4-FFF2-40B4-BE49-F238E27FC236}">
                <a16:creationId xmlns:a16="http://schemas.microsoft.com/office/drawing/2014/main" id="{ADA02EE3-34F6-BA40-804E-CB4BD1EA949F}"/>
              </a:ext>
            </a:extLst>
          </p:cNvPr>
          <p:cNvCxnSpPr>
            <a:cxnSpLocks/>
            <a:stCxn id="20" idx="1"/>
            <a:endCxn id="11" idx="3"/>
          </p:cNvCxnSpPr>
          <p:nvPr/>
        </p:nvCxnSpPr>
        <p:spPr>
          <a:xfrm flipH="1" flipV="1">
            <a:off x="4896022" y="2384664"/>
            <a:ext cx="761395" cy="108762"/>
          </a:xfrm>
          <a:prstGeom prst="line">
            <a:avLst/>
          </a:prstGeom>
          <a:noFill/>
          <a:ln w="12700" cap="flat" cmpd="sng" algn="ctr">
            <a:solidFill>
              <a:schemeClr val="accent5"/>
            </a:solidFill>
            <a:prstDash val="solid"/>
            <a:miter lim="800000"/>
          </a:ln>
          <a:effectLst/>
        </p:spPr>
      </p:cxnSp>
      <p:cxnSp>
        <p:nvCxnSpPr>
          <p:cNvPr id="26" name="Connettore 1 25">
            <a:extLst>
              <a:ext uri="{FF2B5EF4-FFF2-40B4-BE49-F238E27FC236}">
                <a16:creationId xmlns:a16="http://schemas.microsoft.com/office/drawing/2014/main" id="{BA730CBB-352B-3340-B303-1DE0364496B6}"/>
              </a:ext>
            </a:extLst>
          </p:cNvPr>
          <p:cNvCxnSpPr>
            <a:cxnSpLocks/>
            <a:stCxn id="19" idx="2"/>
            <a:endCxn id="10" idx="0"/>
          </p:cNvCxnSpPr>
          <p:nvPr/>
        </p:nvCxnSpPr>
        <p:spPr>
          <a:xfrm>
            <a:off x="5959275" y="2719473"/>
            <a:ext cx="219244" cy="258518"/>
          </a:xfrm>
          <a:prstGeom prst="line">
            <a:avLst/>
          </a:prstGeom>
          <a:noFill/>
          <a:ln w="12700" cap="flat" cmpd="sng" algn="ctr">
            <a:solidFill>
              <a:schemeClr val="accent5"/>
            </a:solidFill>
            <a:prstDash val="solid"/>
            <a:miter lim="800000"/>
          </a:ln>
          <a:effectLst/>
        </p:spPr>
      </p:cxnSp>
      <p:cxnSp>
        <p:nvCxnSpPr>
          <p:cNvPr id="27" name="Connettore 1 26">
            <a:extLst>
              <a:ext uri="{FF2B5EF4-FFF2-40B4-BE49-F238E27FC236}">
                <a16:creationId xmlns:a16="http://schemas.microsoft.com/office/drawing/2014/main" id="{DB03A15F-21D8-EA44-8861-FFF5F1EBFEED}"/>
              </a:ext>
            </a:extLst>
          </p:cNvPr>
          <p:cNvCxnSpPr>
            <a:cxnSpLocks/>
            <a:stCxn id="16" idx="2"/>
            <a:endCxn id="8" idx="0"/>
          </p:cNvCxnSpPr>
          <p:nvPr/>
        </p:nvCxnSpPr>
        <p:spPr>
          <a:xfrm flipH="1">
            <a:off x="3509544" y="2725319"/>
            <a:ext cx="1" cy="344458"/>
          </a:xfrm>
          <a:prstGeom prst="line">
            <a:avLst/>
          </a:prstGeom>
          <a:noFill/>
          <a:ln w="12700" cap="flat" cmpd="sng" algn="ctr">
            <a:solidFill>
              <a:schemeClr val="accent1"/>
            </a:solidFill>
            <a:prstDash val="solid"/>
            <a:miter lim="800000"/>
          </a:ln>
          <a:effectLst/>
        </p:spPr>
      </p:cxnSp>
      <p:cxnSp>
        <p:nvCxnSpPr>
          <p:cNvPr id="28" name="Connettore 1 27">
            <a:extLst>
              <a:ext uri="{FF2B5EF4-FFF2-40B4-BE49-F238E27FC236}">
                <a16:creationId xmlns:a16="http://schemas.microsoft.com/office/drawing/2014/main" id="{8F7F8262-94AE-DF48-9B0C-3286BDCCFF9A}"/>
              </a:ext>
            </a:extLst>
          </p:cNvPr>
          <p:cNvCxnSpPr>
            <a:cxnSpLocks/>
            <a:stCxn id="22" idx="0"/>
          </p:cNvCxnSpPr>
          <p:nvPr/>
        </p:nvCxnSpPr>
        <p:spPr>
          <a:xfrm flipH="1" flipV="1">
            <a:off x="5349435" y="2022614"/>
            <a:ext cx="207384" cy="303100"/>
          </a:xfrm>
          <a:prstGeom prst="line">
            <a:avLst/>
          </a:prstGeom>
          <a:noFill/>
          <a:ln w="12700" cap="flat" cmpd="sng" algn="ctr">
            <a:solidFill>
              <a:schemeClr val="accent1"/>
            </a:solidFill>
            <a:prstDash val="solid"/>
            <a:miter lim="800000"/>
          </a:ln>
          <a:effectLst/>
        </p:spPr>
      </p:cxnSp>
      <p:cxnSp>
        <p:nvCxnSpPr>
          <p:cNvPr id="29" name="Connettore 1 28">
            <a:extLst>
              <a:ext uri="{FF2B5EF4-FFF2-40B4-BE49-F238E27FC236}">
                <a16:creationId xmlns:a16="http://schemas.microsoft.com/office/drawing/2014/main" id="{19EA49AA-F3D5-7E4B-A77A-48C303DCEA6E}"/>
              </a:ext>
            </a:extLst>
          </p:cNvPr>
          <p:cNvCxnSpPr>
            <a:cxnSpLocks/>
            <a:stCxn id="17" idx="1"/>
          </p:cNvCxnSpPr>
          <p:nvPr/>
        </p:nvCxnSpPr>
        <p:spPr>
          <a:xfrm flipH="1">
            <a:off x="2515837" y="3613372"/>
            <a:ext cx="371047" cy="290398"/>
          </a:xfrm>
          <a:prstGeom prst="line">
            <a:avLst/>
          </a:prstGeom>
          <a:noFill/>
          <a:ln w="12700" cap="flat" cmpd="sng" algn="ctr">
            <a:solidFill>
              <a:schemeClr val="accent4"/>
            </a:solidFill>
            <a:prstDash val="solid"/>
            <a:miter lim="800000"/>
          </a:ln>
          <a:effectLst/>
        </p:spPr>
      </p:cxnSp>
      <p:cxnSp>
        <p:nvCxnSpPr>
          <p:cNvPr id="30" name="Connettore 1 29">
            <a:extLst>
              <a:ext uri="{FF2B5EF4-FFF2-40B4-BE49-F238E27FC236}">
                <a16:creationId xmlns:a16="http://schemas.microsoft.com/office/drawing/2014/main" id="{1B4EEB27-D617-1942-8BB4-7C52106E1499}"/>
              </a:ext>
            </a:extLst>
          </p:cNvPr>
          <p:cNvCxnSpPr>
            <a:cxnSpLocks/>
          </p:cNvCxnSpPr>
          <p:nvPr/>
        </p:nvCxnSpPr>
        <p:spPr>
          <a:xfrm>
            <a:off x="8933954" y="2509134"/>
            <a:ext cx="622" cy="296445"/>
          </a:xfrm>
          <a:prstGeom prst="line">
            <a:avLst/>
          </a:prstGeom>
          <a:noFill/>
          <a:ln w="12700" cap="flat" cmpd="sng" algn="ctr">
            <a:solidFill>
              <a:schemeClr val="accent4"/>
            </a:solidFill>
            <a:prstDash val="solid"/>
            <a:miter lim="800000"/>
          </a:ln>
          <a:effectLst/>
        </p:spPr>
      </p:cxnSp>
      <p:sp>
        <p:nvSpPr>
          <p:cNvPr id="31" name="Rettangolo 30">
            <a:extLst>
              <a:ext uri="{FF2B5EF4-FFF2-40B4-BE49-F238E27FC236}">
                <a16:creationId xmlns:a16="http://schemas.microsoft.com/office/drawing/2014/main" id="{FC827A49-4F99-0D4F-AD7E-1953A1D6BF30}"/>
              </a:ext>
            </a:extLst>
          </p:cNvPr>
          <p:cNvSpPr/>
          <p:nvPr/>
        </p:nvSpPr>
        <p:spPr>
          <a:xfrm>
            <a:off x="5793571" y="2388066"/>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32" name="CasellaDiTesto 8">
            <a:extLst>
              <a:ext uri="{FF2B5EF4-FFF2-40B4-BE49-F238E27FC236}">
                <a16:creationId xmlns:a16="http://schemas.microsoft.com/office/drawing/2014/main" id="{9E6E4061-7A13-614D-A98A-19134BE97841}"/>
              </a:ext>
            </a:extLst>
          </p:cNvPr>
          <p:cNvSpPr txBox="1"/>
          <p:nvPr/>
        </p:nvSpPr>
        <p:spPr>
          <a:xfrm>
            <a:off x="6137643" y="1768552"/>
            <a:ext cx="871505"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FRANKFURT</a:t>
            </a:r>
          </a:p>
        </p:txBody>
      </p:sp>
      <p:cxnSp>
        <p:nvCxnSpPr>
          <p:cNvPr id="34" name="Connettore 1 33">
            <a:extLst>
              <a:ext uri="{FF2B5EF4-FFF2-40B4-BE49-F238E27FC236}">
                <a16:creationId xmlns:a16="http://schemas.microsoft.com/office/drawing/2014/main" id="{07293B1A-7EF6-6845-A5F9-63B383BED85E}"/>
              </a:ext>
            </a:extLst>
          </p:cNvPr>
          <p:cNvCxnSpPr>
            <a:cxnSpLocks/>
            <a:stCxn id="31" idx="0"/>
            <a:endCxn id="32" idx="1"/>
          </p:cNvCxnSpPr>
          <p:nvPr/>
        </p:nvCxnSpPr>
        <p:spPr>
          <a:xfrm flipV="1">
            <a:off x="5827125" y="1886849"/>
            <a:ext cx="310518" cy="501217"/>
          </a:xfrm>
          <a:prstGeom prst="line">
            <a:avLst/>
          </a:prstGeom>
          <a:noFill/>
          <a:ln w="12700" cap="flat" cmpd="sng" algn="ctr">
            <a:solidFill>
              <a:schemeClr val="accent5"/>
            </a:solidFill>
            <a:prstDash val="solid"/>
            <a:miter lim="800000"/>
          </a:ln>
          <a:effectLst/>
        </p:spPr>
      </p:cxnSp>
      <p:sp>
        <p:nvSpPr>
          <p:cNvPr id="61" name="CasellaDiTesto 60">
            <a:extLst>
              <a:ext uri="{FF2B5EF4-FFF2-40B4-BE49-F238E27FC236}">
                <a16:creationId xmlns:a16="http://schemas.microsoft.com/office/drawing/2014/main" id="{6D1E319D-9189-2449-BC94-864FAA3B2DFB}"/>
              </a:ext>
            </a:extLst>
          </p:cNvPr>
          <p:cNvSpPr txBox="1"/>
          <p:nvPr/>
        </p:nvSpPr>
        <p:spPr>
          <a:xfrm>
            <a:off x="4750541" y="4680623"/>
            <a:ext cx="824806"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SAO PAULO</a:t>
            </a:r>
          </a:p>
        </p:txBody>
      </p:sp>
      <p:sp>
        <p:nvSpPr>
          <p:cNvPr id="62" name="Rettangolo 61">
            <a:extLst>
              <a:ext uri="{FF2B5EF4-FFF2-40B4-BE49-F238E27FC236}">
                <a16:creationId xmlns:a16="http://schemas.microsoft.com/office/drawing/2014/main" id="{16D5B7F9-B485-174D-82CC-F95A420F63D3}"/>
              </a:ext>
            </a:extLst>
          </p:cNvPr>
          <p:cNvSpPr/>
          <p:nvPr/>
        </p:nvSpPr>
        <p:spPr>
          <a:xfrm>
            <a:off x="4205052" y="4761826"/>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63" name="Connettore 1 62">
            <a:extLst>
              <a:ext uri="{FF2B5EF4-FFF2-40B4-BE49-F238E27FC236}">
                <a16:creationId xmlns:a16="http://schemas.microsoft.com/office/drawing/2014/main" id="{85DB9B57-905D-C244-B7A8-F444EBFC4A7A}"/>
              </a:ext>
            </a:extLst>
          </p:cNvPr>
          <p:cNvCxnSpPr>
            <a:cxnSpLocks/>
            <a:stCxn id="62" idx="3"/>
            <a:endCxn id="61" idx="1"/>
          </p:cNvCxnSpPr>
          <p:nvPr/>
        </p:nvCxnSpPr>
        <p:spPr>
          <a:xfrm>
            <a:off x="4272160" y="4795380"/>
            <a:ext cx="478381" cy="3540"/>
          </a:xfrm>
          <a:prstGeom prst="line">
            <a:avLst/>
          </a:prstGeom>
          <a:noFill/>
          <a:ln w="12700" cap="flat" cmpd="sng" algn="ctr">
            <a:solidFill>
              <a:schemeClr val="accent4"/>
            </a:solidFill>
            <a:prstDash val="solid"/>
            <a:miter lim="800000"/>
          </a:ln>
          <a:effectLst/>
        </p:spPr>
      </p:cxnSp>
      <p:sp>
        <p:nvSpPr>
          <p:cNvPr id="36" name="CasellaDiTesto 8">
            <a:extLst>
              <a:ext uri="{FF2B5EF4-FFF2-40B4-BE49-F238E27FC236}">
                <a16:creationId xmlns:a16="http://schemas.microsoft.com/office/drawing/2014/main" id="{8B48FD96-C719-664C-BB2D-942719959BB7}"/>
              </a:ext>
            </a:extLst>
          </p:cNvPr>
          <p:cNvSpPr txBox="1"/>
          <p:nvPr/>
        </p:nvSpPr>
        <p:spPr>
          <a:xfrm>
            <a:off x="9629751" y="5571833"/>
            <a:ext cx="6093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SYDNEY</a:t>
            </a:r>
          </a:p>
        </p:txBody>
      </p:sp>
      <p:sp>
        <p:nvSpPr>
          <p:cNvPr id="37" name="Rettangolo 36">
            <a:extLst>
              <a:ext uri="{FF2B5EF4-FFF2-40B4-BE49-F238E27FC236}">
                <a16:creationId xmlns:a16="http://schemas.microsoft.com/office/drawing/2014/main" id="{10A1E390-8D6A-EE4E-B75B-97D2721CA2C4}"/>
              </a:ext>
            </a:extLst>
          </p:cNvPr>
          <p:cNvSpPr/>
          <p:nvPr/>
        </p:nvSpPr>
        <p:spPr>
          <a:xfrm>
            <a:off x="9903624" y="5166383"/>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38" name="Connettore 1 37">
            <a:extLst>
              <a:ext uri="{FF2B5EF4-FFF2-40B4-BE49-F238E27FC236}">
                <a16:creationId xmlns:a16="http://schemas.microsoft.com/office/drawing/2014/main" id="{F0190D0C-FDA1-E645-88E2-23274067F13C}"/>
              </a:ext>
            </a:extLst>
          </p:cNvPr>
          <p:cNvCxnSpPr>
            <a:cxnSpLocks/>
            <a:stCxn id="37" idx="2"/>
            <a:endCxn id="36" idx="0"/>
          </p:cNvCxnSpPr>
          <p:nvPr/>
        </p:nvCxnSpPr>
        <p:spPr>
          <a:xfrm flipH="1">
            <a:off x="9934430" y="5233491"/>
            <a:ext cx="2748" cy="338342"/>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39" name="CasellaDiTesto 8">
            <a:extLst>
              <a:ext uri="{FF2B5EF4-FFF2-40B4-BE49-F238E27FC236}">
                <a16:creationId xmlns:a16="http://schemas.microsoft.com/office/drawing/2014/main" id="{105FA23D-69A4-7741-81C0-F084B48CEF4A}"/>
              </a:ext>
            </a:extLst>
          </p:cNvPr>
          <p:cNvSpPr txBox="1"/>
          <p:nvPr/>
        </p:nvSpPr>
        <p:spPr>
          <a:xfrm>
            <a:off x="8318606" y="5213028"/>
            <a:ext cx="982020"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MELBLOURNE</a:t>
            </a:r>
          </a:p>
        </p:txBody>
      </p:sp>
      <p:sp>
        <p:nvSpPr>
          <p:cNvPr id="40" name="Rettangolo 39">
            <a:extLst>
              <a:ext uri="{FF2B5EF4-FFF2-40B4-BE49-F238E27FC236}">
                <a16:creationId xmlns:a16="http://schemas.microsoft.com/office/drawing/2014/main" id="{D8F41AB8-5618-5745-8059-F29BA1BAEA0D}"/>
              </a:ext>
            </a:extLst>
          </p:cNvPr>
          <p:cNvSpPr/>
          <p:nvPr/>
        </p:nvSpPr>
        <p:spPr>
          <a:xfrm>
            <a:off x="9629751" y="5297773"/>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41" name="Connettore 1 40">
            <a:extLst>
              <a:ext uri="{FF2B5EF4-FFF2-40B4-BE49-F238E27FC236}">
                <a16:creationId xmlns:a16="http://schemas.microsoft.com/office/drawing/2014/main" id="{B8740087-C160-DF40-BBC2-E0A8282962A1}"/>
              </a:ext>
            </a:extLst>
          </p:cNvPr>
          <p:cNvCxnSpPr>
            <a:cxnSpLocks/>
            <a:stCxn id="40" idx="1"/>
            <a:endCxn id="39" idx="3"/>
          </p:cNvCxnSpPr>
          <p:nvPr/>
        </p:nvCxnSpPr>
        <p:spPr>
          <a:xfrm flipH="1" flipV="1">
            <a:off x="9300626" y="5331325"/>
            <a:ext cx="329125" cy="2"/>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42" name="CasellaDiTesto 8">
            <a:extLst>
              <a:ext uri="{FF2B5EF4-FFF2-40B4-BE49-F238E27FC236}">
                <a16:creationId xmlns:a16="http://schemas.microsoft.com/office/drawing/2014/main" id="{0D89FC51-0000-DD41-BD05-E18703A18270}"/>
              </a:ext>
            </a:extLst>
          </p:cNvPr>
          <p:cNvSpPr txBox="1"/>
          <p:nvPr/>
        </p:nvSpPr>
        <p:spPr>
          <a:xfrm>
            <a:off x="9416518" y="3134915"/>
            <a:ext cx="6093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SEOUL</a:t>
            </a:r>
          </a:p>
        </p:txBody>
      </p:sp>
      <p:sp>
        <p:nvSpPr>
          <p:cNvPr id="43" name="Rettangolo 42">
            <a:extLst>
              <a:ext uri="{FF2B5EF4-FFF2-40B4-BE49-F238E27FC236}">
                <a16:creationId xmlns:a16="http://schemas.microsoft.com/office/drawing/2014/main" id="{3E7F3BF2-3222-1947-A06D-BE8072EA7257}"/>
              </a:ext>
            </a:extLst>
          </p:cNvPr>
          <p:cNvSpPr/>
          <p:nvPr/>
        </p:nvSpPr>
        <p:spPr>
          <a:xfrm>
            <a:off x="9158459" y="2846612"/>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44" name="Connettore 1 43">
            <a:extLst>
              <a:ext uri="{FF2B5EF4-FFF2-40B4-BE49-F238E27FC236}">
                <a16:creationId xmlns:a16="http://schemas.microsoft.com/office/drawing/2014/main" id="{C210289C-0C79-B04B-92FA-B30A94B0640C}"/>
              </a:ext>
            </a:extLst>
          </p:cNvPr>
          <p:cNvCxnSpPr>
            <a:cxnSpLocks/>
            <a:stCxn id="43" idx="2"/>
          </p:cNvCxnSpPr>
          <p:nvPr/>
        </p:nvCxnSpPr>
        <p:spPr>
          <a:xfrm>
            <a:off x="9192014" y="2913719"/>
            <a:ext cx="224505" cy="222227"/>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nvGrpSpPr>
          <p:cNvPr id="45" name="Gruppo 44">
            <a:extLst>
              <a:ext uri="{FF2B5EF4-FFF2-40B4-BE49-F238E27FC236}">
                <a16:creationId xmlns:a16="http://schemas.microsoft.com/office/drawing/2014/main" id="{3B731A23-2AD0-794D-B21B-87166D78EF2F}"/>
              </a:ext>
            </a:extLst>
          </p:cNvPr>
          <p:cNvGrpSpPr/>
          <p:nvPr/>
        </p:nvGrpSpPr>
        <p:grpSpPr>
          <a:xfrm>
            <a:off x="5791328" y="2296921"/>
            <a:ext cx="1228580" cy="283894"/>
            <a:chOff x="4328814" y="2120410"/>
            <a:chExt cx="1133477" cy="261918"/>
          </a:xfrm>
          <a:solidFill>
            <a:schemeClr val="accent4"/>
          </a:solidFill>
        </p:grpSpPr>
        <p:sp>
          <p:nvSpPr>
            <p:cNvPr id="58" name="CasellaDiTesto 57">
              <a:extLst>
                <a:ext uri="{FF2B5EF4-FFF2-40B4-BE49-F238E27FC236}">
                  <a16:creationId xmlns:a16="http://schemas.microsoft.com/office/drawing/2014/main" id="{E47919E0-9CD6-694A-8089-F09EB6FB7DF3}"/>
                </a:ext>
              </a:extLst>
            </p:cNvPr>
            <p:cNvSpPr txBox="1"/>
            <p:nvPr/>
          </p:nvSpPr>
          <p:spPr>
            <a:xfrm>
              <a:off x="4903310" y="2120410"/>
              <a:ext cx="558981" cy="218279"/>
            </a:xfrm>
            <a:prstGeom prst="rect">
              <a:avLst/>
            </a:prstGeom>
            <a:grp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ZURICH</a:t>
              </a:r>
            </a:p>
          </p:txBody>
        </p:sp>
        <p:sp>
          <p:nvSpPr>
            <p:cNvPr id="59" name="Rettangolo 58">
              <a:extLst>
                <a:ext uri="{FF2B5EF4-FFF2-40B4-BE49-F238E27FC236}">
                  <a16:creationId xmlns:a16="http://schemas.microsoft.com/office/drawing/2014/main" id="{12D83376-2794-9E43-A633-5CC7E88450E8}"/>
                </a:ext>
              </a:extLst>
            </p:cNvPr>
            <p:cNvSpPr/>
            <p:nvPr/>
          </p:nvSpPr>
          <p:spPr>
            <a:xfrm>
              <a:off x="4328814" y="2320415"/>
              <a:ext cx="61913" cy="61913"/>
            </a:xfrm>
            <a:prstGeom prst="rect">
              <a:avLst/>
            </a:prstGeom>
            <a:grp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60" name="Connettore 1 59">
              <a:extLst>
                <a:ext uri="{FF2B5EF4-FFF2-40B4-BE49-F238E27FC236}">
                  <a16:creationId xmlns:a16="http://schemas.microsoft.com/office/drawing/2014/main" id="{F5AF6549-FEDC-AF48-B1AB-E86FF133E3BF}"/>
                </a:ext>
              </a:extLst>
            </p:cNvPr>
            <p:cNvCxnSpPr>
              <a:cxnSpLocks/>
              <a:stCxn id="58" idx="1"/>
              <a:endCxn id="59" idx="3"/>
            </p:cNvCxnSpPr>
            <p:nvPr/>
          </p:nvCxnSpPr>
          <p:spPr>
            <a:xfrm flipH="1">
              <a:off x="4390727" y="2229550"/>
              <a:ext cx="512582" cy="121822"/>
            </a:xfrm>
            <a:prstGeom prst="line">
              <a:avLst/>
            </a:prstGeom>
            <a:grpFill/>
            <a:ln w="12700" cap="flat" cmpd="sng" algn="ctr">
              <a:solidFill>
                <a:schemeClr val="accent4"/>
              </a:solidFill>
              <a:prstDash val="solid"/>
              <a:miter lim="800000"/>
            </a:ln>
            <a:effectLst/>
          </p:spPr>
        </p:cxnSp>
      </p:grpSp>
      <p:grpSp>
        <p:nvGrpSpPr>
          <p:cNvPr id="46" name="Gruppo 45">
            <a:extLst>
              <a:ext uri="{FF2B5EF4-FFF2-40B4-BE49-F238E27FC236}">
                <a16:creationId xmlns:a16="http://schemas.microsoft.com/office/drawing/2014/main" id="{1E088027-8A5F-1249-B9F9-775992C3BD03}"/>
              </a:ext>
            </a:extLst>
          </p:cNvPr>
          <p:cNvGrpSpPr/>
          <p:nvPr/>
        </p:nvGrpSpPr>
        <p:grpSpPr>
          <a:xfrm>
            <a:off x="3950191" y="5086510"/>
            <a:ext cx="1625156" cy="236594"/>
            <a:chOff x="2891165" y="5043529"/>
            <a:chExt cx="1499354" cy="218280"/>
          </a:xfrm>
          <a:solidFill>
            <a:schemeClr val="accent5"/>
          </a:solidFill>
        </p:grpSpPr>
        <p:sp>
          <p:nvSpPr>
            <p:cNvPr id="55" name="CasellaDiTesto 54">
              <a:extLst>
                <a:ext uri="{FF2B5EF4-FFF2-40B4-BE49-F238E27FC236}">
                  <a16:creationId xmlns:a16="http://schemas.microsoft.com/office/drawing/2014/main" id="{5E437924-FC58-A546-8E88-2F29100091FE}"/>
                </a:ext>
              </a:extLst>
            </p:cNvPr>
            <p:cNvSpPr txBox="1"/>
            <p:nvPr/>
          </p:nvSpPr>
          <p:spPr>
            <a:xfrm>
              <a:off x="3394428" y="5043529"/>
              <a:ext cx="996091" cy="218280"/>
            </a:xfrm>
            <a:prstGeom prst="rect">
              <a:avLst/>
            </a:prstGeom>
            <a:grp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BUENOS AIRES</a:t>
              </a:r>
            </a:p>
          </p:txBody>
        </p:sp>
        <p:sp>
          <p:nvSpPr>
            <p:cNvPr id="56" name="Rettangolo 55">
              <a:extLst>
                <a:ext uri="{FF2B5EF4-FFF2-40B4-BE49-F238E27FC236}">
                  <a16:creationId xmlns:a16="http://schemas.microsoft.com/office/drawing/2014/main" id="{34F6D035-3EA7-384E-8E6D-DF37527D9165}"/>
                </a:ext>
              </a:extLst>
            </p:cNvPr>
            <p:cNvSpPr/>
            <p:nvPr/>
          </p:nvSpPr>
          <p:spPr>
            <a:xfrm>
              <a:off x="2891165" y="5118446"/>
              <a:ext cx="61913" cy="61913"/>
            </a:xfrm>
            <a:prstGeom prst="rect">
              <a:avLst/>
            </a:prstGeom>
            <a:grp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57" name="Connettore 1 56">
              <a:extLst>
                <a:ext uri="{FF2B5EF4-FFF2-40B4-BE49-F238E27FC236}">
                  <a16:creationId xmlns:a16="http://schemas.microsoft.com/office/drawing/2014/main" id="{82C9F8FD-2D92-EE4D-A317-F109CC27F559}"/>
                </a:ext>
              </a:extLst>
            </p:cNvPr>
            <p:cNvCxnSpPr>
              <a:cxnSpLocks/>
              <a:stCxn id="56" idx="3"/>
              <a:endCxn id="55" idx="1"/>
            </p:cNvCxnSpPr>
            <p:nvPr/>
          </p:nvCxnSpPr>
          <p:spPr>
            <a:xfrm>
              <a:off x="2953078" y="5149403"/>
              <a:ext cx="441350" cy="3266"/>
            </a:xfrm>
            <a:prstGeom prst="line">
              <a:avLst/>
            </a:prstGeom>
            <a:grpFill/>
            <a:ln w="12700" cap="flat" cmpd="sng" algn="ctr">
              <a:solidFill>
                <a:schemeClr val="accent5"/>
              </a:solidFill>
              <a:prstDash val="solid"/>
              <a:miter lim="800000"/>
            </a:ln>
            <a:effectLst/>
          </p:spPr>
        </p:cxnSp>
      </p:grpSp>
      <p:sp>
        <p:nvSpPr>
          <p:cNvPr id="52" name="CasellaDiTesto 51">
            <a:extLst>
              <a:ext uri="{FF2B5EF4-FFF2-40B4-BE49-F238E27FC236}">
                <a16:creationId xmlns:a16="http://schemas.microsoft.com/office/drawing/2014/main" id="{63B027BA-C201-FF47-BBAD-21A0EF68668E}"/>
              </a:ext>
            </a:extLst>
          </p:cNvPr>
          <p:cNvSpPr txBox="1"/>
          <p:nvPr/>
        </p:nvSpPr>
        <p:spPr>
          <a:xfrm>
            <a:off x="4699619" y="4629701"/>
            <a:ext cx="824806" cy="236594"/>
          </a:xfrm>
          <a:prstGeom prst="rect">
            <a:avLst/>
          </a:prstGeom>
          <a:solidFill>
            <a:schemeClr val="accent5"/>
          </a:solidFill>
          <a:ln w="12700" cmpd="sng">
            <a:solidFill>
              <a:schemeClr val="bg1"/>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SAO PAULO</a:t>
            </a:r>
          </a:p>
        </p:txBody>
      </p:sp>
      <p:sp>
        <p:nvSpPr>
          <p:cNvPr id="53" name="Rettangolo 52">
            <a:extLst>
              <a:ext uri="{FF2B5EF4-FFF2-40B4-BE49-F238E27FC236}">
                <a16:creationId xmlns:a16="http://schemas.microsoft.com/office/drawing/2014/main" id="{0D679F8A-60CC-A64E-AF57-B23139C1DF4E}"/>
              </a:ext>
            </a:extLst>
          </p:cNvPr>
          <p:cNvSpPr/>
          <p:nvPr/>
        </p:nvSpPr>
        <p:spPr>
          <a:xfrm>
            <a:off x="4154130" y="4710904"/>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54" name="Connettore 1 53">
            <a:extLst>
              <a:ext uri="{FF2B5EF4-FFF2-40B4-BE49-F238E27FC236}">
                <a16:creationId xmlns:a16="http://schemas.microsoft.com/office/drawing/2014/main" id="{F9BD653B-A382-A445-8239-A7E1B2D27F61}"/>
              </a:ext>
            </a:extLst>
          </p:cNvPr>
          <p:cNvCxnSpPr>
            <a:cxnSpLocks/>
            <a:stCxn id="53" idx="3"/>
            <a:endCxn id="52" idx="1"/>
          </p:cNvCxnSpPr>
          <p:nvPr/>
        </p:nvCxnSpPr>
        <p:spPr>
          <a:xfrm>
            <a:off x="4221238" y="4744458"/>
            <a:ext cx="478381" cy="3540"/>
          </a:xfrm>
          <a:prstGeom prst="line">
            <a:avLst/>
          </a:prstGeom>
          <a:noFill/>
          <a:ln w="12700" cap="flat" cmpd="sng" algn="ctr">
            <a:solidFill>
              <a:schemeClr val="accent5"/>
            </a:solidFill>
            <a:prstDash val="solid"/>
            <a:miter lim="800000"/>
          </a:ln>
          <a:effectLst/>
        </p:spPr>
      </p:cxnSp>
      <p:grpSp>
        <p:nvGrpSpPr>
          <p:cNvPr id="48" name="Gruppo 47">
            <a:extLst>
              <a:ext uri="{FF2B5EF4-FFF2-40B4-BE49-F238E27FC236}">
                <a16:creationId xmlns:a16="http://schemas.microsoft.com/office/drawing/2014/main" id="{3E7D6FD0-9DED-EE45-9A3F-16CB322F87DC}"/>
              </a:ext>
            </a:extLst>
          </p:cNvPr>
          <p:cNvGrpSpPr/>
          <p:nvPr/>
        </p:nvGrpSpPr>
        <p:grpSpPr>
          <a:xfrm>
            <a:off x="8487309" y="3250771"/>
            <a:ext cx="894336" cy="618059"/>
            <a:chOff x="5143840" y="5547512"/>
            <a:chExt cx="825106" cy="570216"/>
          </a:xfrm>
          <a:solidFill>
            <a:schemeClr val="accent5"/>
          </a:solidFill>
        </p:grpSpPr>
        <p:sp>
          <p:nvSpPr>
            <p:cNvPr id="49" name="CasellaDiTesto 8">
              <a:extLst>
                <a:ext uri="{FF2B5EF4-FFF2-40B4-BE49-F238E27FC236}">
                  <a16:creationId xmlns:a16="http://schemas.microsoft.com/office/drawing/2014/main" id="{C670C80C-96D4-0840-8F1C-0D67007684F4}"/>
                </a:ext>
              </a:extLst>
            </p:cNvPr>
            <p:cNvSpPr txBox="1"/>
            <p:nvPr/>
          </p:nvSpPr>
          <p:spPr>
            <a:xfrm>
              <a:off x="5143840" y="5899448"/>
              <a:ext cx="825106" cy="218280"/>
            </a:xfrm>
            <a:prstGeom prst="rect">
              <a:avLst/>
            </a:prstGeom>
            <a:grp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HONG KONG</a:t>
              </a:r>
            </a:p>
          </p:txBody>
        </p:sp>
        <p:sp>
          <p:nvSpPr>
            <p:cNvPr id="50" name="Rettangolo 49">
              <a:extLst>
                <a:ext uri="{FF2B5EF4-FFF2-40B4-BE49-F238E27FC236}">
                  <a16:creationId xmlns:a16="http://schemas.microsoft.com/office/drawing/2014/main" id="{84F61C2C-9733-5446-8C7A-2E16DE0C95EB}"/>
                </a:ext>
              </a:extLst>
            </p:cNvPr>
            <p:cNvSpPr/>
            <p:nvPr/>
          </p:nvSpPr>
          <p:spPr>
            <a:xfrm>
              <a:off x="5525437" y="5547512"/>
              <a:ext cx="61913" cy="61913"/>
            </a:xfrm>
            <a:prstGeom prst="rect">
              <a:avLst/>
            </a:prstGeom>
            <a:grp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51" name="Connettore 1 50">
              <a:extLst>
                <a:ext uri="{FF2B5EF4-FFF2-40B4-BE49-F238E27FC236}">
                  <a16:creationId xmlns:a16="http://schemas.microsoft.com/office/drawing/2014/main" id="{262297FE-6249-0A41-B510-A8FC1B833D21}"/>
                </a:ext>
              </a:extLst>
            </p:cNvPr>
            <p:cNvCxnSpPr>
              <a:cxnSpLocks/>
              <a:stCxn id="50" idx="2"/>
              <a:endCxn id="49" idx="0"/>
            </p:cNvCxnSpPr>
            <p:nvPr/>
          </p:nvCxnSpPr>
          <p:spPr>
            <a:xfrm flipH="1">
              <a:off x="5556393" y="5609425"/>
              <a:ext cx="1" cy="290023"/>
            </a:xfrm>
            <a:prstGeom prst="line">
              <a:avLst/>
            </a:prstGeom>
            <a:grpFill/>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sp>
        <p:nvSpPr>
          <p:cNvPr id="65" name="Rettangolo 64">
            <a:extLst>
              <a:ext uri="{FF2B5EF4-FFF2-40B4-BE49-F238E27FC236}">
                <a16:creationId xmlns:a16="http://schemas.microsoft.com/office/drawing/2014/main" id="{9AA1ABEF-960A-3546-AFC2-222F420A2880}"/>
              </a:ext>
            </a:extLst>
          </p:cNvPr>
          <p:cNvSpPr/>
          <p:nvPr/>
        </p:nvSpPr>
        <p:spPr>
          <a:xfrm>
            <a:off x="476988" y="5325021"/>
            <a:ext cx="172204" cy="172204"/>
          </a:xfrm>
          <a:prstGeom prst="rect">
            <a:avLst/>
          </a:prstGeom>
          <a:solidFill>
            <a:schemeClr val="accent5"/>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66" name="Rettangolo 65">
            <a:extLst>
              <a:ext uri="{FF2B5EF4-FFF2-40B4-BE49-F238E27FC236}">
                <a16:creationId xmlns:a16="http://schemas.microsoft.com/office/drawing/2014/main" id="{840EAC9C-7EE4-E642-A737-2FCCC4D3592A}"/>
              </a:ext>
            </a:extLst>
          </p:cNvPr>
          <p:cNvSpPr/>
          <p:nvPr/>
        </p:nvSpPr>
        <p:spPr>
          <a:xfrm>
            <a:off x="476988" y="5621923"/>
            <a:ext cx="172204" cy="172204"/>
          </a:xfrm>
          <a:prstGeom prst="rect">
            <a:avLst/>
          </a:prstGeom>
          <a:solidFill>
            <a:schemeClr val="accent4"/>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67" name="TextBox 3">
            <a:extLst>
              <a:ext uri="{FF2B5EF4-FFF2-40B4-BE49-F238E27FC236}">
                <a16:creationId xmlns:a16="http://schemas.microsoft.com/office/drawing/2014/main" id="{9EB15517-47C9-4048-9197-30282B8F201D}"/>
              </a:ext>
            </a:extLst>
          </p:cNvPr>
          <p:cNvSpPr txBox="1"/>
          <p:nvPr/>
        </p:nvSpPr>
        <p:spPr>
          <a:xfrm>
            <a:off x="649192" y="5293778"/>
            <a:ext cx="791630" cy="246221"/>
          </a:xfrm>
          <a:prstGeom prst="rect">
            <a:avLst/>
          </a:prstGeom>
          <a:noFill/>
        </p:spPr>
        <p:txBody>
          <a:bodyPr wrap="square" rtlCol="0">
            <a:spAutoFit/>
          </a:bodyPr>
          <a:lstStyle/>
          <a:p>
            <a:pPr>
              <a:buClr>
                <a:srgbClr val="0070C0"/>
              </a:buClr>
              <a:buSzPct val="120000"/>
            </a:pPr>
            <a:r>
              <a:rPr lang="en-GB" sz="1000" dirty="0">
                <a:solidFill>
                  <a:srgbClr val="000000"/>
                </a:solidFill>
                <a:latin typeface="+mj-lt"/>
              </a:rPr>
              <a:t>Offices</a:t>
            </a:r>
          </a:p>
        </p:txBody>
      </p:sp>
      <p:sp>
        <p:nvSpPr>
          <p:cNvPr id="68" name="TextBox 3">
            <a:extLst>
              <a:ext uri="{FF2B5EF4-FFF2-40B4-BE49-F238E27FC236}">
                <a16:creationId xmlns:a16="http://schemas.microsoft.com/office/drawing/2014/main" id="{5B0B87DB-98BC-6C47-8C69-C1A5FA3A6089}"/>
              </a:ext>
            </a:extLst>
          </p:cNvPr>
          <p:cNvSpPr txBox="1"/>
          <p:nvPr/>
        </p:nvSpPr>
        <p:spPr>
          <a:xfrm>
            <a:off x="649192" y="5589121"/>
            <a:ext cx="1244923" cy="246221"/>
          </a:xfrm>
          <a:prstGeom prst="rect">
            <a:avLst/>
          </a:prstGeom>
          <a:noFill/>
        </p:spPr>
        <p:txBody>
          <a:bodyPr wrap="square" rtlCol="0">
            <a:spAutoFit/>
          </a:bodyPr>
          <a:lstStyle/>
          <a:p>
            <a:pPr>
              <a:buClr>
                <a:srgbClr val="FF0000"/>
              </a:buClr>
              <a:buSzPct val="120000"/>
            </a:pPr>
            <a:r>
              <a:rPr lang="en-GB" sz="1000" dirty="0">
                <a:solidFill>
                  <a:srgbClr val="000000"/>
                </a:solidFill>
                <a:latin typeface="+mj-lt"/>
              </a:rPr>
              <a:t>Partner offices</a:t>
            </a:r>
          </a:p>
        </p:txBody>
      </p:sp>
      <p:sp>
        <p:nvSpPr>
          <p:cNvPr id="69" name="Rettangolo 68">
            <a:extLst>
              <a:ext uri="{FF2B5EF4-FFF2-40B4-BE49-F238E27FC236}">
                <a16:creationId xmlns:a16="http://schemas.microsoft.com/office/drawing/2014/main" id="{72FFD0DB-4FFB-6747-BEF7-1244A682A5F1}"/>
              </a:ext>
            </a:extLst>
          </p:cNvPr>
          <p:cNvSpPr/>
          <p:nvPr/>
        </p:nvSpPr>
        <p:spPr>
          <a:xfrm>
            <a:off x="476988" y="4981518"/>
            <a:ext cx="172204" cy="172204"/>
          </a:xfrm>
          <a:prstGeom prst="rect">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70" name="TextBox 3">
            <a:extLst>
              <a:ext uri="{FF2B5EF4-FFF2-40B4-BE49-F238E27FC236}">
                <a16:creationId xmlns:a16="http://schemas.microsoft.com/office/drawing/2014/main" id="{7BCC090F-B218-234D-AA55-910C42984853}"/>
              </a:ext>
            </a:extLst>
          </p:cNvPr>
          <p:cNvSpPr txBox="1"/>
          <p:nvPr/>
        </p:nvSpPr>
        <p:spPr>
          <a:xfrm>
            <a:off x="649192" y="4873782"/>
            <a:ext cx="1624273" cy="400110"/>
          </a:xfrm>
          <a:prstGeom prst="rect">
            <a:avLst/>
          </a:prstGeom>
          <a:noFill/>
        </p:spPr>
        <p:txBody>
          <a:bodyPr wrap="square" rtlCol="0">
            <a:spAutoFit/>
          </a:bodyPr>
          <a:lstStyle/>
          <a:p>
            <a:pPr>
              <a:buClr>
                <a:srgbClr val="E65A00"/>
              </a:buClr>
              <a:buSzPct val="120000"/>
            </a:pPr>
            <a:r>
              <a:rPr lang="en-GB" sz="1000" dirty="0">
                <a:solidFill>
                  <a:srgbClr val="000000"/>
                </a:solidFill>
                <a:latin typeface="+mj-lt"/>
              </a:rPr>
              <a:t>Headquarters,</a:t>
            </a:r>
          </a:p>
          <a:p>
            <a:pPr>
              <a:buClr>
                <a:srgbClr val="E65A00"/>
              </a:buClr>
              <a:buSzPct val="120000"/>
            </a:pPr>
            <a:r>
              <a:rPr lang="en-GB" sz="1000" dirty="0">
                <a:solidFill>
                  <a:srgbClr val="000000"/>
                </a:solidFill>
                <a:latin typeface="+mj-lt"/>
              </a:rPr>
              <a:t>New York and London</a:t>
            </a:r>
          </a:p>
        </p:txBody>
      </p:sp>
    </p:spTree>
    <p:extLst>
      <p:ext uri="{BB962C8B-B14F-4D97-AF65-F5344CB8AC3E}">
        <p14:creationId xmlns:p14="http://schemas.microsoft.com/office/powerpoint/2010/main" val="33421436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0E4BD52-D16D-4883-A265-3ED8685B1E26}"/>
              </a:ext>
            </a:extLst>
          </p:cNvPr>
          <p:cNvSpPr>
            <a:spLocks noGrp="1"/>
          </p:cNvSpPr>
          <p:nvPr>
            <p:ph type="body" sz="quarter" idx="10"/>
          </p:nvPr>
        </p:nvSpPr>
        <p:spPr/>
        <p:txBody>
          <a:bodyPr/>
          <a:lstStyle/>
          <a:p>
            <a:r>
              <a:rPr lang="en-AU" dirty="0"/>
              <a:t>A STRATEGIC PARTNER YOU CAN RELY ON</a:t>
            </a:r>
          </a:p>
        </p:txBody>
      </p:sp>
      <p:sp>
        <p:nvSpPr>
          <p:cNvPr id="2" name="Title 1">
            <a:extLst>
              <a:ext uri="{FF2B5EF4-FFF2-40B4-BE49-F238E27FC236}">
                <a16:creationId xmlns:a16="http://schemas.microsoft.com/office/drawing/2014/main" id="{66C019D0-A440-4AB5-9972-319015A1078F}"/>
              </a:ext>
            </a:extLst>
          </p:cNvPr>
          <p:cNvSpPr>
            <a:spLocks noGrp="1"/>
          </p:cNvSpPr>
          <p:nvPr>
            <p:ph type="title"/>
          </p:nvPr>
        </p:nvSpPr>
        <p:spPr/>
        <p:txBody>
          <a:bodyPr/>
          <a:lstStyle/>
          <a:p>
            <a:r>
              <a:rPr lang="en-AU" dirty="0"/>
              <a:t>MORROW SODALI OVERVIEW</a:t>
            </a:r>
          </a:p>
        </p:txBody>
      </p:sp>
      <p:sp>
        <p:nvSpPr>
          <p:cNvPr id="6" name="TextBox 5">
            <a:extLst>
              <a:ext uri="{FF2B5EF4-FFF2-40B4-BE49-F238E27FC236}">
                <a16:creationId xmlns:a16="http://schemas.microsoft.com/office/drawing/2014/main" id="{7E41F8BC-CC06-45B5-B79B-7804FAA0F111}"/>
              </a:ext>
            </a:extLst>
          </p:cNvPr>
          <p:cNvSpPr txBox="1"/>
          <p:nvPr/>
        </p:nvSpPr>
        <p:spPr>
          <a:xfrm>
            <a:off x="237523" y="1779536"/>
            <a:ext cx="10847541" cy="2355517"/>
          </a:xfrm>
          <a:prstGeom prst="rect">
            <a:avLst/>
          </a:prstGeom>
          <a:noFill/>
        </p:spPr>
        <p:txBody>
          <a:bodyPr wrap="square" lIns="0" tIns="0" rIns="0" bIns="0" rtlCol="0">
            <a:spAutoFit/>
          </a:bodyPr>
          <a:lstStyle/>
          <a:p>
            <a:pPr marL="270000" lvl="2" indent="-270000">
              <a:lnSpc>
                <a:spcPct val="110000"/>
              </a:lnSpc>
              <a:buClr>
                <a:schemeClr val="tx1"/>
              </a:buClr>
              <a:buFont typeface="Arial" panose="020B0604020202020204" pitchFamily="34" charset="0"/>
              <a:buChar char="•"/>
              <a:tabLst>
                <a:tab pos="268288" algn="l"/>
              </a:tabLst>
              <a:defRPr/>
            </a:pPr>
            <a:r>
              <a:rPr lang="en-AU" sz="1400" b="1" dirty="0">
                <a:solidFill>
                  <a:schemeClr val="tx2"/>
                </a:solidFill>
              </a:rPr>
              <a:t>Morrow Sodali</a:t>
            </a:r>
            <a:r>
              <a:rPr lang="en-AU" sz="1400" dirty="0">
                <a:solidFill>
                  <a:schemeClr val="tx2"/>
                </a:solidFill>
              </a:rPr>
              <a:t> </a:t>
            </a:r>
            <a:r>
              <a:rPr lang="en-AU" sz="1400" dirty="0"/>
              <a:t>is the leading global consultancy specialising in </a:t>
            </a:r>
            <a:r>
              <a:rPr lang="en-AU" sz="1400" b="1" dirty="0"/>
              <a:t>M&amp;A advisory, annual meeting services, shareholder and bondholder services, corporate governance, proxy solicitation and capital markets transactions</a:t>
            </a:r>
            <a:r>
              <a:rPr lang="en-AU" sz="1400" dirty="0"/>
              <a:t>.</a:t>
            </a:r>
          </a:p>
          <a:p>
            <a:pPr marL="270000" lvl="2" indent="-270000">
              <a:lnSpc>
                <a:spcPct val="110000"/>
              </a:lnSpc>
              <a:buClr>
                <a:schemeClr val="tx1"/>
              </a:buClr>
              <a:buFont typeface="Arial" panose="020B0604020202020204" pitchFamily="34" charset="0"/>
              <a:buChar char="•"/>
              <a:tabLst>
                <a:tab pos="268288" algn="l"/>
              </a:tabLst>
              <a:defRPr/>
            </a:pPr>
            <a:endParaRPr lang="en-AU" sz="1400" dirty="0"/>
          </a:p>
          <a:p>
            <a:pPr marL="270000" lvl="2" indent="-270000">
              <a:lnSpc>
                <a:spcPct val="110000"/>
              </a:lnSpc>
              <a:buClr>
                <a:schemeClr val="tx1"/>
              </a:buClr>
              <a:buFont typeface="Arial" panose="020B0604020202020204" pitchFamily="34" charset="0"/>
              <a:buChar char="•"/>
              <a:tabLst>
                <a:tab pos="268288" algn="l"/>
              </a:tabLst>
              <a:defRPr/>
            </a:pPr>
            <a:r>
              <a:rPr lang="en-GB" sz="1400" dirty="0"/>
              <a:t>We provide Boards, Executives and Advisors with strategic advice and services relating to a broad range of events, including: </a:t>
            </a:r>
          </a:p>
          <a:p>
            <a:pPr marL="727200" lvl="3" indent="-270000">
              <a:lnSpc>
                <a:spcPct val="110000"/>
              </a:lnSpc>
              <a:buClr>
                <a:schemeClr val="tx1"/>
              </a:buClr>
              <a:buFont typeface="Arial" panose="020B0604020202020204" pitchFamily="34" charset="0"/>
              <a:buChar char="•"/>
              <a:tabLst>
                <a:tab pos="268288" algn="l"/>
              </a:tabLst>
              <a:defRPr/>
            </a:pPr>
            <a:r>
              <a:rPr lang="en-AU" sz="1400" dirty="0"/>
              <a:t>Mergers and acquisitions </a:t>
            </a:r>
          </a:p>
          <a:p>
            <a:pPr marL="727200" lvl="3" indent="-270000">
              <a:lnSpc>
                <a:spcPct val="110000"/>
              </a:lnSpc>
              <a:buClr>
                <a:schemeClr val="tx1"/>
              </a:buClr>
              <a:buFont typeface="Arial" panose="020B0604020202020204" pitchFamily="34" charset="0"/>
              <a:buChar char="•"/>
              <a:tabLst>
                <a:tab pos="268288" algn="l"/>
              </a:tabLst>
              <a:defRPr/>
            </a:pPr>
            <a:r>
              <a:rPr lang="en-AU" sz="1400" dirty="0"/>
              <a:t>Annual and special meetings</a:t>
            </a:r>
          </a:p>
          <a:p>
            <a:pPr marL="727200" lvl="3" indent="-270000">
              <a:lnSpc>
                <a:spcPct val="110000"/>
              </a:lnSpc>
              <a:buClr>
                <a:schemeClr val="tx1"/>
              </a:buClr>
              <a:buFont typeface="Arial" panose="020B0604020202020204" pitchFamily="34" charset="0"/>
              <a:buChar char="•"/>
              <a:tabLst>
                <a:tab pos="268288" algn="l"/>
              </a:tabLst>
              <a:defRPr/>
            </a:pPr>
            <a:r>
              <a:rPr lang="en-AU" sz="1400" dirty="0"/>
              <a:t>Pre-IPO</a:t>
            </a:r>
          </a:p>
          <a:p>
            <a:pPr marL="727200" lvl="3" indent="-270000">
              <a:lnSpc>
                <a:spcPct val="110000"/>
              </a:lnSpc>
              <a:buClr>
                <a:schemeClr val="tx1"/>
              </a:buClr>
              <a:buFont typeface="Arial" panose="020B0604020202020204" pitchFamily="34" charset="0"/>
              <a:buChar char="•"/>
              <a:tabLst>
                <a:tab pos="268288" algn="l"/>
              </a:tabLst>
              <a:defRPr/>
            </a:pPr>
            <a:r>
              <a:rPr lang="en-AU" sz="1400" dirty="0"/>
              <a:t>Proxy fights </a:t>
            </a:r>
          </a:p>
          <a:p>
            <a:pPr marL="727200" lvl="3" indent="-270000">
              <a:lnSpc>
                <a:spcPct val="110000"/>
              </a:lnSpc>
              <a:buClr>
                <a:schemeClr val="tx1"/>
              </a:buClr>
              <a:buFont typeface="Arial" panose="020B0604020202020204" pitchFamily="34" charset="0"/>
              <a:buChar char="•"/>
              <a:tabLst>
                <a:tab pos="268288" algn="l"/>
              </a:tabLst>
              <a:defRPr/>
            </a:pPr>
            <a:r>
              <a:rPr lang="en-AU" sz="1400" dirty="0"/>
              <a:t>Shareholder activist response</a:t>
            </a:r>
          </a:p>
          <a:p>
            <a:pPr marL="727200" lvl="3" indent="-270000">
              <a:lnSpc>
                <a:spcPct val="110000"/>
              </a:lnSpc>
              <a:buClr>
                <a:schemeClr val="tx1"/>
              </a:buClr>
              <a:buFont typeface="Arial" panose="020B0604020202020204" pitchFamily="34" charset="0"/>
              <a:buChar char="•"/>
              <a:tabLst>
                <a:tab pos="268288" algn="l"/>
              </a:tabLst>
              <a:defRPr/>
            </a:pPr>
            <a:r>
              <a:rPr lang="en-AU" sz="1400" dirty="0"/>
              <a:t>Debt restructuring services</a:t>
            </a:r>
            <a:endParaRPr lang="en-AU" dirty="0"/>
          </a:p>
        </p:txBody>
      </p:sp>
      <p:sp>
        <p:nvSpPr>
          <p:cNvPr id="7" name="Rectangle 3">
            <a:extLst>
              <a:ext uri="{FF2B5EF4-FFF2-40B4-BE49-F238E27FC236}">
                <a16:creationId xmlns:a16="http://schemas.microsoft.com/office/drawing/2014/main" id="{B8BA4610-0F07-46A1-B582-8129727D0549}"/>
              </a:ext>
            </a:extLst>
          </p:cNvPr>
          <p:cNvSpPr txBox="1">
            <a:spLocks noChangeArrowheads="1"/>
          </p:cNvSpPr>
          <p:nvPr/>
        </p:nvSpPr>
        <p:spPr bwMode="auto">
          <a:xfrm>
            <a:off x="4398717" y="4960709"/>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4400" b="1" kern="0" spc="-150" dirty="0">
                <a:solidFill>
                  <a:schemeClr val="tx2"/>
                </a:solidFill>
                <a:latin typeface="+mj-lt"/>
                <a:cs typeface="Trebuchet MS"/>
              </a:rPr>
              <a:t>100+</a:t>
            </a:r>
            <a:endParaRPr lang="en-US" altLang="it-IT" sz="4400" b="1" kern="0" spc="-150" dirty="0">
              <a:solidFill>
                <a:schemeClr val="tx2"/>
              </a:solidFill>
              <a:latin typeface="+mj-lt"/>
              <a:cs typeface="Trebuchet MS"/>
            </a:endParaRPr>
          </a:p>
        </p:txBody>
      </p:sp>
      <p:sp>
        <p:nvSpPr>
          <p:cNvPr id="8" name="Rectangle 3">
            <a:extLst>
              <a:ext uri="{FF2B5EF4-FFF2-40B4-BE49-F238E27FC236}">
                <a16:creationId xmlns:a16="http://schemas.microsoft.com/office/drawing/2014/main" id="{B41A4287-8A61-4C52-B8C4-E2EC5EB85591}"/>
              </a:ext>
            </a:extLst>
          </p:cNvPr>
          <p:cNvSpPr txBox="1">
            <a:spLocks noChangeArrowheads="1"/>
          </p:cNvSpPr>
          <p:nvPr/>
        </p:nvSpPr>
        <p:spPr bwMode="auto">
          <a:xfrm>
            <a:off x="4415294" y="5449253"/>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Brandon Grotesque Regular" panose="020B0503020203060202" pitchFamily="34" charset="0"/>
              </a:rPr>
              <a:t>M&amp;A </a:t>
            </a:r>
            <a:br>
              <a:rPr lang="it-IT" altLang="it-IT" sz="1400" cap="all" dirty="0">
                <a:latin typeface="Brandon Grotesque Regular" panose="020B0503020203060202" pitchFamily="34" charset="0"/>
              </a:rPr>
            </a:br>
            <a:r>
              <a:rPr lang="it-IT" altLang="it-IT" sz="1400" cap="all" dirty="0">
                <a:latin typeface="Brandon Grotesque Regular" panose="020B0503020203060202" pitchFamily="34" charset="0"/>
              </a:rPr>
              <a:t>TRANSACTIONS</a:t>
            </a:r>
          </a:p>
        </p:txBody>
      </p:sp>
      <p:sp>
        <p:nvSpPr>
          <p:cNvPr id="9" name="Rectangle 3">
            <a:extLst>
              <a:ext uri="{FF2B5EF4-FFF2-40B4-BE49-F238E27FC236}">
                <a16:creationId xmlns:a16="http://schemas.microsoft.com/office/drawing/2014/main" id="{E170C883-9E96-4C25-95CA-3CB26F8BE496}"/>
              </a:ext>
            </a:extLst>
          </p:cNvPr>
          <p:cNvSpPr txBox="1">
            <a:spLocks noChangeArrowheads="1"/>
          </p:cNvSpPr>
          <p:nvPr/>
        </p:nvSpPr>
        <p:spPr bwMode="auto">
          <a:xfrm>
            <a:off x="6719550" y="4960709"/>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4400" b="1" kern="0" spc="-150" dirty="0">
                <a:solidFill>
                  <a:schemeClr val="tx2"/>
                </a:solidFill>
                <a:latin typeface="+mj-lt"/>
                <a:cs typeface="Trebuchet MS"/>
              </a:rPr>
              <a:t>250+</a:t>
            </a:r>
          </a:p>
        </p:txBody>
      </p:sp>
      <p:sp>
        <p:nvSpPr>
          <p:cNvPr id="10" name="Rectangle 3">
            <a:extLst>
              <a:ext uri="{FF2B5EF4-FFF2-40B4-BE49-F238E27FC236}">
                <a16:creationId xmlns:a16="http://schemas.microsoft.com/office/drawing/2014/main" id="{FA6F0993-B0D5-4831-B377-B6BF8846CC75}"/>
              </a:ext>
            </a:extLst>
          </p:cNvPr>
          <p:cNvSpPr txBox="1">
            <a:spLocks noChangeArrowheads="1"/>
          </p:cNvSpPr>
          <p:nvPr/>
        </p:nvSpPr>
        <p:spPr bwMode="auto">
          <a:xfrm>
            <a:off x="6719550" y="5449254"/>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a:latin typeface="Brandon Grotesque Regular" panose="020B0503020203060202" pitchFamily="34" charset="0"/>
              </a:rPr>
              <a:t>Capital </a:t>
            </a:r>
            <a:br>
              <a:rPr lang="it-IT" altLang="it-IT" sz="1400" cap="all">
                <a:latin typeface="Brandon Grotesque Regular" panose="020B0503020203060202" pitchFamily="34" charset="0"/>
              </a:rPr>
            </a:br>
            <a:r>
              <a:rPr lang="it-IT" altLang="it-IT" sz="1400" cap="all">
                <a:latin typeface="Brandon Grotesque Regular" panose="020B0503020203060202" pitchFamily="34" charset="0"/>
              </a:rPr>
              <a:t>raisings</a:t>
            </a:r>
          </a:p>
        </p:txBody>
      </p:sp>
      <p:sp>
        <p:nvSpPr>
          <p:cNvPr id="11" name="Rectangle 3">
            <a:extLst>
              <a:ext uri="{FF2B5EF4-FFF2-40B4-BE49-F238E27FC236}">
                <a16:creationId xmlns:a16="http://schemas.microsoft.com/office/drawing/2014/main" id="{84DC3E1F-2A82-4DE1-B3DA-38D3E2779788}"/>
              </a:ext>
            </a:extLst>
          </p:cNvPr>
          <p:cNvSpPr txBox="1">
            <a:spLocks noChangeArrowheads="1"/>
          </p:cNvSpPr>
          <p:nvPr/>
        </p:nvSpPr>
        <p:spPr bwMode="auto">
          <a:xfrm>
            <a:off x="8881417" y="4960709"/>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4400" b="1" kern="0" spc="-150" dirty="0">
                <a:solidFill>
                  <a:schemeClr val="tx2"/>
                </a:solidFill>
                <a:latin typeface="+mj-lt"/>
                <a:cs typeface="Trebuchet MS"/>
              </a:rPr>
              <a:t>30+</a:t>
            </a:r>
            <a:endParaRPr lang="en-US" altLang="it-IT" sz="1600" b="1" kern="0" spc="-150" dirty="0">
              <a:solidFill>
                <a:schemeClr val="tx2"/>
              </a:solidFill>
              <a:latin typeface="+mj-lt"/>
              <a:ea typeface="ヒラギノ角ゴ Pro W3" charset="-128"/>
              <a:cs typeface="Trebuchet MS"/>
            </a:endParaRPr>
          </a:p>
        </p:txBody>
      </p:sp>
      <p:sp>
        <p:nvSpPr>
          <p:cNvPr id="12" name="Rectangle 3">
            <a:extLst>
              <a:ext uri="{FF2B5EF4-FFF2-40B4-BE49-F238E27FC236}">
                <a16:creationId xmlns:a16="http://schemas.microsoft.com/office/drawing/2014/main" id="{C4EB8A70-B616-4A05-A964-0AA4A97F4820}"/>
              </a:ext>
            </a:extLst>
          </p:cNvPr>
          <p:cNvSpPr txBox="1">
            <a:spLocks noChangeArrowheads="1"/>
          </p:cNvSpPr>
          <p:nvPr/>
        </p:nvSpPr>
        <p:spPr bwMode="auto">
          <a:xfrm>
            <a:off x="9023806" y="5449253"/>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a:latin typeface="Brandon Grotesque Regular" panose="020B0503020203060202" pitchFamily="34" charset="0"/>
              </a:rPr>
              <a:t>Proxy </a:t>
            </a:r>
            <a:br>
              <a:rPr lang="it-IT" altLang="it-IT" sz="1400" cap="all">
                <a:latin typeface="Brandon Grotesque Regular" panose="020B0503020203060202" pitchFamily="34" charset="0"/>
              </a:rPr>
            </a:br>
            <a:r>
              <a:rPr lang="it-IT" altLang="it-IT" sz="1400" cap="all">
                <a:latin typeface="Brandon Grotesque Regular" panose="020B0503020203060202" pitchFamily="34" charset="0"/>
              </a:rPr>
              <a:t>fights</a:t>
            </a:r>
            <a:endParaRPr lang="en-US" altLang="it-IT" sz="1400" cap="all" dirty="0">
              <a:latin typeface="Brandon Grotesque Regular" panose="020B0503020203060202" pitchFamily="34" charset="0"/>
            </a:endParaRPr>
          </a:p>
        </p:txBody>
      </p:sp>
      <p:sp>
        <p:nvSpPr>
          <p:cNvPr id="13" name="Rectangle 3">
            <a:extLst>
              <a:ext uri="{FF2B5EF4-FFF2-40B4-BE49-F238E27FC236}">
                <a16:creationId xmlns:a16="http://schemas.microsoft.com/office/drawing/2014/main" id="{4B49BEE9-2C4D-4EEB-9797-76237EBF52F5}"/>
              </a:ext>
            </a:extLst>
          </p:cNvPr>
          <p:cNvSpPr txBox="1">
            <a:spLocks noChangeArrowheads="1"/>
          </p:cNvSpPr>
          <p:nvPr/>
        </p:nvSpPr>
        <p:spPr bwMode="auto">
          <a:xfrm>
            <a:off x="1936381" y="496070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4400" b="1" kern="0" spc="-150" dirty="0">
                <a:solidFill>
                  <a:schemeClr val="tx2"/>
                </a:solidFill>
                <a:latin typeface="+mj-lt"/>
                <a:cs typeface="Trebuchet MS"/>
              </a:rPr>
              <a:t>400+</a:t>
            </a:r>
            <a:endParaRPr lang="en-US" altLang="it-IT" sz="1600" b="1" kern="0" spc="-150" dirty="0">
              <a:solidFill>
                <a:schemeClr val="tx2"/>
              </a:solidFill>
              <a:latin typeface="+mj-lt"/>
              <a:ea typeface="ヒラギノ角ゴ Pro W3" charset="-128"/>
              <a:cs typeface="Trebuchet MS"/>
            </a:endParaRPr>
          </a:p>
        </p:txBody>
      </p:sp>
      <p:sp>
        <p:nvSpPr>
          <p:cNvPr id="14" name="Rectangle 3">
            <a:extLst>
              <a:ext uri="{FF2B5EF4-FFF2-40B4-BE49-F238E27FC236}">
                <a16:creationId xmlns:a16="http://schemas.microsoft.com/office/drawing/2014/main" id="{B21E1B7E-BB33-41C8-96B2-C643CD7E62F1}"/>
              </a:ext>
            </a:extLst>
          </p:cNvPr>
          <p:cNvSpPr txBox="1">
            <a:spLocks noChangeArrowheads="1"/>
          </p:cNvSpPr>
          <p:nvPr/>
        </p:nvSpPr>
        <p:spPr bwMode="auto">
          <a:xfrm>
            <a:off x="1936380" y="5449252"/>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Brandon Grotesque Regular" panose="020B0503020203060202" pitchFamily="34" charset="0"/>
              </a:rPr>
              <a:t>SHAREHOLDER MEETINGS</a:t>
            </a:r>
          </a:p>
        </p:txBody>
      </p:sp>
      <p:sp>
        <p:nvSpPr>
          <p:cNvPr id="15" name="Text Placeholder 2">
            <a:extLst>
              <a:ext uri="{FF2B5EF4-FFF2-40B4-BE49-F238E27FC236}">
                <a16:creationId xmlns:a16="http://schemas.microsoft.com/office/drawing/2014/main" id="{4A9849E2-A7A0-45B1-AC4C-ECAB7AAF2779}"/>
              </a:ext>
            </a:extLst>
          </p:cNvPr>
          <p:cNvSpPr txBox="1">
            <a:spLocks/>
          </p:cNvSpPr>
          <p:nvPr/>
        </p:nvSpPr>
        <p:spPr>
          <a:xfrm>
            <a:off x="2018562" y="4546414"/>
            <a:ext cx="6386193" cy="352841"/>
          </a:xfrm>
          <a:prstGeom prst="rect">
            <a:avLst/>
          </a:prstGeom>
        </p:spPr>
        <p:txBody>
          <a:bodyPr vert="horz" lIns="0" tIns="0" rIns="0" bIns="0" rtlCol="0">
            <a:normAutofit/>
          </a:bodyPr>
          <a:lstStyle>
            <a:defPPr>
              <a:defRPr lang="it-IT"/>
            </a:defPPr>
            <a:lvl1pPr indent="0" algn="just">
              <a:lnSpc>
                <a:spcPct val="90000"/>
              </a:lnSpc>
              <a:spcBef>
                <a:spcPts val="600"/>
              </a:spcBef>
              <a:buFont typeface="Arial"/>
              <a:buNone/>
              <a:defRPr sz="1600" b="1" cap="all" spc="200">
                <a:solidFill>
                  <a:schemeClr val="bg2"/>
                </a:solidFill>
                <a:latin typeface="Times New Roman" panose="02020603050405020304" pitchFamily="18" charset="0"/>
                <a:cs typeface="Times New Roman" panose="02020603050405020304" pitchFamily="18" charset="0"/>
              </a:defRPr>
            </a:lvl1pPr>
            <a:lvl2pPr marL="0" lvl="1" indent="0">
              <a:lnSpc>
                <a:spcPct val="90000"/>
              </a:lnSpc>
              <a:spcBef>
                <a:spcPts val="600"/>
              </a:spcBef>
              <a:buClr>
                <a:srgbClr val="000000"/>
              </a:buClr>
              <a:buFont typeface="Arial"/>
              <a:buNone/>
              <a:defRPr sz="1400">
                <a:solidFill>
                  <a:srgbClr val="1E1E1E"/>
                </a:solidFill>
                <a:latin typeface="Times New Roman" panose="02020603050405020304" pitchFamily="18" charset="0"/>
                <a:cs typeface="Times New Roman" panose="02020603050405020304" pitchFamily="18" charset="0"/>
              </a:defRPr>
            </a:lvl2pPr>
            <a:lvl3pPr marL="179388" indent="-179388">
              <a:lnSpc>
                <a:spcPct val="110000"/>
              </a:lnSpc>
              <a:spcBef>
                <a:spcPct val="20000"/>
              </a:spcBef>
              <a:buClr>
                <a:schemeClr val="tx2"/>
              </a:buClr>
              <a:buFont typeface="Arial"/>
              <a:buChar char="•"/>
              <a:defRPr sz="1400">
                <a:solidFill>
                  <a:srgbClr val="1E1E1E"/>
                </a:solidFill>
                <a:latin typeface="Times New Roman"/>
                <a:cs typeface="Times New Roman"/>
              </a:defRPr>
            </a:lvl3pPr>
            <a:lvl4pPr marL="358775" indent="-139700">
              <a:spcBef>
                <a:spcPct val="20000"/>
              </a:spcBef>
              <a:buClr>
                <a:schemeClr val="bg2"/>
              </a:buClr>
              <a:buFont typeface="Arial"/>
              <a:buChar char="–"/>
              <a:defRPr sz="1400">
                <a:solidFill>
                  <a:srgbClr val="1E1E1E"/>
                </a:solidFill>
                <a:latin typeface="Times New Roman"/>
                <a:cs typeface="Times New Roman"/>
              </a:defRPr>
            </a:lvl4pPr>
            <a:lvl5pPr marL="0" lvl="4" indent="0">
              <a:lnSpc>
                <a:spcPct val="90000"/>
              </a:lnSpc>
              <a:spcBef>
                <a:spcPts val="600"/>
              </a:spcBef>
              <a:buClr>
                <a:srgbClr val="000000"/>
              </a:buClr>
              <a:buFont typeface="Arial"/>
              <a:buNone/>
              <a:defRPr sz="1400" b="1">
                <a:solidFill>
                  <a:schemeClr val="bg2"/>
                </a:solidFill>
                <a:latin typeface="Times" panose="02020603050405020304" pitchFamily="18" charset="0"/>
                <a:cs typeface="Times" panose="02020603050405020304" pitchFamily="18"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lvl="1" algn="just">
              <a:lnSpc>
                <a:spcPct val="130000"/>
              </a:lnSpc>
              <a:spcBef>
                <a:spcPct val="20000"/>
              </a:spcBef>
              <a:defRPr/>
            </a:pPr>
            <a:r>
              <a:rPr lang="en-AU" sz="1600" b="1" cap="all" dirty="0">
                <a:solidFill>
                  <a:schemeClr val="tx2"/>
                </a:solidFill>
                <a:latin typeface="+mj-lt"/>
              </a:rPr>
              <a:t>AUSTRALIAN track record</a:t>
            </a:r>
          </a:p>
        </p:txBody>
      </p:sp>
    </p:spTree>
    <p:extLst>
      <p:ext uri="{BB962C8B-B14F-4D97-AF65-F5344CB8AC3E}">
        <p14:creationId xmlns:p14="http://schemas.microsoft.com/office/powerpoint/2010/main" val="38140341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E6D5D3-7214-4B27-9AD1-F00B4D7171C9}"/>
              </a:ext>
            </a:extLst>
          </p:cNvPr>
          <p:cNvSpPr>
            <a:spLocks noGrp="1"/>
          </p:cNvSpPr>
          <p:nvPr>
            <p:ph type="title"/>
          </p:nvPr>
        </p:nvSpPr>
        <p:spPr>
          <a:xfrm>
            <a:off x="118605" y="510014"/>
            <a:ext cx="11835872" cy="604781"/>
          </a:xfrm>
        </p:spPr>
        <p:txBody>
          <a:bodyPr/>
          <a:lstStyle/>
          <a:p>
            <a:r>
              <a:rPr lang="en-AU" dirty="0"/>
              <a:t>LOCAL PRESENCE AND GLOBAL EXPERTISE</a:t>
            </a:r>
          </a:p>
        </p:txBody>
      </p:sp>
      <p:grpSp>
        <p:nvGrpSpPr>
          <p:cNvPr id="3" name="Gruppo 2">
            <a:extLst>
              <a:ext uri="{FF2B5EF4-FFF2-40B4-BE49-F238E27FC236}">
                <a16:creationId xmlns:a16="http://schemas.microsoft.com/office/drawing/2014/main" id="{9D20F2F1-64C5-E244-9B77-CDDE39C938E7}"/>
              </a:ext>
            </a:extLst>
          </p:cNvPr>
          <p:cNvGrpSpPr/>
          <p:nvPr/>
        </p:nvGrpSpPr>
        <p:grpSpPr>
          <a:xfrm>
            <a:off x="2622867" y="1491552"/>
            <a:ext cx="9023940" cy="4425176"/>
            <a:chOff x="1616318" y="1475422"/>
            <a:chExt cx="9023940" cy="4425176"/>
          </a:xfrm>
        </p:grpSpPr>
        <p:pic>
          <p:nvPicPr>
            <p:cNvPr id="6" name="Immagine 5" descr="world-map.jpg">
              <a:extLst>
                <a:ext uri="{FF2B5EF4-FFF2-40B4-BE49-F238E27FC236}">
                  <a16:creationId xmlns:a16="http://schemas.microsoft.com/office/drawing/2014/main" id="{37748962-6B66-0B47-83EB-8D0DBBD616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35027" y="1475422"/>
              <a:ext cx="9005231" cy="4425176"/>
            </a:xfrm>
            <a:prstGeom prst="rect">
              <a:avLst/>
            </a:prstGeom>
          </p:spPr>
        </p:pic>
        <p:sp>
          <p:nvSpPr>
            <p:cNvPr id="7" name="Rectangle 3">
              <a:extLst>
                <a:ext uri="{FF2B5EF4-FFF2-40B4-BE49-F238E27FC236}">
                  <a16:creationId xmlns:a16="http://schemas.microsoft.com/office/drawing/2014/main" id="{C4E194F9-7115-674E-9138-18FBEF323DE9}"/>
                </a:ext>
              </a:extLst>
            </p:cNvPr>
            <p:cNvSpPr txBox="1">
              <a:spLocks noChangeArrowheads="1"/>
            </p:cNvSpPr>
            <p:nvPr/>
          </p:nvSpPr>
          <p:spPr bwMode="auto">
            <a:xfrm>
              <a:off x="4635795" y="1793880"/>
              <a:ext cx="727817" cy="236594"/>
            </a:xfrm>
            <a:prstGeom prst="rect">
              <a:avLst/>
            </a:prstGeom>
            <a:solidFill>
              <a:schemeClr val="accent1"/>
            </a:solidFill>
            <a:ln w="12700" cmpd="sng">
              <a:solidFill>
                <a:schemeClr val="accent1"/>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en-US" sz="900" b="1" i="0" u="none" strike="noStrike" kern="0" cap="none" spc="0" normalizeH="0" baseline="0" noProof="0" dirty="0">
                  <a:ln>
                    <a:noFill/>
                  </a:ln>
                  <a:solidFill>
                    <a:schemeClr val="bg1"/>
                  </a:solidFill>
                  <a:effectLst/>
                  <a:uLnTx/>
                  <a:uFillTx/>
                  <a:latin typeface="+mj-lt"/>
                  <a:ea typeface="ＭＳ 明朝"/>
                  <a:cs typeface="Trebuchet MS"/>
                </a:rPr>
                <a:t>LONDON</a:t>
              </a:r>
            </a:p>
          </p:txBody>
        </p:sp>
        <p:sp>
          <p:nvSpPr>
            <p:cNvPr id="8" name="Rectangle 3">
              <a:extLst>
                <a:ext uri="{FF2B5EF4-FFF2-40B4-BE49-F238E27FC236}">
                  <a16:creationId xmlns:a16="http://schemas.microsoft.com/office/drawing/2014/main" id="{36066B12-FDDB-0E4D-A879-6F8D13C6E9F6}"/>
                </a:ext>
              </a:extLst>
            </p:cNvPr>
            <p:cNvSpPr txBox="1">
              <a:spLocks noChangeArrowheads="1"/>
            </p:cNvSpPr>
            <p:nvPr/>
          </p:nvSpPr>
          <p:spPr bwMode="auto">
            <a:xfrm>
              <a:off x="3119728" y="3069777"/>
              <a:ext cx="779632" cy="236594"/>
            </a:xfrm>
            <a:prstGeom prst="rect">
              <a:avLst/>
            </a:prstGeom>
            <a:solidFill>
              <a:schemeClr val="accent1"/>
            </a:solidFill>
            <a:ln w="12700" cmpd="sng">
              <a:solidFill>
                <a:schemeClr val="accent1"/>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en-US" sz="900" b="1" i="0" u="none" strike="noStrike" kern="0" cap="none" spc="0" normalizeH="0" baseline="0" noProof="0" dirty="0">
                  <a:ln>
                    <a:noFill/>
                  </a:ln>
                  <a:solidFill>
                    <a:schemeClr val="bg1"/>
                  </a:solidFill>
                  <a:effectLst/>
                  <a:uLnTx/>
                  <a:uFillTx/>
                  <a:latin typeface="+mj-lt"/>
                  <a:ea typeface="ＭＳ 明朝"/>
                  <a:cs typeface="Trebuchet MS"/>
                </a:rPr>
                <a:t>NEW YORK</a:t>
              </a:r>
            </a:p>
          </p:txBody>
        </p:sp>
        <p:sp>
          <p:nvSpPr>
            <p:cNvPr id="9" name="CasellaDiTesto 8">
              <a:extLst>
                <a:ext uri="{FF2B5EF4-FFF2-40B4-BE49-F238E27FC236}">
                  <a16:creationId xmlns:a16="http://schemas.microsoft.com/office/drawing/2014/main" id="{0E37EBF0-1ACB-9949-9E06-4197CFD415A2}"/>
                </a:ext>
              </a:extLst>
            </p:cNvPr>
            <p:cNvSpPr txBox="1"/>
            <p:nvPr/>
          </p:nvSpPr>
          <p:spPr>
            <a:xfrm>
              <a:off x="4228873" y="3194247"/>
              <a:ext cx="667149"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MADRID</a:t>
              </a:r>
            </a:p>
          </p:txBody>
        </p:sp>
        <p:sp>
          <p:nvSpPr>
            <p:cNvPr id="10" name="CasellaDiTesto 9">
              <a:extLst>
                <a:ext uri="{FF2B5EF4-FFF2-40B4-BE49-F238E27FC236}">
                  <a16:creationId xmlns:a16="http://schemas.microsoft.com/office/drawing/2014/main" id="{611DC52A-FDB0-DA41-97DB-559E740C3F93}"/>
                </a:ext>
              </a:extLst>
            </p:cNvPr>
            <p:cNvSpPr txBox="1"/>
            <p:nvPr/>
          </p:nvSpPr>
          <p:spPr>
            <a:xfrm>
              <a:off x="5934653" y="2977991"/>
              <a:ext cx="487732"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ROME</a:t>
              </a:r>
            </a:p>
          </p:txBody>
        </p:sp>
        <p:sp>
          <p:nvSpPr>
            <p:cNvPr id="11" name="CasellaDiTesto 10">
              <a:extLst>
                <a:ext uri="{FF2B5EF4-FFF2-40B4-BE49-F238E27FC236}">
                  <a16:creationId xmlns:a16="http://schemas.microsoft.com/office/drawing/2014/main" id="{6DA5C055-DA62-7F4E-BCC0-2FD0FADD8D00}"/>
                </a:ext>
              </a:extLst>
            </p:cNvPr>
            <p:cNvSpPr txBox="1"/>
            <p:nvPr/>
          </p:nvSpPr>
          <p:spPr>
            <a:xfrm>
              <a:off x="4410028" y="2266367"/>
              <a:ext cx="485994"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PARIS</a:t>
              </a:r>
            </a:p>
          </p:txBody>
        </p:sp>
        <p:sp>
          <p:nvSpPr>
            <p:cNvPr id="12" name="CasellaDiTesto 8">
              <a:extLst>
                <a:ext uri="{FF2B5EF4-FFF2-40B4-BE49-F238E27FC236}">
                  <a16:creationId xmlns:a16="http://schemas.microsoft.com/office/drawing/2014/main" id="{9F51302D-0352-CC45-B125-347A07FD3B78}"/>
                </a:ext>
              </a:extLst>
            </p:cNvPr>
            <p:cNvSpPr txBox="1"/>
            <p:nvPr/>
          </p:nvSpPr>
          <p:spPr>
            <a:xfrm>
              <a:off x="4105965" y="2707613"/>
              <a:ext cx="7900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STAMFORD</a:t>
              </a:r>
            </a:p>
          </p:txBody>
        </p:sp>
        <p:sp>
          <p:nvSpPr>
            <p:cNvPr id="13" name="CasellaDiTesto 12">
              <a:extLst>
                <a:ext uri="{FF2B5EF4-FFF2-40B4-BE49-F238E27FC236}">
                  <a16:creationId xmlns:a16="http://schemas.microsoft.com/office/drawing/2014/main" id="{83465293-6BF3-2648-BA0A-DA2F6C5EF0B3}"/>
                </a:ext>
              </a:extLst>
            </p:cNvPr>
            <p:cNvSpPr txBox="1"/>
            <p:nvPr/>
          </p:nvSpPr>
          <p:spPr>
            <a:xfrm>
              <a:off x="1616318" y="3909942"/>
              <a:ext cx="899519"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MEXICO CITY</a:t>
              </a:r>
            </a:p>
          </p:txBody>
        </p:sp>
        <p:sp>
          <p:nvSpPr>
            <p:cNvPr id="14" name="CasellaDiTesto 13">
              <a:extLst>
                <a:ext uri="{FF2B5EF4-FFF2-40B4-BE49-F238E27FC236}">
                  <a16:creationId xmlns:a16="http://schemas.microsoft.com/office/drawing/2014/main" id="{E492C35C-70F1-A642-90C2-781875BFAEA9}"/>
                </a:ext>
              </a:extLst>
            </p:cNvPr>
            <p:cNvSpPr txBox="1"/>
            <p:nvPr/>
          </p:nvSpPr>
          <p:spPr>
            <a:xfrm>
              <a:off x="8615001" y="2257531"/>
              <a:ext cx="605882"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BEIJING</a:t>
              </a:r>
            </a:p>
          </p:txBody>
        </p:sp>
        <p:sp>
          <p:nvSpPr>
            <p:cNvPr id="15" name="Rettangolo 14">
              <a:extLst>
                <a:ext uri="{FF2B5EF4-FFF2-40B4-BE49-F238E27FC236}">
                  <a16:creationId xmlns:a16="http://schemas.microsoft.com/office/drawing/2014/main" id="{23578EDB-3E55-9147-82D0-B6E95C7C724F}"/>
                </a:ext>
              </a:extLst>
            </p:cNvPr>
            <p:cNvSpPr/>
            <p:nvPr/>
          </p:nvSpPr>
          <p:spPr>
            <a:xfrm>
              <a:off x="3551816" y="2588215"/>
              <a:ext cx="67108" cy="67108"/>
            </a:xfrm>
            <a:prstGeom prst="rect">
              <a:avLst/>
            </a:prstGeom>
            <a:solidFill>
              <a:schemeClr val="accent5"/>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6" name="Rettangolo 15">
              <a:extLst>
                <a:ext uri="{FF2B5EF4-FFF2-40B4-BE49-F238E27FC236}">
                  <a16:creationId xmlns:a16="http://schemas.microsoft.com/office/drawing/2014/main" id="{8FB12ADA-75CC-9C4F-B348-0FF02D822CEB}"/>
                </a:ext>
              </a:extLst>
            </p:cNvPr>
            <p:cNvSpPr/>
            <p:nvPr/>
          </p:nvSpPr>
          <p:spPr>
            <a:xfrm>
              <a:off x="3475991" y="2658211"/>
              <a:ext cx="67108" cy="67108"/>
            </a:xfrm>
            <a:prstGeom prst="rect">
              <a:avLst/>
            </a:prstGeom>
            <a:solidFill>
              <a:schemeClr val="accent1"/>
            </a:solid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7" name="Rettangolo 16">
              <a:extLst>
                <a:ext uri="{FF2B5EF4-FFF2-40B4-BE49-F238E27FC236}">
                  <a16:creationId xmlns:a16="http://schemas.microsoft.com/office/drawing/2014/main" id="{8E636534-F564-B542-A4D2-88135703CF25}"/>
                </a:ext>
              </a:extLst>
            </p:cNvPr>
            <p:cNvSpPr/>
            <p:nvPr/>
          </p:nvSpPr>
          <p:spPr>
            <a:xfrm>
              <a:off x="2886884" y="3579817"/>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8" name="Rettangolo 17">
              <a:extLst>
                <a:ext uri="{FF2B5EF4-FFF2-40B4-BE49-F238E27FC236}">
                  <a16:creationId xmlns:a16="http://schemas.microsoft.com/office/drawing/2014/main" id="{62DE1D8E-3D63-B643-BA4B-1C13FBD82517}"/>
                </a:ext>
              </a:extLst>
            </p:cNvPr>
            <p:cNvSpPr/>
            <p:nvPr/>
          </p:nvSpPr>
          <p:spPr>
            <a:xfrm>
              <a:off x="8900400" y="2792358"/>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19" name="Rettangolo 18">
              <a:extLst>
                <a:ext uri="{FF2B5EF4-FFF2-40B4-BE49-F238E27FC236}">
                  <a16:creationId xmlns:a16="http://schemas.microsoft.com/office/drawing/2014/main" id="{7E4EF8B4-CB11-004D-81E4-8759EB1F7F1C}"/>
                </a:ext>
              </a:extLst>
            </p:cNvPr>
            <p:cNvSpPr/>
            <p:nvPr/>
          </p:nvSpPr>
          <p:spPr>
            <a:xfrm>
              <a:off x="5925721" y="2652365"/>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0" name="Rettangolo 19">
              <a:extLst>
                <a:ext uri="{FF2B5EF4-FFF2-40B4-BE49-F238E27FC236}">
                  <a16:creationId xmlns:a16="http://schemas.microsoft.com/office/drawing/2014/main" id="{8D35357B-DBDA-7142-83F8-A1F159FD3334}"/>
                </a:ext>
              </a:extLst>
            </p:cNvPr>
            <p:cNvSpPr/>
            <p:nvPr/>
          </p:nvSpPr>
          <p:spPr>
            <a:xfrm>
              <a:off x="5657417" y="2459872"/>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1" name="Rettangolo 20">
              <a:extLst>
                <a:ext uri="{FF2B5EF4-FFF2-40B4-BE49-F238E27FC236}">
                  <a16:creationId xmlns:a16="http://schemas.microsoft.com/office/drawing/2014/main" id="{26255794-7B40-B342-A5E8-F5FD06F6BBC3}"/>
                </a:ext>
              </a:extLst>
            </p:cNvPr>
            <p:cNvSpPr/>
            <p:nvPr/>
          </p:nvSpPr>
          <p:spPr>
            <a:xfrm>
              <a:off x="5459102" y="2722361"/>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22" name="Rettangolo 21">
              <a:extLst>
                <a:ext uri="{FF2B5EF4-FFF2-40B4-BE49-F238E27FC236}">
                  <a16:creationId xmlns:a16="http://schemas.microsoft.com/office/drawing/2014/main" id="{4FD4EF96-1A35-3D44-AEE8-CDD2BCFFC6DD}"/>
                </a:ext>
              </a:extLst>
            </p:cNvPr>
            <p:cNvSpPr/>
            <p:nvPr/>
          </p:nvSpPr>
          <p:spPr>
            <a:xfrm>
              <a:off x="5523265" y="2325713"/>
              <a:ext cx="67108" cy="67108"/>
            </a:xfrm>
            <a:prstGeom prst="rect">
              <a:avLst/>
            </a:prstGeom>
            <a:solidFill>
              <a:schemeClr val="accent1"/>
            </a:solidFill>
            <a:ln w="63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23" name="Connettore 1 22">
              <a:extLst>
                <a:ext uri="{FF2B5EF4-FFF2-40B4-BE49-F238E27FC236}">
                  <a16:creationId xmlns:a16="http://schemas.microsoft.com/office/drawing/2014/main" id="{8E5A6028-49F2-B643-896B-5CAB25BCA532}"/>
                </a:ext>
              </a:extLst>
            </p:cNvPr>
            <p:cNvCxnSpPr>
              <a:cxnSpLocks/>
              <a:stCxn id="15" idx="3"/>
              <a:endCxn id="12" idx="1"/>
            </p:cNvCxnSpPr>
            <p:nvPr/>
          </p:nvCxnSpPr>
          <p:spPr>
            <a:xfrm>
              <a:off x="3618924" y="2621769"/>
              <a:ext cx="487041" cy="204141"/>
            </a:xfrm>
            <a:prstGeom prst="line">
              <a:avLst/>
            </a:prstGeom>
            <a:noFill/>
            <a:ln w="12700" cap="flat" cmpd="sng" algn="ctr">
              <a:solidFill>
                <a:schemeClr val="accent5"/>
              </a:solidFill>
              <a:prstDash val="solid"/>
              <a:miter lim="800000"/>
            </a:ln>
            <a:effectLst/>
          </p:spPr>
        </p:cxnSp>
        <p:cxnSp>
          <p:nvCxnSpPr>
            <p:cNvPr id="24" name="Connettore 1 23">
              <a:extLst>
                <a:ext uri="{FF2B5EF4-FFF2-40B4-BE49-F238E27FC236}">
                  <a16:creationId xmlns:a16="http://schemas.microsoft.com/office/drawing/2014/main" id="{AD310A4C-4C99-A34B-ACFB-15ADDD8FC29D}"/>
                </a:ext>
              </a:extLst>
            </p:cNvPr>
            <p:cNvCxnSpPr>
              <a:cxnSpLocks/>
              <a:stCxn id="21" idx="1"/>
              <a:endCxn id="9" idx="3"/>
            </p:cNvCxnSpPr>
            <p:nvPr/>
          </p:nvCxnSpPr>
          <p:spPr>
            <a:xfrm flipH="1">
              <a:off x="4896022" y="2755915"/>
              <a:ext cx="563080" cy="556629"/>
            </a:xfrm>
            <a:prstGeom prst="line">
              <a:avLst/>
            </a:prstGeom>
            <a:noFill/>
            <a:ln w="12700" cap="flat" cmpd="sng" algn="ctr">
              <a:solidFill>
                <a:schemeClr val="accent5"/>
              </a:solidFill>
              <a:prstDash val="solid"/>
              <a:miter lim="800000"/>
            </a:ln>
            <a:effectLst/>
          </p:spPr>
        </p:cxnSp>
        <p:cxnSp>
          <p:nvCxnSpPr>
            <p:cNvPr id="25" name="Connettore 1 24">
              <a:extLst>
                <a:ext uri="{FF2B5EF4-FFF2-40B4-BE49-F238E27FC236}">
                  <a16:creationId xmlns:a16="http://schemas.microsoft.com/office/drawing/2014/main" id="{ADA02EE3-34F6-BA40-804E-CB4BD1EA949F}"/>
                </a:ext>
              </a:extLst>
            </p:cNvPr>
            <p:cNvCxnSpPr>
              <a:cxnSpLocks/>
              <a:stCxn id="20" idx="1"/>
              <a:endCxn id="11" idx="3"/>
            </p:cNvCxnSpPr>
            <p:nvPr/>
          </p:nvCxnSpPr>
          <p:spPr>
            <a:xfrm flipH="1" flipV="1">
              <a:off x="4896022" y="2384664"/>
              <a:ext cx="761395" cy="108762"/>
            </a:xfrm>
            <a:prstGeom prst="line">
              <a:avLst/>
            </a:prstGeom>
            <a:noFill/>
            <a:ln w="12700" cap="flat" cmpd="sng" algn="ctr">
              <a:solidFill>
                <a:schemeClr val="accent5"/>
              </a:solidFill>
              <a:prstDash val="solid"/>
              <a:miter lim="800000"/>
            </a:ln>
            <a:effectLst/>
          </p:spPr>
        </p:cxnSp>
        <p:cxnSp>
          <p:nvCxnSpPr>
            <p:cNvPr id="26" name="Connettore 1 25">
              <a:extLst>
                <a:ext uri="{FF2B5EF4-FFF2-40B4-BE49-F238E27FC236}">
                  <a16:creationId xmlns:a16="http://schemas.microsoft.com/office/drawing/2014/main" id="{BA730CBB-352B-3340-B303-1DE0364496B6}"/>
                </a:ext>
              </a:extLst>
            </p:cNvPr>
            <p:cNvCxnSpPr>
              <a:cxnSpLocks/>
              <a:stCxn id="19" idx="2"/>
              <a:endCxn id="10" idx="0"/>
            </p:cNvCxnSpPr>
            <p:nvPr/>
          </p:nvCxnSpPr>
          <p:spPr>
            <a:xfrm>
              <a:off x="5959275" y="2719473"/>
              <a:ext cx="219244" cy="258518"/>
            </a:xfrm>
            <a:prstGeom prst="line">
              <a:avLst/>
            </a:prstGeom>
            <a:noFill/>
            <a:ln w="12700" cap="flat" cmpd="sng" algn="ctr">
              <a:solidFill>
                <a:schemeClr val="accent5"/>
              </a:solidFill>
              <a:prstDash val="solid"/>
              <a:miter lim="800000"/>
            </a:ln>
            <a:effectLst/>
          </p:spPr>
        </p:cxnSp>
        <p:cxnSp>
          <p:nvCxnSpPr>
            <p:cNvPr id="27" name="Connettore 1 26">
              <a:extLst>
                <a:ext uri="{FF2B5EF4-FFF2-40B4-BE49-F238E27FC236}">
                  <a16:creationId xmlns:a16="http://schemas.microsoft.com/office/drawing/2014/main" id="{DB03A15F-21D8-EA44-8861-FFF5F1EBFEED}"/>
                </a:ext>
              </a:extLst>
            </p:cNvPr>
            <p:cNvCxnSpPr>
              <a:cxnSpLocks/>
              <a:stCxn id="16" idx="2"/>
              <a:endCxn id="8" idx="0"/>
            </p:cNvCxnSpPr>
            <p:nvPr/>
          </p:nvCxnSpPr>
          <p:spPr>
            <a:xfrm flipH="1">
              <a:off x="3509544" y="2725319"/>
              <a:ext cx="1" cy="344458"/>
            </a:xfrm>
            <a:prstGeom prst="line">
              <a:avLst/>
            </a:prstGeom>
            <a:noFill/>
            <a:ln w="12700" cap="flat" cmpd="sng" algn="ctr">
              <a:solidFill>
                <a:schemeClr val="accent1"/>
              </a:solidFill>
              <a:prstDash val="solid"/>
              <a:miter lim="800000"/>
            </a:ln>
            <a:effectLst/>
          </p:spPr>
        </p:cxnSp>
        <p:cxnSp>
          <p:nvCxnSpPr>
            <p:cNvPr id="28" name="Connettore 1 27">
              <a:extLst>
                <a:ext uri="{FF2B5EF4-FFF2-40B4-BE49-F238E27FC236}">
                  <a16:creationId xmlns:a16="http://schemas.microsoft.com/office/drawing/2014/main" id="{8F7F8262-94AE-DF48-9B0C-3286BDCCFF9A}"/>
                </a:ext>
              </a:extLst>
            </p:cNvPr>
            <p:cNvCxnSpPr>
              <a:cxnSpLocks/>
              <a:stCxn id="22" idx="0"/>
            </p:cNvCxnSpPr>
            <p:nvPr/>
          </p:nvCxnSpPr>
          <p:spPr>
            <a:xfrm flipH="1" flipV="1">
              <a:off x="5349435" y="2022614"/>
              <a:ext cx="207384" cy="303100"/>
            </a:xfrm>
            <a:prstGeom prst="line">
              <a:avLst/>
            </a:prstGeom>
            <a:noFill/>
            <a:ln w="12700" cap="flat" cmpd="sng" algn="ctr">
              <a:solidFill>
                <a:schemeClr val="accent1"/>
              </a:solidFill>
              <a:prstDash val="solid"/>
              <a:miter lim="800000"/>
            </a:ln>
            <a:effectLst/>
          </p:spPr>
        </p:cxnSp>
        <p:cxnSp>
          <p:nvCxnSpPr>
            <p:cNvPr id="29" name="Connettore 1 28">
              <a:extLst>
                <a:ext uri="{FF2B5EF4-FFF2-40B4-BE49-F238E27FC236}">
                  <a16:creationId xmlns:a16="http://schemas.microsoft.com/office/drawing/2014/main" id="{19EA49AA-F3D5-7E4B-A77A-48C303DCEA6E}"/>
                </a:ext>
              </a:extLst>
            </p:cNvPr>
            <p:cNvCxnSpPr>
              <a:cxnSpLocks/>
              <a:stCxn id="17" idx="1"/>
            </p:cNvCxnSpPr>
            <p:nvPr/>
          </p:nvCxnSpPr>
          <p:spPr>
            <a:xfrm flipH="1">
              <a:off x="2515837" y="3613372"/>
              <a:ext cx="371047" cy="290398"/>
            </a:xfrm>
            <a:prstGeom prst="line">
              <a:avLst/>
            </a:prstGeom>
            <a:noFill/>
            <a:ln w="12700" cap="flat" cmpd="sng" algn="ctr">
              <a:solidFill>
                <a:schemeClr val="accent4"/>
              </a:solidFill>
              <a:prstDash val="solid"/>
              <a:miter lim="800000"/>
            </a:ln>
            <a:effectLst/>
          </p:spPr>
        </p:cxnSp>
        <p:cxnSp>
          <p:nvCxnSpPr>
            <p:cNvPr id="30" name="Connettore 1 29">
              <a:extLst>
                <a:ext uri="{FF2B5EF4-FFF2-40B4-BE49-F238E27FC236}">
                  <a16:creationId xmlns:a16="http://schemas.microsoft.com/office/drawing/2014/main" id="{1B4EEB27-D617-1942-8BB4-7C52106E1499}"/>
                </a:ext>
              </a:extLst>
            </p:cNvPr>
            <p:cNvCxnSpPr>
              <a:cxnSpLocks/>
            </p:cNvCxnSpPr>
            <p:nvPr/>
          </p:nvCxnSpPr>
          <p:spPr>
            <a:xfrm>
              <a:off x="8933954" y="2509134"/>
              <a:ext cx="622" cy="296445"/>
            </a:xfrm>
            <a:prstGeom prst="line">
              <a:avLst/>
            </a:prstGeom>
            <a:noFill/>
            <a:ln w="12700" cap="flat" cmpd="sng" algn="ctr">
              <a:solidFill>
                <a:schemeClr val="accent4"/>
              </a:solidFill>
              <a:prstDash val="solid"/>
              <a:miter lim="800000"/>
            </a:ln>
            <a:effectLst/>
          </p:spPr>
        </p:cxnSp>
        <p:sp>
          <p:nvSpPr>
            <p:cNvPr id="31" name="Rettangolo 30">
              <a:extLst>
                <a:ext uri="{FF2B5EF4-FFF2-40B4-BE49-F238E27FC236}">
                  <a16:creationId xmlns:a16="http://schemas.microsoft.com/office/drawing/2014/main" id="{FC827A49-4F99-0D4F-AD7E-1953A1D6BF30}"/>
                </a:ext>
              </a:extLst>
            </p:cNvPr>
            <p:cNvSpPr/>
            <p:nvPr/>
          </p:nvSpPr>
          <p:spPr>
            <a:xfrm>
              <a:off x="5793571" y="2388066"/>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sp>
          <p:nvSpPr>
            <p:cNvPr id="32" name="CasellaDiTesto 8">
              <a:extLst>
                <a:ext uri="{FF2B5EF4-FFF2-40B4-BE49-F238E27FC236}">
                  <a16:creationId xmlns:a16="http://schemas.microsoft.com/office/drawing/2014/main" id="{9E6E4061-7A13-614D-A98A-19134BE97841}"/>
                </a:ext>
              </a:extLst>
            </p:cNvPr>
            <p:cNvSpPr txBox="1"/>
            <p:nvPr/>
          </p:nvSpPr>
          <p:spPr>
            <a:xfrm>
              <a:off x="6137643" y="1768552"/>
              <a:ext cx="871505"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FRANKFURT</a:t>
              </a:r>
            </a:p>
          </p:txBody>
        </p:sp>
        <p:cxnSp>
          <p:nvCxnSpPr>
            <p:cNvPr id="34" name="Connettore 1 33">
              <a:extLst>
                <a:ext uri="{FF2B5EF4-FFF2-40B4-BE49-F238E27FC236}">
                  <a16:creationId xmlns:a16="http://schemas.microsoft.com/office/drawing/2014/main" id="{07293B1A-7EF6-6845-A5F9-63B383BED85E}"/>
                </a:ext>
              </a:extLst>
            </p:cNvPr>
            <p:cNvCxnSpPr>
              <a:cxnSpLocks/>
              <a:stCxn id="31" idx="0"/>
              <a:endCxn id="32" idx="1"/>
            </p:cNvCxnSpPr>
            <p:nvPr/>
          </p:nvCxnSpPr>
          <p:spPr>
            <a:xfrm flipV="1">
              <a:off x="5827125" y="1886849"/>
              <a:ext cx="310518" cy="501217"/>
            </a:xfrm>
            <a:prstGeom prst="line">
              <a:avLst/>
            </a:prstGeom>
            <a:noFill/>
            <a:ln w="12700" cap="flat" cmpd="sng" algn="ctr">
              <a:solidFill>
                <a:schemeClr val="accent5"/>
              </a:solidFill>
              <a:prstDash val="solid"/>
              <a:miter lim="800000"/>
            </a:ln>
            <a:effectLst/>
          </p:spPr>
        </p:cxnSp>
        <p:sp>
          <p:nvSpPr>
            <p:cNvPr id="61" name="CasellaDiTesto 60">
              <a:extLst>
                <a:ext uri="{FF2B5EF4-FFF2-40B4-BE49-F238E27FC236}">
                  <a16:creationId xmlns:a16="http://schemas.microsoft.com/office/drawing/2014/main" id="{6D1E319D-9189-2449-BC94-864FAA3B2DFB}"/>
                </a:ext>
              </a:extLst>
            </p:cNvPr>
            <p:cNvSpPr txBox="1"/>
            <p:nvPr/>
          </p:nvSpPr>
          <p:spPr>
            <a:xfrm>
              <a:off x="4750541" y="4680623"/>
              <a:ext cx="824806" cy="236594"/>
            </a:xfrm>
            <a:prstGeom prst="rect">
              <a:avLst/>
            </a:prstGeom>
            <a:solidFill>
              <a:schemeClr val="accent4"/>
            </a:solid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SAO PAULO</a:t>
              </a:r>
            </a:p>
          </p:txBody>
        </p:sp>
        <p:sp>
          <p:nvSpPr>
            <p:cNvPr id="62" name="Rettangolo 61">
              <a:extLst>
                <a:ext uri="{FF2B5EF4-FFF2-40B4-BE49-F238E27FC236}">
                  <a16:creationId xmlns:a16="http://schemas.microsoft.com/office/drawing/2014/main" id="{16D5B7F9-B485-174D-82CC-F95A420F63D3}"/>
                </a:ext>
              </a:extLst>
            </p:cNvPr>
            <p:cNvSpPr/>
            <p:nvPr/>
          </p:nvSpPr>
          <p:spPr>
            <a:xfrm>
              <a:off x="4205052" y="4761826"/>
              <a:ext cx="67108" cy="67108"/>
            </a:xfrm>
            <a:prstGeom prst="rect">
              <a:avLst/>
            </a:prstGeom>
            <a:solidFill>
              <a:schemeClr val="accent4"/>
            </a:solid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63" name="Connettore 1 62">
              <a:extLst>
                <a:ext uri="{FF2B5EF4-FFF2-40B4-BE49-F238E27FC236}">
                  <a16:creationId xmlns:a16="http://schemas.microsoft.com/office/drawing/2014/main" id="{85DB9B57-905D-C244-B7A8-F444EBFC4A7A}"/>
                </a:ext>
              </a:extLst>
            </p:cNvPr>
            <p:cNvCxnSpPr>
              <a:cxnSpLocks/>
              <a:stCxn id="62" idx="3"/>
              <a:endCxn id="61" idx="1"/>
            </p:cNvCxnSpPr>
            <p:nvPr/>
          </p:nvCxnSpPr>
          <p:spPr>
            <a:xfrm>
              <a:off x="4272160" y="4795380"/>
              <a:ext cx="478381" cy="3540"/>
            </a:xfrm>
            <a:prstGeom prst="line">
              <a:avLst/>
            </a:prstGeom>
            <a:noFill/>
            <a:ln w="12700" cap="flat" cmpd="sng" algn="ctr">
              <a:solidFill>
                <a:schemeClr val="accent4"/>
              </a:solidFill>
              <a:prstDash val="solid"/>
              <a:miter lim="800000"/>
            </a:ln>
            <a:effectLst/>
          </p:spPr>
        </p:cxnSp>
        <p:sp>
          <p:nvSpPr>
            <p:cNvPr id="36" name="CasellaDiTesto 8">
              <a:extLst>
                <a:ext uri="{FF2B5EF4-FFF2-40B4-BE49-F238E27FC236}">
                  <a16:creationId xmlns:a16="http://schemas.microsoft.com/office/drawing/2014/main" id="{8B48FD96-C719-664C-BB2D-942719959BB7}"/>
                </a:ext>
              </a:extLst>
            </p:cNvPr>
            <p:cNvSpPr txBox="1"/>
            <p:nvPr/>
          </p:nvSpPr>
          <p:spPr>
            <a:xfrm>
              <a:off x="9629751" y="5571833"/>
              <a:ext cx="6093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SYDNEY</a:t>
              </a:r>
            </a:p>
          </p:txBody>
        </p:sp>
        <p:sp>
          <p:nvSpPr>
            <p:cNvPr id="37" name="Rettangolo 36">
              <a:extLst>
                <a:ext uri="{FF2B5EF4-FFF2-40B4-BE49-F238E27FC236}">
                  <a16:creationId xmlns:a16="http://schemas.microsoft.com/office/drawing/2014/main" id="{10A1E390-8D6A-EE4E-B75B-97D2721CA2C4}"/>
                </a:ext>
              </a:extLst>
            </p:cNvPr>
            <p:cNvSpPr/>
            <p:nvPr/>
          </p:nvSpPr>
          <p:spPr>
            <a:xfrm>
              <a:off x="9903624" y="5166383"/>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38" name="Connettore 1 37">
              <a:extLst>
                <a:ext uri="{FF2B5EF4-FFF2-40B4-BE49-F238E27FC236}">
                  <a16:creationId xmlns:a16="http://schemas.microsoft.com/office/drawing/2014/main" id="{F0190D0C-FDA1-E645-88E2-23274067F13C}"/>
                </a:ext>
              </a:extLst>
            </p:cNvPr>
            <p:cNvCxnSpPr>
              <a:cxnSpLocks/>
              <a:stCxn id="37" idx="2"/>
              <a:endCxn id="36" idx="0"/>
            </p:cNvCxnSpPr>
            <p:nvPr/>
          </p:nvCxnSpPr>
          <p:spPr>
            <a:xfrm flipH="1">
              <a:off x="9934430" y="5233491"/>
              <a:ext cx="2748" cy="338342"/>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39" name="CasellaDiTesto 8">
              <a:extLst>
                <a:ext uri="{FF2B5EF4-FFF2-40B4-BE49-F238E27FC236}">
                  <a16:creationId xmlns:a16="http://schemas.microsoft.com/office/drawing/2014/main" id="{105FA23D-69A4-7741-81C0-F084B48CEF4A}"/>
                </a:ext>
              </a:extLst>
            </p:cNvPr>
            <p:cNvSpPr txBox="1"/>
            <p:nvPr/>
          </p:nvSpPr>
          <p:spPr>
            <a:xfrm>
              <a:off x="8318606" y="5213028"/>
              <a:ext cx="982020"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MELBLOURNE</a:t>
              </a:r>
            </a:p>
          </p:txBody>
        </p:sp>
        <p:sp>
          <p:nvSpPr>
            <p:cNvPr id="40" name="Rettangolo 39">
              <a:extLst>
                <a:ext uri="{FF2B5EF4-FFF2-40B4-BE49-F238E27FC236}">
                  <a16:creationId xmlns:a16="http://schemas.microsoft.com/office/drawing/2014/main" id="{D8F41AB8-5618-5745-8059-F29BA1BAEA0D}"/>
                </a:ext>
              </a:extLst>
            </p:cNvPr>
            <p:cNvSpPr/>
            <p:nvPr/>
          </p:nvSpPr>
          <p:spPr>
            <a:xfrm>
              <a:off x="9629751" y="5297773"/>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41" name="Connettore 1 40">
              <a:extLst>
                <a:ext uri="{FF2B5EF4-FFF2-40B4-BE49-F238E27FC236}">
                  <a16:creationId xmlns:a16="http://schemas.microsoft.com/office/drawing/2014/main" id="{B8740087-C160-DF40-BBC2-E0A8282962A1}"/>
                </a:ext>
              </a:extLst>
            </p:cNvPr>
            <p:cNvCxnSpPr>
              <a:cxnSpLocks/>
              <a:stCxn id="40" idx="1"/>
              <a:endCxn id="39" idx="3"/>
            </p:cNvCxnSpPr>
            <p:nvPr/>
          </p:nvCxnSpPr>
          <p:spPr>
            <a:xfrm flipH="1" flipV="1">
              <a:off x="9300626" y="5331325"/>
              <a:ext cx="329125" cy="2"/>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42" name="CasellaDiTesto 8">
              <a:extLst>
                <a:ext uri="{FF2B5EF4-FFF2-40B4-BE49-F238E27FC236}">
                  <a16:creationId xmlns:a16="http://schemas.microsoft.com/office/drawing/2014/main" id="{0D89FC51-0000-DD41-BD05-E18703A18270}"/>
                </a:ext>
              </a:extLst>
            </p:cNvPr>
            <p:cNvSpPr txBox="1"/>
            <p:nvPr/>
          </p:nvSpPr>
          <p:spPr>
            <a:xfrm>
              <a:off x="9416518" y="3134915"/>
              <a:ext cx="609357" cy="236594"/>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SEOUL</a:t>
              </a:r>
            </a:p>
          </p:txBody>
        </p:sp>
        <p:sp>
          <p:nvSpPr>
            <p:cNvPr id="43" name="Rettangolo 42">
              <a:extLst>
                <a:ext uri="{FF2B5EF4-FFF2-40B4-BE49-F238E27FC236}">
                  <a16:creationId xmlns:a16="http://schemas.microsoft.com/office/drawing/2014/main" id="{3E7F3BF2-3222-1947-A06D-BE8072EA7257}"/>
                </a:ext>
              </a:extLst>
            </p:cNvPr>
            <p:cNvSpPr/>
            <p:nvPr/>
          </p:nvSpPr>
          <p:spPr>
            <a:xfrm>
              <a:off x="9158459" y="2846612"/>
              <a:ext cx="67108" cy="67108"/>
            </a:xfrm>
            <a:prstGeom prst="rect">
              <a:avLst/>
            </a:prstGeom>
            <a:solidFill>
              <a:schemeClr val="accent5"/>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44" name="Connettore 1 43">
              <a:extLst>
                <a:ext uri="{FF2B5EF4-FFF2-40B4-BE49-F238E27FC236}">
                  <a16:creationId xmlns:a16="http://schemas.microsoft.com/office/drawing/2014/main" id="{C210289C-0C79-B04B-92FA-B30A94B0640C}"/>
                </a:ext>
              </a:extLst>
            </p:cNvPr>
            <p:cNvCxnSpPr>
              <a:cxnSpLocks/>
              <a:stCxn id="43" idx="2"/>
            </p:cNvCxnSpPr>
            <p:nvPr/>
          </p:nvCxnSpPr>
          <p:spPr>
            <a:xfrm>
              <a:off x="9192014" y="2913719"/>
              <a:ext cx="224505" cy="222227"/>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nvGrpSpPr>
            <p:cNvPr id="45" name="Gruppo 44">
              <a:extLst>
                <a:ext uri="{FF2B5EF4-FFF2-40B4-BE49-F238E27FC236}">
                  <a16:creationId xmlns:a16="http://schemas.microsoft.com/office/drawing/2014/main" id="{3B731A23-2AD0-794D-B21B-87166D78EF2F}"/>
                </a:ext>
              </a:extLst>
            </p:cNvPr>
            <p:cNvGrpSpPr/>
            <p:nvPr/>
          </p:nvGrpSpPr>
          <p:grpSpPr>
            <a:xfrm>
              <a:off x="5791328" y="2296921"/>
              <a:ext cx="1228580" cy="283894"/>
              <a:chOff x="4328814" y="2120410"/>
              <a:chExt cx="1133477" cy="261918"/>
            </a:xfrm>
            <a:solidFill>
              <a:schemeClr val="accent4"/>
            </a:solidFill>
          </p:grpSpPr>
          <p:sp>
            <p:nvSpPr>
              <p:cNvPr id="58" name="CasellaDiTesto 57">
                <a:extLst>
                  <a:ext uri="{FF2B5EF4-FFF2-40B4-BE49-F238E27FC236}">
                    <a16:creationId xmlns:a16="http://schemas.microsoft.com/office/drawing/2014/main" id="{E47919E0-9CD6-694A-8089-F09EB6FB7DF3}"/>
                  </a:ext>
                </a:extLst>
              </p:cNvPr>
              <p:cNvSpPr txBox="1"/>
              <p:nvPr/>
            </p:nvSpPr>
            <p:spPr>
              <a:xfrm>
                <a:off x="4903310" y="2120410"/>
                <a:ext cx="558981" cy="218279"/>
              </a:xfrm>
              <a:prstGeom prst="rect">
                <a:avLst/>
              </a:prstGeom>
              <a:grpFill/>
              <a:ln w="12700" cmpd="sng">
                <a:solidFill>
                  <a:schemeClr val="accent4"/>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ZURICH</a:t>
                </a:r>
              </a:p>
            </p:txBody>
          </p:sp>
          <p:sp>
            <p:nvSpPr>
              <p:cNvPr id="59" name="Rettangolo 58">
                <a:extLst>
                  <a:ext uri="{FF2B5EF4-FFF2-40B4-BE49-F238E27FC236}">
                    <a16:creationId xmlns:a16="http://schemas.microsoft.com/office/drawing/2014/main" id="{12D83376-2794-9E43-A633-5CC7E88450E8}"/>
                  </a:ext>
                </a:extLst>
              </p:cNvPr>
              <p:cNvSpPr/>
              <p:nvPr/>
            </p:nvSpPr>
            <p:spPr>
              <a:xfrm>
                <a:off x="4328814" y="2320415"/>
                <a:ext cx="61913" cy="61913"/>
              </a:xfrm>
              <a:prstGeom prst="rect">
                <a:avLst/>
              </a:prstGeom>
              <a:grpFill/>
              <a:ln w="6350" cap="flat" cmpd="sng" algn="ctr">
                <a:solidFill>
                  <a:schemeClr val="accent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60" name="Connettore 1 59">
                <a:extLst>
                  <a:ext uri="{FF2B5EF4-FFF2-40B4-BE49-F238E27FC236}">
                    <a16:creationId xmlns:a16="http://schemas.microsoft.com/office/drawing/2014/main" id="{F5AF6549-FEDC-AF48-B1AB-E86FF133E3BF}"/>
                  </a:ext>
                </a:extLst>
              </p:cNvPr>
              <p:cNvCxnSpPr>
                <a:cxnSpLocks/>
                <a:stCxn id="58" idx="1"/>
                <a:endCxn id="59" idx="3"/>
              </p:cNvCxnSpPr>
              <p:nvPr/>
            </p:nvCxnSpPr>
            <p:spPr>
              <a:xfrm flipH="1">
                <a:off x="4390727" y="2229550"/>
                <a:ext cx="512582" cy="121822"/>
              </a:xfrm>
              <a:prstGeom prst="line">
                <a:avLst/>
              </a:prstGeom>
              <a:grpFill/>
              <a:ln w="12700" cap="flat" cmpd="sng" algn="ctr">
                <a:solidFill>
                  <a:schemeClr val="accent4"/>
                </a:solidFill>
                <a:prstDash val="solid"/>
                <a:miter lim="800000"/>
              </a:ln>
              <a:effectLst/>
            </p:spPr>
          </p:cxnSp>
        </p:grpSp>
        <p:grpSp>
          <p:nvGrpSpPr>
            <p:cNvPr id="46" name="Gruppo 45">
              <a:extLst>
                <a:ext uri="{FF2B5EF4-FFF2-40B4-BE49-F238E27FC236}">
                  <a16:creationId xmlns:a16="http://schemas.microsoft.com/office/drawing/2014/main" id="{1E088027-8A5F-1249-B9F9-775992C3BD03}"/>
                </a:ext>
              </a:extLst>
            </p:cNvPr>
            <p:cNvGrpSpPr/>
            <p:nvPr/>
          </p:nvGrpSpPr>
          <p:grpSpPr>
            <a:xfrm>
              <a:off x="3950191" y="5086510"/>
              <a:ext cx="1625156" cy="236594"/>
              <a:chOff x="2891165" y="5043529"/>
              <a:chExt cx="1499354" cy="218280"/>
            </a:xfrm>
            <a:solidFill>
              <a:schemeClr val="accent5"/>
            </a:solidFill>
          </p:grpSpPr>
          <p:sp>
            <p:nvSpPr>
              <p:cNvPr id="55" name="CasellaDiTesto 54">
                <a:extLst>
                  <a:ext uri="{FF2B5EF4-FFF2-40B4-BE49-F238E27FC236}">
                    <a16:creationId xmlns:a16="http://schemas.microsoft.com/office/drawing/2014/main" id="{5E437924-FC58-A546-8E88-2F29100091FE}"/>
                  </a:ext>
                </a:extLst>
              </p:cNvPr>
              <p:cNvSpPr txBox="1"/>
              <p:nvPr/>
            </p:nvSpPr>
            <p:spPr>
              <a:xfrm>
                <a:off x="3394428" y="5043529"/>
                <a:ext cx="996091" cy="218280"/>
              </a:xfrm>
              <a:prstGeom prst="rect">
                <a:avLst/>
              </a:prstGeom>
              <a:grp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BUENOS AIRES</a:t>
                </a:r>
              </a:p>
            </p:txBody>
          </p:sp>
          <p:sp>
            <p:nvSpPr>
              <p:cNvPr id="56" name="Rettangolo 55">
                <a:extLst>
                  <a:ext uri="{FF2B5EF4-FFF2-40B4-BE49-F238E27FC236}">
                    <a16:creationId xmlns:a16="http://schemas.microsoft.com/office/drawing/2014/main" id="{34F6D035-3EA7-384E-8E6D-DF37527D9165}"/>
                  </a:ext>
                </a:extLst>
              </p:cNvPr>
              <p:cNvSpPr/>
              <p:nvPr/>
            </p:nvSpPr>
            <p:spPr>
              <a:xfrm>
                <a:off x="2891165" y="5118446"/>
                <a:ext cx="61913" cy="61913"/>
              </a:xfrm>
              <a:prstGeom prst="rect">
                <a:avLst/>
              </a:prstGeom>
              <a:grp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57" name="Connettore 1 56">
                <a:extLst>
                  <a:ext uri="{FF2B5EF4-FFF2-40B4-BE49-F238E27FC236}">
                    <a16:creationId xmlns:a16="http://schemas.microsoft.com/office/drawing/2014/main" id="{82C9F8FD-2D92-EE4D-A317-F109CC27F559}"/>
                  </a:ext>
                </a:extLst>
              </p:cNvPr>
              <p:cNvCxnSpPr>
                <a:cxnSpLocks/>
                <a:stCxn id="56" idx="3"/>
                <a:endCxn id="55" idx="1"/>
              </p:cNvCxnSpPr>
              <p:nvPr/>
            </p:nvCxnSpPr>
            <p:spPr>
              <a:xfrm>
                <a:off x="2953078" y="5149403"/>
                <a:ext cx="441350" cy="3266"/>
              </a:xfrm>
              <a:prstGeom prst="line">
                <a:avLst/>
              </a:prstGeom>
              <a:grpFill/>
              <a:ln w="12700" cap="flat" cmpd="sng" algn="ctr">
                <a:solidFill>
                  <a:schemeClr val="accent5"/>
                </a:solidFill>
                <a:prstDash val="solid"/>
                <a:miter lim="800000"/>
              </a:ln>
              <a:effectLst/>
            </p:spPr>
          </p:cxnSp>
        </p:grpSp>
        <p:sp>
          <p:nvSpPr>
            <p:cNvPr id="52" name="CasellaDiTesto 51">
              <a:extLst>
                <a:ext uri="{FF2B5EF4-FFF2-40B4-BE49-F238E27FC236}">
                  <a16:creationId xmlns:a16="http://schemas.microsoft.com/office/drawing/2014/main" id="{63B027BA-C201-FF47-BBAD-21A0EF68668E}"/>
                </a:ext>
              </a:extLst>
            </p:cNvPr>
            <p:cNvSpPr txBox="1"/>
            <p:nvPr/>
          </p:nvSpPr>
          <p:spPr>
            <a:xfrm>
              <a:off x="4699619" y="4629701"/>
              <a:ext cx="824806" cy="236594"/>
            </a:xfrm>
            <a:prstGeom prst="rect">
              <a:avLst/>
            </a:prstGeom>
            <a:solidFill>
              <a:schemeClr val="accent5"/>
            </a:solidFill>
            <a:ln w="12700" cmpd="sng">
              <a:solidFill>
                <a:schemeClr val="bg1"/>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900" b="1" i="0" u="none" strike="noStrike" kern="0" cap="none" spc="0" normalizeH="0" baseline="0" noProof="0" dirty="0">
                  <a:ln>
                    <a:noFill/>
                  </a:ln>
                  <a:solidFill>
                    <a:schemeClr val="bg1"/>
                  </a:solidFill>
                  <a:effectLst/>
                  <a:uLnTx/>
                  <a:uFillTx/>
                  <a:latin typeface="+mj-lt"/>
                  <a:ea typeface="ＭＳ 明朝"/>
                </a:rPr>
                <a:t>SAO PAULO</a:t>
              </a:r>
            </a:p>
          </p:txBody>
        </p:sp>
        <p:sp>
          <p:nvSpPr>
            <p:cNvPr id="53" name="Rettangolo 52">
              <a:extLst>
                <a:ext uri="{FF2B5EF4-FFF2-40B4-BE49-F238E27FC236}">
                  <a16:creationId xmlns:a16="http://schemas.microsoft.com/office/drawing/2014/main" id="{0D679F8A-60CC-A64E-AF57-B23139C1DF4E}"/>
                </a:ext>
              </a:extLst>
            </p:cNvPr>
            <p:cNvSpPr/>
            <p:nvPr/>
          </p:nvSpPr>
          <p:spPr>
            <a:xfrm>
              <a:off x="4154130" y="4710904"/>
              <a:ext cx="67108" cy="67108"/>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000" b="0" i="0" u="none" strike="noStrike" kern="0" cap="none" spc="0" normalizeH="0" baseline="0" noProof="0">
                <a:ln>
                  <a:noFill/>
                </a:ln>
                <a:solidFill>
                  <a:schemeClr val="bg1"/>
                </a:solidFill>
                <a:effectLst/>
                <a:uLnTx/>
                <a:uFillTx/>
                <a:latin typeface="+mj-lt"/>
                <a:ea typeface="+mn-ea"/>
                <a:cs typeface="+mn-cs"/>
              </a:endParaRPr>
            </a:p>
          </p:txBody>
        </p:sp>
        <p:cxnSp>
          <p:nvCxnSpPr>
            <p:cNvPr id="54" name="Connettore 1 53">
              <a:extLst>
                <a:ext uri="{FF2B5EF4-FFF2-40B4-BE49-F238E27FC236}">
                  <a16:creationId xmlns:a16="http://schemas.microsoft.com/office/drawing/2014/main" id="{F9BD653B-A382-A445-8239-A7E1B2D27F61}"/>
                </a:ext>
              </a:extLst>
            </p:cNvPr>
            <p:cNvCxnSpPr>
              <a:cxnSpLocks/>
              <a:stCxn id="53" idx="3"/>
              <a:endCxn id="52" idx="1"/>
            </p:cNvCxnSpPr>
            <p:nvPr/>
          </p:nvCxnSpPr>
          <p:spPr>
            <a:xfrm>
              <a:off x="4221238" y="4744458"/>
              <a:ext cx="478381" cy="3540"/>
            </a:xfrm>
            <a:prstGeom prst="line">
              <a:avLst/>
            </a:prstGeom>
            <a:noFill/>
            <a:ln w="12700" cap="flat" cmpd="sng" algn="ctr">
              <a:solidFill>
                <a:schemeClr val="accent5"/>
              </a:solidFill>
              <a:prstDash val="solid"/>
              <a:miter lim="800000"/>
            </a:ln>
            <a:effectLst/>
          </p:spPr>
        </p:cxnSp>
        <p:grpSp>
          <p:nvGrpSpPr>
            <p:cNvPr id="48" name="Gruppo 47">
              <a:extLst>
                <a:ext uri="{FF2B5EF4-FFF2-40B4-BE49-F238E27FC236}">
                  <a16:creationId xmlns:a16="http://schemas.microsoft.com/office/drawing/2014/main" id="{3E7D6FD0-9DED-EE45-9A3F-16CB322F87DC}"/>
                </a:ext>
              </a:extLst>
            </p:cNvPr>
            <p:cNvGrpSpPr/>
            <p:nvPr/>
          </p:nvGrpSpPr>
          <p:grpSpPr>
            <a:xfrm>
              <a:off x="8487309" y="3250771"/>
              <a:ext cx="894336" cy="618059"/>
              <a:chOff x="5143840" y="5547512"/>
              <a:chExt cx="825106" cy="570216"/>
            </a:xfrm>
            <a:solidFill>
              <a:schemeClr val="accent5"/>
            </a:solidFill>
          </p:grpSpPr>
          <p:sp>
            <p:nvSpPr>
              <p:cNvPr id="49" name="CasellaDiTesto 8">
                <a:extLst>
                  <a:ext uri="{FF2B5EF4-FFF2-40B4-BE49-F238E27FC236}">
                    <a16:creationId xmlns:a16="http://schemas.microsoft.com/office/drawing/2014/main" id="{C670C80C-96D4-0840-8F1C-0D67007684F4}"/>
                  </a:ext>
                </a:extLst>
              </p:cNvPr>
              <p:cNvSpPr txBox="1"/>
              <p:nvPr/>
            </p:nvSpPr>
            <p:spPr>
              <a:xfrm>
                <a:off x="5143840" y="5899448"/>
                <a:ext cx="825106" cy="218280"/>
              </a:xfrm>
              <a:prstGeom prst="rect">
                <a:avLst/>
              </a:prstGeom>
              <a:grp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900" dirty="0">
                    <a:solidFill>
                      <a:schemeClr val="bg1"/>
                    </a:solidFill>
                    <a:latin typeface="+mj-lt"/>
                  </a:rPr>
                  <a:t>HONG KONG</a:t>
                </a:r>
              </a:p>
            </p:txBody>
          </p:sp>
          <p:sp>
            <p:nvSpPr>
              <p:cNvPr id="50" name="Rettangolo 49">
                <a:extLst>
                  <a:ext uri="{FF2B5EF4-FFF2-40B4-BE49-F238E27FC236}">
                    <a16:creationId xmlns:a16="http://schemas.microsoft.com/office/drawing/2014/main" id="{84F61C2C-9733-5446-8C7A-2E16DE0C95EB}"/>
                  </a:ext>
                </a:extLst>
              </p:cNvPr>
              <p:cNvSpPr/>
              <p:nvPr/>
            </p:nvSpPr>
            <p:spPr>
              <a:xfrm>
                <a:off x="5525437" y="5547512"/>
                <a:ext cx="61913" cy="61913"/>
              </a:xfrm>
              <a:prstGeom prst="rect">
                <a:avLst/>
              </a:prstGeom>
              <a:grp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000">
                  <a:solidFill>
                    <a:schemeClr val="bg1"/>
                  </a:solidFill>
                  <a:latin typeface="+mj-lt"/>
                </a:endParaRPr>
              </a:p>
            </p:txBody>
          </p:sp>
          <p:cxnSp>
            <p:nvCxnSpPr>
              <p:cNvPr id="51" name="Connettore 1 50">
                <a:extLst>
                  <a:ext uri="{FF2B5EF4-FFF2-40B4-BE49-F238E27FC236}">
                    <a16:creationId xmlns:a16="http://schemas.microsoft.com/office/drawing/2014/main" id="{262297FE-6249-0A41-B510-A8FC1B833D21}"/>
                  </a:ext>
                </a:extLst>
              </p:cNvPr>
              <p:cNvCxnSpPr>
                <a:cxnSpLocks/>
                <a:stCxn id="50" idx="2"/>
                <a:endCxn id="49" idx="0"/>
              </p:cNvCxnSpPr>
              <p:nvPr/>
            </p:nvCxnSpPr>
            <p:spPr>
              <a:xfrm flipH="1">
                <a:off x="5556393" y="5609425"/>
                <a:ext cx="1" cy="290023"/>
              </a:xfrm>
              <a:prstGeom prst="line">
                <a:avLst/>
              </a:prstGeom>
              <a:grpFill/>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grpSp>
      <p:sp>
        <p:nvSpPr>
          <p:cNvPr id="65" name="Rettangolo 64">
            <a:extLst>
              <a:ext uri="{FF2B5EF4-FFF2-40B4-BE49-F238E27FC236}">
                <a16:creationId xmlns:a16="http://schemas.microsoft.com/office/drawing/2014/main" id="{9AA1ABEF-960A-3546-AFC2-222F420A2880}"/>
              </a:ext>
            </a:extLst>
          </p:cNvPr>
          <p:cNvSpPr/>
          <p:nvPr/>
        </p:nvSpPr>
        <p:spPr>
          <a:xfrm>
            <a:off x="476988" y="5325021"/>
            <a:ext cx="172204" cy="172204"/>
          </a:xfrm>
          <a:prstGeom prst="rect">
            <a:avLst/>
          </a:prstGeom>
          <a:solidFill>
            <a:schemeClr val="accent5"/>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66" name="Rettangolo 65">
            <a:extLst>
              <a:ext uri="{FF2B5EF4-FFF2-40B4-BE49-F238E27FC236}">
                <a16:creationId xmlns:a16="http://schemas.microsoft.com/office/drawing/2014/main" id="{840EAC9C-7EE4-E642-A737-2FCCC4D3592A}"/>
              </a:ext>
            </a:extLst>
          </p:cNvPr>
          <p:cNvSpPr/>
          <p:nvPr/>
        </p:nvSpPr>
        <p:spPr>
          <a:xfrm>
            <a:off x="476988" y="5621923"/>
            <a:ext cx="172204" cy="172204"/>
          </a:xfrm>
          <a:prstGeom prst="rect">
            <a:avLst/>
          </a:prstGeom>
          <a:solidFill>
            <a:schemeClr val="accent4"/>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67" name="TextBox 3">
            <a:extLst>
              <a:ext uri="{FF2B5EF4-FFF2-40B4-BE49-F238E27FC236}">
                <a16:creationId xmlns:a16="http://schemas.microsoft.com/office/drawing/2014/main" id="{9EB15517-47C9-4048-9197-30282B8F201D}"/>
              </a:ext>
            </a:extLst>
          </p:cNvPr>
          <p:cNvSpPr txBox="1"/>
          <p:nvPr/>
        </p:nvSpPr>
        <p:spPr>
          <a:xfrm>
            <a:off x="649192" y="5293778"/>
            <a:ext cx="791630" cy="246221"/>
          </a:xfrm>
          <a:prstGeom prst="rect">
            <a:avLst/>
          </a:prstGeom>
          <a:noFill/>
        </p:spPr>
        <p:txBody>
          <a:bodyPr wrap="square" rtlCol="0">
            <a:spAutoFit/>
          </a:bodyPr>
          <a:lstStyle/>
          <a:p>
            <a:pPr>
              <a:buClr>
                <a:srgbClr val="0070C0"/>
              </a:buClr>
              <a:buSzPct val="120000"/>
            </a:pPr>
            <a:r>
              <a:rPr lang="en-GB" sz="1000" dirty="0">
                <a:solidFill>
                  <a:srgbClr val="000000"/>
                </a:solidFill>
                <a:latin typeface="+mj-lt"/>
              </a:rPr>
              <a:t>Offices</a:t>
            </a:r>
          </a:p>
        </p:txBody>
      </p:sp>
      <p:sp>
        <p:nvSpPr>
          <p:cNvPr id="68" name="TextBox 3">
            <a:extLst>
              <a:ext uri="{FF2B5EF4-FFF2-40B4-BE49-F238E27FC236}">
                <a16:creationId xmlns:a16="http://schemas.microsoft.com/office/drawing/2014/main" id="{5B0B87DB-98BC-6C47-8C69-C1A5FA3A6089}"/>
              </a:ext>
            </a:extLst>
          </p:cNvPr>
          <p:cNvSpPr txBox="1"/>
          <p:nvPr/>
        </p:nvSpPr>
        <p:spPr>
          <a:xfrm>
            <a:off x="649192" y="5589121"/>
            <a:ext cx="1244923" cy="246221"/>
          </a:xfrm>
          <a:prstGeom prst="rect">
            <a:avLst/>
          </a:prstGeom>
          <a:noFill/>
        </p:spPr>
        <p:txBody>
          <a:bodyPr wrap="square" rtlCol="0">
            <a:spAutoFit/>
          </a:bodyPr>
          <a:lstStyle/>
          <a:p>
            <a:pPr>
              <a:buClr>
                <a:srgbClr val="FF0000"/>
              </a:buClr>
              <a:buSzPct val="120000"/>
            </a:pPr>
            <a:r>
              <a:rPr lang="en-GB" sz="1000" dirty="0">
                <a:solidFill>
                  <a:srgbClr val="000000"/>
                </a:solidFill>
                <a:latin typeface="+mj-lt"/>
              </a:rPr>
              <a:t>Partner offices</a:t>
            </a:r>
          </a:p>
        </p:txBody>
      </p:sp>
      <p:sp>
        <p:nvSpPr>
          <p:cNvPr id="69" name="Rettangolo 68">
            <a:extLst>
              <a:ext uri="{FF2B5EF4-FFF2-40B4-BE49-F238E27FC236}">
                <a16:creationId xmlns:a16="http://schemas.microsoft.com/office/drawing/2014/main" id="{72FFD0DB-4FFB-6747-BEF7-1244A682A5F1}"/>
              </a:ext>
            </a:extLst>
          </p:cNvPr>
          <p:cNvSpPr/>
          <p:nvPr/>
        </p:nvSpPr>
        <p:spPr>
          <a:xfrm>
            <a:off x="476988" y="4981518"/>
            <a:ext cx="172204" cy="172204"/>
          </a:xfrm>
          <a:prstGeom prst="rect">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rgbClr val="FFFFFF"/>
              </a:solidFill>
              <a:effectLst/>
              <a:uLnTx/>
              <a:uFillTx/>
              <a:latin typeface="+mj-lt"/>
              <a:ea typeface="+mn-ea"/>
              <a:cs typeface="+mn-cs"/>
            </a:endParaRPr>
          </a:p>
        </p:txBody>
      </p:sp>
      <p:sp>
        <p:nvSpPr>
          <p:cNvPr id="70" name="TextBox 3">
            <a:extLst>
              <a:ext uri="{FF2B5EF4-FFF2-40B4-BE49-F238E27FC236}">
                <a16:creationId xmlns:a16="http://schemas.microsoft.com/office/drawing/2014/main" id="{7BCC090F-B218-234D-AA55-910C42984853}"/>
              </a:ext>
            </a:extLst>
          </p:cNvPr>
          <p:cNvSpPr txBox="1"/>
          <p:nvPr/>
        </p:nvSpPr>
        <p:spPr>
          <a:xfrm>
            <a:off x="649192" y="4873782"/>
            <a:ext cx="1624273" cy="400110"/>
          </a:xfrm>
          <a:prstGeom prst="rect">
            <a:avLst/>
          </a:prstGeom>
          <a:noFill/>
        </p:spPr>
        <p:txBody>
          <a:bodyPr wrap="square" rtlCol="0">
            <a:spAutoFit/>
          </a:bodyPr>
          <a:lstStyle/>
          <a:p>
            <a:pPr>
              <a:buClr>
                <a:srgbClr val="E65A00"/>
              </a:buClr>
              <a:buSzPct val="120000"/>
            </a:pPr>
            <a:r>
              <a:rPr lang="en-GB" sz="1000" dirty="0">
                <a:solidFill>
                  <a:srgbClr val="000000"/>
                </a:solidFill>
                <a:latin typeface="+mj-lt"/>
              </a:rPr>
              <a:t>Headquarters,</a:t>
            </a:r>
          </a:p>
          <a:p>
            <a:pPr>
              <a:buClr>
                <a:srgbClr val="E65A00"/>
              </a:buClr>
              <a:buSzPct val="120000"/>
            </a:pPr>
            <a:r>
              <a:rPr lang="en-GB" sz="1000" dirty="0">
                <a:solidFill>
                  <a:srgbClr val="000000"/>
                </a:solidFill>
                <a:latin typeface="+mj-lt"/>
              </a:rPr>
              <a:t>New York and London</a:t>
            </a:r>
          </a:p>
        </p:txBody>
      </p:sp>
      <p:sp>
        <p:nvSpPr>
          <p:cNvPr id="2" name="Rettangolo 1">
            <a:extLst>
              <a:ext uri="{FF2B5EF4-FFF2-40B4-BE49-F238E27FC236}">
                <a16:creationId xmlns:a16="http://schemas.microsoft.com/office/drawing/2014/main" id="{CA276B85-290A-DB46-B09F-5CB8BAC9320D}"/>
              </a:ext>
            </a:extLst>
          </p:cNvPr>
          <p:cNvSpPr/>
          <p:nvPr/>
        </p:nvSpPr>
        <p:spPr>
          <a:xfrm>
            <a:off x="218407" y="1571757"/>
            <a:ext cx="2186959" cy="1815882"/>
          </a:xfrm>
          <a:prstGeom prst="rect">
            <a:avLst/>
          </a:prstGeom>
        </p:spPr>
        <p:txBody>
          <a:bodyPr wrap="square">
            <a:spAutoFit/>
          </a:bodyPr>
          <a:lstStyle/>
          <a:p>
            <a:r>
              <a:rPr lang="en-AU" sz="1400" dirty="0"/>
              <a:t>With our headquarters </a:t>
            </a:r>
            <a:br>
              <a:rPr lang="en-AU" sz="1400" dirty="0"/>
            </a:br>
            <a:r>
              <a:rPr lang="en-AU" sz="1400" dirty="0"/>
              <a:t>in New York and London, 11 regional offices </a:t>
            </a:r>
            <a:br>
              <a:rPr lang="en-AU" sz="1400" dirty="0"/>
            </a:br>
            <a:r>
              <a:rPr lang="en-AU" sz="1400" dirty="0"/>
              <a:t>and 4 local partners, </a:t>
            </a:r>
            <a:br>
              <a:rPr lang="en-AU" sz="1400" dirty="0"/>
            </a:br>
            <a:r>
              <a:rPr lang="en-AU" sz="1400" dirty="0"/>
              <a:t>we truly offer global resources and knowledge </a:t>
            </a:r>
            <a:br>
              <a:rPr lang="en-AU" sz="1400" dirty="0"/>
            </a:br>
            <a:r>
              <a:rPr lang="en-AU" sz="1400" dirty="0"/>
              <a:t>to more than </a:t>
            </a:r>
            <a:r>
              <a:rPr lang="es-ES" sz="1400" dirty="0"/>
              <a:t>700 clients in 40 countries.</a:t>
            </a:r>
            <a:endParaRPr lang="it-IT" sz="1400"/>
          </a:p>
        </p:txBody>
      </p:sp>
    </p:spTree>
    <p:extLst>
      <p:ext uri="{BB962C8B-B14F-4D97-AF65-F5344CB8AC3E}">
        <p14:creationId xmlns:p14="http://schemas.microsoft.com/office/powerpoint/2010/main" val="16756901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a:extLst>
              <a:ext uri="{FF2B5EF4-FFF2-40B4-BE49-F238E27FC236}">
                <a16:creationId xmlns:a16="http://schemas.microsoft.com/office/drawing/2014/main" id="{277324FA-67A6-8340-9BFB-BF51CA252D59}"/>
              </a:ext>
            </a:extLst>
          </p:cNvPr>
          <p:cNvGrpSpPr/>
          <p:nvPr/>
        </p:nvGrpSpPr>
        <p:grpSpPr>
          <a:xfrm>
            <a:off x="3029128" y="2491896"/>
            <a:ext cx="7415276" cy="3636316"/>
            <a:chOff x="3029128" y="2491896"/>
            <a:chExt cx="7415276" cy="3636316"/>
          </a:xfrm>
        </p:grpSpPr>
        <p:pic>
          <p:nvPicPr>
            <p:cNvPr id="99" name="Immagine 98" descr="world-map.jpg">
              <a:extLst>
                <a:ext uri="{FF2B5EF4-FFF2-40B4-BE49-F238E27FC236}">
                  <a16:creationId xmlns:a16="http://schemas.microsoft.com/office/drawing/2014/main" id="{CD078E77-45C3-D54A-8F5E-6E7D3257E3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44502" y="2491896"/>
              <a:ext cx="7399902" cy="3636316"/>
            </a:xfrm>
            <a:prstGeom prst="rect">
              <a:avLst/>
            </a:prstGeom>
          </p:spPr>
        </p:pic>
        <p:sp>
          <p:nvSpPr>
            <p:cNvPr id="100" name="Rectangle 3">
              <a:extLst>
                <a:ext uri="{FF2B5EF4-FFF2-40B4-BE49-F238E27FC236}">
                  <a16:creationId xmlns:a16="http://schemas.microsoft.com/office/drawing/2014/main" id="{B6D7D67D-154C-C245-A7DE-3831DB4558E5}"/>
                </a:ext>
              </a:extLst>
            </p:cNvPr>
            <p:cNvSpPr txBox="1">
              <a:spLocks noChangeArrowheads="1"/>
            </p:cNvSpPr>
            <p:nvPr/>
          </p:nvSpPr>
          <p:spPr bwMode="auto">
            <a:xfrm>
              <a:off x="5506012" y="2728102"/>
              <a:ext cx="590744"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lnSpc>
                  <a:spcPct val="80000"/>
                </a:lnSpc>
              </a:pPr>
              <a:r>
                <a:rPr lang="en-US" sz="700" b="1" dirty="0">
                  <a:solidFill>
                    <a:schemeClr val="bg1"/>
                  </a:solidFill>
                  <a:latin typeface="+mj-lt"/>
                  <a:ea typeface="ＭＳ 明朝"/>
                  <a:cs typeface="Trebuchet MS"/>
                </a:rPr>
                <a:t>LONDON</a:t>
              </a:r>
            </a:p>
          </p:txBody>
        </p:sp>
        <p:sp>
          <p:nvSpPr>
            <p:cNvPr id="101" name="Rectangle 3">
              <a:extLst>
                <a:ext uri="{FF2B5EF4-FFF2-40B4-BE49-F238E27FC236}">
                  <a16:creationId xmlns:a16="http://schemas.microsoft.com/office/drawing/2014/main" id="{A5DDF049-59B2-234E-94F0-73DB6E81C227}"/>
                </a:ext>
              </a:extLst>
            </p:cNvPr>
            <p:cNvSpPr txBox="1">
              <a:spLocks noChangeArrowheads="1"/>
            </p:cNvSpPr>
            <p:nvPr/>
          </p:nvSpPr>
          <p:spPr bwMode="auto">
            <a:xfrm>
              <a:off x="4264530" y="3794023"/>
              <a:ext cx="640649"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lnSpc>
                  <a:spcPct val="80000"/>
                </a:lnSpc>
              </a:pPr>
              <a:r>
                <a:rPr lang="en-US" sz="700" b="1" dirty="0">
                  <a:solidFill>
                    <a:schemeClr val="bg1"/>
                  </a:solidFill>
                  <a:latin typeface="+mj-lt"/>
                  <a:ea typeface="ＭＳ 明朝"/>
                  <a:cs typeface="Trebuchet MS"/>
                </a:rPr>
                <a:t>NEW YORK</a:t>
              </a:r>
            </a:p>
          </p:txBody>
        </p:sp>
        <p:sp>
          <p:nvSpPr>
            <p:cNvPr id="102" name="CasellaDiTesto 101">
              <a:extLst>
                <a:ext uri="{FF2B5EF4-FFF2-40B4-BE49-F238E27FC236}">
                  <a16:creationId xmlns:a16="http://schemas.microsoft.com/office/drawing/2014/main" id="{47615751-797D-C045-B591-D72E0D2A43F9}"/>
                </a:ext>
              </a:extLst>
            </p:cNvPr>
            <p:cNvSpPr txBox="1"/>
            <p:nvPr/>
          </p:nvSpPr>
          <p:spPr>
            <a:xfrm>
              <a:off x="5175953" y="3896304"/>
              <a:ext cx="548218"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MADRID</a:t>
              </a:r>
            </a:p>
          </p:txBody>
        </p:sp>
        <p:sp>
          <p:nvSpPr>
            <p:cNvPr id="103" name="CasellaDiTesto 102">
              <a:extLst>
                <a:ext uri="{FF2B5EF4-FFF2-40B4-BE49-F238E27FC236}">
                  <a16:creationId xmlns:a16="http://schemas.microsoft.com/office/drawing/2014/main" id="{7F163760-21DC-AF48-AACE-84CD1FAE4FA0}"/>
                </a:ext>
              </a:extLst>
            </p:cNvPr>
            <p:cNvSpPr txBox="1"/>
            <p:nvPr/>
          </p:nvSpPr>
          <p:spPr>
            <a:xfrm>
              <a:off x="6577649" y="3718600"/>
              <a:ext cx="512180"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ROME</a:t>
              </a:r>
            </a:p>
          </p:txBody>
        </p:sp>
        <p:sp>
          <p:nvSpPr>
            <p:cNvPr id="104" name="CasellaDiTesto 103">
              <a:extLst>
                <a:ext uri="{FF2B5EF4-FFF2-40B4-BE49-F238E27FC236}">
                  <a16:creationId xmlns:a16="http://schemas.microsoft.com/office/drawing/2014/main" id="{8F49AFED-2526-7D41-8231-9211BE06FD1B}"/>
                </a:ext>
              </a:extLst>
            </p:cNvPr>
            <p:cNvSpPr txBox="1"/>
            <p:nvPr/>
          </p:nvSpPr>
          <p:spPr>
            <a:xfrm>
              <a:off x="5229154" y="3133834"/>
              <a:ext cx="495018"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PARIS</a:t>
              </a:r>
            </a:p>
          </p:txBody>
        </p:sp>
        <p:sp>
          <p:nvSpPr>
            <p:cNvPr id="105" name="CasellaDiTesto 104">
              <a:extLst>
                <a:ext uri="{FF2B5EF4-FFF2-40B4-BE49-F238E27FC236}">
                  <a16:creationId xmlns:a16="http://schemas.microsoft.com/office/drawing/2014/main" id="{A05DB9C7-0C4D-3044-8243-08F374882DFF}"/>
                </a:ext>
              </a:extLst>
            </p:cNvPr>
            <p:cNvSpPr txBox="1"/>
            <p:nvPr/>
          </p:nvSpPr>
          <p:spPr>
            <a:xfrm>
              <a:off x="5074956" y="3496421"/>
              <a:ext cx="756054"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STAMFORD</a:t>
              </a:r>
            </a:p>
          </p:txBody>
        </p:sp>
        <p:sp>
          <p:nvSpPr>
            <p:cNvPr id="106" name="CasellaDiTesto 8">
              <a:extLst>
                <a:ext uri="{FF2B5EF4-FFF2-40B4-BE49-F238E27FC236}">
                  <a16:creationId xmlns:a16="http://schemas.microsoft.com/office/drawing/2014/main" id="{9270D3C1-A1F4-E443-AA5F-69323274FD26}"/>
                </a:ext>
              </a:extLst>
            </p:cNvPr>
            <p:cNvSpPr txBox="1"/>
            <p:nvPr/>
          </p:nvSpPr>
          <p:spPr>
            <a:xfrm>
              <a:off x="9578270" y="5817501"/>
              <a:ext cx="576780"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SYDNEY</a:t>
              </a:r>
            </a:p>
          </p:txBody>
        </p:sp>
        <p:sp>
          <p:nvSpPr>
            <p:cNvPr id="107" name="CasellaDiTesto 106">
              <a:extLst>
                <a:ext uri="{FF2B5EF4-FFF2-40B4-BE49-F238E27FC236}">
                  <a16:creationId xmlns:a16="http://schemas.microsoft.com/office/drawing/2014/main" id="{D147AB22-C369-B149-9760-02EBEE1FA85B}"/>
                </a:ext>
              </a:extLst>
            </p:cNvPr>
            <p:cNvSpPr txBox="1"/>
            <p:nvPr/>
          </p:nvSpPr>
          <p:spPr>
            <a:xfrm>
              <a:off x="5627635" y="5137868"/>
              <a:ext cx="722200" cy="210433"/>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SAO PAULO</a:t>
              </a:r>
            </a:p>
          </p:txBody>
        </p:sp>
        <p:sp>
          <p:nvSpPr>
            <p:cNvPr id="108" name="CasellaDiTesto 107">
              <a:extLst>
                <a:ext uri="{FF2B5EF4-FFF2-40B4-BE49-F238E27FC236}">
                  <a16:creationId xmlns:a16="http://schemas.microsoft.com/office/drawing/2014/main" id="{F35801ED-7AFC-9042-8876-56A530D0C211}"/>
                </a:ext>
              </a:extLst>
            </p:cNvPr>
            <p:cNvSpPr txBox="1"/>
            <p:nvPr/>
          </p:nvSpPr>
          <p:spPr>
            <a:xfrm>
              <a:off x="3029128" y="4484415"/>
              <a:ext cx="739165" cy="210433"/>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MEXICO CITY</a:t>
              </a:r>
            </a:p>
          </p:txBody>
        </p:sp>
        <p:sp>
          <p:nvSpPr>
            <p:cNvPr id="109" name="Rettangolo 108">
              <a:extLst>
                <a:ext uri="{FF2B5EF4-FFF2-40B4-BE49-F238E27FC236}">
                  <a16:creationId xmlns:a16="http://schemas.microsoft.com/office/drawing/2014/main" id="{FC4FC13E-6E52-BA49-9090-0D7C3D309103}"/>
                </a:ext>
              </a:extLst>
            </p:cNvPr>
            <p:cNvSpPr/>
            <p:nvPr/>
          </p:nvSpPr>
          <p:spPr>
            <a:xfrm>
              <a:off x="4619593" y="3406316"/>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0" name="Rettangolo 109">
              <a:extLst>
                <a:ext uri="{FF2B5EF4-FFF2-40B4-BE49-F238E27FC236}">
                  <a16:creationId xmlns:a16="http://schemas.microsoft.com/office/drawing/2014/main" id="{D1674880-D0A4-104B-A4E5-491D7F0ACF1A}"/>
                </a:ext>
              </a:extLst>
            </p:cNvPr>
            <p:cNvSpPr/>
            <p:nvPr/>
          </p:nvSpPr>
          <p:spPr>
            <a:xfrm>
              <a:off x="4557284" y="3463834"/>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1" name="Rettangolo 110">
              <a:extLst>
                <a:ext uri="{FF2B5EF4-FFF2-40B4-BE49-F238E27FC236}">
                  <a16:creationId xmlns:a16="http://schemas.microsoft.com/office/drawing/2014/main" id="{AE260418-E791-BD4B-B0D4-42B0619CCBE9}"/>
                </a:ext>
              </a:extLst>
            </p:cNvPr>
            <p:cNvSpPr/>
            <p:nvPr/>
          </p:nvSpPr>
          <p:spPr>
            <a:xfrm>
              <a:off x="4073196" y="4221149"/>
              <a:ext cx="55145" cy="5514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2" name="Rettangolo 111">
              <a:extLst>
                <a:ext uri="{FF2B5EF4-FFF2-40B4-BE49-F238E27FC236}">
                  <a16:creationId xmlns:a16="http://schemas.microsoft.com/office/drawing/2014/main" id="{DF8B3B19-393D-E345-92DE-D014E56A6883}"/>
                </a:ext>
              </a:extLst>
            </p:cNvPr>
            <p:cNvSpPr/>
            <p:nvPr/>
          </p:nvSpPr>
          <p:spPr>
            <a:xfrm>
              <a:off x="5179389" y="5212603"/>
              <a:ext cx="55145" cy="5514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3" name="Rettangolo 112">
              <a:extLst>
                <a:ext uri="{FF2B5EF4-FFF2-40B4-BE49-F238E27FC236}">
                  <a16:creationId xmlns:a16="http://schemas.microsoft.com/office/drawing/2014/main" id="{16547748-006E-7F4E-A238-EAFF2A163C38}"/>
                </a:ext>
              </a:extLst>
            </p:cNvPr>
            <p:cNvSpPr/>
            <p:nvPr/>
          </p:nvSpPr>
          <p:spPr>
            <a:xfrm>
              <a:off x="9839087" y="5524883"/>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4" name="Rettangolo 113">
              <a:extLst>
                <a:ext uri="{FF2B5EF4-FFF2-40B4-BE49-F238E27FC236}">
                  <a16:creationId xmlns:a16="http://schemas.microsoft.com/office/drawing/2014/main" id="{C40AF297-2919-8B43-85BD-11AD88C4713A}"/>
                </a:ext>
              </a:extLst>
            </p:cNvPr>
            <p:cNvSpPr/>
            <p:nvPr/>
          </p:nvSpPr>
          <p:spPr>
            <a:xfrm>
              <a:off x="6570310" y="3459030"/>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5" name="Rettangolo 114">
              <a:extLst>
                <a:ext uri="{FF2B5EF4-FFF2-40B4-BE49-F238E27FC236}">
                  <a16:creationId xmlns:a16="http://schemas.microsoft.com/office/drawing/2014/main" id="{2141B26B-54FC-7646-9D13-417E7D60CF4C}"/>
                </a:ext>
              </a:extLst>
            </p:cNvPr>
            <p:cNvSpPr/>
            <p:nvPr/>
          </p:nvSpPr>
          <p:spPr>
            <a:xfrm>
              <a:off x="6349835" y="3300852"/>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6" name="Rettangolo 115">
              <a:extLst>
                <a:ext uri="{FF2B5EF4-FFF2-40B4-BE49-F238E27FC236}">
                  <a16:creationId xmlns:a16="http://schemas.microsoft.com/office/drawing/2014/main" id="{84392758-B193-9F4D-A387-23D8624EEBE0}"/>
                </a:ext>
              </a:extLst>
            </p:cNvPr>
            <p:cNvSpPr/>
            <p:nvPr/>
          </p:nvSpPr>
          <p:spPr>
            <a:xfrm>
              <a:off x="6186874" y="3516548"/>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17" name="Rettangolo 116">
              <a:extLst>
                <a:ext uri="{FF2B5EF4-FFF2-40B4-BE49-F238E27FC236}">
                  <a16:creationId xmlns:a16="http://schemas.microsoft.com/office/drawing/2014/main" id="{89B110CE-9A35-7149-AC4B-9C411C7F32D2}"/>
                </a:ext>
              </a:extLst>
            </p:cNvPr>
            <p:cNvSpPr/>
            <p:nvPr/>
          </p:nvSpPr>
          <p:spPr>
            <a:xfrm>
              <a:off x="6239599" y="3190609"/>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18" name="Connettore 1 117">
              <a:extLst>
                <a:ext uri="{FF2B5EF4-FFF2-40B4-BE49-F238E27FC236}">
                  <a16:creationId xmlns:a16="http://schemas.microsoft.com/office/drawing/2014/main" id="{5A8FCAC1-3C9A-4B4A-88DD-90A3FA20B05F}"/>
                </a:ext>
              </a:extLst>
            </p:cNvPr>
            <p:cNvCxnSpPr>
              <a:cxnSpLocks/>
              <a:stCxn id="109" idx="3"/>
              <a:endCxn id="105" idx="1"/>
            </p:cNvCxnSpPr>
            <p:nvPr/>
          </p:nvCxnSpPr>
          <p:spPr>
            <a:xfrm>
              <a:off x="4674738" y="3433889"/>
              <a:ext cx="400218" cy="167749"/>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19" name="Connettore 1 118">
              <a:extLst>
                <a:ext uri="{FF2B5EF4-FFF2-40B4-BE49-F238E27FC236}">
                  <a16:creationId xmlns:a16="http://schemas.microsoft.com/office/drawing/2014/main" id="{F35FF4CB-615D-D749-9893-92B67DCA715B}"/>
                </a:ext>
              </a:extLst>
            </p:cNvPr>
            <p:cNvCxnSpPr>
              <a:cxnSpLocks/>
              <a:stCxn id="116" idx="1"/>
              <a:endCxn id="102" idx="3"/>
            </p:cNvCxnSpPr>
            <p:nvPr/>
          </p:nvCxnSpPr>
          <p:spPr>
            <a:xfrm flipH="1">
              <a:off x="5724171" y="3544121"/>
              <a:ext cx="462703" cy="45740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0" name="Connettore 1 119">
              <a:extLst>
                <a:ext uri="{FF2B5EF4-FFF2-40B4-BE49-F238E27FC236}">
                  <a16:creationId xmlns:a16="http://schemas.microsoft.com/office/drawing/2014/main" id="{70665D3D-0D19-FB49-95BB-4AE3C8D23F8D}"/>
                </a:ext>
              </a:extLst>
            </p:cNvPr>
            <p:cNvCxnSpPr>
              <a:cxnSpLocks/>
              <a:stCxn id="115" idx="1"/>
              <a:endCxn id="104" idx="3"/>
            </p:cNvCxnSpPr>
            <p:nvPr/>
          </p:nvCxnSpPr>
          <p:spPr>
            <a:xfrm flipH="1" flipV="1">
              <a:off x="5724172" y="3239051"/>
              <a:ext cx="625663" cy="89374"/>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1" name="Connettore 1 120">
              <a:extLst>
                <a:ext uri="{FF2B5EF4-FFF2-40B4-BE49-F238E27FC236}">
                  <a16:creationId xmlns:a16="http://schemas.microsoft.com/office/drawing/2014/main" id="{48802B71-470A-2142-AB77-530DDCACE053}"/>
                </a:ext>
              </a:extLst>
            </p:cNvPr>
            <p:cNvCxnSpPr>
              <a:cxnSpLocks/>
              <a:stCxn id="114" idx="2"/>
              <a:endCxn id="103" idx="0"/>
            </p:cNvCxnSpPr>
            <p:nvPr/>
          </p:nvCxnSpPr>
          <p:spPr>
            <a:xfrm>
              <a:off x="6597883" y="3514175"/>
              <a:ext cx="235856" cy="204425"/>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2" name="Connettore 1 121">
              <a:extLst>
                <a:ext uri="{FF2B5EF4-FFF2-40B4-BE49-F238E27FC236}">
                  <a16:creationId xmlns:a16="http://schemas.microsoft.com/office/drawing/2014/main" id="{49CE6BBD-94DA-D14C-858B-2198C64F3504}"/>
                </a:ext>
              </a:extLst>
            </p:cNvPr>
            <p:cNvCxnSpPr>
              <a:cxnSpLocks/>
              <a:stCxn id="113" idx="2"/>
              <a:endCxn id="106" idx="0"/>
            </p:cNvCxnSpPr>
            <p:nvPr/>
          </p:nvCxnSpPr>
          <p:spPr>
            <a:xfrm>
              <a:off x="9866660" y="5580028"/>
              <a:ext cx="0" cy="237473"/>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3" name="Connettore 1 122">
              <a:extLst>
                <a:ext uri="{FF2B5EF4-FFF2-40B4-BE49-F238E27FC236}">
                  <a16:creationId xmlns:a16="http://schemas.microsoft.com/office/drawing/2014/main" id="{7147024E-20F1-5844-801B-EDA455AFCF60}"/>
                </a:ext>
              </a:extLst>
            </p:cNvPr>
            <p:cNvCxnSpPr>
              <a:cxnSpLocks/>
              <a:stCxn id="110" idx="2"/>
              <a:endCxn id="101" idx="0"/>
            </p:cNvCxnSpPr>
            <p:nvPr/>
          </p:nvCxnSpPr>
          <p:spPr>
            <a:xfrm flipH="1">
              <a:off x="4584855" y="3518979"/>
              <a:ext cx="2" cy="275044"/>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4" name="Connettore 1 123">
              <a:extLst>
                <a:ext uri="{FF2B5EF4-FFF2-40B4-BE49-F238E27FC236}">
                  <a16:creationId xmlns:a16="http://schemas.microsoft.com/office/drawing/2014/main" id="{C45DCDD4-8FDA-4247-8D0C-2E84E390DFC8}"/>
                </a:ext>
              </a:extLst>
            </p:cNvPr>
            <p:cNvCxnSpPr>
              <a:cxnSpLocks/>
              <a:stCxn id="117" idx="0"/>
            </p:cNvCxnSpPr>
            <p:nvPr/>
          </p:nvCxnSpPr>
          <p:spPr>
            <a:xfrm flipH="1" flipV="1">
              <a:off x="6096756" y="2941541"/>
              <a:ext cx="170415" cy="249067"/>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25" name="Connettore 1 124">
              <a:extLst>
                <a:ext uri="{FF2B5EF4-FFF2-40B4-BE49-F238E27FC236}">
                  <a16:creationId xmlns:a16="http://schemas.microsoft.com/office/drawing/2014/main" id="{31C0CBD0-83A5-7949-84A9-E0692F1C1FAF}"/>
                </a:ext>
              </a:extLst>
            </p:cNvPr>
            <p:cNvCxnSpPr>
              <a:cxnSpLocks/>
              <a:stCxn id="111" idx="1"/>
            </p:cNvCxnSpPr>
            <p:nvPr/>
          </p:nvCxnSpPr>
          <p:spPr>
            <a:xfrm flipH="1">
              <a:off x="3768293" y="4248721"/>
              <a:ext cx="304902" cy="238630"/>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26" name="Connettore 1 125">
              <a:extLst>
                <a:ext uri="{FF2B5EF4-FFF2-40B4-BE49-F238E27FC236}">
                  <a16:creationId xmlns:a16="http://schemas.microsoft.com/office/drawing/2014/main" id="{839B583D-9916-494D-B3BA-553A1D481EC5}"/>
                </a:ext>
              </a:extLst>
            </p:cNvPr>
            <p:cNvCxnSpPr>
              <a:cxnSpLocks/>
              <a:stCxn id="112" idx="3"/>
              <a:endCxn id="107" idx="1"/>
            </p:cNvCxnSpPr>
            <p:nvPr/>
          </p:nvCxnSpPr>
          <p:spPr>
            <a:xfrm>
              <a:off x="5234534" y="5240176"/>
              <a:ext cx="393101" cy="2909"/>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127" name="Rettangolo 126">
              <a:extLst>
                <a:ext uri="{FF2B5EF4-FFF2-40B4-BE49-F238E27FC236}">
                  <a16:creationId xmlns:a16="http://schemas.microsoft.com/office/drawing/2014/main" id="{BE959041-7F9B-2842-9E04-958FED248C6B}"/>
                </a:ext>
              </a:extLst>
            </p:cNvPr>
            <p:cNvSpPr/>
            <p:nvPr/>
          </p:nvSpPr>
          <p:spPr>
            <a:xfrm>
              <a:off x="6461718" y="3241846"/>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sp>
          <p:nvSpPr>
            <p:cNvPr id="128" name="CasellaDiTesto 8">
              <a:extLst>
                <a:ext uri="{FF2B5EF4-FFF2-40B4-BE49-F238E27FC236}">
                  <a16:creationId xmlns:a16="http://schemas.microsoft.com/office/drawing/2014/main" id="{05B435F5-F5E1-6240-B639-257AAD00F1A5}"/>
                </a:ext>
              </a:extLst>
            </p:cNvPr>
            <p:cNvSpPr txBox="1"/>
            <p:nvPr/>
          </p:nvSpPr>
          <p:spPr>
            <a:xfrm>
              <a:off x="6744453" y="2724763"/>
              <a:ext cx="716145"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FRANKFURT</a:t>
              </a:r>
            </a:p>
          </p:txBody>
        </p:sp>
        <p:cxnSp>
          <p:nvCxnSpPr>
            <p:cNvPr id="129" name="Connettore 1 128">
              <a:extLst>
                <a:ext uri="{FF2B5EF4-FFF2-40B4-BE49-F238E27FC236}">
                  <a16:creationId xmlns:a16="http://schemas.microsoft.com/office/drawing/2014/main" id="{2D8F8B6C-C834-9641-9128-162259C9DB6D}"/>
                </a:ext>
              </a:extLst>
            </p:cNvPr>
            <p:cNvCxnSpPr>
              <a:cxnSpLocks/>
              <a:stCxn id="127" idx="0"/>
              <a:endCxn id="128" idx="1"/>
            </p:cNvCxnSpPr>
            <p:nvPr/>
          </p:nvCxnSpPr>
          <p:spPr>
            <a:xfrm flipV="1">
              <a:off x="6489291" y="2829980"/>
              <a:ext cx="255162" cy="411866"/>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0" name="CasellaDiTesto 129">
              <a:extLst>
                <a:ext uri="{FF2B5EF4-FFF2-40B4-BE49-F238E27FC236}">
                  <a16:creationId xmlns:a16="http://schemas.microsoft.com/office/drawing/2014/main" id="{15C22F74-F2F1-DE42-B854-0CD01364C90B}"/>
                </a:ext>
              </a:extLst>
            </p:cNvPr>
            <p:cNvSpPr txBox="1"/>
            <p:nvPr/>
          </p:nvSpPr>
          <p:spPr>
            <a:xfrm>
              <a:off x="5584569" y="5091821"/>
              <a:ext cx="722200" cy="210433"/>
            </a:xfrm>
            <a:prstGeom prst="rect">
              <a:avLst/>
            </a:prstGeom>
            <a:solidFill>
              <a:schemeClr val="accent1"/>
            </a:solidFill>
            <a:ln w="12700" cmpd="sng">
              <a:solidFill>
                <a:schemeClr val="bg1"/>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SAO PAULO</a:t>
              </a:r>
            </a:p>
          </p:txBody>
        </p:sp>
        <p:sp>
          <p:nvSpPr>
            <p:cNvPr id="131" name="Rettangolo 130">
              <a:extLst>
                <a:ext uri="{FF2B5EF4-FFF2-40B4-BE49-F238E27FC236}">
                  <a16:creationId xmlns:a16="http://schemas.microsoft.com/office/drawing/2014/main" id="{95A19F80-0B41-D04D-8CEC-613CE25B7CC3}"/>
                </a:ext>
              </a:extLst>
            </p:cNvPr>
            <p:cNvSpPr/>
            <p:nvPr/>
          </p:nvSpPr>
          <p:spPr>
            <a:xfrm>
              <a:off x="5136323" y="5166555"/>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32" name="Connettore 1 131">
              <a:extLst>
                <a:ext uri="{FF2B5EF4-FFF2-40B4-BE49-F238E27FC236}">
                  <a16:creationId xmlns:a16="http://schemas.microsoft.com/office/drawing/2014/main" id="{5648D9D3-32DC-064D-89A1-5F6AA5BC3D8D}"/>
                </a:ext>
              </a:extLst>
            </p:cNvPr>
            <p:cNvCxnSpPr>
              <a:cxnSpLocks/>
              <a:stCxn id="131" idx="3"/>
              <a:endCxn id="130" idx="1"/>
            </p:cNvCxnSpPr>
            <p:nvPr/>
          </p:nvCxnSpPr>
          <p:spPr>
            <a:xfrm>
              <a:off x="5191468" y="5194128"/>
              <a:ext cx="393101" cy="2910"/>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3" name="CasellaDiTesto 8">
              <a:extLst>
                <a:ext uri="{FF2B5EF4-FFF2-40B4-BE49-F238E27FC236}">
                  <a16:creationId xmlns:a16="http://schemas.microsoft.com/office/drawing/2014/main" id="{BC05BF44-E1BC-F046-8787-AF5CC1AB142B}"/>
                </a:ext>
              </a:extLst>
            </p:cNvPr>
            <p:cNvSpPr txBox="1"/>
            <p:nvPr/>
          </p:nvSpPr>
          <p:spPr>
            <a:xfrm>
              <a:off x="8536624" y="5555205"/>
              <a:ext cx="806959"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MELBLOURNE</a:t>
              </a:r>
            </a:p>
          </p:txBody>
        </p:sp>
        <p:sp>
          <p:nvSpPr>
            <p:cNvPr id="134" name="Rettangolo 133">
              <a:extLst>
                <a:ext uri="{FF2B5EF4-FFF2-40B4-BE49-F238E27FC236}">
                  <a16:creationId xmlns:a16="http://schemas.microsoft.com/office/drawing/2014/main" id="{4B092712-65CC-FD42-A068-3E1D8748716F}"/>
                </a:ext>
              </a:extLst>
            </p:cNvPr>
            <p:cNvSpPr/>
            <p:nvPr/>
          </p:nvSpPr>
          <p:spPr>
            <a:xfrm>
              <a:off x="9614036" y="5632850"/>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35" name="Connettore 1 134">
              <a:extLst>
                <a:ext uri="{FF2B5EF4-FFF2-40B4-BE49-F238E27FC236}">
                  <a16:creationId xmlns:a16="http://schemas.microsoft.com/office/drawing/2014/main" id="{CCE2CB63-58C0-5341-BA28-348B8CE57432}"/>
                </a:ext>
              </a:extLst>
            </p:cNvPr>
            <p:cNvCxnSpPr>
              <a:cxnSpLocks/>
              <a:stCxn id="134" idx="1"/>
              <a:endCxn id="133" idx="3"/>
            </p:cNvCxnSpPr>
            <p:nvPr/>
          </p:nvCxnSpPr>
          <p:spPr>
            <a:xfrm flipH="1" flipV="1">
              <a:off x="9343583" y="5660422"/>
              <a:ext cx="270453" cy="1"/>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6" name="CasellaDiTesto 135">
              <a:extLst>
                <a:ext uri="{FF2B5EF4-FFF2-40B4-BE49-F238E27FC236}">
                  <a16:creationId xmlns:a16="http://schemas.microsoft.com/office/drawing/2014/main" id="{3C438D06-A4E0-1747-AC2C-37562CD9AED9}"/>
                </a:ext>
              </a:extLst>
            </p:cNvPr>
            <p:cNvSpPr txBox="1"/>
            <p:nvPr/>
          </p:nvSpPr>
          <p:spPr>
            <a:xfrm>
              <a:off x="8762417" y="3122887"/>
              <a:ext cx="553400" cy="210433"/>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BEIJING</a:t>
              </a:r>
            </a:p>
          </p:txBody>
        </p:sp>
        <p:sp>
          <p:nvSpPr>
            <p:cNvPr id="137" name="Rettangolo 136">
              <a:extLst>
                <a:ext uri="{FF2B5EF4-FFF2-40B4-BE49-F238E27FC236}">
                  <a16:creationId xmlns:a16="http://schemas.microsoft.com/office/drawing/2014/main" id="{7615DACA-9DBC-A048-A8B5-AE09B531D02D}"/>
                </a:ext>
              </a:extLst>
            </p:cNvPr>
            <p:cNvSpPr/>
            <p:nvPr/>
          </p:nvSpPr>
          <p:spPr>
            <a:xfrm>
              <a:off x="9011548" y="3574067"/>
              <a:ext cx="55145" cy="5514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38" name="Connettore 1 137">
              <a:extLst>
                <a:ext uri="{FF2B5EF4-FFF2-40B4-BE49-F238E27FC236}">
                  <a16:creationId xmlns:a16="http://schemas.microsoft.com/office/drawing/2014/main" id="{24F7E34C-7722-C748-908A-A557699B7FCA}"/>
                </a:ext>
              </a:extLst>
            </p:cNvPr>
            <p:cNvCxnSpPr>
              <a:cxnSpLocks/>
              <a:stCxn id="137" idx="0"/>
              <a:endCxn id="136" idx="2"/>
            </p:cNvCxnSpPr>
            <p:nvPr/>
          </p:nvCxnSpPr>
          <p:spPr>
            <a:xfrm flipH="1" flipV="1">
              <a:off x="9039117" y="3333320"/>
              <a:ext cx="4" cy="240747"/>
            </a:xfrm>
            <a:prstGeom prst="line">
              <a:avLst/>
            </a:prstGeom>
            <a:ln w="12700"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139" name="CasellaDiTesto 138">
              <a:extLst>
                <a:ext uri="{FF2B5EF4-FFF2-40B4-BE49-F238E27FC236}">
                  <a16:creationId xmlns:a16="http://schemas.microsoft.com/office/drawing/2014/main" id="{E363D71A-7E99-2D45-8C57-4F0FF7E48C45}"/>
                </a:ext>
              </a:extLst>
            </p:cNvPr>
            <p:cNvSpPr txBox="1"/>
            <p:nvPr/>
          </p:nvSpPr>
          <p:spPr>
            <a:xfrm>
              <a:off x="6971566" y="3165023"/>
              <a:ext cx="497873" cy="210433"/>
            </a:xfrm>
            <a:prstGeom prst="rect">
              <a:avLst/>
            </a:prstGeom>
            <a:solidFill>
              <a:schemeClr val="accent5"/>
            </a:solidFill>
            <a:ln w="12700" cmpd="sng">
              <a:solidFill>
                <a:schemeClr val="accent5"/>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700" b="1" i="0" u="none" strike="noStrike" kern="0" cap="none" spc="0" normalizeH="0" baseline="0" noProof="0" dirty="0">
                  <a:ln>
                    <a:noFill/>
                  </a:ln>
                  <a:solidFill>
                    <a:schemeClr val="bg1"/>
                  </a:solidFill>
                  <a:effectLst/>
                  <a:uLnTx/>
                  <a:uFillTx/>
                  <a:latin typeface="+mj-lt"/>
                  <a:ea typeface="ＭＳ 明朝"/>
                </a:rPr>
                <a:t>ZURICH</a:t>
              </a:r>
            </a:p>
          </p:txBody>
        </p:sp>
        <p:sp>
          <p:nvSpPr>
            <p:cNvPr id="140" name="Rettangolo 139">
              <a:extLst>
                <a:ext uri="{FF2B5EF4-FFF2-40B4-BE49-F238E27FC236}">
                  <a16:creationId xmlns:a16="http://schemas.microsoft.com/office/drawing/2014/main" id="{8783FD5E-FDA1-2E43-90FA-F674E82BF82B}"/>
                </a:ext>
              </a:extLst>
            </p:cNvPr>
            <p:cNvSpPr/>
            <p:nvPr/>
          </p:nvSpPr>
          <p:spPr>
            <a:xfrm>
              <a:off x="6459875" y="3351171"/>
              <a:ext cx="55145" cy="55145"/>
            </a:xfrm>
            <a:prstGeom prst="rect">
              <a:avLst/>
            </a:prstGeom>
            <a:solidFill>
              <a:schemeClr val="accent5"/>
            </a:solidFill>
            <a:ln w="6350" cap="flat" cmpd="sng" algn="ctr">
              <a:solidFill>
                <a:schemeClr val="accent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700" b="0" i="0" u="none" strike="noStrike" kern="0" cap="none" spc="0" normalizeH="0" baseline="0" noProof="0">
                <a:ln>
                  <a:noFill/>
                </a:ln>
                <a:solidFill>
                  <a:schemeClr val="bg1"/>
                </a:solidFill>
                <a:effectLst/>
                <a:uLnTx/>
                <a:uFillTx/>
                <a:latin typeface="+mj-lt"/>
                <a:ea typeface="+mn-ea"/>
                <a:cs typeface="+mn-cs"/>
              </a:endParaRPr>
            </a:p>
          </p:txBody>
        </p:sp>
        <p:cxnSp>
          <p:nvCxnSpPr>
            <p:cNvPr id="141" name="Connettore 1 140">
              <a:extLst>
                <a:ext uri="{FF2B5EF4-FFF2-40B4-BE49-F238E27FC236}">
                  <a16:creationId xmlns:a16="http://schemas.microsoft.com/office/drawing/2014/main" id="{CA6AEBBB-4272-E848-992E-AF7E0DD451BA}"/>
                </a:ext>
              </a:extLst>
            </p:cNvPr>
            <p:cNvCxnSpPr>
              <a:cxnSpLocks/>
              <a:stCxn id="139" idx="1"/>
              <a:endCxn id="140" idx="3"/>
            </p:cNvCxnSpPr>
            <p:nvPr/>
          </p:nvCxnSpPr>
          <p:spPr>
            <a:xfrm flipH="1">
              <a:off x="6515020" y="3270240"/>
              <a:ext cx="456546" cy="108504"/>
            </a:xfrm>
            <a:prstGeom prst="line">
              <a:avLst/>
            </a:prstGeom>
            <a:noFill/>
            <a:ln w="12700" cap="flat" cmpd="sng" algn="ctr">
              <a:solidFill>
                <a:schemeClr val="accent5"/>
              </a:solidFill>
              <a:prstDash val="solid"/>
              <a:miter lim="800000"/>
            </a:ln>
            <a:effectLst/>
          </p:spPr>
        </p:cxnSp>
        <p:grpSp>
          <p:nvGrpSpPr>
            <p:cNvPr id="142" name="Gruppo 141">
              <a:extLst>
                <a:ext uri="{FF2B5EF4-FFF2-40B4-BE49-F238E27FC236}">
                  <a16:creationId xmlns:a16="http://schemas.microsoft.com/office/drawing/2014/main" id="{075F767D-17B6-2A47-AA12-793FE9B5A78C}"/>
                </a:ext>
              </a:extLst>
            </p:cNvPr>
            <p:cNvGrpSpPr/>
            <p:nvPr/>
          </p:nvGrpSpPr>
          <p:grpSpPr>
            <a:xfrm>
              <a:off x="4944107" y="5455735"/>
              <a:ext cx="1335445" cy="210433"/>
              <a:chOff x="2891165" y="5034539"/>
              <a:chExt cx="1499354" cy="236260"/>
            </a:xfrm>
            <a:solidFill>
              <a:schemeClr val="accent1"/>
            </a:solidFill>
          </p:grpSpPr>
          <p:sp>
            <p:nvSpPr>
              <p:cNvPr id="149" name="CasellaDiTesto 148">
                <a:extLst>
                  <a:ext uri="{FF2B5EF4-FFF2-40B4-BE49-F238E27FC236}">
                    <a16:creationId xmlns:a16="http://schemas.microsoft.com/office/drawing/2014/main" id="{BD313A5A-5BA6-2F4A-BE80-25F991E2ABC8}"/>
                  </a:ext>
                </a:extLst>
              </p:cNvPr>
              <p:cNvSpPr txBox="1"/>
              <p:nvPr/>
            </p:nvSpPr>
            <p:spPr>
              <a:xfrm>
                <a:off x="3394428" y="5034539"/>
                <a:ext cx="996091" cy="236260"/>
              </a:xfrm>
              <a:prstGeom prst="rect">
                <a:avLst/>
              </a:prstGeom>
              <a:grp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pPr marL="0" marR="0" lvl="0" indent="0" algn="ctr" defTabSz="914400" eaLnBrk="0" fontAlgn="auto" latinLnBrk="0" hangingPunct="0">
                  <a:lnSpc>
                    <a:spcPct val="80000"/>
                  </a:lnSpc>
                  <a:spcBef>
                    <a:spcPts val="0"/>
                  </a:spcBef>
                  <a:spcAft>
                    <a:spcPts val="0"/>
                  </a:spcAft>
                  <a:buClrTx/>
                  <a:buSzTx/>
                  <a:buFontTx/>
                  <a:buNone/>
                  <a:tabLst/>
                  <a:defRPr/>
                </a:pPr>
                <a:r>
                  <a:rPr kumimoji="0" lang="it-IT" sz="700" b="1" i="0" u="none" strike="noStrike" kern="0" cap="none" spc="0" normalizeH="0" baseline="0" noProof="0" dirty="0">
                    <a:ln>
                      <a:noFill/>
                    </a:ln>
                    <a:solidFill>
                      <a:schemeClr val="bg1"/>
                    </a:solidFill>
                    <a:effectLst/>
                    <a:uLnTx/>
                    <a:uFillTx/>
                    <a:latin typeface="+mj-lt"/>
                    <a:ea typeface="ＭＳ 明朝"/>
                  </a:rPr>
                  <a:t>BUENOS AIRES</a:t>
                </a:r>
              </a:p>
            </p:txBody>
          </p:sp>
          <p:sp>
            <p:nvSpPr>
              <p:cNvPr id="150" name="Rettangolo 149">
                <a:extLst>
                  <a:ext uri="{FF2B5EF4-FFF2-40B4-BE49-F238E27FC236}">
                    <a16:creationId xmlns:a16="http://schemas.microsoft.com/office/drawing/2014/main" id="{B231D1D1-EC1C-414E-A577-6FA2C8F3D743}"/>
                  </a:ext>
                </a:extLst>
              </p:cNvPr>
              <p:cNvSpPr/>
              <p:nvPr/>
            </p:nvSpPr>
            <p:spPr>
              <a:xfrm>
                <a:off x="2891165" y="5118446"/>
                <a:ext cx="61913" cy="61913"/>
              </a:xfrm>
              <a:prstGeom prst="rect">
                <a:avLst/>
              </a:prstGeom>
              <a:grpFill/>
              <a:ln w="635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700" b="0" i="0" u="none" strike="noStrike" kern="0" cap="none" spc="0" normalizeH="0" baseline="0" noProof="0">
                  <a:ln>
                    <a:noFill/>
                  </a:ln>
                  <a:solidFill>
                    <a:schemeClr val="bg1"/>
                  </a:solidFill>
                  <a:effectLst/>
                  <a:uLnTx/>
                  <a:uFillTx/>
                  <a:latin typeface="+mj-lt"/>
                  <a:ea typeface="+mn-ea"/>
                  <a:cs typeface="+mn-cs"/>
                </a:endParaRPr>
              </a:p>
            </p:txBody>
          </p:sp>
          <p:cxnSp>
            <p:nvCxnSpPr>
              <p:cNvPr id="151" name="Connettore 1 150">
                <a:extLst>
                  <a:ext uri="{FF2B5EF4-FFF2-40B4-BE49-F238E27FC236}">
                    <a16:creationId xmlns:a16="http://schemas.microsoft.com/office/drawing/2014/main" id="{139FBD31-2CE2-2A4D-9570-E2E3B53C1DC7}"/>
                  </a:ext>
                </a:extLst>
              </p:cNvPr>
              <p:cNvCxnSpPr>
                <a:cxnSpLocks/>
                <a:stCxn id="150" idx="3"/>
                <a:endCxn id="149" idx="1"/>
              </p:cNvCxnSpPr>
              <p:nvPr/>
            </p:nvCxnSpPr>
            <p:spPr>
              <a:xfrm>
                <a:off x="2953078" y="5149404"/>
                <a:ext cx="441349" cy="3266"/>
              </a:xfrm>
              <a:prstGeom prst="line">
                <a:avLst/>
              </a:prstGeom>
              <a:grpFill/>
              <a:ln w="12700" cap="flat" cmpd="sng" algn="ctr">
                <a:solidFill>
                  <a:schemeClr val="tx2"/>
                </a:solidFill>
                <a:prstDash val="solid"/>
                <a:miter lim="800000"/>
              </a:ln>
              <a:effectLst/>
            </p:spPr>
          </p:cxnSp>
        </p:grpSp>
        <p:sp>
          <p:nvSpPr>
            <p:cNvPr id="143" name="CasellaDiTesto 8">
              <a:extLst>
                <a:ext uri="{FF2B5EF4-FFF2-40B4-BE49-F238E27FC236}">
                  <a16:creationId xmlns:a16="http://schemas.microsoft.com/office/drawing/2014/main" id="{BE2FD5B4-460F-1E4E-AD01-C0467D2779F3}"/>
                </a:ext>
              </a:extLst>
            </p:cNvPr>
            <p:cNvSpPr txBox="1"/>
            <p:nvPr/>
          </p:nvSpPr>
          <p:spPr>
            <a:xfrm>
              <a:off x="9438816" y="3844203"/>
              <a:ext cx="500729"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SEOUL</a:t>
              </a:r>
            </a:p>
          </p:txBody>
        </p:sp>
        <p:sp>
          <p:nvSpPr>
            <p:cNvPr id="144" name="CasellaDiTesto 8">
              <a:extLst>
                <a:ext uri="{FF2B5EF4-FFF2-40B4-BE49-F238E27FC236}">
                  <a16:creationId xmlns:a16="http://schemas.microsoft.com/office/drawing/2014/main" id="{4EF3F6D6-C377-2149-B033-CAA0BCF9104E}"/>
                </a:ext>
              </a:extLst>
            </p:cNvPr>
            <p:cNvSpPr txBox="1"/>
            <p:nvPr/>
          </p:nvSpPr>
          <p:spPr>
            <a:xfrm>
              <a:off x="8657337" y="4225572"/>
              <a:ext cx="763562" cy="210433"/>
            </a:xfrm>
            <a:prstGeom prst="rect">
              <a:avLst/>
            </a:prstGeom>
            <a:solidFill>
              <a:schemeClr val="accent1"/>
            </a:solidFill>
            <a:ln w="12700" cmpd="sng">
              <a:solidFill>
                <a:schemeClr val="tx2"/>
              </a:solidFill>
              <a:miter lim="800000"/>
              <a:headEnd/>
              <a:tailEnd/>
            </a:ln>
          </p:spPr>
          <p:txBody>
            <a:bodyPr wrap="square" lIns="72000" tIns="72000" rIns="72000" anchor="ctr">
              <a:spAutoFit/>
            </a:bodyPr>
            <a:lstStyle>
              <a:defPPr>
                <a:defRPr lang="it-IT"/>
              </a:defPPr>
              <a:lvl1pPr algn="ctr" eaLnBrk="0" hangingPunct="0">
                <a:lnSpc>
                  <a:spcPct val="80000"/>
                </a:lnSpc>
                <a:defRPr sz="1000" b="1">
                  <a:solidFill>
                    <a:schemeClr val="tx2"/>
                  </a:solidFill>
                  <a:latin typeface="Trebuchet MS"/>
                  <a:ea typeface="ＭＳ 明朝"/>
                  <a:cs typeface="Trebuchet MS"/>
                </a:defRPr>
              </a:lvl1pPr>
              <a:lvl2pPr marL="742950" indent="-285750" eaLnBrk="0" hangingPunct="0">
                <a:defRPr sz="2400">
                  <a:latin typeface="Arial" pitchFamily="34" charset="0"/>
                  <a:ea typeface="ＭＳ Ｐゴシック" pitchFamily="34" charset="-128"/>
                </a:defRPr>
              </a:lvl2pPr>
              <a:lvl3pPr marL="1143000" indent="-228600" eaLnBrk="0" hangingPunct="0">
                <a:defRPr sz="2400">
                  <a:latin typeface="Arial" pitchFamily="34" charset="0"/>
                  <a:ea typeface="ＭＳ Ｐゴシック" pitchFamily="34" charset="-128"/>
                </a:defRPr>
              </a:lvl3pPr>
              <a:lvl4pPr marL="1600200" indent="-228600" eaLnBrk="0" hangingPunct="0">
                <a:defRPr sz="2400">
                  <a:latin typeface="Arial" pitchFamily="34" charset="0"/>
                  <a:ea typeface="ＭＳ Ｐゴシック" pitchFamily="34" charset="-128"/>
                </a:defRPr>
              </a:lvl4pPr>
              <a:lvl5pPr marL="2057400" indent="-228600" eaLnBrk="0" hangingPunct="0">
                <a:defRPr sz="2400">
                  <a:latin typeface="Arial" pitchFamily="34" charset="0"/>
                  <a:ea typeface="ＭＳ Ｐゴシック" pitchFamily="34" charset="-128"/>
                </a:defRPr>
              </a:lvl5pPr>
              <a:lvl6pPr marL="2514600" indent="-228600" eaLnBrk="0" fontAlgn="base" hangingPunct="0">
                <a:spcBef>
                  <a:spcPct val="0"/>
                </a:spcBef>
                <a:spcAft>
                  <a:spcPct val="0"/>
                </a:spcAft>
                <a:defRPr sz="2400">
                  <a:latin typeface="Arial" pitchFamily="34" charset="0"/>
                  <a:ea typeface="ＭＳ Ｐゴシック" pitchFamily="34" charset="-128"/>
                </a:defRPr>
              </a:lvl6pPr>
              <a:lvl7pPr marL="2971800" indent="-228600" eaLnBrk="0" fontAlgn="base" hangingPunct="0">
                <a:spcBef>
                  <a:spcPct val="0"/>
                </a:spcBef>
                <a:spcAft>
                  <a:spcPct val="0"/>
                </a:spcAft>
                <a:defRPr sz="2400">
                  <a:latin typeface="Arial" pitchFamily="34" charset="0"/>
                  <a:ea typeface="ＭＳ Ｐゴシック" pitchFamily="34" charset="-128"/>
                </a:defRPr>
              </a:lvl7pPr>
              <a:lvl8pPr marL="3429000" indent="-228600" eaLnBrk="0" fontAlgn="base" hangingPunct="0">
                <a:spcBef>
                  <a:spcPct val="0"/>
                </a:spcBef>
                <a:spcAft>
                  <a:spcPct val="0"/>
                </a:spcAft>
                <a:defRPr sz="2400">
                  <a:latin typeface="Arial" pitchFamily="34" charset="0"/>
                  <a:ea typeface="ＭＳ Ｐゴシック" pitchFamily="34" charset="-128"/>
                </a:defRPr>
              </a:lvl8pPr>
              <a:lvl9pPr marL="3886200" indent="-228600" eaLnBrk="0" fontAlgn="base" hangingPunct="0">
                <a:spcBef>
                  <a:spcPct val="0"/>
                </a:spcBef>
                <a:spcAft>
                  <a:spcPct val="0"/>
                </a:spcAft>
                <a:defRPr sz="2400">
                  <a:latin typeface="Arial" pitchFamily="34" charset="0"/>
                  <a:ea typeface="ＭＳ Ｐゴシック" pitchFamily="34" charset="-128"/>
                </a:defRPr>
              </a:lvl9pPr>
            </a:lstStyle>
            <a:p>
              <a:r>
                <a:rPr lang="it-IT" sz="700" dirty="0">
                  <a:solidFill>
                    <a:schemeClr val="bg1"/>
                  </a:solidFill>
                  <a:latin typeface="+mj-lt"/>
                </a:rPr>
                <a:t>HONG KONG</a:t>
              </a:r>
            </a:p>
          </p:txBody>
        </p:sp>
        <p:sp>
          <p:nvSpPr>
            <p:cNvPr id="145" name="Rettangolo 144">
              <a:extLst>
                <a:ext uri="{FF2B5EF4-FFF2-40B4-BE49-F238E27FC236}">
                  <a16:creationId xmlns:a16="http://schemas.microsoft.com/office/drawing/2014/main" id="{CCBA32A7-1E02-274D-8DD3-812E9559BEDD}"/>
                </a:ext>
              </a:extLst>
            </p:cNvPr>
            <p:cNvSpPr/>
            <p:nvPr/>
          </p:nvSpPr>
          <p:spPr>
            <a:xfrm>
              <a:off x="9015135" y="3947415"/>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46" name="Connettore 1 145">
              <a:extLst>
                <a:ext uri="{FF2B5EF4-FFF2-40B4-BE49-F238E27FC236}">
                  <a16:creationId xmlns:a16="http://schemas.microsoft.com/office/drawing/2014/main" id="{DAAAB013-F96D-864B-A9B5-4274BEF8B08A}"/>
                </a:ext>
              </a:extLst>
            </p:cNvPr>
            <p:cNvCxnSpPr>
              <a:cxnSpLocks/>
              <a:stCxn id="145" idx="2"/>
              <a:endCxn id="144" idx="0"/>
            </p:cNvCxnSpPr>
            <p:nvPr/>
          </p:nvCxnSpPr>
          <p:spPr>
            <a:xfrm flipH="1">
              <a:off x="9039118" y="4002560"/>
              <a:ext cx="3590" cy="223012"/>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47" name="Rettangolo 146">
              <a:extLst>
                <a:ext uri="{FF2B5EF4-FFF2-40B4-BE49-F238E27FC236}">
                  <a16:creationId xmlns:a16="http://schemas.microsoft.com/office/drawing/2014/main" id="{CC4A17D4-36A1-0047-9756-C34285FB7C35}"/>
                </a:ext>
              </a:extLst>
            </p:cNvPr>
            <p:cNvSpPr/>
            <p:nvPr/>
          </p:nvSpPr>
          <p:spPr>
            <a:xfrm>
              <a:off x="9226759" y="3615302"/>
              <a:ext cx="55145" cy="5514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700">
                <a:solidFill>
                  <a:schemeClr val="bg1"/>
                </a:solidFill>
                <a:latin typeface="+mj-lt"/>
              </a:endParaRPr>
            </a:p>
          </p:txBody>
        </p:sp>
        <p:cxnSp>
          <p:nvCxnSpPr>
            <p:cNvPr id="148" name="Connettore 1 147">
              <a:extLst>
                <a:ext uri="{FF2B5EF4-FFF2-40B4-BE49-F238E27FC236}">
                  <a16:creationId xmlns:a16="http://schemas.microsoft.com/office/drawing/2014/main" id="{12599BEC-1425-134D-B93C-A3EE35D63331}"/>
                </a:ext>
              </a:extLst>
            </p:cNvPr>
            <p:cNvCxnSpPr>
              <a:cxnSpLocks/>
              <a:stCxn id="147" idx="2"/>
            </p:cNvCxnSpPr>
            <p:nvPr/>
          </p:nvCxnSpPr>
          <p:spPr>
            <a:xfrm>
              <a:off x="9254333" y="3670446"/>
              <a:ext cx="184483" cy="182611"/>
            </a:xfrm>
            <a:prstGeom prst="line">
              <a:avLst/>
            </a:prstGeom>
            <a:ln w="12700" cmpd="sng">
              <a:solidFill>
                <a:schemeClr val="tx2"/>
              </a:solidFill>
            </a:ln>
            <a:effectLst/>
          </p:spPr>
          <p:style>
            <a:lnRef idx="2">
              <a:schemeClr val="accent1"/>
            </a:lnRef>
            <a:fillRef idx="0">
              <a:schemeClr val="accent1"/>
            </a:fillRef>
            <a:effectRef idx="1">
              <a:schemeClr val="accent1"/>
            </a:effectRef>
            <a:fontRef idx="minor">
              <a:schemeClr val="tx1"/>
            </a:fontRef>
          </p:style>
        </p:cxnSp>
      </p:grpSp>
      <p:sp>
        <p:nvSpPr>
          <p:cNvPr id="4" name="Title 3">
            <a:extLst>
              <a:ext uri="{FF2B5EF4-FFF2-40B4-BE49-F238E27FC236}">
                <a16:creationId xmlns:a16="http://schemas.microsoft.com/office/drawing/2014/main" id="{C543EC4B-57FC-4479-BA6E-FD2DF6C16076}"/>
              </a:ext>
            </a:extLst>
          </p:cNvPr>
          <p:cNvSpPr>
            <a:spLocks noGrp="1"/>
          </p:cNvSpPr>
          <p:nvPr>
            <p:ph type="title"/>
          </p:nvPr>
        </p:nvSpPr>
        <p:spPr/>
        <p:txBody>
          <a:bodyPr/>
          <a:lstStyle/>
          <a:p>
            <a:r>
              <a:rPr lang="en-AU" dirty="0"/>
              <a:t>WHO WE ARE</a:t>
            </a:r>
          </a:p>
        </p:txBody>
      </p:sp>
      <p:sp>
        <p:nvSpPr>
          <p:cNvPr id="5" name="Content Placeholder 1">
            <a:extLst>
              <a:ext uri="{FF2B5EF4-FFF2-40B4-BE49-F238E27FC236}">
                <a16:creationId xmlns:a16="http://schemas.microsoft.com/office/drawing/2014/main" id="{B3A475A5-7E88-43BF-A0EC-7E89252993D2}"/>
              </a:ext>
            </a:extLst>
          </p:cNvPr>
          <p:cNvSpPr txBox="1">
            <a:spLocks/>
          </p:cNvSpPr>
          <p:nvPr/>
        </p:nvSpPr>
        <p:spPr>
          <a:xfrm>
            <a:off x="2751744" y="1261520"/>
            <a:ext cx="8149338" cy="11076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dirty="0">
                <a:solidFill>
                  <a:schemeClr val="tx2"/>
                </a:solidFill>
                <a:latin typeface="+mj-lt"/>
              </a:rPr>
              <a:t>LOCAL TRACK RECORD, GLOBAL CAPABILITIES</a:t>
            </a:r>
          </a:p>
          <a:p>
            <a:pPr marL="0" lvl="2" indent="0">
              <a:buNone/>
            </a:pPr>
            <a:r>
              <a:rPr lang="en-AU" sz="1400" dirty="0"/>
              <a:t>Our Sydney office is recognised as the market leader in proxy and governance services. With our headquarters in New York and London and 11 regional offices, we offer truly global resources and knowledge. We can open the door to the world’s major capital markets and investment centres. </a:t>
            </a:r>
          </a:p>
        </p:txBody>
      </p:sp>
      <p:sp>
        <p:nvSpPr>
          <p:cNvPr id="3" name="Rettangolo 2">
            <a:extLst>
              <a:ext uri="{FF2B5EF4-FFF2-40B4-BE49-F238E27FC236}">
                <a16:creationId xmlns:a16="http://schemas.microsoft.com/office/drawing/2014/main" id="{B7FCF929-4F3D-2F4B-9F5E-315DB765DEB8}"/>
              </a:ext>
            </a:extLst>
          </p:cNvPr>
          <p:cNvSpPr/>
          <p:nvPr/>
        </p:nvSpPr>
        <p:spPr>
          <a:xfrm>
            <a:off x="3029128" y="5632851"/>
            <a:ext cx="940360" cy="1225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179698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E6D5D3-7214-4B27-9AD1-F00B4D7171C9}"/>
              </a:ext>
            </a:extLst>
          </p:cNvPr>
          <p:cNvSpPr>
            <a:spLocks noGrp="1"/>
          </p:cNvSpPr>
          <p:nvPr>
            <p:ph type="title"/>
          </p:nvPr>
        </p:nvSpPr>
        <p:spPr/>
        <p:txBody>
          <a:bodyPr/>
          <a:lstStyle/>
          <a:p>
            <a:r>
              <a:rPr lang="en-AU" dirty="0"/>
              <a:t>MORROW SODALI IN NUMBERS</a:t>
            </a:r>
          </a:p>
        </p:txBody>
      </p:sp>
      <p:sp>
        <p:nvSpPr>
          <p:cNvPr id="17" name="Title 1">
            <a:extLst>
              <a:ext uri="{FF2B5EF4-FFF2-40B4-BE49-F238E27FC236}">
                <a16:creationId xmlns:a16="http://schemas.microsoft.com/office/drawing/2014/main" id="{1AE350AA-0B6B-4C53-81D6-A4F1EDB711A0}"/>
              </a:ext>
            </a:extLst>
          </p:cNvPr>
          <p:cNvSpPr txBox="1">
            <a:spLocks/>
          </p:cNvSpPr>
          <p:nvPr/>
        </p:nvSpPr>
        <p:spPr>
          <a:xfrm>
            <a:off x="1654387" y="3702921"/>
            <a:ext cx="8883227" cy="307777"/>
          </a:xfrm>
          <a:prstGeom prst="rect">
            <a:avLst/>
          </a:prstGeom>
          <a:solidFill>
            <a:schemeClr val="accent1"/>
          </a:solidFill>
          <a:ln w="12700" cmpd="sng">
            <a:noFill/>
          </a:ln>
        </p:spPr>
        <p:txBody>
          <a:bodyPr wrap="square" lIns="108000" tIns="0" rIns="108000" bIns="0" anchor="ctr" anchorCtr="0">
            <a:spAutoFit/>
          </a:bodyPr>
          <a:lstStyle>
            <a:lvl1pPr algn="l" defTabSz="457200" rtl="0" eaLnBrk="1" latinLnBrk="0" hangingPunct="1">
              <a:spcBef>
                <a:spcPct val="0"/>
              </a:spcBef>
              <a:buNone/>
              <a:defRPr lang="it-IT" sz="1000" b="1" i="0" kern="1200" cap="all">
                <a:solidFill>
                  <a:srgbClr val="7A132E"/>
                </a:solidFill>
                <a:effectLst/>
                <a:latin typeface="+mj-lt"/>
                <a:ea typeface="+mj-ea"/>
                <a:cs typeface="Arial"/>
              </a:defRPr>
            </a:lvl1pPr>
          </a:lstStyle>
          <a:p>
            <a:pPr algn="ctr"/>
            <a:r>
              <a:rPr lang="en-US" sz="2000" cap="none" dirty="0">
                <a:solidFill>
                  <a:schemeClr val="bg1"/>
                </a:solidFill>
                <a:ea typeface="ＭＳ 明朝"/>
                <a:cs typeface="Trebuchet MS"/>
              </a:rPr>
              <a:t>M&amp;A/CONTESTED SOLICITATIONS</a:t>
            </a:r>
          </a:p>
        </p:txBody>
      </p:sp>
      <p:graphicFrame>
        <p:nvGraphicFramePr>
          <p:cNvPr id="18" name="Tabella 58">
            <a:extLst>
              <a:ext uri="{FF2B5EF4-FFF2-40B4-BE49-F238E27FC236}">
                <a16:creationId xmlns:a16="http://schemas.microsoft.com/office/drawing/2014/main" id="{FFFAFFCE-28F1-4E5B-ABAD-5280A85939A1}"/>
              </a:ext>
            </a:extLst>
          </p:cNvPr>
          <p:cNvGraphicFramePr>
            <a:graphicFrameLocks noGrp="1"/>
          </p:cNvGraphicFramePr>
          <p:nvPr>
            <p:extLst>
              <p:ext uri="{D42A27DB-BD31-4B8C-83A1-F6EECF244321}">
                <p14:modId xmlns:p14="http://schemas.microsoft.com/office/powerpoint/2010/main" val="701809304"/>
              </p:ext>
            </p:extLst>
          </p:nvPr>
        </p:nvGraphicFramePr>
        <p:xfrm>
          <a:off x="1654386" y="4085941"/>
          <a:ext cx="8883228" cy="1908458"/>
        </p:xfrm>
        <a:graphic>
          <a:graphicData uri="http://schemas.openxmlformats.org/drawingml/2006/table">
            <a:tbl>
              <a:tblPr>
                <a:tableStyleId>{5C22544A-7EE6-4342-B048-85BDC9FD1C3A}</a:tableStyleId>
              </a:tblPr>
              <a:tblGrid>
                <a:gridCol w="1776123">
                  <a:extLst>
                    <a:ext uri="{9D8B030D-6E8A-4147-A177-3AD203B41FA5}">
                      <a16:colId xmlns:a16="http://schemas.microsoft.com/office/drawing/2014/main" val="2276930015"/>
                    </a:ext>
                  </a:extLst>
                </a:gridCol>
                <a:gridCol w="1776994">
                  <a:extLst>
                    <a:ext uri="{9D8B030D-6E8A-4147-A177-3AD203B41FA5}">
                      <a16:colId xmlns:a16="http://schemas.microsoft.com/office/drawing/2014/main" val="1827646"/>
                    </a:ext>
                  </a:extLst>
                </a:gridCol>
                <a:gridCol w="1776123">
                  <a:extLst>
                    <a:ext uri="{9D8B030D-6E8A-4147-A177-3AD203B41FA5}">
                      <a16:colId xmlns:a16="http://schemas.microsoft.com/office/drawing/2014/main" val="2990214226"/>
                    </a:ext>
                  </a:extLst>
                </a:gridCol>
                <a:gridCol w="1776994">
                  <a:extLst>
                    <a:ext uri="{9D8B030D-6E8A-4147-A177-3AD203B41FA5}">
                      <a16:colId xmlns:a16="http://schemas.microsoft.com/office/drawing/2014/main" val="3332753970"/>
                    </a:ext>
                  </a:extLst>
                </a:gridCol>
                <a:gridCol w="1776994">
                  <a:extLst>
                    <a:ext uri="{9D8B030D-6E8A-4147-A177-3AD203B41FA5}">
                      <a16:colId xmlns:a16="http://schemas.microsoft.com/office/drawing/2014/main" val="497184456"/>
                    </a:ext>
                  </a:extLst>
                </a:gridCol>
              </a:tblGrid>
              <a:tr h="373230">
                <a:tc gridSpan="5">
                  <a:txBody>
                    <a:bodyPr/>
                    <a:lstStyle/>
                    <a:p>
                      <a:pPr algn="ctr">
                        <a:spcAft>
                          <a:spcPts val="0"/>
                        </a:spcAft>
                      </a:pPr>
                      <a:r>
                        <a:rPr lang="it-IT" sz="1400" b="1" cap="all" spc="0" dirty="0">
                          <a:solidFill>
                            <a:schemeClr val="bg1"/>
                          </a:solidFill>
                          <a:effectLst/>
                          <a:latin typeface="+mj-lt"/>
                        </a:rPr>
                        <a:t>5 Year track record</a:t>
                      </a:r>
                      <a:endParaRPr lang="it-IT" sz="1400" b="1" cap="all" spc="0" dirty="0">
                        <a:solidFill>
                          <a:schemeClr val="bg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B w="57150" cap="flat" cmpd="sng" algn="ctr">
                      <a:noFill/>
                      <a:prstDash val="solid"/>
                      <a:round/>
                      <a:headEnd type="none" w="med" len="med"/>
                      <a:tailEnd type="none" w="med" len="med"/>
                    </a:lnB>
                    <a:solidFill>
                      <a:schemeClr val="accent1"/>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555083228"/>
                  </a:ext>
                </a:extLst>
              </a:tr>
              <a:tr h="953289">
                <a:tc>
                  <a:txBody>
                    <a:bodyPr/>
                    <a:lstStyle/>
                    <a:p>
                      <a:pPr algn="ctr">
                        <a:spcAft>
                          <a:spcPts val="0"/>
                        </a:spcAft>
                      </a:pPr>
                      <a:r>
                        <a:rPr lang="en-US" sz="3000" b="0" cap="all" dirty="0">
                          <a:solidFill>
                            <a:schemeClr val="tx1"/>
                          </a:solidFill>
                          <a:effectLst/>
                          <a:latin typeface="+mj-lt"/>
                        </a:rPr>
                        <a:t>200+</a:t>
                      </a:r>
                      <a:endParaRPr lang="it-IT" sz="3000" b="0" cap="all" dirty="0">
                        <a:solidFill>
                          <a:schemeClr val="tx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T w="57150" cap="flat" cmpd="sng" algn="ctr">
                      <a:noFill/>
                      <a:prstDash val="solid"/>
                      <a:round/>
                      <a:headEnd type="none" w="med" len="med"/>
                      <a:tailEnd type="none" w="med" len="med"/>
                    </a:lnT>
                    <a:lnB w="57150" cap="flat" cmpd="sng" algn="ctr">
                      <a:noFill/>
                      <a:prstDash val="solid"/>
                      <a:round/>
                      <a:headEnd type="none" w="med" len="med"/>
                      <a:tailEnd type="none" w="med" len="med"/>
                    </a:lnB>
                    <a:solidFill>
                      <a:schemeClr val="bg1">
                        <a:lumMod val="95000"/>
                      </a:schemeClr>
                    </a:solidFill>
                  </a:tcPr>
                </a:tc>
                <a:tc>
                  <a:txBody>
                    <a:bodyPr/>
                    <a:lstStyle/>
                    <a:p>
                      <a:pPr algn="ctr">
                        <a:spcAft>
                          <a:spcPts val="0"/>
                        </a:spcAft>
                      </a:pPr>
                      <a:r>
                        <a:rPr lang="en-US" sz="3000" b="0" cap="all" dirty="0">
                          <a:solidFill>
                            <a:schemeClr val="tx1"/>
                          </a:solidFill>
                          <a:effectLst/>
                          <a:latin typeface="+mj-lt"/>
                        </a:rPr>
                        <a:t>120+</a:t>
                      </a:r>
                      <a:endParaRPr lang="it-IT" sz="3000" b="0" cap="all" dirty="0">
                        <a:solidFill>
                          <a:schemeClr val="tx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T w="57150" cap="flat" cmpd="sng" algn="ctr">
                      <a:noFill/>
                      <a:prstDash val="solid"/>
                      <a:round/>
                      <a:headEnd type="none" w="med" len="med"/>
                      <a:tailEnd type="none" w="med" len="med"/>
                    </a:lnT>
                    <a:lnB w="57150" cap="flat" cmpd="sng" algn="ctr">
                      <a:noFill/>
                      <a:prstDash val="solid"/>
                      <a:round/>
                      <a:headEnd type="none" w="med" len="med"/>
                      <a:tailEnd type="none" w="med" len="med"/>
                    </a:lnB>
                    <a:solidFill>
                      <a:schemeClr val="bg1">
                        <a:lumMod val="95000"/>
                      </a:schemeClr>
                    </a:solidFill>
                  </a:tcPr>
                </a:tc>
                <a:tc>
                  <a:txBody>
                    <a:bodyPr/>
                    <a:lstStyle/>
                    <a:p>
                      <a:pPr algn="ctr">
                        <a:spcAft>
                          <a:spcPts val="0"/>
                        </a:spcAft>
                      </a:pPr>
                      <a:r>
                        <a:rPr lang="en-US" sz="3000" b="0" cap="all">
                          <a:solidFill>
                            <a:schemeClr val="tx1"/>
                          </a:solidFill>
                          <a:effectLst/>
                          <a:latin typeface="+mj-lt"/>
                        </a:rPr>
                        <a:t>100+</a:t>
                      </a:r>
                      <a:endParaRPr lang="it-IT" sz="3000" b="0" cap="all">
                        <a:solidFill>
                          <a:schemeClr val="tx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T w="57150" cap="flat" cmpd="sng" algn="ctr">
                      <a:noFill/>
                      <a:prstDash val="solid"/>
                      <a:round/>
                      <a:headEnd type="none" w="med" len="med"/>
                      <a:tailEnd type="none" w="med" len="med"/>
                    </a:lnT>
                    <a:lnB w="57150" cap="flat" cmpd="sng" algn="ctr">
                      <a:noFill/>
                      <a:prstDash val="solid"/>
                      <a:round/>
                      <a:headEnd type="none" w="med" len="med"/>
                      <a:tailEnd type="none" w="med" len="med"/>
                    </a:lnB>
                    <a:solidFill>
                      <a:schemeClr val="bg1">
                        <a:lumMod val="95000"/>
                      </a:schemeClr>
                    </a:solidFill>
                  </a:tcPr>
                </a:tc>
                <a:tc>
                  <a:txBody>
                    <a:bodyPr/>
                    <a:lstStyle/>
                    <a:p>
                      <a:pPr algn="ctr">
                        <a:spcAft>
                          <a:spcPts val="0"/>
                        </a:spcAft>
                      </a:pPr>
                      <a:r>
                        <a:rPr lang="en-US" sz="3000" b="0" cap="all">
                          <a:solidFill>
                            <a:schemeClr val="tx1"/>
                          </a:solidFill>
                          <a:effectLst/>
                          <a:latin typeface="+mj-lt"/>
                        </a:rPr>
                        <a:t>40+</a:t>
                      </a:r>
                      <a:endParaRPr lang="it-IT" sz="3000" b="0" cap="all">
                        <a:solidFill>
                          <a:schemeClr val="tx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T w="57150" cap="flat" cmpd="sng" algn="ctr">
                      <a:noFill/>
                      <a:prstDash val="solid"/>
                      <a:round/>
                      <a:headEnd type="none" w="med" len="med"/>
                      <a:tailEnd type="none" w="med" len="med"/>
                    </a:lnT>
                    <a:lnB w="57150" cap="flat" cmpd="sng" algn="ctr">
                      <a:noFill/>
                      <a:prstDash val="solid"/>
                      <a:round/>
                      <a:headEnd type="none" w="med" len="med"/>
                      <a:tailEnd type="none" w="med" len="med"/>
                    </a:lnB>
                    <a:solidFill>
                      <a:schemeClr val="bg1">
                        <a:lumMod val="95000"/>
                      </a:schemeClr>
                    </a:solidFill>
                  </a:tcPr>
                </a:tc>
                <a:tc>
                  <a:txBody>
                    <a:bodyPr/>
                    <a:lstStyle/>
                    <a:p>
                      <a:pPr algn="ctr">
                        <a:spcAft>
                          <a:spcPts val="0"/>
                        </a:spcAft>
                      </a:pPr>
                      <a:r>
                        <a:rPr lang="en-US" sz="3000" b="0" cap="all" dirty="0">
                          <a:solidFill>
                            <a:schemeClr val="tx1"/>
                          </a:solidFill>
                          <a:effectLst/>
                          <a:latin typeface="+mj-lt"/>
                        </a:rPr>
                        <a:t>90+</a:t>
                      </a:r>
                      <a:endParaRPr lang="it-IT" sz="3000" b="0" cap="all" dirty="0">
                        <a:solidFill>
                          <a:schemeClr val="tx1"/>
                        </a:solidFill>
                        <a:effectLst/>
                        <a:latin typeface="+mj-lt"/>
                        <a:ea typeface="MS PMincho" panose="02020600040205080304" pitchFamily="18" charset="-128"/>
                        <a:cs typeface="Times New Roman (Corpo CS)" panose="02020603050405020304" pitchFamily="18" charset="0"/>
                      </a:endParaRPr>
                    </a:p>
                  </a:txBody>
                  <a:tcPr marL="68580" marR="68580" marT="0" marB="0" anchor="ctr">
                    <a:lnT w="57150" cap="flat" cmpd="sng" algn="ctr">
                      <a:noFill/>
                      <a:prstDash val="solid"/>
                      <a:round/>
                      <a:headEnd type="none" w="med" len="med"/>
                      <a:tailEnd type="none" w="med" len="med"/>
                    </a:lnT>
                    <a:lnB w="571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08306673"/>
                  </a:ext>
                </a:extLst>
              </a:tr>
              <a:tr h="581939">
                <a:tc>
                  <a:txBody>
                    <a:bodyPr/>
                    <a:lstStyle/>
                    <a:p>
                      <a:pPr algn="ctr">
                        <a:spcAft>
                          <a:spcPts val="0"/>
                        </a:spcAft>
                      </a:pPr>
                      <a:r>
                        <a:rPr lang="en-US" sz="1100" b="1" dirty="0">
                          <a:solidFill>
                            <a:schemeClr val="tx1"/>
                          </a:solidFill>
                          <a:effectLst/>
                          <a:latin typeface="+mj-lt"/>
                        </a:rPr>
                        <a:t>MERGER RELATED SOLICITATIONS</a:t>
                      </a:r>
                      <a:endParaRPr lang="it-IT" sz="1100" b="1" dirty="0">
                        <a:solidFill>
                          <a:schemeClr val="tx1"/>
                        </a:solidFill>
                        <a:effectLst/>
                        <a:latin typeface="+mj-lt"/>
                        <a:ea typeface="MS PMincho" panose="02020600040205080304" pitchFamily="18" charset="-128"/>
                        <a:cs typeface="Times New Roman" panose="02020603050405020304" pitchFamily="18" charset="0"/>
                      </a:endParaRPr>
                    </a:p>
                  </a:txBody>
                  <a:tcPr marL="68580" marR="68580" marT="0" marB="0">
                    <a:lnT w="57150" cap="flat" cmpd="sng" algn="ctr">
                      <a:noFill/>
                      <a:prstDash val="solid"/>
                      <a:round/>
                      <a:headEnd type="none" w="med" len="med"/>
                      <a:tailEnd type="none" w="med" len="med"/>
                    </a:lnT>
                    <a:solidFill>
                      <a:schemeClr val="bg1">
                        <a:lumMod val="95000"/>
                      </a:schemeClr>
                    </a:solidFill>
                  </a:tcPr>
                </a:tc>
                <a:tc>
                  <a:txBody>
                    <a:bodyPr/>
                    <a:lstStyle/>
                    <a:p>
                      <a:pPr algn="ctr">
                        <a:spcAft>
                          <a:spcPts val="0"/>
                        </a:spcAft>
                      </a:pPr>
                      <a:r>
                        <a:rPr lang="en-US" sz="1100" b="1" dirty="0">
                          <a:solidFill>
                            <a:schemeClr val="tx1"/>
                          </a:solidFill>
                          <a:effectLst/>
                          <a:latin typeface="+mj-lt"/>
                        </a:rPr>
                        <a:t>INFORMATION AGENT DEALS</a:t>
                      </a:r>
                      <a:endParaRPr lang="it-IT" sz="1100" b="1" dirty="0">
                        <a:solidFill>
                          <a:schemeClr val="tx1"/>
                        </a:solidFill>
                        <a:effectLst/>
                        <a:latin typeface="+mj-lt"/>
                        <a:ea typeface="MS PMincho" panose="02020600040205080304" pitchFamily="18" charset="-128"/>
                        <a:cs typeface="Times New Roman" panose="02020603050405020304" pitchFamily="18" charset="0"/>
                      </a:endParaRPr>
                    </a:p>
                  </a:txBody>
                  <a:tcPr marL="68580" marR="68580" marT="0" marB="0">
                    <a:lnT w="57150" cap="flat" cmpd="sng" algn="ctr">
                      <a:noFill/>
                      <a:prstDash val="solid"/>
                      <a:round/>
                      <a:headEnd type="none" w="med" len="med"/>
                      <a:tailEnd type="none" w="med" len="med"/>
                    </a:lnT>
                    <a:solidFill>
                      <a:schemeClr val="bg1">
                        <a:lumMod val="95000"/>
                      </a:schemeClr>
                    </a:solidFill>
                  </a:tcPr>
                </a:tc>
                <a:tc>
                  <a:txBody>
                    <a:bodyPr/>
                    <a:lstStyle/>
                    <a:p>
                      <a:pPr algn="ctr">
                        <a:spcAft>
                          <a:spcPts val="0"/>
                        </a:spcAft>
                      </a:pPr>
                      <a:r>
                        <a:rPr lang="en-US" sz="1100" b="1" dirty="0">
                          <a:solidFill>
                            <a:schemeClr val="tx1"/>
                          </a:solidFill>
                          <a:effectLst/>
                          <a:latin typeface="+mj-lt"/>
                        </a:rPr>
                        <a:t>PROXY</a:t>
                      </a:r>
                      <a:endParaRPr lang="it-IT" sz="1100" b="1" dirty="0">
                        <a:solidFill>
                          <a:schemeClr val="tx1"/>
                        </a:solidFill>
                        <a:effectLst/>
                        <a:latin typeface="+mj-lt"/>
                      </a:endParaRPr>
                    </a:p>
                    <a:p>
                      <a:pPr algn="ctr">
                        <a:spcAft>
                          <a:spcPts val="0"/>
                        </a:spcAft>
                      </a:pPr>
                      <a:r>
                        <a:rPr lang="en-US" sz="1100" b="1" dirty="0">
                          <a:solidFill>
                            <a:schemeClr val="tx1"/>
                          </a:solidFill>
                          <a:effectLst/>
                          <a:latin typeface="+mj-lt"/>
                        </a:rPr>
                        <a:t>CONTESTS</a:t>
                      </a:r>
                      <a:endParaRPr lang="it-IT" sz="1100" b="1" dirty="0">
                        <a:solidFill>
                          <a:schemeClr val="tx1"/>
                        </a:solidFill>
                        <a:effectLst/>
                        <a:latin typeface="+mj-lt"/>
                        <a:ea typeface="MS PMincho" panose="02020600040205080304" pitchFamily="18" charset="-128"/>
                        <a:cs typeface="Times New Roman" panose="02020603050405020304" pitchFamily="18" charset="0"/>
                      </a:endParaRPr>
                    </a:p>
                  </a:txBody>
                  <a:tcPr marL="68580" marR="68580" marT="0" marB="0">
                    <a:lnT w="57150" cap="flat" cmpd="sng" algn="ctr">
                      <a:noFill/>
                      <a:prstDash val="solid"/>
                      <a:round/>
                      <a:headEnd type="none" w="med" len="med"/>
                      <a:tailEnd type="none" w="med" len="med"/>
                    </a:lnT>
                    <a:solidFill>
                      <a:schemeClr val="bg1">
                        <a:lumMod val="95000"/>
                      </a:schemeClr>
                    </a:solidFill>
                  </a:tcPr>
                </a:tc>
                <a:tc>
                  <a:txBody>
                    <a:bodyPr/>
                    <a:lstStyle/>
                    <a:p>
                      <a:pPr algn="ctr">
                        <a:spcAft>
                          <a:spcPts val="0"/>
                        </a:spcAft>
                      </a:pPr>
                      <a:r>
                        <a:rPr lang="en-US" sz="1100" b="1">
                          <a:solidFill>
                            <a:schemeClr val="tx1"/>
                          </a:solidFill>
                          <a:effectLst/>
                          <a:latin typeface="+mj-lt"/>
                        </a:rPr>
                        <a:t>CROSSBORDER</a:t>
                      </a:r>
                      <a:br>
                        <a:rPr lang="en-US" sz="1100" b="1">
                          <a:solidFill>
                            <a:schemeClr val="tx1"/>
                          </a:solidFill>
                          <a:effectLst/>
                          <a:latin typeface="+mj-lt"/>
                        </a:rPr>
                      </a:br>
                      <a:r>
                        <a:rPr lang="en-US" sz="1100" b="1">
                          <a:solidFill>
                            <a:schemeClr val="tx1"/>
                          </a:solidFill>
                          <a:effectLst/>
                          <a:latin typeface="+mj-lt"/>
                        </a:rPr>
                        <a:t>DEALS</a:t>
                      </a:r>
                      <a:endParaRPr lang="it-IT" sz="1100" b="1">
                        <a:solidFill>
                          <a:schemeClr val="tx1"/>
                        </a:solidFill>
                        <a:effectLst/>
                        <a:latin typeface="+mj-lt"/>
                        <a:ea typeface="MS PMincho" panose="02020600040205080304" pitchFamily="18" charset="-128"/>
                        <a:cs typeface="Times New Roman" panose="02020603050405020304" pitchFamily="18" charset="0"/>
                      </a:endParaRPr>
                    </a:p>
                  </a:txBody>
                  <a:tcPr marL="68580" marR="68580" marT="0" marB="0">
                    <a:lnT w="57150" cap="flat" cmpd="sng" algn="ctr">
                      <a:noFill/>
                      <a:prstDash val="solid"/>
                      <a:round/>
                      <a:headEnd type="none" w="med" len="med"/>
                      <a:tailEnd type="none" w="med" len="med"/>
                    </a:lnT>
                    <a:solidFill>
                      <a:schemeClr val="bg1">
                        <a:lumMod val="95000"/>
                      </a:schemeClr>
                    </a:solidFill>
                  </a:tcPr>
                </a:tc>
                <a:tc>
                  <a:txBody>
                    <a:bodyPr/>
                    <a:lstStyle/>
                    <a:p>
                      <a:pPr algn="ctr">
                        <a:spcAft>
                          <a:spcPts val="0"/>
                        </a:spcAft>
                      </a:pPr>
                      <a:r>
                        <a:rPr lang="en-US" sz="1100" b="1" dirty="0">
                          <a:solidFill>
                            <a:schemeClr val="tx1"/>
                          </a:solidFill>
                          <a:effectLst/>
                          <a:latin typeface="+mj-lt"/>
                        </a:rPr>
                        <a:t>SPAC PROXY</a:t>
                      </a:r>
                      <a:endParaRPr lang="it-IT" sz="1100" b="1" dirty="0">
                        <a:solidFill>
                          <a:schemeClr val="tx1"/>
                        </a:solidFill>
                        <a:effectLst/>
                        <a:latin typeface="+mj-lt"/>
                      </a:endParaRPr>
                    </a:p>
                    <a:p>
                      <a:pPr algn="ctr">
                        <a:spcAft>
                          <a:spcPts val="0"/>
                        </a:spcAft>
                      </a:pPr>
                      <a:r>
                        <a:rPr lang="en-US" sz="1100" b="1" dirty="0">
                          <a:solidFill>
                            <a:schemeClr val="tx1"/>
                          </a:solidFill>
                          <a:effectLst/>
                          <a:latin typeface="+mj-lt"/>
                        </a:rPr>
                        <a:t>SOLICITATION</a:t>
                      </a:r>
                      <a:endParaRPr lang="it-IT" sz="1100" b="1" dirty="0">
                        <a:solidFill>
                          <a:schemeClr val="tx1"/>
                        </a:solidFill>
                        <a:effectLst/>
                        <a:latin typeface="+mj-lt"/>
                        <a:ea typeface="MS PMincho" panose="02020600040205080304" pitchFamily="18" charset="-128"/>
                        <a:cs typeface="Times New Roman" panose="02020603050405020304" pitchFamily="18" charset="0"/>
                      </a:endParaRPr>
                    </a:p>
                  </a:txBody>
                  <a:tcPr marL="68580" marR="68580" marT="0" marB="0">
                    <a:lnT w="57150" cap="flat" cmpd="sng" algn="ctr">
                      <a:no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318313117"/>
                  </a:ext>
                </a:extLst>
              </a:tr>
            </a:tbl>
          </a:graphicData>
        </a:graphic>
      </p:graphicFrame>
      <p:grpSp>
        <p:nvGrpSpPr>
          <p:cNvPr id="32" name="Gruppo 31">
            <a:extLst>
              <a:ext uri="{FF2B5EF4-FFF2-40B4-BE49-F238E27FC236}">
                <a16:creationId xmlns:a16="http://schemas.microsoft.com/office/drawing/2014/main" id="{66E74E43-99A8-064D-90E7-4D0B912D3BCF}"/>
              </a:ext>
            </a:extLst>
          </p:cNvPr>
          <p:cNvGrpSpPr/>
          <p:nvPr/>
        </p:nvGrpSpPr>
        <p:grpSpPr>
          <a:xfrm>
            <a:off x="1654386" y="1537274"/>
            <a:ext cx="8883228" cy="1743167"/>
            <a:chOff x="1654386" y="1761989"/>
            <a:chExt cx="8325279" cy="1743167"/>
          </a:xfrm>
        </p:grpSpPr>
        <p:grpSp>
          <p:nvGrpSpPr>
            <p:cNvPr id="19" name="Gruppo 18">
              <a:extLst>
                <a:ext uri="{FF2B5EF4-FFF2-40B4-BE49-F238E27FC236}">
                  <a16:creationId xmlns:a16="http://schemas.microsoft.com/office/drawing/2014/main" id="{24B0050A-EB73-5E4C-8244-54B9C64FB8A5}"/>
                </a:ext>
              </a:extLst>
            </p:cNvPr>
            <p:cNvGrpSpPr/>
            <p:nvPr/>
          </p:nvGrpSpPr>
          <p:grpSpPr>
            <a:xfrm>
              <a:off x="1654386" y="1761989"/>
              <a:ext cx="1956717" cy="1743167"/>
              <a:chOff x="1967652" y="1655909"/>
              <a:chExt cx="1956717" cy="1743167"/>
            </a:xfrm>
          </p:grpSpPr>
          <p:sp>
            <p:nvSpPr>
              <p:cNvPr id="14" name="Rectangle 3">
                <a:extLst>
                  <a:ext uri="{FF2B5EF4-FFF2-40B4-BE49-F238E27FC236}">
                    <a16:creationId xmlns:a16="http://schemas.microsoft.com/office/drawing/2014/main" id="{F5DF855C-FE07-4805-91B5-CB9F811B2C53}"/>
                  </a:ext>
                </a:extLst>
              </p:cNvPr>
              <p:cNvSpPr txBox="1">
                <a:spLocks noChangeArrowheads="1"/>
              </p:cNvSpPr>
              <p:nvPr/>
            </p:nvSpPr>
            <p:spPr bwMode="auto">
              <a:xfrm>
                <a:off x="1967652" y="1655909"/>
                <a:ext cx="1956717" cy="982384"/>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45+</a:t>
                </a:r>
                <a:endParaRPr lang="en-US" altLang="it-IT" sz="1200" b="1" kern="0" spc="-150" dirty="0">
                  <a:solidFill>
                    <a:schemeClr val="bg1"/>
                  </a:solidFill>
                  <a:latin typeface="+mj-lt"/>
                  <a:ea typeface="ヒラギノ角ゴ Pro W3" charset="-128"/>
                  <a:cs typeface="Trebuchet MS"/>
                </a:endParaRPr>
              </a:p>
            </p:txBody>
          </p:sp>
          <p:sp>
            <p:nvSpPr>
              <p:cNvPr id="15" name="Rectangle 3">
                <a:extLst>
                  <a:ext uri="{FF2B5EF4-FFF2-40B4-BE49-F238E27FC236}">
                    <a16:creationId xmlns:a16="http://schemas.microsoft.com/office/drawing/2014/main" id="{9D0D1F96-F7C0-4E0B-99B9-6F640E2BACB4}"/>
                  </a:ext>
                </a:extLst>
              </p:cNvPr>
              <p:cNvSpPr txBox="1">
                <a:spLocks noChangeArrowheads="1"/>
              </p:cNvSpPr>
              <p:nvPr/>
            </p:nvSpPr>
            <p:spPr bwMode="auto">
              <a:xfrm>
                <a:off x="1967652" y="2638294"/>
                <a:ext cx="1956717" cy="760782"/>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YEARS</a:t>
                </a:r>
              </a:p>
              <a:p>
                <a:pPr algn="ctr" eaLnBrk="1" fontAlgn="base" hangingPunct="1">
                  <a:spcBef>
                    <a:spcPct val="0"/>
                  </a:spcBef>
                  <a:spcAft>
                    <a:spcPct val="0"/>
                  </a:spcAft>
                  <a:defRPr/>
                </a:pPr>
                <a:r>
                  <a:rPr lang="it-IT" altLang="it-IT" sz="1100" b="1" kern="0" dirty="0">
                    <a:latin typeface="+mj-lt"/>
                    <a:cs typeface="Trebuchet MS"/>
                  </a:rPr>
                  <a:t>OF EXPERIENCE</a:t>
                </a:r>
              </a:p>
            </p:txBody>
          </p:sp>
          <p:sp>
            <p:nvSpPr>
              <p:cNvPr id="16" name="Isosceles Triangle 61">
                <a:extLst>
                  <a:ext uri="{FF2B5EF4-FFF2-40B4-BE49-F238E27FC236}">
                    <a16:creationId xmlns:a16="http://schemas.microsoft.com/office/drawing/2014/main" id="{DDEB8A8E-8FCC-42AF-B9E7-D38E52D60D2E}"/>
                  </a:ext>
                </a:extLst>
              </p:cNvPr>
              <p:cNvSpPr/>
              <p:nvPr/>
            </p:nvSpPr>
            <p:spPr>
              <a:xfrm>
                <a:off x="2733421" y="2493012"/>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grpSp>
        <p:grpSp>
          <p:nvGrpSpPr>
            <p:cNvPr id="20" name="Gruppo 19">
              <a:extLst>
                <a:ext uri="{FF2B5EF4-FFF2-40B4-BE49-F238E27FC236}">
                  <a16:creationId xmlns:a16="http://schemas.microsoft.com/office/drawing/2014/main" id="{7F6B2E48-F4DE-EE44-A935-13C455BF8B37}"/>
                </a:ext>
              </a:extLst>
            </p:cNvPr>
            <p:cNvGrpSpPr/>
            <p:nvPr/>
          </p:nvGrpSpPr>
          <p:grpSpPr>
            <a:xfrm>
              <a:off x="3766497" y="1761989"/>
              <a:ext cx="1956717" cy="1743167"/>
              <a:chOff x="1967652" y="1655909"/>
              <a:chExt cx="1956717" cy="1743167"/>
            </a:xfrm>
          </p:grpSpPr>
          <p:sp>
            <p:nvSpPr>
              <p:cNvPr id="21" name="Rectangle 3">
                <a:extLst>
                  <a:ext uri="{FF2B5EF4-FFF2-40B4-BE49-F238E27FC236}">
                    <a16:creationId xmlns:a16="http://schemas.microsoft.com/office/drawing/2014/main" id="{2E411DF9-95D8-3D4F-8C58-71C5FD2B9F07}"/>
                  </a:ext>
                </a:extLst>
              </p:cNvPr>
              <p:cNvSpPr txBox="1">
                <a:spLocks noChangeArrowheads="1"/>
              </p:cNvSpPr>
              <p:nvPr/>
            </p:nvSpPr>
            <p:spPr bwMode="auto">
              <a:xfrm>
                <a:off x="1967652" y="1655909"/>
                <a:ext cx="1956717" cy="982384"/>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200+</a:t>
                </a:r>
                <a:endParaRPr lang="en-US" altLang="it-IT" sz="1200" b="1" kern="0" spc="-150" dirty="0">
                  <a:solidFill>
                    <a:schemeClr val="bg1"/>
                  </a:solidFill>
                  <a:latin typeface="+mj-lt"/>
                  <a:ea typeface="ヒラギノ角ゴ Pro W3" charset="-128"/>
                  <a:cs typeface="Trebuchet MS"/>
                </a:endParaRPr>
              </a:p>
            </p:txBody>
          </p:sp>
          <p:sp>
            <p:nvSpPr>
              <p:cNvPr id="22" name="Rectangle 3">
                <a:extLst>
                  <a:ext uri="{FF2B5EF4-FFF2-40B4-BE49-F238E27FC236}">
                    <a16:creationId xmlns:a16="http://schemas.microsoft.com/office/drawing/2014/main" id="{45B123AE-4876-9B42-B572-16A3630D999F}"/>
                  </a:ext>
                </a:extLst>
              </p:cNvPr>
              <p:cNvSpPr txBox="1">
                <a:spLocks noChangeArrowheads="1"/>
              </p:cNvSpPr>
              <p:nvPr/>
            </p:nvSpPr>
            <p:spPr bwMode="auto">
              <a:xfrm>
                <a:off x="1967652" y="2638294"/>
                <a:ext cx="1956717" cy="760782"/>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CORPORATE GOVERNANCE ADVISORY</a:t>
                </a:r>
              </a:p>
            </p:txBody>
          </p:sp>
          <p:sp>
            <p:nvSpPr>
              <p:cNvPr id="23" name="Isosceles Triangle 61">
                <a:extLst>
                  <a:ext uri="{FF2B5EF4-FFF2-40B4-BE49-F238E27FC236}">
                    <a16:creationId xmlns:a16="http://schemas.microsoft.com/office/drawing/2014/main" id="{C5D48158-636C-0C42-9F13-A9D6F28C1A04}"/>
                  </a:ext>
                </a:extLst>
              </p:cNvPr>
              <p:cNvSpPr/>
              <p:nvPr/>
            </p:nvSpPr>
            <p:spPr>
              <a:xfrm>
                <a:off x="2733421" y="2493012"/>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grpSp>
        <p:grpSp>
          <p:nvGrpSpPr>
            <p:cNvPr id="24" name="Gruppo 23">
              <a:extLst>
                <a:ext uri="{FF2B5EF4-FFF2-40B4-BE49-F238E27FC236}">
                  <a16:creationId xmlns:a16="http://schemas.microsoft.com/office/drawing/2014/main" id="{EF993623-92D6-1441-B14B-3CA23E24FC02}"/>
                </a:ext>
              </a:extLst>
            </p:cNvPr>
            <p:cNvGrpSpPr/>
            <p:nvPr/>
          </p:nvGrpSpPr>
          <p:grpSpPr>
            <a:xfrm>
              <a:off x="5889351" y="1761989"/>
              <a:ext cx="1956717" cy="1743167"/>
              <a:chOff x="1967652" y="1655909"/>
              <a:chExt cx="1956717" cy="1743167"/>
            </a:xfrm>
          </p:grpSpPr>
          <p:sp>
            <p:nvSpPr>
              <p:cNvPr id="25" name="Rectangle 3">
                <a:extLst>
                  <a:ext uri="{FF2B5EF4-FFF2-40B4-BE49-F238E27FC236}">
                    <a16:creationId xmlns:a16="http://schemas.microsoft.com/office/drawing/2014/main" id="{F8FEAC4E-5C72-6F44-B1E7-14F6BFE2556B}"/>
                  </a:ext>
                </a:extLst>
              </p:cNvPr>
              <p:cNvSpPr txBox="1">
                <a:spLocks noChangeArrowheads="1"/>
              </p:cNvSpPr>
              <p:nvPr/>
            </p:nvSpPr>
            <p:spPr bwMode="auto">
              <a:xfrm>
                <a:off x="1967652" y="1655909"/>
                <a:ext cx="1956717" cy="982384"/>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500+</a:t>
                </a:r>
                <a:endParaRPr lang="en-US" altLang="it-IT" sz="1200" b="1" kern="0" spc="-150" dirty="0">
                  <a:solidFill>
                    <a:schemeClr val="bg1"/>
                  </a:solidFill>
                  <a:latin typeface="+mj-lt"/>
                  <a:ea typeface="ヒラギノ角ゴ Pro W3" charset="-128"/>
                  <a:cs typeface="Trebuchet MS"/>
                </a:endParaRPr>
              </a:p>
            </p:txBody>
          </p:sp>
          <p:sp>
            <p:nvSpPr>
              <p:cNvPr id="26" name="Rectangle 3">
                <a:extLst>
                  <a:ext uri="{FF2B5EF4-FFF2-40B4-BE49-F238E27FC236}">
                    <a16:creationId xmlns:a16="http://schemas.microsoft.com/office/drawing/2014/main" id="{74286549-46E4-BF4E-A511-0D974772843C}"/>
                  </a:ext>
                </a:extLst>
              </p:cNvPr>
              <p:cNvSpPr txBox="1">
                <a:spLocks noChangeArrowheads="1"/>
              </p:cNvSpPr>
              <p:nvPr/>
            </p:nvSpPr>
            <p:spPr bwMode="auto">
              <a:xfrm>
                <a:off x="1967652" y="2638294"/>
                <a:ext cx="1956717" cy="760782"/>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SHAREHOLDER</a:t>
                </a:r>
              </a:p>
              <a:p>
                <a:pPr algn="ctr" eaLnBrk="1" fontAlgn="base" hangingPunct="1">
                  <a:spcBef>
                    <a:spcPct val="0"/>
                  </a:spcBef>
                  <a:spcAft>
                    <a:spcPct val="0"/>
                  </a:spcAft>
                  <a:defRPr/>
                </a:pPr>
                <a:r>
                  <a:rPr lang="it-IT" altLang="it-IT" sz="1100" b="1" kern="0" dirty="0">
                    <a:latin typeface="+mj-lt"/>
                    <a:cs typeface="Trebuchet MS"/>
                  </a:rPr>
                  <a:t>MEETINGS</a:t>
                </a:r>
              </a:p>
            </p:txBody>
          </p:sp>
          <p:sp>
            <p:nvSpPr>
              <p:cNvPr id="27" name="Isosceles Triangle 61">
                <a:extLst>
                  <a:ext uri="{FF2B5EF4-FFF2-40B4-BE49-F238E27FC236}">
                    <a16:creationId xmlns:a16="http://schemas.microsoft.com/office/drawing/2014/main" id="{ACF72B43-3600-124F-B5FF-9170F150A249}"/>
                  </a:ext>
                </a:extLst>
              </p:cNvPr>
              <p:cNvSpPr/>
              <p:nvPr/>
            </p:nvSpPr>
            <p:spPr>
              <a:xfrm>
                <a:off x="2733421" y="2493012"/>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grpSp>
        <p:grpSp>
          <p:nvGrpSpPr>
            <p:cNvPr id="28" name="Gruppo 27">
              <a:extLst>
                <a:ext uri="{FF2B5EF4-FFF2-40B4-BE49-F238E27FC236}">
                  <a16:creationId xmlns:a16="http://schemas.microsoft.com/office/drawing/2014/main" id="{667B0C0D-C76A-D249-89BA-F327BA50DC7C}"/>
                </a:ext>
              </a:extLst>
            </p:cNvPr>
            <p:cNvGrpSpPr/>
            <p:nvPr/>
          </p:nvGrpSpPr>
          <p:grpSpPr>
            <a:xfrm>
              <a:off x="8022948" y="1761989"/>
              <a:ext cx="1956717" cy="1743167"/>
              <a:chOff x="1967652" y="1655909"/>
              <a:chExt cx="1956717" cy="1743167"/>
            </a:xfrm>
          </p:grpSpPr>
          <p:sp>
            <p:nvSpPr>
              <p:cNvPr id="29" name="Rectangle 3">
                <a:extLst>
                  <a:ext uri="{FF2B5EF4-FFF2-40B4-BE49-F238E27FC236}">
                    <a16:creationId xmlns:a16="http://schemas.microsoft.com/office/drawing/2014/main" id="{CB78A2FA-0026-904D-A6A7-93DC9350A37C}"/>
                  </a:ext>
                </a:extLst>
              </p:cNvPr>
              <p:cNvSpPr txBox="1">
                <a:spLocks noChangeArrowheads="1"/>
              </p:cNvSpPr>
              <p:nvPr/>
            </p:nvSpPr>
            <p:spPr bwMode="auto">
              <a:xfrm>
                <a:off x="1967652" y="1655909"/>
                <a:ext cx="1956717" cy="982384"/>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95</a:t>
                </a:r>
                <a:endParaRPr lang="en-US" altLang="it-IT" sz="1200" b="1" kern="0" spc="-150" dirty="0">
                  <a:solidFill>
                    <a:schemeClr val="bg1"/>
                  </a:solidFill>
                  <a:latin typeface="+mj-lt"/>
                  <a:ea typeface="ヒラギノ角ゴ Pro W3" charset="-128"/>
                  <a:cs typeface="Trebuchet MS"/>
                </a:endParaRPr>
              </a:p>
            </p:txBody>
          </p:sp>
          <p:sp>
            <p:nvSpPr>
              <p:cNvPr id="30" name="Rectangle 3">
                <a:extLst>
                  <a:ext uri="{FF2B5EF4-FFF2-40B4-BE49-F238E27FC236}">
                    <a16:creationId xmlns:a16="http://schemas.microsoft.com/office/drawing/2014/main" id="{831CB649-411F-5A46-BF08-5EAAC07C3CB5}"/>
                  </a:ext>
                </a:extLst>
              </p:cNvPr>
              <p:cNvSpPr txBox="1">
                <a:spLocks noChangeArrowheads="1"/>
              </p:cNvSpPr>
              <p:nvPr/>
            </p:nvSpPr>
            <p:spPr bwMode="auto">
              <a:xfrm>
                <a:off x="1967652" y="2638294"/>
                <a:ext cx="1956717" cy="760782"/>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RETENTION RATE</a:t>
                </a:r>
              </a:p>
              <a:p>
                <a:pPr algn="ctr" eaLnBrk="1" fontAlgn="base" hangingPunct="1">
                  <a:spcBef>
                    <a:spcPct val="0"/>
                  </a:spcBef>
                  <a:spcAft>
                    <a:spcPct val="0"/>
                  </a:spcAft>
                  <a:defRPr/>
                </a:pPr>
                <a:r>
                  <a:rPr lang="it-IT" altLang="it-IT" sz="1100" b="1" kern="0" dirty="0">
                    <a:latin typeface="+mj-lt"/>
                    <a:cs typeface="Trebuchet MS"/>
                  </a:rPr>
                  <a:t>ANNUAL MEETING CLIENTS</a:t>
                </a:r>
              </a:p>
            </p:txBody>
          </p:sp>
          <p:sp>
            <p:nvSpPr>
              <p:cNvPr id="31" name="Isosceles Triangle 61">
                <a:extLst>
                  <a:ext uri="{FF2B5EF4-FFF2-40B4-BE49-F238E27FC236}">
                    <a16:creationId xmlns:a16="http://schemas.microsoft.com/office/drawing/2014/main" id="{7CAEBBD8-0086-3846-B610-3206A63516BC}"/>
                  </a:ext>
                </a:extLst>
              </p:cNvPr>
              <p:cNvSpPr/>
              <p:nvPr/>
            </p:nvSpPr>
            <p:spPr>
              <a:xfrm>
                <a:off x="2733421" y="2493012"/>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grpSp>
      </p:grpSp>
    </p:spTree>
    <p:extLst>
      <p:ext uri="{BB962C8B-B14F-4D97-AF65-F5344CB8AC3E}">
        <p14:creationId xmlns:p14="http://schemas.microsoft.com/office/powerpoint/2010/main" val="28055328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57641-AB51-426A-B8BA-7EF5E19C39E8}"/>
              </a:ext>
            </a:extLst>
          </p:cNvPr>
          <p:cNvSpPr>
            <a:spLocks noGrp="1"/>
          </p:cNvSpPr>
          <p:nvPr>
            <p:ph type="title"/>
          </p:nvPr>
        </p:nvSpPr>
        <p:spPr>
          <a:xfrm>
            <a:off x="118605" y="510014"/>
            <a:ext cx="11835872" cy="604781"/>
          </a:xfrm>
        </p:spPr>
        <p:txBody>
          <a:bodyPr/>
          <a:lstStyle/>
          <a:p>
            <a:r>
              <a:rPr lang="en-AU" dirty="0"/>
              <a:t>MORROW SODALI IN NUMBERS</a:t>
            </a:r>
          </a:p>
        </p:txBody>
      </p:sp>
      <p:sp>
        <p:nvSpPr>
          <p:cNvPr id="3" name="CasellaDiTesto 1">
            <a:extLst>
              <a:ext uri="{FF2B5EF4-FFF2-40B4-BE49-F238E27FC236}">
                <a16:creationId xmlns:a16="http://schemas.microsoft.com/office/drawing/2014/main" id="{8C816A9F-BE01-4BC7-A589-E7A3949155FA}"/>
              </a:ext>
            </a:extLst>
          </p:cNvPr>
          <p:cNvSpPr txBox="1"/>
          <p:nvPr/>
        </p:nvSpPr>
        <p:spPr>
          <a:xfrm>
            <a:off x="170691" y="1423981"/>
            <a:ext cx="2178703" cy="707886"/>
          </a:xfrm>
          <a:prstGeom prst="rect">
            <a:avLst/>
          </a:prstGeom>
          <a:noFill/>
        </p:spPr>
        <p:txBody>
          <a:bodyPr wrap="square" rtlCol="0" anchor="b">
            <a:spAutoFit/>
          </a:bodyPr>
          <a:lstStyle/>
          <a:p>
            <a:r>
              <a:rPr lang="en-GB" sz="2000" b="1" dirty="0">
                <a:solidFill>
                  <a:schemeClr val="tx2"/>
                </a:solidFill>
                <a:latin typeface="+mj-lt"/>
                <a:ea typeface="ＭＳ 明朝"/>
                <a:cs typeface="Trebuchet MS"/>
              </a:rPr>
              <a:t>RECURRING </a:t>
            </a:r>
          </a:p>
          <a:p>
            <a:r>
              <a:rPr lang="en-GB" sz="2000" b="1" dirty="0">
                <a:solidFill>
                  <a:schemeClr val="tx2"/>
                </a:solidFill>
                <a:latin typeface="+mj-lt"/>
                <a:ea typeface="ＭＳ 明朝"/>
                <a:cs typeface="Trebuchet MS"/>
              </a:rPr>
              <a:t>CLIENTS</a:t>
            </a:r>
          </a:p>
        </p:txBody>
      </p:sp>
      <p:grpSp>
        <p:nvGrpSpPr>
          <p:cNvPr id="44" name="Gruppo 43">
            <a:extLst>
              <a:ext uri="{FF2B5EF4-FFF2-40B4-BE49-F238E27FC236}">
                <a16:creationId xmlns:a16="http://schemas.microsoft.com/office/drawing/2014/main" id="{4B5FE571-9A27-C641-BE56-677D2F891F38}"/>
              </a:ext>
            </a:extLst>
          </p:cNvPr>
          <p:cNvGrpSpPr/>
          <p:nvPr/>
        </p:nvGrpSpPr>
        <p:grpSpPr>
          <a:xfrm>
            <a:off x="2694623" y="1490319"/>
            <a:ext cx="9054416" cy="1287340"/>
            <a:chOff x="1967652" y="1397932"/>
            <a:chExt cx="8268809" cy="1287340"/>
          </a:xfrm>
        </p:grpSpPr>
        <p:sp>
          <p:nvSpPr>
            <p:cNvPr id="4" name="Rectangle 3">
              <a:extLst>
                <a:ext uri="{FF2B5EF4-FFF2-40B4-BE49-F238E27FC236}">
                  <a16:creationId xmlns:a16="http://schemas.microsoft.com/office/drawing/2014/main" id="{6B75AB81-938B-4816-91DE-2A0A585F9428}"/>
                </a:ext>
              </a:extLst>
            </p:cNvPr>
            <p:cNvSpPr txBox="1">
              <a:spLocks noChangeArrowheads="1"/>
            </p:cNvSpPr>
            <p:nvPr/>
          </p:nvSpPr>
          <p:spPr bwMode="auto">
            <a:xfrm>
              <a:off x="4066013" y="1397933"/>
              <a:ext cx="1946589" cy="791167"/>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200+</a:t>
              </a:r>
              <a:endParaRPr lang="en-US" altLang="it-IT" sz="3600" b="1" kern="0" spc="-150" dirty="0">
                <a:solidFill>
                  <a:schemeClr val="bg1"/>
                </a:solidFill>
                <a:latin typeface="+mj-lt"/>
                <a:cs typeface="Trebuchet MS"/>
              </a:endParaRPr>
            </a:p>
          </p:txBody>
        </p:sp>
        <p:sp>
          <p:nvSpPr>
            <p:cNvPr id="5" name="Rectangle 3">
              <a:extLst>
                <a:ext uri="{FF2B5EF4-FFF2-40B4-BE49-F238E27FC236}">
                  <a16:creationId xmlns:a16="http://schemas.microsoft.com/office/drawing/2014/main" id="{CAE6491D-E02F-49BF-9AE4-68E0A50C2DA4}"/>
                </a:ext>
              </a:extLst>
            </p:cNvPr>
            <p:cNvSpPr txBox="1">
              <a:spLocks noChangeArrowheads="1"/>
            </p:cNvSpPr>
            <p:nvPr/>
          </p:nvSpPr>
          <p:spPr bwMode="auto">
            <a:xfrm>
              <a:off x="4066013" y="2189103"/>
              <a:ext cx="1946589" cy="496169"/>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CORPORATE GOVERNANCE ADVISORY </a:t>
              </a:r>
            </a:p>
          </p:txBody>
        </p:sp>
        <p:sp>
          <p:nvSpPr>
            <p:cNvPr id="6" name="Isosceles Triangle 61">
              <a:extLst>
                <a:ext uri="{FF2B5EF4-FFF2-40B4-BE49-F238E27FC236}">
                  <a16:creationId xmlns:a16="http://schemas.microsoft.com/office/drawing/2014/main" id="{5AC82473-DCAE-49C7-A7E0-1E44077C818C}"/>
                </a:ext>
              </a:extLst>
            </p:cNvPr>
            <p:cNvSpPr/>
            <p:nvPr/>
          </p:nvSpPr>
          <p:spPr>
            <a:xfrm>
              <a:off x="4821345" y="2043820"/>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sp>
          <p:nvSpPr>
            <p:cNvPr id="7" name="Rectangle 3">
              <a:extLst>
                <a:ext uri="{FF2B5EF4-FFF2-40B4-BE49-F238E27FC236}">
                  <a16:creationId xmlns:a16="http://schemas.microsoft.com/office/drawing/2014/main" id="{6310D3EB-BBC1-4B07-9B9E-20DE7CFFE2E6}"/>
                </a:ext>
              </a:extLst>
            </p:cNvPr>
            <p:cNvSpPr txBox="1">
              <a:spLocks noChangeArrowheads="1"/>
            </p:cNvSpPr>
            <p:nvPr/>
          </p:nvSpPr>
          <p:spPr bwMode="auto">
            <a:xfrm>
              <a:off x="6201640" y="1397933"/>
              <a:ext cx="1946589" cy="791167"/>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95%</a:t>
              </a:r>
            </a:p>
          </p:txBody>
        </p:sp>
        <p:sp>
          <p:nvSpPr>
            <p:cNvPr id="8" name="Rectangle 3">
              <a:extLst>
                <a:ext uri="{FF2B5EF4-FFF2-40B4-BE49-F238E27FC236}">
                  <a16:creationId xmlns:a16="http://schemas.microsoft.com/office/drawing/2014/main" id="{67ACDBC7-070C-4C31-A0FA-AB2F2CF79BAB}"/>
                </a:ext>
              </a:extLst>
            </p:cNvPr>
            <p:cNvSpPr txBox="1">
              <a:spLocks noChangeArrowheads="1"/>
            </p:cNvSpPr>
            <p:nvPr/>
          </p:nvSpPr>
          <p:spPr bwMode="auto">
            <a:xfrm>
              <a:off x="6201640" y="2189103"/>
              <a:ext cx="1946589" cy="496169"/>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CLIENTS’ RETENTION RATE</a:t>
              </a:r>
            </a:p>
          </p:txBody>
        </p:sp>
        <p:sp>
          <p:nvSpPr>
            <p:cNvPr id="9" name="Isosceles Triangle 61">
              <a:extLst>
                <a:ext uri="{FF2B5EF4-FFF2-40B4-BE49-F238E27FC236}">
                  <a16:creationId xmlns:a16="http://schemas.microsoft.com/office/drawing/2014/main" id="{9C16D833-79B1-40DC-87AC-B4A1729065B2}"/>
                </a:ext>
              </a:extLst>
            </p:cNvPr>
            <p:cNvSpPr/>
            <p:nvPr/>
          </p:nvSpPr>
          <p:spPr>
            <a:xfrm>
              <a:off x="6967718" y="2043820"/>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sp>
          <p:nvSpPr>
            <p:cNvPr id="10" name="Rectangle 3">
              <a:extLst>
                <a:ext uri="{FF2B5EF4-FFF2-40B4-BE49-F238E27FC236}">
                  <a16:creationId xmlns:a16="http://schemas.microsoft.com/office/drawing/2014/main" id="{57113D69-740E-401B-9D03-4314ABDE04DC}"/>
                </a:ext>
              </a:extLst>
            </p:cNvPr>
            <p:cNvSpPr txBox="1">
              <a:spLocks noChangeArrowheads="1"/>
            </p:cNvSpPr>
            <p:nvPr/>
          </p:nvSpPr>
          <p:spPr bwMode="auto">
            <a:xfrm>
              <a:off x="8289872" y="1397933"/>
              <a:ext cx="1946589" cy="791167"/>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40</a:t>
              </a:r>
              <a:endParaRPr lang="en-US" altLang="it-IT" sz="1200" b="1" kern="0" spc="-150" dirty="0">
                <a:solidFill>
                  <a:schemeClr val="bg1"/>
                </a:solidFill>
                <a:latin typeface="+mj-lt"/>
                <a:ea typeface="ヒラギノ角ゴ Pro W3" charset="-128"/>
                <a:cs typeface="Trebuchet MS"/>
              </a:endParaRPr>
            </a:p>
          </p:txBody>
        </p:sp>
        <p:sp>
          <p:nvSpPr>
            <p:cNvPr id="11" name="Rectangle 3">
              <a:extLst>
                <a:ext uri="{FF2B5EF4-FFF2-40B4-BE49-F238E27FC236}">
                  <a16:creationId xmlns:a16="http://schemas.microsoft.com/office/drawing/2014/main" id="{CAABA560-F6A3-4C31-A0B5-EBD40E626722}"/>
                </a:ext>
              </a:extLst>
            </p:cNvPr>
            <p:cNvSpPr txBox="1">
              <a:spLocks noChangeArrowheads="1"/>
            </p:cNvSpPr>
            <p:nvPr/>
          </p:nvSpPr>
          <p:spPr bwMode="auto">
            <a:xfrm>
              <a:off x="8289872" y="2189103"/>
              <a:ext cx="1946589" cy="496169"/>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COUNTRIES</a:t>
              </a:r>
              <a:endParaRPr lang="en-US" altLang="it-IT" sz="1100" b="1" kern="0" dirty="0">
                <a:latin typeface="+mj-lt"/>
                <a:ea typeface="ヒラギノ角ゴ Pro W3" charset="-128"/>
                <a:cs typeface="Trebuchet MS"/>
              </a:endParaRPr>
            </a:p>
          </p:txBody>
        </p:sp>
        <p:sp>
          <p:nvSpPr>
            <p:cNvPr id="12" name="Isosceles Triangle 61">
              <a:extLst>
                <a:ext uri="{FF2B5EF4-FFF2-40B4-BE49-F238E27FC236}">
                  <a16:creationId xmlns:a16="http://schemas.microsoft.com/office/drawing/2014/main" id="{98024AC9-485E-4688-AF3F-75205F42CD14}"/>
                </a:ext>
              </a:extLst>
            </p:cNvPr>
            <p:cNvSpPr/>
            <p:nvPr/>
          </p:nvSpPr>
          <p:spPr>
            <a:xfrm>
              <a:off x="9042981" y="2043820"/>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sp>
          <p:nvSpPr>
            <p:cNvPr id="13" name="Rectangle 3">
              <a:extLst>
                <a:ext uri="{FF2B5EF4-FFF2-40B4-BE49-F238E27FC236}">
                  <a16:creationId xmlns:a16="http://schemas.microsoft.com/office/drawing/2014/main" id="{B5A77D91-09F8-4542-87D8-9D55E87AE531}"/>
                </a:ext>
              </a:extLst>
            </p:cNvPr>
            <p:cNvSpPr txBox="1">
              <a:spLocks noChangeArrowheads="1"/>
            </p:cNvSpPr>
            <p:nvPr/>
          </p:nvSpPr>
          <p:spPr bwMode="auto">
            <a:xfrm>
              <a:off x="1967652" y="1397932"/>
              <a:ext cx="1946589" cy="791167"/>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3600" b="1" kern="0" spc="-150" dirty="0">
                  <a:solidFill>
                    <a:schemeClr val="bg1"/>
                  </a:solidFill>
                  <a:latin typeface="+mj-lt"/>
                  <a:cs typeface="Trebuchet MS"/>
                </a:rPr>
                <a:t>500+</a:t>
              </a:r>
              <a:endParaRPr lang="en-US" altLang="it-IT" sz="1200" b="1" kern="0" spc="-150" dirty="0">
                <a:solidFill>
                  <a:schemeClr val="bg1"/>
                </a:solidFill>
                <a:latin typeface="+mj-lt"/>
                <a:ea typeface="ヒラギノ角ゴ Pro W3" charset="-128"/>
                <a:cs typeface="Trebuchet MS"/>
              </a:endParaRPr>
            </a:p>
          </p:txBody>
        </p:sp>
        <p:sp>
          <p:nvSpPr>
            <p:cNvPr id="14" name="Rectangle 3">
              <a:extLst>
                <a:ext uri="{FF2B5EF4-FFF2-40B4-BE49-F238E27FC236}">
                  <a16:creationId xmlns:a16="http://schemas.microsoft.com/office/drawing/2014/main" id="{E195A035-A748-4C92-8C09-CB7D54CD1ACF}"/>
                </a:ext>
              </a:extLst>
            </p:cNvPr>
            <p:cNvSpPr txBox="1">
              <a:spLocks noChangeArrowheads="1"/>
            </p:cNvSpPr>
            <p:nvPr/>
          </p:nvSpPr>
          <p:spPr bwMode="auto">
            <a:xfrm>
              <a:off x="1967652" y="2189102"/>
              <a:ext cx="1946589" cy="496169"/>
            </a:xfrm>
            <a:prstGeom prst="rect">
              <a:avLst/>
            </a:prstGeom>
            <a:solidFill>
              <a:schemeClr val="bg1">
                <a:lumMod val="95000"/>
              </a:schemeClr>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r>
                <a:rPr lang="it-IT" altLang="it-IT" sz="1100" b="1" kern="0" dirty="0">
                  <a:latin typeface="+mj-lt"/>
                  <a:cs typeface="Trebuchet MS"/>
                </a:rPr>
                <a:t>SHAREHOLDER MEETINGS</a:t>
              </a:r>
            </a:p>
          </p:txBody>
        </p:sp>
        <p:sp>
          <p:nvSpPr>
            <p:cNvPr id="15" name="Isosceles Triangle 61">
              <a:extLst>
                <a:ext uri="{FF2B5EF4-FFF2-40B4-BE49-F238E27FC236}">
                  <a16:creationId xmlns:a16="http://schemas.microsoft.com/office/drawing/2014/main" id="{08E50437-729C-42D4-979D-36AE36CB8775}"/>
                </a:ext>
              </a:extLst>
            </p:cNvPr>
            <p:cNvSpPr/>
            <p:nvPr/>
          </p:nvSpPr>
          <p:spPr>
            <a:xfrm>
              <a:off x="2727061" y="2043819"/>
              <a:ext cx="435922" cy="153805"/>
            </a:xfrm>
            <a:prstGeom prst="triangle">
              <a:avLst/>
            </a:prstGeom>
            <a:solidFill>
              <a:schemeClr val="bg1">
                <a:lumMod val="95000"/>
              </a:schemeClr>
            </a:solidFill>
            <a:ln w="9525" cap="flat" cmpd="sng" algn="ctr">
              <a:noFill/>
              <a:prstDash val="solid"/>
            </a:ln>
            <a:effectLst/>
          </p:spPr>
          <p:txBody>
            <a:bodyPr anchor="ctr"/>
            <a:lstStyle/>
            <a:p>
              <a:pPr algn="ctr" fontAlgn="base">
                <a:spcBef>
                  <a:spcPct val="0"/>
                </a:spcBef>
                <a:spcAft>
                  <a:spcPct val="0"/>
                </a:spcAft>
                <a:defRPr/>
              </a:pPr>
              <a:endParaRPr lang="en-US" sz="2400" kern="0">
                <a:solidFill>
                  <a:srgbClr val="FFFFFF"/>
                </a:solidFill>
                <a:latin typeface="+mj-lt"/>
                <a:ea typeface="ＭＳ Ｐゴシック" pitchFamily="34" charset="-128"/>
              </a:endParaRPr>
            </a:p>
          </p:txBody>
        </p:sp>
      </p:grpSp>
      <p:sp>
        <p:nvSpPr>
          <p:cNvPr id="16" name="Title 1">
            <a:extLst>
              <a:ext uri="{FF2B5EF4-FFF2-40B4-BE49-F238E27FC236}">
                <a16:creationId xmlns:a16="http://schemas.microsoft.com/office/drawing/2014/main" id="{776645DA-8E83-4775-B87D-858A1834D6BB}"/>
              </a:ext>
            </a:extLst>
          </p:cNvPr>
          <p:cNvSpPr txBox="1">
            <a:spLocks/>
          </p:cNvSpPr>
          <p:nvPr/>
        </p:nvSpPr>
        <p:spPr>
          <a:xfrm>
            <a:off x="206124" y="3190614"/>
            <a:ext cx="2448157" cy="615553"/>
          </a:xfrm>
          <a:prstGeom prst="rect">
            <a:avLst/>
          </a:prstGeom>
          <a:noFill/>
          <a:ln w="12700" cmpd="sng">
            <a:noFill/>
          </a:ln>
        </p:spPr>
        <p:txBody>
          <a:bodyPr wrap="square" lIns="108000" tIns="0" rIns="108000" bIns="0" anchor="ctr" anchorCtr="0">
            <a:spAutoFit/>
          </a:bodyPr>
          <a:lstStyle>
            <a:lvl1pPr algn="l" defTabSz="457200" rtl="0" eaLnBrk="1" latinLnBrk="0" hangingPunct="1">
              <a:spcBef>
                <a:spcPct val="0"/>
              </a:spcBef>
              <a:buNone/>
              <a:defRPr lang="it-IT" sz="1000" b="1" i="0" kern="1200" cap="all">
                <a:solidFill>
                  <a:srgbClr val="7A132E"/>
                </a:solidFill>
                <a:effectLst/>
                <a:latin typeface="+mj-lt"/>
                <a:ea typeface="+mj-ea"/>
                <a:cs typeface="Arial"/>
              </a:defRPr>
            </a:lvl1pPr>
          </a:lstStyle>
          <a:p>
            <a:r>
              <a:rPr lang="en-US" sz="2000" cap="none" dirty="0">
                <a:solidFill>
                  <a:schemeClr val="tx2"/>
                </a:solidFill>
                <a:ea typeface="ＭＳ 明朝"/>
                <a:cs typeface="Trebuchet MS"/>
              </a:rPr>
              <a:t>M&amp;A/CONTESTED</a:t>
            </a:r>
          </a:p>
          <a:p>
            <a:r>
              <a:rPr lang="en-US" sz="2000" cap="none" dirty="0">
                <a:solidFill>
                  <a:schemeClr val="tx2"/>
                </a:solidFill>
                <a:ea typeface="ＭＳ 明朝"/>
                <a:cs typeface="Trebuchet MS"/>
              </a:rPr>
              <a:t>SOLICITATIONS</a:t>
            </a:r>
          </a:p>
        </p:txBody>
      </p:sp>
      <p:sp>
        <p:nvSpPr>
          <p:cNvPr id="17" name="Rectangle 3">
            <a:extLst>
              <a:ext uri="{FF2B5EF4-FFF2-40B4-BE49-F238E27FC236}">
                <a16:creationId xmlns:a16="http://schemas.microsoft.com/office/drawing/2014/main" id="{1D0331E7-347E-46FC-A93B-7C70172B863E}"/>
              </a:ext>
            </a:extLst>
          </p:cNvPr>
          <p:cNvSpPr txBox="1">
            <a:spLocks noChangeArrowheads="1"/>
          </p:cNvSpPr>
          <p:nvPr/>
        </p:nvSpPr>
        <p:spPr bwMode="auto">
          <a:xfrm>
            <a:off x="2697755" y="3703015"/>
            <a:ext cx="2004983" cy="1181111"/>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endParaRPr lang="en-US" altLang="it-IT" b="1" kern="0">
              <a:solidFill>
                <a:schemeClr val="bg1"/>
              </a:solidFill>
              <a:latin typeface="Trebuchet MS"/>
              <a:ea typeface="ヒラギノ角ゴ Pro W3" charset="-128"/>
              <a:cs typeface="Trebuchet MS"/>
            </a:endParaRPr>
          </a:p>
        </p:txBody>
      </p:sp>
      <p:sp>
        <p:nvSpPr>
          <p:cNvPr id="18" name="Rettangolo 50">
            <a:extLst>
              <a:ext uri="{FF2B5EF4-FFF2-40B4-BE49-F238E27FC236}">
                <a16:creationId xmlns:a16="http://schemas.microsoft.com/office/drawing/2014/main" id="{039AF507-3D54-4C4D-9CFE-88F38713CC30}"/>
              </a:ext>
            </a:extLst>
          </p:cNvPr>
          <p:cNvSpPr/>
          <p:nvPr/>
        </p:nvSpPr>
        <p:spPr>
          <a:xfrm>
            <a:off x="2802985" y="4330051"/>
            <a:ext cx="1796501" cy="461665"/>
          </a:xfrm>
          <a:prstGeom prst="rect">
            <a:avLst/>
          </a:prstGeom>
        </p:spPr>
        <p:txBody>
          <a:bodyPr wrap="square">
            <a:spAutoFit/>
          </a:bodyPr>
          <a:lstStyle/>
          <a:p>
            <a:pPr algn="ctr" fontAlgn="base">
              <a:spcBef>
                <a:spcPct val="0"/>
              </a:spcBef>
              <a:spcAft>
                <a:spcPct val="0"/>
              </a:spcAft>
              <a:defRPr/>
            </a:pPr>
            <a:r>
              <a:rPr lang="it-IT" altLang="it-IT" sz="1200" b="1" kern="0" dirty="0">
                <a:solidFill>
                  <a:srgbClr val="FFFFFF"/>
                </a:solidFill>
                <a:latin typeface="+mj-lt"/>
                <a:cs typeface="Trebuchet MS"/>
              </a:rPr>
              <a:t>MERGER RELATED </a:t>
            </a:r>
          </a:p>
          <a:p>
            <a:pPr algn="ctr" fontAlgn="base">
              <a:spcBef>
                <a:spcPct val="0"/>
              </a:spcBef>
              <a:spcAft>
                <a:spcPct val="0"/>
              </a:spcAft>
              <a:defRPr/>
            </a:pPr>
            <a:r>
              <a:rPr lang="it-IT" altLang="it-IT" sz="1200" b="1" kern="0" dirty="0">
                <a:solidFill>
                  <a:srgbClr val="FFFFFF"/>
                </a:solidFill>
                <a:latin typeface="+mj-lt"/>
                <a:cs typeface="Trebuchet MS"/>
              </a:rPr>
              <a:t>SOLICITATIONS</a:t>
            </a:r>
          </a:p>
        </p:txBody>
      </p:sp>
      <p:sp>
        <p:nvSpPr>
          <p:cNvPr id="19" name="Rettangolo 51">
            <a:extLst>
              <a:ext uri="{FF2B5EF4-FFF2-40B4-BE49-F238E27FC236}">
                <a16:creationId xmlns:a16="http://schemas.microsoft.com/office/drawing/2014/main" id="{F2E2D3F3-F64D-426D-AF20-6C5F7F2FC3D6}"/>
              </a:ext>
            </a:extLst>
          </p:cNvPr>
          <p:cNvSpPr/>
          <p:nvPr/>
        </p:nvSpPr>
        <p:spPr>
          <a:xfrm>
            <a:off x="2802985" y="3783145"/>
            <a:ext cx="1796501" cy="553998"/>
          </a:xfrm>
          <a:prstGeom prst="rect">
            <a:avLst/>
          </a:prstGeom>
        </p:spPr>
        <p:txBody>
          <a:bodyPr wrap="square" anchor="ctr">
            <a:spAutoFit/>
          </a:bodyPr>
          <a:lstStyle/>
          <a:p>
            <a:pPr algn="ctr" fontAlgn="base">
              <a:spcBef>
                <a:spcPct val="0"/>
              </a:spcBef>
              <a:spcAft>
                <a:spcPct val="0"/>
              </a:spcAft>
              <a:defRPr/>
            </a:pPr>
            <a:r>
              <a:rPr lang="it-IT" altLang="it-IT" sz="3000" b="1" kern="0" spc="-150" dirty="0">
                <a:solidFill>
                  <a:schemeClr val="bg1"/>
                </a:solidFill>
                <a:latin typeface="+mj-lt"/>
                <a:cs typeface="Trebuchet MS"/>
              </a:rPr>
              <a:t>200+</a:t>
            </a:r>
          </a:p>
        </p:txBody>
      </p:sp>
      <p:sp>
        <p:nvSpPr>
          <p:cNvPr id="20" name="Rectangle 3">
            <a:extLst>
              <a:ext uri="{FF2B5EF4-FFF2-40B4-BE49-F238E27FC236}">
                <a16:creationId xmlns:a16="http://schemas.microsoft.com/office/drawing/2014/main" id="{695CC569-D8C2-4E4B-8F66-CE34258D1FCC}"/>
              </a:ext>
            </a:extLst>
          </p:cNvPr>
          <p:cNvSpPr txBox="1">
            <a:spLocks noChangeArrowheads="1"/>
          </p:cNvSpPr>
          <p:nvPr/>
        </p:nvSpPr>
        <p:spPr bwMode="auto">
          <a:xfrm>
            <a:off x="2697755" y="4937408"/>
            <a:ext cx="2004983" cy="1181111"/>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endParaRPr lang="en-US" altLang="it-IT" b="1" kern="0">
              <a:solidFill>
                <a:schemeClr val="bg1"/>
              </a:solidFill>
              <a:latin typeface="Trebuchet MS"/>
              <a:ea typeface="ヒラギノ角ゴ Pro W3" charset="-128"/>
              <a:cs typeface="Trebuchet MS"/>
            </a:endParaRPr>
          </a:p>
        </p:txBody>
      </p:sp>
      <p:sp>
        <p:nvSpPr>
          <p:cNvPr id="21" name="Rettangolo 53">
            <a:extLst>
              <a:ext uri="{FF2B5EF4-FFF2-40B4-BE49-F238E27FC236}">
                <a16:creationId xmlns:a16="http://schemas.microsoft.com/office/drawing/2014/main" id="{18299DCD-7876-4972-800C-CD29D910F212}"/>
              </a:ext>
            </a:extLst>
          </p:cNvPr>
          <p:cNvSpPr/>
          <p:nvPr/>
        </p:nvSpPr>
        <p:spPr>
          <a:xfrm>
            <a:off x="2802985" y="5564444"/>
            <a:ext cx="1796501" cy="461665"/>
          </a:xfrm>
          <a:prstGeom prst="rect">
            <a:avLst/>
          </a:prstGeom>
        </p:spPr>
        <p:txBody>
          <a:bodyPr wrap="square">
            <a:spAutoFit/>
          </a:bodyPr>
          <a:lstStyle/>
          <a:p>
            <a:pPr algn="ctr" fontAlgn="base">
              <a:spcBef>
                <a:spcPct val="0"/>
              </a:spcBef>
              <a:spcAft>
                <a:spcPct val="0"/>
              </a:spcAft>
              <a:defRPr/>
            </a:pPr>
            <a:r>
              <a:rPr lang="it-IT" altLang="it-IT" sz="1200" b="1" kern="0">
                <a:solidFill>
                  <a:srgbClr val="FFFFFF"/>
                </a:solidFill>
                <a:latin typeface="+mj-lt"/>
                <a:cs typeface="Trebuchet MS"/>
              </a:rPr>
              <a:t>PROXY CONTESTS</a:t>
            </a:r>
          </a:p>
        </p:txBody>
      </p:sp>
      <p:sp>
        <p:nvSpPr>
          <p:cNvPr id="22" name="Rettangolo 54">
            <a:extLst>
              <a:ext uri="{FF2B5EF4-FFF2-40B4-BE49-F238E27FC236}">
                <a16:creationId xmlns:a16="http://schemas.microsoft.com/office/drawing/2014/main" id="{C6548525-66DC-4FF1-B43A-FBBDB1A56F0E}"/>
              </a:ext>
            </a:extLst>
          </p:cNvPr>
          <p:cNvSpPr/>
          <p:nvPr/>
        </p:nvSpPr>
        <p:spPr>
          <a:xfrm>
            <a:off x="2802985" y="5017538"/>
            <a:ext cx="1796501" cy="553998"/>
          </a:xfrm>
          <a:prstGeom prst="rect">
            <a:avLst/>
          </a:prstGeom>
        </p:spPr>
        <p:txBody>
          <a:bodyPr wrap="square" anchor="ctr">
            <a:spAutoFit/>
          </a:bodyPr>
          <a:lstStyle/>
          <a:p>
            <a:pPr algn="ctr" fontAlgn="base">
              <a:spcBef>
                <a:spcPct val="0"/>
              </a:spcBef>
              <a:spcAft>
                <a:spcPct val="0"/>
              </a:spcAft>
              <a:defRPr/>
            </a:pPr>
            <a:r>
              <a:rPr lang="it-IT" altLang="it-IT" sz="3000" b="1" kern="0" spc="-150" dirty="0">
                <a:solidFill>
                  <a:schemeClr val="bg1"/>
                </a:solidFill>
                <a:latin typeface="+mj-lt"/>
                <a:cs typeface="Trebuchet MS"/>
              </a:rPr>
              <a:t>100+</a:t>
            </a:r>
          </a:p>
        </p:txBody>
      </p:sp>
      <p:sp>
        <p:nvSpPr>
          <p:cNvPr id="23" name="Rectangle 3">
            <a:extLst>
              <a:ext uri="{FF2B5EF4-FFF2-40B4-BE49-F238E27FC236}">
                <a16:creationId xmlns:a16="http://schemas.microsoft.com/office/drawing/2014/main" id="{E60A9382-EF62-4C46-84EC-98B75F3A867D}"/>
              </a:ext>
            </a:extLst>
          </p:cNvPr>
          <p:cNvSpPr txBox="1">
            <a:spLocks noChangeArrowheads="1"/>
          </p:cNvSpPr>
          <p:nvPr/>
        </p:nvSpPr>
        <p:spPr bwMode="auto">
          <a:xfrm>
            <a:off x="4774251" y="3703015"/>
            <a:ext cx="2004983" cy="1181111"/>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endParaRPr lang="en-US" altLang="it-IT" b="1" kern="0">
              <a:solidFill>
                <a:schemeClr val="bg1"/>
              </a:solidFill>
              <a:latin typeface="Trebuchet MS"/>
              <a:ea typeface="ヒラギノ角ゴ Pro W3" charset="-128"/>
              <a:cs typeface="Trebuchet MS"/>
            </a:endParaRPr>
          </a:p>
        </p:txBody>
      </p:sp>
      <p:sp>
        <p:nvSpPr>
          <p:cNvPr id="24" name="Rettangolo 56">
            <a:extLst>
              <a:ext uri="{FF2B5EF4-FFF2-40B4-BE49-F238E27FC236}">
                <a16:creationId xmlns:a16="http://schemas.microsoft.com/office/drawing/2014/main" id="{2D916683-4B19-475D-957E-9413E77E29EB}"/>
              </a:ext>
            </a:extLst>
          </p:cNvPr>
          <p:cNvSpPr/>
          <p:nvPr/>
        </p:nvSpPr>
        <p:spPr>
          <a:xfrm>
            <a:off x="4879481" y="4330051"/>
            <a:ext cx="1796501" cy="461665"/>
          </a:xfrm>
          <a:prstGeom prst="rect">
            <a:avLst/>
          </a:prstGeom>
        </p:spPr>
        <p:txBody>
          <a:bodyPr wrap="square">
            <a:spAutoFit/>
          </a:bodyPr>
          <a:lstStyle/>
          <a:p>
            <a:pPr algn="ctr" fontAlgn="base">
              <a:spcBef>
                <a:spcPct val="0"/>
              </a:spcBef>
              <a:spcAft>
                <a:spcPct val="0"/>
              </a:spcAft>
              <a:defRPr/>
            </a:pPr>
            <a:r>
              <a:rPr lang="it-IT" altLang="it-IT" sz="1200" b="1" kern="0">
                <a:solidFill>
                  <a:srgbClr val="FFFFFF"/>
                </a:solidFill>
                <a:latin typeface="+mj-lt"/>
                <a:cs typeface="Trebuchet MS"/>
              </a:rPr>
              <a:t>INFORMATION AGENT DEALS</a:t>
            </a:r>
          </a:p>
        </p:txBody>
      </p:sp>
      <p:sp>
        <p:nvSpPr>
          <p:cNvPr id="25" name="Rettangolo 57">
            <a:extLst>
              <a:ext uri="{FF2B5EF4-FFF2-40B4-BE49-F238E27FC236}">
                <a16:creationId xmlns:a16="http://schemas.microsoft.com/office/drawing/2014/main" id="{169726B6-695B-4C40-AB8F-D42E5E0A260F}"/>
              </a:ext>
            </a:extLst>
          </p:cNvPr>
          <p:cNvSpPr/>
          <p:nvPr/>
        </p:nvSpPr>
        <p:spPr>
          <a:xfrm>
            <a:off x="4879481" y="3783145"/>
            <a:ext cx="1796501" cy="553998"/>
          </a:xfrm>
          <a:prstGeom prst="rect">
            <a:avLst/>
          </a:prstGeom>
        </p:spPr>
        <p:txBody>
          <a:bodyPr wrap="square" anchor="ctr">
            <a:spAutoFit/>
          </a:bodyPr>
          <a:lstStyle/>
          <a:p>
            <a:pPr algn="ctr" fontAlgn="base">
              <a:spcBef>
                <a:spcPct val="0"/>
              </a:spcBef>
              <a:spcAft>
                <a:spcPct val="0"/>
              </a:spcAft>
              <a:defRPr/>
            </a:pPr>
            <a:r>
              <a:rPr lang="it-IT" altLang="it-IT" sz="3000" b="1" kern="0" spc="-150" dirty="0">
                <a:solidFill>
                  <a:schemeClr val="bg1"/>
                </a:solidFill>
                <a:latin typeface="+mj-lt"/>
                <a:cs typeface="Trebuchet MS"/>
              </a:rPr>
              <a:t>120+</a:t>
            </a:r>
          </a:p>
        </p:txBody>
      </p:sp>
      <p:sp>
        <p:nvSpPr>
          <p:cNvPr id="26" name="Rectangle 3">
            <a:extLst>
              <a:ext uri="{FF2B5EF4-FFF2-40B4-BE49-F238E27FC236}">
                <a16:creationId xmlns:a16="http://schemas.microsoft.com/office/drawing/2014/main" id="{8C0A6DC8-4C55-49F9-BB27-D5E765565094}"/>
              </a:ext>
            </a:extLst>
          </p:cNvPr>
          <p:cNvSpPr txBox="1">
            <a:spLocks noChangeArrowheads="1"/>
          </p:cNvSpPr>
          <p:nvPr/>
        </p:nvSpPr>
        <p:spPr bwMode="auto">
          <a:xfrm>
            <a:off x="4774251" y="4937408"/>
            <a:ext cx="2004983" cy="1181111"/>
          </a:xfrm>
          <a:prstGeom prst="rect">
            <a:avLst/>
          </a:prstGeom>
          <a:solidFill>
            <a:schemeClr val="accent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fontAlgn="base" hangingPunct="1">
              <a:spcBef>
                <a:spcPct val="0"/>
              </a:spcBef>
              <a:spcAft>
                <a:spcPct val="0"/>
              </a:spcAft>
              <a:defRPr/>
            </a:pPr>
            <a:endParaRPr lang="en-US" altLang="it-IT" b="1" kern="0">
              <a:solidFill>
                <a:schemeClr val="bg1"/>
              </a:solidFill>
              <a:latin typeface="Trebuchet MS"/>
              <a:ea typeface="ヒラギノ角ゴ Pro W3" charset="-128"/>
              <a:cs typeface="Trebuchet MS"/>
            </a:endParaRPr>
          </a:p>
        </p:txBody>
      </p:sp>
      <p:sp>
        <p:nvSpPr>
          <p:cNvPr id="27" name="Rettangolo 59">
            <a:extLst>
              <a:ext uri="{FF2B5EF4-FFF2-40B4-BE49-F238E27FC236}">
                <a16:creationId xmlns:a16="http://schemas.microsoft.com/office/drawing/2014/main" id="{2224EAA5-9118-4A26-8BD6-EA7E68A2A21C}"/>
              </a:ext>
            </a:extLst>
          </p:cNvPr>
          <p:cNvSpPr/>
          <p:nvPr/>
        </p:nvSpPr>
        <p:spPr>
          <a:xfrm>
            <a:off x="4879481" y="5564444"/>
            <a:ext cx="1796501" cy="461665"/>
          </a:xfrm>
          <a:prstGeom prst="rect">
            <a:avLst/>
          </a:prstGeom>
        </p:spPr>
        <p:txBody>
          <a:bodyPr wrap="square">
            <a:spAutoFit/>
          </a:bodyPr>
          <a:lstStyle/>
          <a:p>
            <a:pPr algn="ctr" fontAlgn="base">
              <a:spcBef>
                <a:spcPct val="0"/>
              </a:spcBef>
              <a:spcAft>
                <a:spcPct val="0"/>
              </a:spcAft>
              <a:defRPr/>
            </a:pPr>
            <a:r>
              <a:rPr lang="it-IT" altLang="it-IT" sz="1200" b="1" kern="0">
                <a:solidFill>
                  <a:srgbClr val="FFFFFF"/>
                </a:solidFill>
                <a:latin typeface="+mj-lt"/>
                <a:cs typeface="Trebuchet MS"/>
              </a:rPr>
              <a:t>CROSSBORDER DEALS</a:t>
            </a:r>
          </a:p>
        </p:txBody>
      </p:sp>
      <p:sp>
        <p:nvSpPr>
          <p:cNvPr id="28" name="Rettangolo 60">
            <a:extLst>
              <a:ext uri="{FF2B5EF4-FFF2-40B4-BE49-F238E27FC236}">
                <a16:creationId xmlns:a16="http://schemas.microsoft.com/office/drawing/2014/main" id="{4E69A2F4-D317-4CB8-B1BC-D8CFFCF23EAF}"/>
              </a:ext>
            </a:extLst>
          </p:cNvPr>
          <p:cNvSpPr/>
          <p:nvPr/>
        </p:nvSpPr>
        <p:spPr>
          <a:xfrm>
            <a:off x="4879481" y="5017538"/>
            <a:ext cx="1796501" cy="553998"/>
          </a:xfrm>
          <a:prstGeom prst="rect">
            <a:avLst/>
          </a:prstGeom>
          <a:noFill/>
        </p:spPr>
        <p:txBody>
          <a:bodyPr wrap="square" anchor="ctr">
            <a:spAutoFit/>
          </a:bodyPr>
          <a:lstStyle/>
          <a:p>
            <a:pPr algn="ctr" fontAlgn="base">
              <a:spcBef>
                <a:spcPct val="0"/>
              </a:spcBef>
              <a:spcAft>
                <a:spcPct val="0"/>
              </a:spcAft>
              <a:defRPr/>
            </a:pPr>
            <a:r>
              <a:rPr lang="it-IT" altLang="it-IT" sz="3000" b="1" kern="0" spc="-150" dirty="0">
                <a:solidFill>
                  <a:schemeClr val="bg1"/>
                </a:solidFill>
                <a:latin typeface="+mj-lt"/>
                <a:cs typeface="Trebuchet MS"/>
              </a:rPr>
              <a:t>40+</a:t>
            </a:r>
          </a:p>
        </p:txBody>
      </p:sp>
      <p:sp>
        <p:nvSpPr>
          <p:cNvPr id="29" name="Rectangle 3">
            <a:extLst>
              <a:ext uri="{FF2B5EF4-FFF2-40B4-BE49-F238E27FC236}">
                <a16:creationId xmlns:a16="http://schemas.microsoft.com/office/drawing/2014/main" id="{ECA69320-7E09-48D5-BD9E-C8FBDABA8905}"/>
              </a:ext>
            </a:extLst>
          </p:cNvPr>
          <p:cNvSpPr txBox="1">
            <a:spLocks noChangeArrowheads="1"/>
          </p:cNvSpPr>
          <p:nvPr/>
        </p:nvSpPr>
        <p:spPr bwMode="auto">
          <a:xfrm>
            <a:off x="2697752" y="3241227"/>
            <a:ext cx="4081481" cy="408505"/>
          </a:xfrm>
          <a:prstGeom prst="rect">
            <a:avLst/>
          </a:prstGeom>
          <a:solidFill>
            <a:srgbClr val="0F285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600" b="1" dirty="0">
                <a:solidFill>
                  <a:schemeClr val="bg1"/>
                </a:solidFill>
                <a:latin typeface="+mj-lt"/>
                <a:ea typeface="ＭＳ 明朝"/>
                <a:cs typeface="Trebuchet MS"/>
              </a:rPr>
              <a:t>5 YEAR TRACK RECORD</a:t>
            </a:r>
          </a:p>
        </p:txBody>
      </p:sp>
      <p:sp>
        <p:nvSpPr>
          <p:cNvPr id="30" name="Rectangle 3">
            <a:extLst>
              <a:ext uri="{FF2B5EF4-FFF2-40B4-BE49-F238E27FC236}">
                <a16:creationId xmlns:a16="http://schemas.microsoft.com/office/drawing/2014/main" id="{359E8517-D047-4B42-BE4C-A70EB692356F}"/>
              </a:ext>
            </a:extLst>
          </p:cNvPr>
          <p:cNvSpPr txBox="1">
            <a:spLocks noChangeArrowheads="1"/>
          </p:cNvSpPr>
          <p:nvPr/>
        </p:nvSpPr>
        <p:spPr bwMode="auto">
          <a:xfrm>
            <a:off x="7175374" y="3241227"/>
            <a:ext cx="4573664" cy="408505"/>
          </a:xfrm>
          <a:prstGeom prst="rect">
            <a:avLst/>
          </a:prstGeom>
          <a:solidFill>
            <a:srgbClr val="0F2851"/>
          </a:solidFill>
          <a:ln w="28575">
            <a:noFill/>
            <a:miter lim="800000"/>
            <a:headEnd/>
            <a:tailEnd/>
          </a:ln>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600" b="1" dirty="0">
                <a:solidFill>
                  <a:schemeClr val="bg1"/>
                </a:solidFill>
                <a:latin typeface="+mj-lt"/>
                <a:ea typeface="ＭＳ 明朝"/>
                <a:cs typeface="Trebuchet MS"/>
              </a:rPr>
              <a:t>SELECTED TRANSACTIONS</a:t>
            </a:r>
          </a:p>
        </p:txBody>
      </p:sp>
      <p:pic>
        <p:nvPicPr>
          <p:cNvPr id="31" name="Immagine 64" descr="time warner logo.jpg">
            <a:extLst>
              <a:ext uri="{FF2B5EF4-FFF2-40B4-BE49-F238E27FC236}">
                <a16:creationId xmlns:a16="http://schemas.microsoft.com/office/drawing/2014/main" id="{DACC1FD0-27FC-4513-A511-0A3DD8CBE6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54248" y="3946825"/>
            <a:ext cx="1475285" cy="211105"/>
          </a:xfrm>
          <a:prstGeom prst="rect">
            <a:avLst/>
          </a:prstGeom>
        </p:spPr>
      </p:pic>
      <p:pic>
        <p:nvPicPr>
          <p:cNvPr id="32" name="Immagine 65" descr="att_2016_logo.png">
            <a:extLst>
              <a:ext uri="{FF2B5EF4-FFF2-40B4-BE49-F238E27FC236}">
                <a16:creationId xmlns:a16="http://schemas.microsoft.com/office/drawing/2014/main" id="{C7E51380-54B7-49CB-8C56-8418FEDD7F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26990" y="3736706"/>
            <a:ext cx="1331274" cy="665637"/>
          </a:xfrm>
          <a:prstGeom prst="rect">
            <a:avLst/>
          </a:prstGeom>
        </p:spPr>
      </p:pic>
      <p:pic>
        <p:nvPicPr>
          <p:cNvPr id="33" name="Immagine 66" descr="Bayer_logo.jpg">
            <a:extLst>
              <a:ext uri="{FF2B5EF4-FFF2-40B4-BE49-F238E27FC236}">
                <a16:creationId xmlns:a16="http://schemas.microsoft.com/office/drawing/2014/main" id="{65583868-08A1-4F8D-8B4B-248AF7F52A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36185" y="4646874"/>
            <a:ext cx="1512884" cy="527618"/>
          </a:xfrm>
          <a:prstGeom prst="rect">
            <a:avLst/>
          </a:prstGeom>
        </p:spPr>
      </p:pic>
      <p:pic>
        <p:nvPicPr>
          <p:cNvPr id="34" name="Immagine 67" descr="monsanto logo.png">
            <a:extLst>
              <a:ext uri="{FF2B5EF4-FFF2-40B4-BE49-F238E27FC236}">
                <a16:creationId xmlns:a16="http://schemas.microsoft.com/office/drawing/2014/main" id="{8BE20604-19CE-4976-A657-861335770D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21980" y="4563051"/>
            <a:ext cx="1794051" cy="638169"/>
          </a:xfrm>
          <a:prstGeom prst="rect">
            <a:avLst/>
          </a:prstGeom>
        </p:spPr>
      </p:pic>
      <p:pic>
        <p:nvPicPr>
          <p:cNvPr id="35" name="Immagine 69" descr="Praxair_logo.jpg">
            <a:extLst>
              <a:ext uri="{FF2B5EF4-FFF2-40B4-BE49-F238E27FC236}">
                <a16:creationId xmlns:a16="http://schemas.microsoft.com/office/drawing/2014/main" id="{D1D82F80-D571-4F4E-A5DD-28BA11C9F6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37541" y="5674043"/>
            <a:ext cx="1509058" cy="209382"/>
          </a:xfrm>
          <a:prstGeom prst="rect">
            <a:avLst/>
          </a:prstGeom>
        </p:spPr>
      </p:pic>
      <p:pic>
        <p:nvPicPr>
          <p:cNvPr id="36" name="Immagine 70" descr="linde logo.jpg">
            <a:extLst>
              <a:ext uri="{FF2B5EF4-FFF2-40B4-BE49-F238E27FC236}">
                <a16:creationId xmlns:a16="http://schemas.microsoft.com/office/drawing/2014/main" id="{DA308E5B-D580-4C87-BAC7-7A75518F92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71605" y="5508634"/>
            <a:ext cx="1133031" cy="464542"/>
          </a:xfrm>
          <a:prstGeom prst="rect">
            <a:avLst/>
          </a:prstGeom>
        </p:spPr>
      </p:pic>
      <p:sp>
        <p:nvSpPr>
          <p:cNvPr id="37" name="CasellaDiTesto 71">
            <a:extLst>
              <a:ext uri="{FF2B5EF4-FFF2-40B4-BE49-F238E27FC236}">
                <a16:creationId xmlns:a16="http://schemas.microsoft.com/office/drawing/2014/main" id="{AC112CE4-4056-4218-9885-584C57182781}"/>
              </a:ext>
            </a:extLst>
          </p:cNvPr>
          <p:cNvSpPr txBox="1"/>
          <p:nvPr/>
        </p:nvSpPr>
        <p:spPr>
          <a:xfrm>
            <a:off x="9075204" y="3951667"/>
            <a:ext cx="1156086" cy="246221"/>
          </a:xfrm>
          <a:prstGeom prst="rect">
            <a:avLst/>
          </a:prstGeom>
          <a:noFill/>
        </p:spPr>
        <p:txBody>
          <a:bodyPr wrap="none" rtlCol="0">
            <a:spAutoFit/>
          </a:bodyPr>
          <a:lstStyle/>
          <a:p>
            <a:r>
              <a:rPr lang="it-IT" sz="1000" b="1" dirty="0"/>
              <a:t>MERGER WITH</a:t>
            </a:r>
          </a:p>
        </p:txBody>
      </p:sp>
      <p:sp>
        <p:nvSpPr>
          <p:cNvPr id="38" name="CasellaDiTesto 72">
            <a:extLst>
              <a:ext uri="{FF2B5EF4-FFF2-40B4-BE49-F238E27FC236}">
                <a16:creationId xmlns:a16="http://schemas.microsoft.com/office/drawing/2014/main" id="{873F2AC8-9C75-461C-9B10-67402048BA02}"/>
              </a:ext>
            </a:extLst>
          </p:cNvPr>
          <p:cNvSpPr txBox="1"/>
          <p:nvPr/>
        </p:nvSpPr>
        <p:spPr>
          <a:xfrm>
            <a:off x="9075204" y="4830840"/>
            <a:ext cx="1156086" cy="246221"/>
          </a:xfrm>
          <a:prstGeom prst="rect">
            <a:avLst/>
          </a:prstGeom>
          <a:noFill/>
        </p:spPr>
        <p:txBody>
          <a:bodyPr wrap="none" rtlCol="0">
            <a:spAutoFit/>
          </a:bodyPr>
          <a:lstStyle/>
          <a:p>
            <a:r>
              <a:rPr lang="it-IT" sz="1000" b="1"/>
              <a:t>MERGER WITH</a:t>
            </a:r>
          </a:p>
        </p:txBody>
      </p:sp>
      <p:sp>
        <p:nvSpPr>
          <p:cNvPr id="39" name="CasellaDiTesto 73">
            <a:extLst>
              <a:ext uri="{FF2B5EF4-FFF2-40B4-BE49-F238E27FC236}">
                <a16:creationId xmlns:a16="http://schemas.microsoft.com/office/drawing/2014/main" id="{E67EE913-024C-437E-B583-098316A77863}"/>
              </a:ext>
            </a:extLst>
          </p:cNvPr>
          <p:cNvSpPr txBox="1"/>
          <p:nvPr/>
        </p:nvSpPr>
        <p:spPr>
          <a:xfrm>
            <a:off x="8821748" y="5585684"/>
            <a:ext cx="1529586" cy="400110"/>
          </a:xfrm>
          <a:prstGeom prst="rect">
            <a:avLst/>
          </a:prstGeom>
          <a:noFill/>
        </p:spPr>
        <p:txBody>
          <a:bodyPr wrap="none" rtlCol="0">
            <a:spAutoFit/>
          </a:bodyPr>
          <a:lstStyle/>
          <a:p>
            <a:pPr algn="ctr"/>
            <a:r>
              <a:rPr lang="it-IT" sz="1000" b="1" dirty="0"/>
              <a:t>MERGER OF EQUALS</a:t>
            </a:r>
          </a:p>
          <a:p>
            <a:pPr algn="ctr"/>
            <a:r>
              <a:rPr lang="it-IT" sz="1000" b="1" dirty="0"/>
              <a:t>WITH</a:t>
            </a:r>
          </a:p>
        </p:txBody>
      </p:sp>
      <p:cxnSp>
        <p:nvCxnSpPr>
          <p:cNvPr id="40" name="Connettore 1 74">
            <a:extLst>
              <a:ext uri="{FF2B5EF4-FFF2-40B4-BE49-F238E27FC236}">
                <a16:creationId xmlns:a16="http://schemas.microsoft.com/office/drawing/2014/main" id="{3F74935D-4B94-4950-9BBB-01545B392FBA}"/>
              </a:ext>
            </a:extLst>
          </p:cNvPr>
          <p:cNvCxnSpPr/>
          <p:nvPr/>
        </p:nvCxnSpPr>
        <p:spPr>
          <a:xfrm>
            <a:off x="7175374" y="4481027"/>
            <a:ext cx="4570192" cy="0"/>
          </a:xfrm>
          <a:prstGeom prst="line">
            <a:avLst/>
          </a:prstGeom>
          <a:ln w="12700" cmpd="sng">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1" name="Connettore 1 77">
            <a:extLst>
              <a:ext uri="{FF2B5EF4-FFF2-40B4-BE49-F238E27FC236}">
                <a16:creationId xmlns:a16="http://schemas.microsoft.com/office/drawing/2014/main" id="{DD8CD6C4-2D22-4129-B40C-FE3969CDDEB2}"/>
              </a:ext>
            </a:extLst>
          </p:cNvPr>
          <p:cNvCxnSpPr/>
          <p:nvPr/>
        </p:nvCxnSpPr>
        <p:spPr>
          <a:xfrm>
            <a:off x="7175374" y="5369082"/>
            <a:ext cx="4570192" cy="0"/>
          </a:xfrm>
          <a:prstGeom prst="line">
            <a:avLst/>
          </a:prstGeom>
          <a:ln w="12700" cmpd="sng">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1171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93E66-6B9C-420D-AABC-A78ECC51C571}"/>
              </a:ext>
            </a:extLst>
          </p:cNvPr>
          <p:cNvSpPr>
            <a:spLocks noGrp="1"/>
          </p:cNvSpPr>
          <p:nvPr>
            <p:ph type="title"/>
          </p:nvPr>
        </p:nvSpPr>
        <p:spPr/>
        <p:txBody>
          <a:bodyPr/>
          <a:lstStyle/>
          <a:p>
            <a:r>
              <a:rPr lang="en-AU" dirty="0"/>
              <a:t>TIMELINE</a:t>
            </a:r>
          </a:p>
        </p:txBody>
      </p:sp>
      <p:grpSp>
        <p:nvGrpSpPr>
          <p:cNvPr id="16" name="Group 15">
            <a:extLst>
              <a:ext uri="{FF2B5EF4-FFF2-40B4-BE49-F238E27FC236}">
                <a16:creationId xmlns:a16="http://schemas.microsoft.com/office/drawing/2014/main" id="{2358ED2F-A65A-466F-98DB-F74B15DEE8F7}"/>
              </a:ext>
            </a:extLst>
          </p:cNvPr>
          <p:cNvGrpSpPr/>
          <p:nvPr/>
        </p:nvGrpSpPr>
        <p:grpSpPr>
          <a:xfrm>
            <a:off x="806689" y="1541237"/>
            <a:ext cx="9922466" cy="4348071"/>
            <a:chOff x="1894395" y="1514860"/>
            <a:chExt cx="9922466" cy="4348071"/>
          </a:xfrm>
        </p:grpSpPr>
        <p:cxnSp>
          <p:nvCxnSpPr>
            <p:cNvPr id="3" name="Connettore 2 10">
              <a:extLst>
                <a:ext uri="{FF2B5EF4-FFF2-40B4-BE49-F238E27FC236}">
                  <a16:creationId xmlns:a16="http://schemas.microsoft.com/office/drawing/2014/main" id="{46AF1716-BBD1-4C6A-AA3D-61651764F03E}"/>
                </a:ext>
              </a:extLst>
            </p:cNvPr>
            <p:cNvCxnSpPr>
              <a:endCxn id="5" idx="0"/>
            </p:cNvCxnSpPr>
            <p:nvPr/>
          </p:nvCxnSpPr>
          <p:spPr>
            <a:xfrm>
              <a:off x="3330665" y="2776744"/>
              <a:ext cx="4492" cy="518742"/>
            </a:xfrm>
            <a:prstGeom prst="straightConnector1">
              <a:avLst/>
            </a:prstGeom>
            <a:ln w="28575">
              <a:solidFill>
                <a:schemeClr val="tx1">
                  <a:lumMod val="50000"/>
                  <a:lumOff val="50000"/>
                </a:schemeClr>
              </a:solidFill>
              <a:tailEnd type="none"/>
            </a:ln>
            <a:effectLst/>
          </p:spPr>
          <p:style>
            <a:lnRef idx="2">
              <a:schemeClr val="accent1"/>
            </a:lnRef>
            <a:fillRef idx="0">
              <a:schemeClr val="accent1"/>
            </a:fillRef>
            <a:effectRef idx="1">
              <a:schemeClr val="accent1"/>
            </a:effectRef>
            <a:fontRef idx="minor">
              <a:schemeClr val="tx1"/>
            </a:fontRef>
          </p:style>
        </p:cxnSp>
        <p:cxnSp>
          <p:nvCxnSpPr>
            <p:cNvPr id="4" name="Connettore 2 4">
              <a:extLst>
                <a:ext uri="{FF2B5EF4-FFF2-40B4-BE49-F238E27FC236}">
                  <a16:creationId xmlns:a16="http://schemas.microsoft.com/office/drawing/2014/main" id="{0E8DE911-4008-44E7-8DEC-59CDB131210C}"/>
                </a:ext>
              </a:extLst>
            </p:cNvPr>
            <p:cNvCxnSpPr>
              <a:cxnSpLocks/>
            </p:cNvCxnSpPr>
            <p:nvPr/>
          </p:nvCxnSpPr>
          <p:spPr>
            <a:xfrm>
              <a:off x="2105352" y="3827669"/>
              <a:ext cx="9711509" cy="0"/>
            </a:xfrm>
            <a:prstGeom prst="straightConnector1">
              <a:avLst/>
            </a:prstGeom>
            <a:ln w="28575">
              <a:solidFill>
                <a:schemeClr val="tx1">
                  <a:lumMod val="50000"/>
                  <a:lumOff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Ovale 5">
              <a:extLst>
                <a:ext uri="{FF2B5EF4-FFF2-40B4-BE49-F238E27FC236}">
                  <a16:creationId xmlns:a16="http://schemas.microsoft.com/office/drawing/2014/main" id="{64DF5A03-2BC8-46F3-92CE-B30249E012C0}"/>
                </a:ext>
              </a:extLst>
            </p:cNvPr>
            <p:cNvSpPr/>
            <p:nvPr/>
          </p:nvSpPr>
          <p:spPr>
            <a:xfrm>
              <a:off x="2802974" y="3295486"/>
              <a:ext cx="1064366" cy="1064366"/>
            </a:xfrm>
            <a:prstGeom prst="ellipse">
              <a:avLst/>
            </a:pr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it-IT" sz="2200" dirty="0">
                  <a:solidFill>
                    <a:schemeClr val="tx1"/>
                  </a:solidFill>
                  <a:latin typeface="+mj-lt"/>
                </a:rPr>
                <a:t>1972</a:t>
              </a:r>
            </a:p>
          </p:txBody>
        </p:sp>
        <p:cxnSp>
          <p:nvCxnSpPr>
            <p:cNvPr id="6" name="Connettore 2 15">
              <a:extLst>
                <a:ext uri="{FF2B5EF4-FFF2-40B4-BE49-F238E27FC236}">
                  <a16:creationId xmlns:a16="http://schemas.microsoft.com/office/drawing/2014/main" id="{71ADFCFC-A0CF-4918-82E8-635B31AF9E86}"/>
                </a:ext>
              </a:extLst>
            </p:cNvPr>
            <p:cNvCxnSpPr>
              <a:stCxn id="7" idx="4"/>
            </p:cNvCxnSpPr>
            <p:nvPr/>
          </p:nvCxnSpPr>
          <p:spPr>
            <a:xfrm>
              <a:off x="5034983" y="4359852"/>
              <a:ext cx="2246" cy="518742"/>
            </a:xfrm>
            <a:prstGeom prst="straightConnector1">
              <a:avLst/>
            </a:prstGeom>
            <a:ln w="28575">
              <a:solidFill>
                <a:schemeClr val="tx1">
                  <a:lumMod val="50000"/>
                  <a:lumOff val="50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7" name="Ovale 16">
              <a:extLst>
                <a:ext uri="{FF2B5EF4-FFF2-40B4-BE49-F238E27FC236}">
                  <a16:creationId xmlns:a16="http://schemas.microsoft.com/office/drawing/2014/main" id="{F198C894-AD9A-4740-80CA-31D19D96123D}"/>
                </a:ext>
              </a:extLst>
            </p:cNvPr>
            <p:cNvSpPr/>
            <p:nvPr/>
          </p:nvSpPr>
          <p:spPr>
            <a:xfrm>
              <a:off x="4502800" y="3295486"/>
              <a:ext cx="1064366" cy="1064366"/>
            </a:xfrm>
            <a:prstGeom prst="ellipse">
              <a:avLst/>
            </a:pr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it-IT" sz="2200" dirty="0">
                  <a:solidFill>
                    <a:schemeClr val="tx1"/>
                  </a:solidFill>
                  <a:latin typeface="+mj-lt"/>
                </a:rPr>
                <a:t>2006</a:t>
              </a:r>
            </a:p>
          </p:txBody>
        </p:sp>
        <p:cxnSp>
          <p:nvCxnSpPr>
            <p:cNvPr id="8" name="Connettore 2 18">
              <a:extLst>
                <a:ext uri="{FF2B5EF4-FFF2-40B4-BE49-F238E27FC236}">
                  <a16:creationId xmlns:a16="http://schemas.microsoft.com/office/drawing/2014/main" id="{A8A1E320-82DD-41F2-B0B9-5A366EDE4C1E}"/>
                </a:ext>
              </a:extLst>
            </p:cNvPr>
            <p:cNvCxnSpPr>
              <a:endCxn id="9" idx="0"/>
            </p:cNvCxnSpPr>
            <p:nvPr/>
          </p:nvCxnSpPr>
          <p:spPr>
            <a:xfrm>
              <a:off x="6908706" y="2776744"/>
              <a:ext cx="2246" cy="518742"/>
            </a:xfrm>
            <a:prstGeom prst="straightConnector1">
              <a:avLst/>
            </a:prstGeom>
            <a:ln w="28575">
              <a:solidFill>
                <a:schemeClr val="tx1">
                  <a:lumMod val="50000"/>
                  <a:lumOff val="50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9" name="Ovale 19">
              <a:extLst>
                <a:ext uri="{FF2B5EF4-FFF2-40B4-BE49-F238E27FC236}">
                  <a16:creationId xmlns:a16="http://schemas.microsoft.com/office/drawing/2014/main" id="{C93CA708-3D62-454C-B556-6763B63EC6CF}"/>
                </a:ext>
              </a:extLst>
            </p:cNvPr>
            <p:cNvSpPr/>
            <p:nvPr/>
          </p:nvSpPr>
          <p:spPr>
            <a:xfrm>
              <a:off x="6378769" y="3295486"/>
              <a:ext cx="1064366" cy="1064366"/>
            </a:xfrm>
            <a:prstGeom prst="ellipse">
              <a:avLst/>
            </a:pr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it-IT" sz="2200" dirty="0">
                  <a:solidFill>
                    <a:schemeClr val="tx1"/>
                  </a:solidFill>
                  <a:latin typeface="+mj-lt"/>
                </a:rPr>
                <a:t>2016</a:t>
              </a:r>
            </a:p>
          </p:txBody>
        </p:sp>
        <p:cxnSp>
          <p:nvCxnSpPr>
            <p:cNvPr id="10" name="Connettore 2 20">
              <a:extLst>
                <a:ext uri="{FF2B5EF4-FFF2-40B4-BE49-F238E27FC236}">
                  <a16:creationId xmlns:a16="http://schemas.microsoft.com/office/drawing/2014/main" id="{4439276E-D20D-4021-870C-0283A20CE447}"/>
                </a:ext>
              </a:extLst>
            </p:cNvPr>
            <p:cNvCxnSpPr>
              <a:stCxn id="11" idx="4"/>
            </p:cNvCxnSpPr>
            <p:nvPr/>
          </p:nvCxnSpPr>
          <p:spPr>
            <a:xfrm>
              <a:off x="8853532" y="4359852"/>
              <a:ext cx="0" cy="518742"/>
            </a:xfrm>
            <a:prstGeom prst="straightConnector1">
              <a:avLst/>
            </a:prstGeom>
            <a:ln w="28575">
              <a:solidFill>
                <a:schemeClr val="tx1">
                  <a:lumMod val="50000"/>
                  <a:lumOff val="50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11" name="Ovale 21">
              <a:extLst>
                <a:ext uri="{FF2B5EF4-FFF2-40B4-BE49-F238E27FC236}">
                  <a16:creationId xmlns:a16="http://schemas.microsoft.com/office/drawing/2014/main" id="{C9DD5E7E-596E-4B51-8DA2-ECD58C1C16D4}"/>
                </a:ext>
              </a:extLst>
            </p:cNvPr>
            <p:cNvSpPr/>
            <p:nvPr/>
          </p:nvSpPr>
          <p:spPr>
            <a:xfrm>
              <a:off x="8321349" y="3295486"/>
              <a:ext cx="1064366" cy="1064366"/>
            </a:xfrm>
            <a:prstGeom prst="ellipse">
              <a:avLst/>
            </a:pr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it-IT" sz="2200" dirty="0">
                  <a:solidFill>
                    <a:schemeClr val="tx1"/>
                  </a:solidFill>
                  <a:latin typeface="+mj-lt"/>
                </a:rPr>
                <a:t>2017</a:t>
              </a:r>
            </a:p>
          </p:txBody>
        </p:sp>
        <p:sp>
          <p:nvSpPr>
            <p:cNvPr id="12" name="Rettangolo 29">
              <a:extLst>
                <a:ext uri="{FF2B5EF4-FFF2-40B4-BE49-F238E27FC236}">
                  <a16:creationId xmlns:a16="http://schemas.microsoft.com/office/drawing/2014/main" id="{BBB02C9A-75F6-4684-BF27-0B1BE2504893}"/>
                </a:ext>
              </a:extLst>
            </p:cNvPr>
            <p:cNvSpPr/>
            <p:nvPr/>
          </p:nvSpPr>
          <p:spPr>
            <a:xfrm>
              <a:off x="1894395" y="1535275"/>
              <a:ext cx="2872539" cy="1261884"/>
            </a:xfrm>
            <a:prstGeom prst="rect">
              <a:avLst/>
            </a:prstGeom>
          </p:spPr>
          <p:txBody>
            <a:bodyPr wrap="square">
              <a:spAutoFit/>
            </a:bodyPr>
            <a:lstStyle/>
            <a:p>
              <a:pPr algn="ctr"/>
              <a:r>
                <a:rPr lang="it-IT" sz="1400" b="1" dirty="0">
                  <a:solidFill>
                    <a:schemeClr val="tx2"/>
                  </a:solidFill>
                  <a:latin typeface="+mj-lt"/>
                </a:rPr>
                <a:t>MORROW &amp; CO. </a:t>
              </a:r>
            </a:p>
            <a:p>
              <a:pPr algn="ctr"/>
              <a:r>
                <a:rPr lang="it-IT" sz="1400" b="1" dirty="0">
                  <a:solidFill>
                    <a:schemeClr val="tx2"/>
                  </a:solidFill>
                  <a:latin typeface="+mj-lt"/>
                </a:rPr>
                <a:t>INCORPORATION</a:t>
              </a:r>
            </a:p>
            <a:p>
              <a:pPr algn="ctr"/>
              <a:r>
                <a:rPr lang="it-IT" sz="1200" dirty="0"/>
                <a:t>becomes</a:t>
              </a:r>
            </a:p>
            <a:p>
              <a:pPr algn="ctr"/>
              <a:r>
                <a:rPr lang="it-IT" sz="1200" dirty="0"/>
                <a:t>the leading independent </a:t>
              </a:r>
            </a:p>
            <a:p>
              <a:pPr algn="ctr"/>
              <a:r>
                <a:rPr lang="it-IT" sz="1200" dirty="0"/>
                <a:t>US proxy solicitor</a:t>
              </a:r>
            </a:p>
            <a:p>
              <a:pPr algn="ctr"/>
              <a:r>
                <a:rPr lang="it-IT" sz="1200" dirty="0"/>
                <a:t>and corporate governance consultancy</a:t>
              </a:r>
            </a:p>
          </p:txBody>
        </p:sp>
        <p:sp>
          <p:nvSpPr>
            <p:cNvPr id="13" name="Rettangolo 30">
              <a:extLst>
                <a:ext uri="{FF2B5EF4-FFF2-40B4-BE49-F238E27FC236}">
                  <a16:creationId xmlns:a16="http://schemas.microsoft.com/office/drawing/2014/main" id="{F78243AA-9D0E-459F-A99F-F204986F6FAD}"/>
                </a:ext>
              </a:extLst>
            </p:cNvPr>
            <p:cNvSpPr/>
            <p:nvPr/>
          </p:nvSpPr>
          <p:spPr>
            <a:xfrm>
              <a:off x="5426053" y="1514860"/>
              <a:ext cx="2965306" cy="1261884"/>
            </a:xfrm>
            <a:prstGeom prst="rect">
              <a:avLst/>
            </a:prstGeom>
          </p:spPr>
          <p:txBody>
            <a:bodyPr wrap="square">
              <a:spAutoFit/>
            </a:bodyPr>
            <a:lstStyle/>
            <a:p>
              <a:pPr algn="ctr"/>
              <a:r>
                <a:rPr lang="it-IT" sz="1400" b="1" dirty="0">
                  <a:solidFill>
                    <a:schemeClr val="tx2"/>
                  </a:solidFill>
                  <a:latin typeface="+mj-lt"/>
                </a:rPr>
                <a:t>MORROW &amp; CO.</a:t>
              </a:r>
            </a:p>
            <a:p>
              <a:pPr algn="ctr"/>
              <a:r>
                <a:rPr lang="it-IT" sz="1400" b="1" dirty="0">
                  <a:solidFill>
                    <a:schemeClr val="tx2"/>
                  </a:solidFill>
                  <a:latin typeface="+mj-lt"/>
                </a:rPr>
                <a:t>AND SODALI</a:t>
              </a:r>
            </a:p>
            <a:p>
              <a:pPr algn="ctr"/>
              <a:r>
                <a:rPr lang="it-IT" sz="1200" dirty="0"/>
                <a:t>merge into Morrow Sodali, </a:t>
              </a:r>
            </a:p>
            <a:p>
              <a:pPr algn="ctr"/>
              <a:r>
                <a:rPr lang="it-IT" sz="1200" dirty="0"/>
                <a:t>creating the only international service </a:t>
              </a:r>
            </a:p>
            <a:p>
              <a:pPr algn="ctr"/>
              <a:r>
                <a:rPr lang="it-IT" sz="1200" dirty="0"/>
                <a:t>and business consultancy </a:t>
              </a:r>
            </a:p>
            <a:p>
              <a:pPr algn="ctr"/>
              <a:r>
                <a:rPr lang="it-IT" sz="1200" dirty="0"/>
                <a:t>with local expertise in all major markets</a:t>
              </a:r>
            </a:p>
          </p:txBody>
        </p:sp>
        <p:sp>
          <p:nvSpPr>
            <p:cNvPr id="14" name="Rettangolo 31">
              <a:extLst>
                <a:ext uri="{FF2B5EF4-FFF2-40B4-BE49-F238E27FC236}">
                  <a16:creationId xmlns:a16="http://schemas.microsoft.com/office/drawing/2014/main" id="{EA8DD46F-D63E-4D8E-A4FC-CF8E2EF53BEF}"/>
                </a:ext>
              </a:extLst>
            </p:cNvPr>
            <p:cNvSpPr/>
            <p:nvPr/>
          </p:nvSpPr>
          <p:spPr>
            <a:xfrm>
              <a:off x="3620648" y="4970379"/>
              <a:ext cx="2828670" cy="677108"/>
            </a:xfrm>
            <a:prstGeom prst="rect">
              <a:avLst/>
            </a:prstGeom>
          </p:spPr>
          <p:txBody>
            <a:bodyPr wrap="square">
              <a:spAutoFit/>
            </a:bodyPr>
            <a:lstStyle/>
            <a:p>
              <a:pPr algn="ctr"/>
              <a:r>
                <a:rPr lang="it-IT" sz="1400" b="1" dirty="0">
                  <a:solidFill>
                    <a:schemeClr val="tx2"/>
                  </a:solidFill>
                  <a:latin typeface="+mj-lt"/>
                </a:rPr>
                <a:t>SODALI INCORPORATION, </a:t>
              </a:r>
            </a:p>
            <a:p>
              <a:pPr algn="ctr"/>
              <a:r>
                <a:rPr lang="it-IT" sz="1200" dirty="0"/>
                <a:t>with local offices in Europe, </a:t>
              </a:r>
            </a:p>
            <a:p>
              <a:pPr algn="ctr"/>
              <a:r>
                <a:rPr lang="it-IT" sz="1200" dirty="0"/>
                <a:t>Latin America and developing markets</a:t>
              </a:r>
            </a:p>
          </p:txBody>
        </p:sp>
        <p:sp>
          <p:nvSpPr>
            <p:cNvPr id="15" name="Rettangolo 32">
              <a:extLst>
                <a:ext uri="{FF2B5EF4-FFF2-40B4-BE49-F238E27FC236}">
                  <a16:creationId xmlns:a16="http://schemas.microsoft.com/office/drawing/2014/main" id="{E541BF9E-BCD5-42A5-835D-EA5D0F16A221}"/>
                </a:ext>
              </a:extLst>
            </p:cNvPr>
            <p:cNvSpPr/>
            <p:nvPr/>
          </p:nvSpPr>
          <p:spPr>
            <a:xfrm>
              <a:off x="7198299" y="4970379"/>
              <a:ext cx="3310466" cy="892552"/>
            </a:xfrm>
            <a:prstGeom prst="rect">
              <a:avLst/>
            </a:prstGeom>
          </p:spPr>
          <p:txBody>
            <a:bodyPr wrap="square">
              <a:spAutoFit/>
            </a:bodyPr>
            <a:lstStyle/>
            <a:p>
              <a:pPr algn="ctr"/>
              <a:r>
                <a:rPr lang="it-IT" sz="1400" b="1" dirty="0">
                  <a:solidFill>
                    <a:schemeClr val="tx2"/>
                  </a:solidFill>
                  <a:latin typeface="+mj-lt"/>
                </a:rPr>
                <a:t>MORROW SODALI</a:t>
              </a:r>
            </a:p>
            <a:p>
              <a:pPr algn="ctr"/>
              <a:r>
                <a:rPr lang="it-IT" sz="1400" b="1" dirty="0">
                  <a:solidFill>
                    <a:schemeClr val="tx2"/>
                  </a:solidFill>
                  <a:latin typeface="+mj-lt"/>
                </a:rPr>
                <a:t>AND GPS</a:t>
              </a:r>
            </a:p>
            <a:p>
              <a:pPr algn="ctr"/>
              <a:r>
                <a:rPr lang="it-IT" sz="1200" dirty="0"/>
                <a:t>the leading Australian expert in shareholder engagement and proxy strategies</a:t>
              </a:r>
            </a:p>
          </p:txBody>
        </p:sp>
      </p:grpSp>
      <p:sp>
        <p:nvSpPr>
          <p:cNvPr id="17" name="Ovale 21">
            <a:extLst>
              <a:ext uri="{FF2B5EF4-FFF2-40B4-BE49-F238E27FC236}">
                <a16:creationId xmlns:a16="http://schemas.microsoft.com/office/drawing/2014/main" id="{38973C11-A7AC-4DFF-8A13-0804CB260263}"/>
              </a:ext>
            </a:extLst>
          </p:cNvPr>
          <p:cNvSpPr/>
          <p:nvPr/>
        </p:nvSpPr>
        <p:spPr>
          <a:xfrm>
            <a:off x="9109612" y="3321863"/>
            <a:ext cx="1064366" cy="1064366"/>
          </a:xfrm>
          <a:prstGeom prst="ellipse">
            <a:avLst/>
          </a:pr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it-IT" sz="2200" dirty="0">
                <a:solidFill>
                  <a:schemeClr val="tx1"/>
                </a:solidFill>
                <a:latin typeface="+mj-lt"/>
              </a:rPr>
              <a:t>2019</a:t>
            </a:r>
          </a:p>
        </p:txBody>
      </p:sp>
      <p:cxnSp>
        <p:nvCxnSpPr>
          <p:cNvPr id="20" name="Connettore 2 18">
            <a:extLst>
              <a:ext uri="{FF2B5EF4-FFF2-40B4-BE49-F238E27FC236}">
                <a16:creationId xmlns:a16="http://schemas.microsoft.com/office/drawing/2014/main" id="{0ADBB11E-2FE5-483D-9AB6-F93DA9DC9576}"/>
              </a:ext>
            </a:extLst>
          </p:cNvPr>
          <p:cNvCxnSpPr/>
          <p:nvPr/>
        </p:nvCxnSpPr>
        <p:spPr>
          <a:xfrm>
            <a:off x="9664520" y="2803121"/>
            <a:ext cx="2246" cy="518742"/>
          </a:xfrm>
          <a:prstGeom prst="straightConnector1">
            <a:avLst/>
          </a:prstGeom>
          <a:ln w="28575">
            <a:solidFill>
              <a:schemeClr val="tx1">
                <a:lumMod val="50000"/>
                <a:lumOff val="50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21" name="Rettangolo 30">
            <a:extLst>
              <a:ext uri="{FF2B5EF4-FFF2-40B4-BE49-F238E27FC236}">
                <a16:creationId xmlns:a16="http://schemas.microsoft.com/office/drawing/2014/main" id="{D40F905D-7C25-4AD0-B5B5-3CE667648C4D}"/>
              </a:ext>
            </a:extLst>
          </p:cNvPr>
          <p:cNvSpPr/>
          <p:nvPr/>
        </p:nvSpPr>
        <p:spPr>
          <a:xfrm>
            <a:off x="8181867" y="1541237"/>
            <a:ext cx="3028428" cy="1261884"/>
          </a:xfrm>
          <a:prstGeom prst="rect">
            <a:avLst/>
          </a:prstGeom>
        </p:spPr>
        <p:txBody>
          <a:bodyPr wrap="square">
            <a:spAutoFit/>
          </a:bodyPr>
          <a:lstStyle/>
          <a:p>
            <a:pPr algn="ctr"/>
            <a:r>
              <a:rPr lang="it-IT" sz="1400" b="1" dirty="0">
                <a:solidFill>
                  <a:schemeClr val="tx2"/>
                </a:solidFill>
                <a:latin typeface="+mj-lt"/>
              </a:rPr>
              <a:t>MORROW SODALI</a:t>
            </a:r>
          </a:p>
          <a:p>
            <a:pPr algn="ctr"/>
            <a:r>
              <a:rPr lang="it-IT" sz="1400" b="1" dirty="0">
                <a:solidFill>
                  <a:schemeClr val="tx2"/>
                </a:solidFill>
                <a:latin typeface="+mj-lt"/>
              </a:rPr>
              <a:t>AND DI COSTA PARTNERS</a:t>
            </a:r>
          </a:p>
          <a:p>
            <a:pPr algn="ctr"/>
            <a:r>
              <a:rPr lang="it-IT" sz="1200" dirty="0"/>
              <a:t>Morrow Sodali procures a leading stake in Di Costa Partners, a market leader in governance, proxy advisory and solicitation services for registered funds</a:t>
            </a:r>
          </a:p>
        </p:txBody>
      </p:sp>
    </p:spTree>
    <p:extLst>
      <p:ext uri="{BB962C8B-B14F-4D97-AF65-F5344CB8AC3E}">
        <p14:creationId xmlns:p14="http://schemas.microsoft.com/office/powerpoint/2010/main" val="1461013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BD80C-34EF-4C86-BF77-1FD7D8EAEE69}"/>
              </a:ext>
            </a:extLst>
          </p:cNvPr>
          <p:cNvSpPr>
            <a:spLocks noGrp="1"/>
          </p:cNvSpPr>
          <p:nvPr>
            <p:ph type="title"/>
          </p:nvPr>
        </p:nvSpPr>
        <p:spPr/>
        <p:txBody>
          <a:bodyPr/>
          <a:lstStyle/>
          <a:p>
            <a:r>
              <a:rPr lang="en-AU" dirty="0"/>
              <a:t>HOW WE CAN HELP YOU</a:t>
            </a:r>
          </a:p>
        </p:txBody>
      </p:sp>
      <p:sp>
        <p:nvSpPr>
          <p:cNvPr id="3" name="Content Placeholder 1">
            <a:extLst>
              <a:ext uri="{FF2B5EF4-FFF2-40B4-BE49-F238E27FC236}">
                <a16:creationId xmlns:a16="http://schemas.microsoft.com/office/drawing/2014/main" id="{EDC2CF38-45DD-4D5B-A070-30EDE58724DD}"/>
              </a:ext>
            </a:extLst>
          </p:cNvPr>
          <p:cNvSpPr txBox="1">
            <a:spLocks/>
          </p:cNvSpPr>
          <p:nvPr/>
        </p:nvSpPr>
        <p:spPr>
          <a:xfrm>
            <a:off x="575734" y="1382781"/>
            <a:ext cx="7488485" cy="47100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800" b="1" dirty="0">
                <a:solidFill>
                  <a:schemeClr val="tx2"/>
                </a:solidFill>
                <a:latin typeface="+mj-lt"/>
              </a:rPr>
              <a:t>STRATEGIC ADVICE, EXPERT EXECUTION</a:t>
            </a:r>
          </a:p>
          <a:p>
            <a:pPr marL="0" lvl="2" indent="0">
              <a:buFont typeface="Arial" panose="020B0604020202020204" pitchFamily="34" charset="0"/>
              <a:buNone/>
            </a:pPr>
            <a:r>
              <a:rPr lang="en-AU" sz="1400" dirty="0"/>
              <a:t>Morrow Sodali provides a rare combination of strategic advice and execution. Our long track record of successful outcomes as part of an expert advisory team signals our ability to influence decisions, and effectively manage risk.</a:t>
            </a:r>
          </a:p>
        </p:txBody>
      </p:sp>
      <p:sp>
        <p:nvSpPr>
          <p:cNvPr id="4" name="Content Placeholder 1">
            <a:extLst>
              <a:ext uri="{FF2B5EF4-FFF2-40B4-BE49-F238E27FC236}">
                <a16:creationId xmlns:a16="http://schemas.microsoft.com/office/drawing/2014/main" id="{E659BC74-03E1-49D3-8721-9FD3AF86F06F}"/>
              </a:ext>
            </a:extLst>
          </p:cNvPr>
          <p:cNvSpPr txBox="1">
            <a:spLocks/>
          </p:cNvSpPr>
          <p:nvPr/>
        </p:nvSpPr>
        <p:spPr>
          <a:xfrm>
            <a:off x="1952984" y="2520756"/>
            <a:ext cx="5603469" cy="283593"/>
          </a:xfrm>
          <a:prstGeom prst="rect">
            <a:avLst/>
          </a:prstGeom>
        </p:spPr>
        <p:txBody>
          <a:bodyPr vert="horz" lIns="0" tIns="0" rIns="0" bIns="0" rtlCol="0">
            <a:normAutofit fontScale="85000" lnSpcReduction="10000"/>
          </a:bodyPr>
          <a:lstStyle>
            <a:lvl1pPr marL="0" marR="0" indent="0" algn="l" defTabSz="914400" rtl="0" eaLnBrk="1" fontAlgn="auto" latinLnBrk="0" hangingPunct="1">
              <a:lnSpc>
                <a:spcPct val="100000"/>
              </a:lnSpc>
              <a:spcBef>
                <a:spcPts val="900"/>
              </a:spcBef>
              <a:spcAft>
                <a:spcPts val="300"/>
              </a:spcAft>
              <a:buClr>
                <a:prstClr val="black"/>
              </a:buClr>
              <a:buSzTx/>
              <a:buFont typeface="Arial" panose="020B0604020202020204" pitchFamily="34" charset="0"/>
              <a:buNone/>
              <a:tabLst/>
              <a:defRPr sz="1600" b="1" kern="1200" cap="all"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b="1" kern="1200">
                <a:solidFill>
                  <a:schemeClr val="accent2"/>
                </a:solidFill>
                <a:latin typeface="+mn-lt"/>
                <a:ea typeface="+mn-ea"/>
                <a:cs typeface="+mn-cs"/>
              </a:defRPr>
            </a:lvl2pPr>
            <a:lvl3pPr marL="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38163" marR="0" indent="-269875"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06450" marR="0" indent="-268288"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AU" dirty="0">
                <a:solidFill>
                  <a:schemeClr val="tx2"/>
                </a:solidFill>
                <a:latin typeface="+mj-lt"/>
              </a:rPr>
              <a:t>AS A LEADING GLOBAL CONSULTANCY, OUR EXPERTISE SPANS:</a:t>
            </a:r>
          </a:p>
        </p:txBody>
      </p:sp>
      <p:sp>
        <p:nvSpPr>
          <p:cNvPr id="5" name="Content Placeholder 1">
            <a:extLst>
              <a:ext uri="{FF2B5EF4-FFF2-40B4-BE49-F238E27FC236}">
                <a16:creationId xmlns:a16="http://schemas.microsoft.com/office/drawing/2014/main" id="{F4213915-D1D9-4F70-BBDC-D7BCD08AFDFE}"/>
              </a:ext>
            </a:extLst>
          </p:cNvPr>
          <p:cNvSpPr txBox="1">
            <a:spLocks/>
          </p:cNvSpPr>
          <p:nvPr/>
        </p:nvSpPr>
        <p:spPr>
          <a:xfrm>
            <a:off x="1945209" y="4189524"/>
            <a:ext cx="5603469" cy="283593"/>
          </a:xfrm>
          <a:prstGeom prst="rect">
            <a:avLst/>
          </a:prstGeom>
        </p:spPr>
        <p:txBody>
          <a:bodyPr vert="horz" lIns="0" tIns="0" rIns="0" bIns="0" rtlCol="0">
            <a:normAutofit/>
          </a:bodyPr>
          <a:lstStyle>
            <a:lvl1pPr marL="0" marR="0" indent="0" algn="l" defTabSz="914400" rtl="0" eaLnBrk="1" fontAlgn="auto" latinLnBrk="0" hangingPunct="1">
              <a:lnSpc>
                <a:spcPct val="100000"/>
              </a:lnSpc>
              <a:spcBef>
                <a:spcPts val="900"/>
              </a:spcBef>
              <a:spcAft>
                <a:spcPts val="300"/>
              </a:spcAft>
              <a:buClr>
                <a:prstClr val="black"/>
              </a:buClr>
              <a:buSzTx/>
              <a:buFont typeface="Arial" panose="020B0604020202020204" pitchFamily="34" charset="0"/>
              <a:buNone/>
              <a:tabLst/>
              <a:defRPr sz="1600" b="1" kern="1200" cap="all"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b="1" kern="1200">
                <a:solidFill>
                  <a:schemeClr val="accent2"/>
                </a:solidFill>
                <a:latin typeface="+mn-lt"/>
                <a:ea typeface="+mn-ea"/>
                <a:cs typeface="+mn-cs"/>
              </a:defRPr>
            </a:lvl2pPr>
            <a:lvl3pPr marL="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38163" marR="0" indent="-269875"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06450" marR="0" indent="-268288"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AU" sz="1400" dirty="0">
                <a:solidFill>
                  <a:schemeClr val="tx2"/>
                </a:solidFill>
                <a:latin typeface="+mj-lt"/>
              </a:rPr>
              <a:t>OUR SERVICES CAN SUPPORT YOU THROUGH:</a:t>
            </a:r>
          </a:p>
        </p:txBody>
      </p:sp>
      <p:cxnSp>
        <p:nvCxnSpPr>
          <p:cNvPr id="7" name="Straight Connector 6">
            <a:extLst>
              <a:ext uri="{FF2B5EF4-FFF2-40B4-BE49-F238E27FC236}">
                <a16:creationId xmlns:a16="http://schemas.microsoft.com/office/drawing/2014/main" id="{1CADACED-6159-4644-9DE3-BF11A85BA0D1}"/>
              </a:ext>
            </a:extLst>
          </p:cNvPr>
          <p:cNvCxnSpPr/>
          <p:nvPr/>
        </p:nvCxnSpPr>
        <p:spPr>
          <a:xfrm>
            <a:off x="1955800" y="4041068"/>
            <a:ext cx="550545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graphicFrame>
        <p:nvGraphicFramePr>
          <p:cNvPr id="12" name="Table 11">
            <a:extLst>
              <a:ext uri="{FF2B5EF4-FFF2-40B4-BE49-F238E27FC236}">
                <a16:creationId xmlns:a16="http://schemas.microsoft.com/office/drawing/2014/main" id="{319D582F-7C4B-48D7-91C8-66392F913D52}"/>
              </a:ext>
            </a:extLst>
          </p:cNvPr>
          <p:cNvGraphicFramePr>
            <a:graphicFrameLocks noGrp="1"/>
          </p:cNvGraphicFramePr>
          <p:nvPr/>
        </p:nvGraphicFramePr>
        <p:xfrm>
          <a:off x="1950463" y="2918175"/>
          <a:ext cx="5153648" cy="929640"/>
        </p:xfrm>
        <a:graphic>
          <a:graphicData uri="http://schemas.openxmlformats.org/drawingml/2006/table">
            <a:tbl>
              <a:tblPr firstRow="1" bandRow="1">
                <a:tableStyleId>{2D5ABB26-0587-4C30-8999-92F81FD0307C}</a:tableStyleId>
              </a:tblPr>
              <a:tblGrid>
                <a:gridCol w="1288412">
                  <a:extLst>
                    <a:ext uri="{9D8B030D-6E8A-4147-A177-3AD203B41FA5}">
                      <a16:colId xmlns:a16="http://schemas.microsoft.com/office/drawing/2014/main" val="2184376432"/>
                    </a:ext>
                  </a:extLst>
                </a:gridCol>
                <a:gridCol w="1288412">
                  <a:extLst>
                    <a:ext uri="{9D8B030D-6E8A-4147-A177-3AD203B41FA5}">
                      <a16:colId xmlns:a16="http://schemas.microsoft.com/office/drawing/2014/main" val="1644377777"/>
                    </a:ext>
                  </a:extLst>
                </a:gridCol>
                <a:gridCol w="1288412">
                  <a:extLst>
                    <a:ext uri="{9D8B030D-6E8A-4147-A177-3AD203B41FA5}">
                      <a16:colId xmlns:a16="http://schemas.microsoft.com/office/drawing/2014/main" val="2322596026"/>
                    </a:ext>
                  </a:extLst>
                </a:gridCol>
                <a:gridCol w="1288412">
                  <a:extLst>
                    <a:ext uri="{9D8B030D-6E8A-4147-A177-3AD203B41FA5}">
                      <a16:colId xmlns:a16="http://schemas.microsoft.com/office/drawing/2014/main" val="92679517"/>
                    </a:ext>
                  </a:extLst>
                </a:gridCol>
              </a:tblGrid>
              <a:tr h="370840">
                <a:tc>
                  <a:txBody>
                    <a:bodyPr/>
                    <a:lstStyle/>
                    <a:p>
                      <a:pPr algn="ctr"/>
                      <a:endParaRPr lang="en-AU"/>
                    </a:p>
                    <a:p>
                      <a:pPr algn="ctr"/>
                      <a:endParaRPr lang="en-AU" sz="1000"/>
                    </a:p>
                  </a:txBody>
                  <a:tcPr/>
                </a:tc>
                <a:tc>
                  <a:txBody>
                    <a:bodyPr/>
                    <a:lstStyle/>
                    <a:p>
                      <a:pPr algn="ctr"/>
                      <a:endParaRPr lang="en-AU"/>
                    </a:p>
                  </a:txBody>
                  <a:tcPr/>
                </a:tc>
                <a:tc>
                  <a:txBody>
                    <a:bodyPr/>
                    <a:lstStyle/>
                    <a:p>
                      <a:pPr algn="ctr"/>
                      <a:endParaRPr lang="en-AU"/>
                    </a:p>
                  </a:txBody>
                  <a:tcPr/>
                </a:tc>
                <a:tc>
                  <a:txBody>
                    <a:bodyPr/>
                    <a:lstStyle/>
                    <a:p>
                      <a:pPr algn="ctr"/>
                      <a:endParaRPr lang="en-AU"/>
                    </a:p>
                  </a:txBody>
                  <a:tcPr/>
                </a:tc>
                <a:extLst>
                  <a:ext uri="{0D108BD9-81ED-4DB2-BD59-A6C34878D82A}">
                    <a16:rowId xmlns:a16="http://schemas.microsoft.com/office/drawing/2014/main" val="4250430091"/>
                  </a:ext>
                </a:extLst>
              </a:tr>
              <a:tr h="370840">
                <a:tc>
                  <a:txBody>
                    <a:bodyPr/>
                    <a:lstStyle/>
                    <a:p>
                      <a:pPr algn="ctr"/>
                      <a:r>
                        <a:rPr lang="en-AU" sz="1050" dirty="0"/>
                        <a:t>Corporate governance</a:t>
                      </a:r>
                    </a:p>
                  </a:txBody>
                  <a:tcPr/>
                </a:tc>
                <a:tc>
                  <a:txBody>
                    <a:bodyPr/>
                    <a:lstStyle/>
                    <a:p>
                      <a:pPr algn="ctr"/>
                      <a:r>
                        <a:rPr lang="en-AU" sz="1050"/>
                        <a:t>Shareholder </a:t>
                      </a:r>
                      <a:br>
                        <a:rPr lang="en-AU" sz="1050"/>
                      </a:br>
                      <a:r>
                        <a:rPr lang="en-AU" sz="1050"/>
                        <a:t>services</a:t>
                      </a:r>
                    </a:p>
                  </a:txBody>
                  <a:tcPr/>
                </a:tc>
                <a:tc>
                  <a:txBody>
                    <a:bodyPr/>
                    <a:lstStyle/>
                    <a:p>
                      <a:pPr algn="ctr"/>
                      <a:r>
                        <a:rPr lang="en-AU" sz="1050"/>
                        <a:t>Proxy</a:t>
                      </a:r>
                      <a:br>
                        <a:rPr lang="en-AU" sz="1050"/>
                      </a:br>
                      <a:r>
                        <a:rPr lang="en-AU" sz="1050"/>
                        <a:t>solicitation</a:t>
                      </a:r>
                    </a:p>
                  </a:txBody>
                  <a:tcPr/>
                </a:tc>
                <a:tc>
                  <a:txBody>
                    <a:bodyPr/>
                    <a:lstStyle/>
                    <a:p>
                      <a:pPr algn="ctr"/>
                      <a:r>
                        <a:rPr lang="en-AU" sz="1050" dirty="0"/>
                        <a:t>Capital markets transactions</a:t>
                      </a:r>
                    </a:p>
                  </a:txBody>
                  <a:tcPr/>
                </a:tc>
                <a:extLst>
                  <a:ext uri="{0D108BD9-81ED-4DB2-BD59-A6C34878D82A}">
                    <a16:rowId xmlns:a16="http://schemas.microsoft.com/office/drawing/2014/main" val="1964994890"/>
                  </a:ext>
                </a:extLst>
              </a:tr>
            </a:tbl>
          </a:graphicData>
        </a:graphic>
      </p:graphicFrame>
      <p:graphicFrame>
        <p:nvGraphicFramePr>
          <p:cNvPr id="13" name="Table 12">
            <a:extLst>
              <a:ext uri="{FF2B5EF4-FFF2-40B4-BE49-F238E27FC236}">
                <a16:creationId xmlns:a16="http://schemas.microsoft.com/office/drawing/2014/main" id="{8C33B784-4B78-4905-AEB1-1B79981182B1}"/>
              </a:ext>
            </a:extLst>
          </p:cNvPr>
          <p:cNvGraphicFramePr>
            <a:graphicFrameLocks noGrp="1"/>
          </p:cNvGraphicFramePr>
          <p:nvPr>
            <p:extLst>
              <p:ext uri="{D42A27DB-BD31-4B8C-83A1-F6EECF244321}">
                <p14:modId xmlns:p14="http://schemas.microsoft.com/office/powerpoint/2010/main" val="3987775529"/>
              </p:ext>
            </p:extLst>
          </p:nvPr>
        </p:nvGraphicFramePr>
        <p:xfrm>
          <a:off x="1945208" y="4512585"/>
          <a:ext cx="5508350" cy="1580240"/>
        </p:xfrm>
        <a:graphic>
          <a:graphicData uri="http://schemas.openxmlformats.org/drawingml/2006/table">
            <a:tbl>
              <a:tblPr firstRow="1" bandRow="1">
                <a:tableStyleId>{2D5ABB26-0587-4C30-8999-92F81FD0307C}</a:tableStyleId>
              </a:tblPr>
              <a:tblGrid>
                <a:gridCol w="1101670">
                  <a:extLst>
                    <a:ext uri="{9D8B030D-6E8A-4147-A177-3AD203B41FA5}">
                      <a16:colId xmlns:a16="http://schemas.microsoft.com/office/drawing/2014/main" val="2184376432"/>
                    </a:ext>
                  </a:extLst>
                </a:gridCol>
                <a:gridCol w="1140910">
                  <a:extLst>
                    <a:ext uri="{9D8B030D-6E8A-4147-A177-3AD203B41FA5}">
                      <a16:colId xmlns:a16="http://schemas.microsoft.com/office/drawing/2014/main" val="1644377777"/>
                    </a:ext>
                  </a:extLst>
                </a:gridCol>
                <a:gridCol w="1062430">
                  <a:extLst>
                    <a:ext uri="{9D8B030D-6E8A-4147-A177-3AD203B41FA5}">
                      <a16:colId xmlns:a16="http://schemas.microsoft.com/office/drawing/2014/main" val="2322596026"/>
                    </a:ext>
                  </a:extLst>
                </a:gridCol>
                <a:gridCol w="1101670">
                  <a:extLst>
                    <a:ext uri="{9D8B030D-6E8A-4147-A177-3AD203B41FA5}">
                      <a16:colId xmlns:a16="http://schemas.microsoft.com/office/drawing/2014/main" val="92679517"/>
                    </a:ext>
                  </a:extLst>
                </a:gridCol>
                <a:gridCol w="1101670">
                  <a:extLst>
                    <a:ext uri="{9D8B030D-6E8A-4147-A177-3AD203B41FA5}">
                      <a16:colId xmlns:a16="http://schemas.microsoft.com/office/drawing/2014/main" val="154700899"/>
                    </a:ext>
                  </a:extLst>
                </a:gridCol>
              </a:tblGrid>
              <a:tr h="580845">
                <a:tc>
                  <a:txBody>
                    <a:bodyPr/>
                    <a:lstStyle/>
                    <a:p>
                      <a:pPr algn="ctr"/>
                      <a:endParaRPr lang="en-AU"/>
                    </a:p>
                    <a:p>
                      <a:pPr algn="ctr"/>
                      <a:endParaRPr lang="en-AU" sz="1000"/>
                    </a:p>
                  </a:txBody>
                  <a:tcPr/>
                </a:tc>
                <a:tc>
                  <a:txBody>
                    <a:bodyPr/>
                    <a:lstStyle/>
                    <a:p>
                      <a:pPr algn="ctr"/>
                      <a:endParaRPr lang="en-AU"/>
                    </a:p>
                  </a:txBody>
                  <a:tcPr/>
                </a:tc>
                <a:tc>
                  <a:txBody>
                    <a:bodyPr/>
                    <a:lstStyle/>
                    <a:p>
                      <a:pPr algn="ctr"/>
                      <a:endParaRPr lang="en-AU"/>
                    </a:p>
                  </a:txBody>
                  <a:tcPr/>
                </a:tc>
                <a:tc>
                  <a:txBody>
                    <a:bodyPr/>
                    <a:lstStyle/>
                    <a:p>
                      <a:pPr algn="ctr"/>
                      <a:endParaRPr lang="en-AU"/>
                    </a:p>
                  </a:txBody>
                  <a:tcPr/>
                </a:tc>
                <a:tc>
                  <a:txBody>
                    <a:bodyPr/>
                    <a:lstStyle/>
                    <a:p>
                      <a:pPr algn="ctr"/>
                      <a:endParaRPr lang="en-AU"/>
                    </a:p>
                  </a:txBody>
                  <a:tcPr/>
                </a:tc>
                <a:extLst>
                  <a:ext uri="{0D108BD9-81ED-4DB2-BD59-A6C34878D82A}">
                    <a16:rowId xmlns:a16="http://schemas.microsoft.com/office/drawing/2014/main" val="4250430091"/>
                  </a:ext>
                </a:extLst>
              </a:tr>
              <a:tr h="999395">
                <a:tc>
                  <a:txBody>
                    <a:bodyPr/>
                    <a:lstStyle/>
                    <a:p>
                      <a:pPr algn="ctr"/>
                      <a:r>
                        <a:rPr lang="en-AU" sz="1050"/>
                        <a:t>Mergers and acquisitions</a:t>
                      </a:r>
                    </a:p>
                  </a:txBody>
                  <a:tcPr/>
                </a:tc>
                <a:tc>
                  <a:txBody>
                    <a:bodyPr/>
                    <a:lstStyle/>
                    <a:p>
                      <a:pPr algn="ctr"/>
                      <a:r>
                        <a:rPr lang="en-AU" sz="1050" dirty="0"/>
                        <a:t>Annual general and extraordinary shareholder meetings</a:t>
                      </a:r>
                    </a:p>
                  </a:txBody>
                  <a:tcPr/>
                </a:tc>
                <a:tc>
                  <a:txBody>
                    <a:bodyPr/>
                    <a:lstStyle/>
                    <a:p>
                      <a:pPr algn="ctr"/>
                      <a:r>
                        <a:rPr lang="en-AU" sz="1050"/>
                        <a:t>Dissident and contested campaigns</a:t>
                      </a:r>
                    </a:p>
                  </a:txBody>
                  <a:tcPr/>
                </a:tc>
                <a:tc>
                  <a:txBody>
                    <a:bodyPr/>
                    <a:lstStyle/>
                    <a:p>
                      <a:pPr algn="ctr"/>
                      <a:r>
                        <a:rPr lang="en-AU" sz="1050"/>
                        <a:t>Shareholder activist initiatives</a:t>
                      </a:r>
                    </a:p>
                  </a:txBody>
                  <a:tcPr/>
                </a:tc>
                <a:tc>
                  <a:txBody>
                    <a:bodyPr/>
                    <a:lstStyle/>
                    <a:p>
                      <a:pPr algn="ctr"/>
                      <a:r>
                        <a:rPr lang="en-AU" sz="1050" dirty="0"/>
                        <a:t>Multinational cross-border equity and debt transactions</a:t>
                      </a:r>
                    </a:p>
                  </a:txBody>
                  <a:tcPr/>
                </a:tc>
                <a:extLst>
                  <a:ext uri="{0D108BD9-81ED-4DB2-BD59-A6C34878D82A}">
                    <a16:rowId xmlns:a16="http://schemas.microsoft.com/office/drawing/2014/main" val="1964994890"/>
                  </a:ext>
                </a:extLst>
              </a:tr>
            </a:tbl>
          </a:graphicData>
        </a:graphic>
      </p:graphicFrame>
      <p:cxnSp>
        <p:nvCxnSpPr>
          <p:cNvPr id="19" name="Straight Connector 18">
            <a:extLst>
              <a:ext uri="{FF2B5EF4-FFF2-40B4-BE49-F238E27FC236}">
                <a16:creationId xmlns:a16="http://schemas.microsoft.com/office/drawing/2014/main" id="{27FD83D7-B8AE-4571-8D81-0C617964CDC2}"/>
              </a:ext>
            </a:extLst>
          </p:cNvPr>
          <p:cNvCxnSpPr/>
          <p:nvPr/>
        </p:nvCxnSpPr>
        <p:spPr>
          <a:xfrm>
            <a:off x="1955800" y="4041068"/>
            <a:ext cx="5505450"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
        <p:nvSpPr>
          <p:cNvPr id="24" name="CasellaDiTesto 5">
            <a:extLst>
              <a:ext uri="{FF2B5EF4-FFF2-40B4-BE49-F238E27FC236}">
                <a16:creationId xmlns:a16="http://schemas.microsoft.com/office/drawing/2014/main" id="{92234385-B5F7-496C-80E3-BF2695AF714C}"/>
              </a:ext>
            </a:extLst>
          </p:cNvPr>
          <p:cNvSpPr txBox="1"/>
          <p:nvPr/>
        </p:nvSpPr>
        <p:spPr>
          <a:xfrm>
            <a:off x="8351279" y="1123410"/>
            <a:ext cx="3534613" cy="4805418"/>
          </a:xfrm>
          <a:prstGeom prst="rect">
            <a:avLst/>
          </a:prstGeom>
          <a:solidFill>
            <a:srgbClr val="7ABAB1"/>
          </a:solidFill>
          <a:ln>
            <a:solidFill>
              <a:srgbClr val="7ABAB1"/>
            </a:solidFill>
          </a:ln>
        </p:spPr>
        <p:txBody>
          <a:bodyPr wrap="square" lIns="216000" rIns="216000" numCol="1" spcCol="360000" rtlCol="0" anchor="ctr">
            <a:spAutoFit/>
          </a:bodyPr>
          <a:lstStyle/>
          <a:p>
            <a:pPr algn="ctr">
              <a:lnSpc>
                <a:spcPct val="110000"/>
              </a:lnSpc>
            </a:pPr>
            <a:r>
              <a:rPr lang="it-IT" sz="2000" dirty="0">
                <a:solidFill>
                  <a:schemeClr val="bg1"/>
                </a:solidFill>
                <a:latin typeface="Playfair Display" panose="00000500000000000000" pitchFamily="2" charset="0"/>
                <a:cs typeface="Times New Roman"/>
              </a:rPr>
              <a:t>• • •</a:t>
            </a:r>
          </a:p>
          <a:p>
            <a:pPr algn="ctr">
              <a:lnSpc>
                <a:spcPct val="110000"/>
              </a:lnSpc>
            </a:pPr>
            <a:endParaRPr lang="en-AU" sz="2000" dirty="0">
              <a:latin typeface="Playfair Display" panose="00000500000000000000" pitchFamily="2" charset="0"/>
              <a:cs typeface="Times New Roman"/>
            </a:endParaRPr>
          </a:p>
          <a:p>
            <a:pPr algn="ctr">
              <a:lnSpc>
                <a:spcPct val="110000"/>
              </a:lnSpc>
            </a:pPr>
            <a:endParaRPr lang="en-AU" sz="2000" dirty="0">
              <a:latin typeface="Playfair Display" panose="00000500000000000000" pitchFamily="2" charset="0"/>
              <a:cs typeface="Times New Roman"/>
            </a:endParaRPr>
          </a:p>
          <a:p>
            <a:pPr algn="ctr">
              <a:lnSpc>
                <a:spcPct val="110000"/>
              </a:lnSpc>
            </a:pPr>
            <a:endParaRPr lang="en-AU" sz="2000" dirty="0">
              <a:latin typeface="Playfair Display" panose="00000500000000000000" pitchFamily="2" charset="0"/>
              <a:cs typeface="Times New Roman"/>
            </a:endParaRPr>
          </a:p>
          <a:p>
            <a:pPr algn="ctr">
              <a:lnSpc>
                <a:spcPct val="110000"/>
              </a:lnSpc>
            </a:pPr>
            <a:r>
              <a:rPr lang="en-AU" sz="2000" dirty="0">
                <a:latin typeface="Playfair Display" panose="00000500000000000000" pitchFamily="2" charset="0"/>
                <a:cs typeface="Times New Roman"/>
              </a:rPr>
              <a:t>Working directly with corporate boards and executives, </a:t>
            </a:r>
            <a:r>
              <a:rPr lang="en-AU" sz="2000" b="1" dirty="0">
                <a:latin typeface="Playfair Display" panose="00000500000000000000" pitchFamily="2" charset="0"/>
                <a:cs typeface="Times New Roman"/>
              </a:rPr>
              <a:t>aligned with your team,</a:t>
            </a:r>
            <a:r>
              <a:rPr lang="en-AU" sz="2000" dirty="0">
                <a:latin typeface="Playfair Display" panose="00000500000000000000" pitchFamily="2" charset="0"/>
                <a:cs typeface="Times New Roman"/>
              </a:rPr>
              <a:t> we can help you secure a successful outcome for your clients.</a:t>
            </a:r>
          </a:p>
          <a:p>
            <a:pPr algn="ctr">
              <a:lnSpc>
                <a:spcPct val="110000"/>
              </a:lnSpc>
            </a:pPr>
            <a:endParaRPr lang="it-IT" sz="2000" dirty="0">
              <a:solidFill>
                <a:schemeClr val="bg1"/>
              </a:solidFill>
              <a:latin typeface="Times New Roman"/>
              <a:cs typeface="Times New Roman"/>
            </a:endParaRPr>
          </a:p>
          <a:p>
            <a:pPr algn="ctr">
              <a:lnSpc>
                <a:spcPct val="110000"/>
              </a:lnSpc>
            </a:pPr>
            <a:endParaRPr lang="it-IT" sz="2000" dirty="0">
              <a:solidFill>
                <a:schemeClr val="bg1"/>
              </a:solidFill>
              <a:latin typeface="Times New Roman"/>
              <a:cs typeface="Times New Roman"/>
            </a:endParaRPr>
          </a:p>
          <a:p>
            <a:pPr algn="ctr">
              <a:lnSpc>
                <a:spcPct val="110000"/>
              </a:lnSpc>
            </a:pPr>
            <a:endParaRPr lang="it-IT" sz="2000" dirty="0">
              <a:solidFill>
                <a:schemeClr val="bg1"/>
              </a:solidFill>
              <a:latin typeface="Times New Roman"/>
              <a:cs typeface="Times New Roman"/>
            </a:endParaRPr>
          </a:p>
          <a:p>
            <a:pPr algn="ctr">
              <a:lnSpc>
                <a:spcPct val="110000"/>
              </a:lnSpc>
            </a:pPr>
            <a:r>
              <a:rPr lang="it-IT" sz="2000" dirty="0">
                <a:solidFill>
                  <a:schemeClr val="bg1"/>
                </a:solidFill>
                <a:latin typeface="Playfair Display" panose="00000500000000000000" pitchFamily="2" charset="0"/>
                <a:cs typeface="Times New Roman"/>
              </a:rPr>
              <a:t>• • •</a:t>
            </a:r>
          </a:p>
        </p:txBody>
      </p:sp>
      <p:pic>
        <p:nvPicPr>
          <p:cNvPr id="25" name="Immagine 24">
            <a:extLst>
              <a:ext uri="{FF2B5EF4-FFF2-40B4-BE49-F238E27FC236}">
                <a16:creationId xmlns:a16="http://schemas.microsoft.com/office/drawing/2014/main" id="{BCA83922-BFB8-2446-A54C-D8A40F4DF7C5}"/>
              </a:ext>
            </a:extLst>
          </p:cNvPr>
          <p:cNvPicPr>
            <a:picLocks noChangeAspect="1"/>
          </p:cNvPicPr>
          <p:nvPr/>
        </p:nvPicPr>
        <p:blipFill>
          <a:blip r:embed="rId2"/>
          <a:stretch>
            <a:fillRect/>
          </a:stretch>
        </p:blipFill>
        <p:spPr>
          <a:xfrm>
            <a:off x="2331122" y="2878707"/>
            <a:ext cx="549667" cy="549667"/>
          </a:xfrm>
          <a:prstGeom prst="rect">
            <a:avLst/>
          </a:prstGeom>
        </p:spPr>
      </p:pic>
      <p:pic>
        <p:nvPicPr>
          <p:cNvPr id="9" name="Immagine 8">
            <a:extLst>
              <a:ext uri="{FF2B5EF4-FFF2-40B4-BE49-F238E27FC236}">
                <a16:creationId xmlns:a16="http://schemas.microsoft.com/office/drawing/2014/main" id="{3B1E8240-7400-1941-8014-6DB8F13388D3}"/>
              </a:ext>
            </a:extLst>
          </p:cNvPr>
          <p:cNvPicPr>
            <a:picLocks noChangeAspect="1"/>
          </p:cNvPicPr>
          <p:nvPr/>
        </p:nvPicPr>
        <p:blipFill>
          <a:blip r:embed="rId3"/>
          <a:stretch>
            <a:fillRect/>
          </a:stretch>
        </p:blipFill>
        <p:spPr>
          <a:xfrm>
            <a:off x="4894876" y="2900659"/>
            <a:ext cx="549667" cy="549667"/>
          </a:xfrm>
          <a:prstGeom prst="rect">
            <a:avLst/>
          </a:prstGeom>
        </p:spPr>
      </p:pic>
      <p:pic>
        <p:nvPicPr>
          <p:cNvPr id="10" name="Immagine 9">
            <a:extLst>
              <a:ext uri="{FF2B5EF4-FFF2-40B4-BE49-F238E27FC236}">
                <a16:creationId xmlns:a16="http://schemas.microsoft.com/office/drawing/2014/main" id="{D89A0236-FECA-B743-A241-D92A40554AD4}"/>
              </a:ext>
            </a:extLst>
          </p:cNvPr>
          <p:cNvPicPr>
            <a:picLocks noChangeAspect="1"/>
          </p:cNvPicPr>
          <p:nvPr/>
        </p:nvPicPr>
        <p:blipFill>
          <a:blip r:embed="rId4"/>
          <a:stretch>
            <a:fillRect/>
          </a:stretch>
        </p:blipFill>
        <p:spPr>
          <a:xfrm>
            <a:off x="6215250" y="2918175"/>
            <a:ext cx="556713" cy="532152"/>
          </a:xfrm>
          <a:prstGeom prst="rect">
            <a:avLst/>
          </a:prstGeom>
        </p:spPr>
      </p:pic>
      <p:pic>
        <p:nvPicPr>
          <p:cNvPr id="30" name="Immagine 29">
            <a:extLst>
              <a:ext uri="{FF2B5EF4-FFF2-40B4-BE49-F238E27FC236}">
                <a16:creationId xmlns:a16="http://schemas.microsoft.com/office/drawing/2014/main" id="{3CFE4FC5-3E7D-EE4A-A079-DEF03FAA1F6B}"/>
              </a:ext>
            </a:extLst>
          </p:cNvPr>
          <p:cNvPicPr>
            <a:picLocks noChangeAspect="1"/>
          </p:cNvPicPr>
          <p:nvPr/>
        </p:nvPicPr>
        <p:blipFill>
          <a:blip r:embed="rId5"/>
          <a:stretch>
            <a:fillRect/>
          </a:stretch>
        </p:blipFill>
        <p:spPr>
          <a:xfrm>
            <a:off x="6664167" y="4616870"/>
            <a:ext cx="454576" cy="454576"/>
          </a:xfrm>
          <a:prstGeom prst="rect">
            <a:avLst/>
          </a:prstGeom>
        </p:spPr>
      </p:pic>
      <p:pic>
        <p:nvPicPr>
          <p:cNvPr id="32" name="Immagine 31">
            <a:extLst>
              <a:ext uri="{FF2B5EF4-FFF2-40B4-BE49-F238E27FC236}">
                <a16:creationId xmlns:a16="http://schemas.microsoft.com/office/drawing/2014/main" id="{6021B13D-CB4D-9343-AFE8-671FE5F5E949}"/>
              </a:ext>
            </a:extLst>
          </p:cNvPr>
          <p:cNvPicPr>
            <a:picLocks noChangeAspect="1"/>
          </p:cNvPicPr>
          <p:nvPr/>
        </p:nvPicPr>
        <p:blipFill>
          <a:blip r:embed="rId6"/>
          <a:stretch>
            <a:fillRect/>
          </a:stretch>
        </p:blipFill>
        <p:spPr>
          <a:xfrm>
            <a:off x="4596111" y="4607642"/>
            <a:ext cx="335459" cy="455718"/>
          </a:xfrm>
          <a:prstGeom prst="rect">
            <a:avLst/>
          </a:prstGeom>
        </p:spPr>
      </p:pic>
      <p:pic>
        <p:nvPicPr>
          <p:cNvPr id="33" name="Immagine 32">
            <a:extLst>
              <a:ext uri="{FF2B5EF4-FFF2-40B4-BE49-F238E27FC236}">
                <a16:creationId xmlns:a16="http://schemas.microsoft.com/office/drawing/2014/main" id="{C0F5CBE2-05C5-6446-8C1B-663BE400CB30}"/>
              </a:ext>
            </a:extLst>
          </p:cNvPr>
          <p:cNvPicPr>
            <a:picLocks noChangeAspect="1"/>
          </p:cNvPicPr>
          <p:nvPr/>
        </p:nvPicPr>
        <p:blipFill>
          <a:blip r:embed="rId7"/>
          <a:stretch>
            <a:fillRect/>
          </a:stretch>
        </p:blipFill>
        <p:spPr>
          <a:xfrm>
            <a:off x="2257213" y="4705839"/>
            <a:ext cx="456086" cy="367403"/>
          </a:xfrm>
          <a:prstGeom prst="rect">
            <a:avLst/>
          </a:prstGeom>
        </p:spPr>
      </p:pic>
      <p:pic>
        <p:nvPicPr>
          <p:cNvPr id="34" name="Immagine 33">
            <a:extLst>
              <a:ext uri="{FF2B5EF4-FFF2-40B4-BE49-F238E27FC236}">
                <a16:creationId xmlns:a16="http://schemas.microsoft.com/office/drawing/2014/main" id="{A6BD6499-807D-ED4E-9B9A-52E8FB675CBA}"/>
              </a:ext>
            </a:extLst>
          </p:cNvPr>
          <p:cNvPicPr>
            <a:picLocks noChangeAspect="1"/>
          </p:cNvPicPr>
          <p:nvPr/>
        </p:nvPicPr>
        <p:blipFill>
          <a:blip r:embed="rId8"/>
          <a:stretch>
            <a:fillRect/>
          </a:stretch>
        </p:blipFill>
        <p:spPr>
          <a:xfrm>
            <a:off x="3392168" y="4614246"/>
            <a:ext cx="457200" cy="457200"/>
          </a:xfrm>
          <a:prstGeom prst="rect">
            <a:avLst/>
          </a:prstGeom>
        </p:spPr>
      </p:pic>
      <p:pic>
        <p:nvPicPr>
          <p:cNvPr id="35" name="Immagine 34">
            <a:extLst>
              <a:ext uri="{FF2B5EF4-FFF2-40B4-BE49-F238E27FC236}">
                <a16:creationId xmlns:a16="http://schemas.microsoft.com/office/drawing/2014/main" id="{36D0247C-52AB-4645-B045-8E5134CB6D66}"/>
              </a:ext>
            </a:extLst>
          </p:cNvPr>
          <p:cNvPicPr>
            <a:picLocks noChangeAspect="1"/>
          </p:cNvPicPr>
          <p:nvPr/>
        </p:nvPicPr>
        <p:blipFill>
          <a:blip r:embed="rId9"/>
          <a:stretch>
            <a:fillRect/>
          </a:stretch>
        </p:blipFill>
        <p:spPr>
          <a:xfrm>
            <a:off x="5581965" y="4621849"/>
            <a:ext cx="454576" cy="454576"/>
          </a:xfrm>
          <a:prstGeom prst="rect">
            <a:avLst/>
          </a:prstGeom>
        </p:spPr>
      </p:pic>
      <p:pic>
        <p:nvPicPr>
          <p:cNvPr id="6" name="Immagine 5">
            <a:extLst>
              <a:ext uri="{FF2B5EF4-FFF2-40B4-BE49-F238E27FC236}">
                <a16:creationId xmlns:a16="http://schemas.microsoft.com/office/drawing/2014/main" id="{277CA103-2343-3C4C-A14B-832590A7FE92}"/>
              </a:ext>
            </a:extLst>
          </p:cNvPr>
          <p:cNvPicPr>
            <a:picLocks noChangeAspect="1"/>
          </p:cNvPicPr>
          <p:nvPr/>
        </p:nvPicPr>
        <p:blipFill>
          <a:blip r:embed="rId10"/>
          <a:stretch>
            <a:fillRect/>
          </a:stretch>
        </p:blipFill>
        <p:spPr>
          <a:xfrm>
            <a:off x="3636382" y="2918174"/>
            <a:ext cx="510200" cy="510200"/>
          </a:xfrm>
          <a:prstGeom prst="rect">
            <a:avLst/>
          </a:prstGeom>
        </p:spPr>
      </p:pic>
    </p:spTree>
    <p:extLst>
      <p:ext uri="{BB962C8B-B14F-4D97-AF65-F5344CB8AC3E}">
        <p14:creationId xmlns:p14="http://schemas.microsoft.com/office/powerpoint/2010/main" val="2425263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82BB903-7782-2C4D-BB86-62B5C5DDEBA8}"/>
              </a:ext>
            </a:extLst>
          </p:cNvPr>
          <p:cNvSpPr>
            <a:spLocks noGrp="1"/>
          </p:cNvSpPr>
          <p:nvPr>
            <p:ph type="title"/>
          </p:nvPr>
        </p:nvSpPr>
        <p:spPr/>
        <p:txBody>
          <a:bodyPr/>
          <a:lstStyle/>
          <a:p>
            <a:r>
              <a:rPr lang="it-IT"/>
              <a:t>DIVIDER SLIDE</a:t>
            </a:r>
          </a:p>
        </p:txBody>
      </p:sp>
    </p:spTree>
    <p:extLst>
      <p:ext uri="{BB962C8B-B14F-4D97-AF65-F5344CB8AC3E}">
        <p14:creationId xmlns:p14="http://schemas.microsoft.com/office/powerpoint/2010/main" val="3414585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049D5D-170E-41BE-A0FC-334549B12A15}"/>
              </a:ext>
            </a:extLst>
          </p:cNvPr>
          <p:cNvSpPr>
            <a:spLocks noGrp="1"/>
          </p:cNvSpPr>
          <p:nvPr>
            <p:ph type="title"/>
          </p:nvPr>
        </p:nvSpPr>
        <p:spPr/>
        <p:txBody>
          <a:bodyPr/>
          <a:lstStyle/>
          <a:p>
            <a:r>
              <a:rPr lang="en-AU" dirty="0"/>
              <a:t>MORROW SODALI AT A GLANCE</a:t>
            </a:r>
          </a:p>
        </p:txBody>
      </p:sp>
      <p:graphicFrame>
        <p:nvGraphicFramePr>
          <p:cNvPr id="8" name="Table 7">
            <a:extLst>
              <a:ext uri="{FF2B5EF4-FFF2-40B4-BE49-F238E27FC236}">
                <a16:creationId xmlns:a16="http://schemas.microsoft.com/office/drawing/2014/main" id="{77A75A86-82CA-4DAD-AD0A-E8AABEC68DAA}"/>
              </a:ext>
            </a:extLst>
          </p:cNvPr>
          <p:cNvGraphicFramePr>
            <a:graphicFrameLocks noGrp="1"/>
          </p:cNvGraphicFramePr>
          <p:nvPr/>
        </p:nvGraphicFramePr>
        <p:xfrm>
          <a:off x="1955800" y="2514554"/>
          <a:ext cx="8318290" cy="1762361"/>
        </p:xfrm>
        <a:graphic>
          <a:graphicData uri="http://schemas.openxmlformats.org/drawingml/2006/table">
            <a:tbl>
              <a:tblPr firstRow="1" bandRow="1">
                <a:tableStyleId>{5C22544A-7EE6-4342-B048-85BDC9FD1C3A}</a:tableStyleId>
              </a:tblPr>
              <a:tblGrid>
                <a:gridCol w="1663658">
                  <a:extLst>
                    <a:ext uri="{9D8B030D-6E8A-4147-A177-3AD203B41FA5}">
                      <a16:colId xmlns:a16="http://schemas.microsoft.com/office/drawing/2014/main" val="1144978214"/>
                    </a:ext>
                  </a:extLst>
                </a:gridCol>
                <a:gridCol w="1663658">
                  <a:extLst>
                    <a:ext uri="{9D8B030D-6E8A-4147-A177-3AD203B41FA5}">
                      <a16:colId xmlns:a16="http://schemas.microsoft.com/office/drawing/2014/main" val="418961409"/>
                    </a:ext>
                  </a:extLst>
                </a:gridCol>
                <a:gridCol w="1663658">
                  <a:extLst>
                    <a:ext uri="{9D8B030D-6E8A-4147-A177-3AD203B41FA5}">
                      <a16:colId xmlns:a16="http://schemas.microsoft.com/office/drawing/2014/main" val="3814227048"/>
                    </a:ext>
                  </a:extLst>
                </a:gridCol>
                <a:gridCol w="1713132">
                  <a:extLst>
                    <a:ext uri="{9D8B030D-6E8A-4147-A177-3AD203B41FA5}">
                      <a16:colId xmlns:a16="http://schemas.microsoft.com/office/drawing/2014/main" val="2884376603"/>
                    </a:ext>
                  </a:extLst>
                </a:gridCol>
                <a:gridCol w="1614184">
                  <a:extLst>
                    <a:ext uri="{9D8B030D-6E8A-4147-A177-3AD203B41FA5}">
                      <a16:colId xmlns:a16="http://schemas.microsoft.com/office/drawing/2014/main" val="785409963"/>
                    </a:ext>
                  </a:extLst>
                </a:gridCol>
              </a:tblGrid>
              <a:tr h="0">
                <a:tc>
                  <a:txBody>
                    <a:bodyPr/>
                    <a:lstStyle/>
                    <a:p>
                      <a:pPr marL="0" algn="ctr" defTabSz="457200" rtl="0" eaLnBrk="1" latinLnBrk="0" hangingPunct="1">
                        <a:lnSpc>
                          <a:spcPct val="100000"/>
                        </a:lnSpc>
                      </a:pPr>
                      <a:endParaRPr lang="en-AU" sz="500" b="1" kern="1200">
                        <a:solidFill>
                          <a:schemeClr val="bg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marL="0" algn="ctr" defTabSz="457200" rtl="0" eaLnBrk="1" latinLnBrk="0" hangingPunct="1">
                        <a:lnSpc>
                          <a:spcPct val="100000"/>
                        </a:lnSpc>
                      </a:pPr>
                      <a:endParaRPr lang="en-AU" sz="500" b="1" kern="1200" dirty="0">
                        <a:solidFill>
                          <a:schemeClr val="bg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marL="0" algn="ctr" defTabSz="457200" rtl="0" eaLnBrk="1" latinLnBrk="0" hangingPunct="1">
                        <a:lnSpc>
                          <a:spcPct val="100000"/>
                        </a:lnSpc>
                      </a:pPr>
                      <a:endParaRPr lang="en-AU" sz="500" b="1" kern="1200" dirty="0">
                        <a:solidFill>
                          <a:schemeClr val="bg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marL="0" algn="ctr" defTabSz="457200" rtl="0" eaLnBrk="1" latinLnBrk="0" hangingPunct="1">
                        <a:lnSpc>
                          <a:spcPct val="100000"/>
                        </a:lnSpc>
                      </a:pPr>
                      <a:endParaRPr lang="en-AU" sz="500" b="1" kern="1200">
                        <a:solidFill>
                          <a:schemeClr val="bg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marL="0" algn="ctr" defTabSz="457200" rtl="0" eaLnBrk="1" latinLnBrk="0" hangingPunct="1">
                        <a:lnSpc>
                          <a:spcPct val="100000"/>
                        </a:lnSpc>
                      </a:pPr>
                      <a:endParaRPr lang="en-AU" sz="500" b="1" kern="1200">
                        <a:solidFill>
                          <a:schemeClr val="bg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extLst>
                  <a:ext uri="{0D108BD9-81ED-4DB2-BD59-A6C34878D82A}">
                    <a16:rowId xmlns:a16="http://schemas.microsoft.com/office/drawing/2014/main" val="2228790772"/>
                  </a:ext>
                </a:extLst>
              </a:tr>
              <a:tr h="557081">
                <a:tc>
                  <a:txBody>
                    <a:bodyPr/>
                    <a:lstStyle/>
                    <a:p>
                      <a:pPr algn="ctr">
                        <a:lnSpc>
                          <a:spcPct val="80000"/>
                        </a:lnSpc>
                      </a:pPr>
                      <a:r>
                        <a:rPr lang="en-AU" sz="1400" b="1" cap="all" spc="0" dirty="0">
                          <a:solidFill>
                            <a:schemeClr val="bg1"/>
                          </a:solidFill>
                          <a:latin typeface="+mj-lt"/>
                          <a:cs typeface="Trebuchet MS"/>
                        </a:rPr>
                        <a:t>GLOBAL</a:t>
                      </a:r>
                      <a:endParaRPr lang="en-AU" sz="1400" spc="0" dirty="0">
                        <a:solidFill>
                          <a:schemeClr val="bg1"/>
                        </a:solidFill>
                        <a:latin typeface="+mj-lt"/>
                      </a:endParaRPr>
                    </a:p>
                  </a:txBody>
                  <a:tcPr anchor="ctr">
                    <a:lnL w="12700" cmpd="sng">
                      <a:noFill/>
                    </a:lnL>
                    <a:lnR w="19050" cap="flat" cmpd="sng" algn="ctr">
                      <a:solidFill>
                        <a:schemeClr val="bg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algn="ctr">
                        <a:lnSpc>
                          <a:spcPct val="80000"/>
                        </a:lnSpc>
                      </a:pPr>
                      <a:r>
                        <a:rPr lang="en-AU" sz="1400" b="1" cap="all" spc="0" dirty="0">
                          <a:solidFill>
                            <a:schemeClr val="bg1"/>
                          </a:solidFill>
                          <a:latin typeface="+mj-lt"/>
                          <a:cs typeface="Trebuchet MS"/>
                        </a:rPr>
                        <a:t>TRUSTED</a:t>
                      </a:r>
                      <a:endParaRPr lang="en-AU" sz="1400" spc="0" dirty="0">
                        <a:solidFill>
                          <a:schemeClr val="bg1"/>
                        </a:solidFill>
                        <a:latin typeface="+mj-lt"/>
                      </a:endParaRPr>
                    </a:p>
                  </a:txBody>
                  <a:tcPr anchor="ctr">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algn="ctr">
                        <a:lnSpc>
                          <a:spcPct val="80000"/>
                        </a:lnSpc>
                      </a:pPr>
                      <a:r>
                        <a:rPr lang="en-AU" sz="1400" b="1" cap="all" spc="0" dirty="0">
                          <a:solidFill>
                            <a:schemeClr val="bg1"/>
                          </a:solidFill>
                          <a:latin typeface="+mj-lt"/>
                          <a:cs typeface="Trebuchet MS"/>
                        </a:rPr>
                        <a:t>Integrated</a:t>
                      </a:r>
                      <a:endParaRPr lang="en-AU" sz="1400" spc="0" dirty="0">
                        <a:solidFill>
                          <a:schemeClr val="bg1"/>
                        </a:solidFill>
                        <a:latin typeface="+mj-lt"/>
                      </a:endParaRPr>
                    </a:p>
                  </a:txBody>
                  <a:tcPr anchor="ctr">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algn="ctr">
                        <a:lnSpc>
                          <a:spcPct val="80000"/>
                        </a:lnSpc>
                      </a:pPr>
                      <a:r>
                        <a:rPr lang="en-AU" sz="1400" b="1" cap="all" spc="0" dirty="0">
                          <a:solidFill>
                            <a:schemeClr val="bg1"/>
                          </a:solidFill>
                          <a:latin typeface="+mj-lt"/>
                          <a:cs typeface="Trebuchet MS"/>
                        </a:rPr>
                        <a:t>Experienced</a:t>
                      </a:r>
                      <a:endParaRPr lang="en-AU" sz="1400" spc="0" dirty="0">
                        <a:solidFill>
                          <a:schemeClr val="bg1"/>
                        </a:solidFill>
                        <a:latin typeface="+mj-lt"/>
                      </a:endParaRPr>
                    </a:p>
                  </a:txBody>
                  <a:tcPr anchor="ctr">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7ABAB1"/>
                    </a:solidFill>
                  </a:tcPr>
                </a:tc>
                <a:tc>
                  <a:txBody>
                    <a:bodyPr/>
                    <a:lstStyle/>
                    <a:p>
                      <a:pPr algn="ctr">
                        <a:lnSpc>
                          <a:spcPct val="80000"/>
                        </a:lnSpc>
                      </a:pPr>
                      <a:r>
                        <a:rPr lang="en-AU" sz="1400" b="1" strike="noStrike" cap="all" spc="0" dirty="0">
                          <a:solidFill>
                            <a:schemeClr val="bg1"/>
                          </a:solidFill>
                          <a:latin typeface="+mj-lt"/>
                          <a:cs typeface="Trebuchet MS"/>
                        </a:rPr>
                        <a:t>Client-focused</a:t>
                      </a:r>
                      <a:endParaRPr lang="en-AU" sz="1400" strike="noStrike" spc="0" dirty="0">
                        <a:solidFill>
                          <a:schemeClr val="bg1"/>
                        </a:solidFill>
                        <a:latin typeface="+mj-lt"/>
                      </a:endParaRPr>
                    </a:p>
                  </a:txBody>
                  <a:tcPr anchor="ctr">
                    <a:lnL w="19050" cap="flat" cmpd="sng" algn="ctr">
                      <a:solidFill>
                        <a:schemeClr val="bg1"/>
                      </a:solidFill>
                      <a:prstDash val="sysDot"/>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7ABAB1"/>
                    </a:solidFill>
                  </a:tcPr>
                </a:tc>
                <a:extLst>
                  <a:ext uri="{0D108BD9-81ED-4DB2-BD59-A6C34878D82A}">
                    <a16:rowId xmlns:a16="http://schemas.microsoft.com/office/drawing/2014/main" val="793757760"/>
                  </a:ext>
                </a:extLst>
              </a:tr>
              <a:tr h="659434">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000" dirty="0">
                          <a:solidFill>
                            <a:schemeClr val="bg1"/>
                          </a:solidFill>
                          <a:latin typeface="+mn-lt"/>
                          <a:cs typeface="Times New Roman" panose="02020603050405020304" pitchFamily="18" charset="0"/>
                        </a:rPr>
                        <a:t>A leading provider in shareholder services, governance advisory, proxy solicitation and M&amp;A</a:t>
                      </a:r>
                    </a:p>
                  </a:txBody>
                  <a:tcPr marL="108000" marR="108000" marT="0" marB="108000">
                    <a:lnL w="12700" cmpd="sng">
                      <a:noFill/>
                    </a:lnL>
                    <a:lnR w="19050" cap="flat" cmpd="sng" algn="ctr">
                      <a:solidFill>
                        <a:schemeClr val="bg1"/>
                      </a:solidFill>
                      <a:prstDash val="sysDot"/>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000" kern="1200" dirty="0">
                          <a:solidFill>
                            <a:schemeClr val="bg1"/>
                          </a:solidFill>
                          <a:latin typeface="+mn-lt"/>
                          <a:ea typeface="+mn-ea"/>
                          <a:cs typeface="Times New Roman" panose="02020603050405020304" pitchFamily="18" charset="0"/>
                        </a:rPr>
                        <a:t>More than 700 public corporations in 40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countries depend on our services and advice</a:t>
                      </a:r>
                    </a:p>
                  </a:txBody>
                  <a:tcPr marL="108000" marR="108000" marT="0" marB="108000">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000" kern="1200" dirty="0">
                          <a:solidFill>
                            <a:schemeClr val="bg1"/>
                          </a:solidFill>
                          <a:latin typeface="+mn-lt"/>
                          <a:ea typeface="+mn-ea"/>
                          <a:cs typeface="Times New Roman" panose="02020603050405020304" pitchFamily="18" charset="0"/>
                        </a:rPr>
                        <a:t>Through one firm,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you can access our services in major capital markets around the world</a:t>
                      </a:r>
                    </a:p>
                  </a:txBody>
                  <a:tcPr marL="108000" marR="108000" marT="0" marB="108000">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000" kern="1200" dirty="0">
                          <a:solidFill>
                            <a:schemeClr val="bg1"/>
                          </a:solidFill>
                          <a:latin typeface="+mn-lt"/>
                          <a:ea typeface="+mn-ea"/>
                          <a:cs typeface="Times New Roman" panose="02020603050405020304" pitchFamily="18" charset="0"/>
                        </a:rPr>
                        <a:t>Our 45 years’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experience across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the globe spans many market cycles</a:t>
                      </a:r>
                    </a:p>
                  </a:txBody>
                  <a:tcPr marL="108000" marR="108000" marT="0" marB="108000">
                    <a:lnL w="19050" cap="flat" cmpd="sng" algn="ctr">
                      <a:solidFill>
                        <a:schemeClr val="bg1"/>
                      </a:solidFill>
                      <a:prstDash val="sysDot"/>
                      <a:round/>
                      <a:headEnd type="none" w="med" len="med"/>
                      <a:tailEnd type="none" w="med" len="med"/>
                    </a:lnL>
                    <a:lnR w="19050" cap="flat" cmpd="sng" algn="ctr">
                      <a:solidFill>
                        <a:schemeClr val="bg1"/>
                      </a:solidFill>
                      <a:prstDash val="sysDot"/>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AU" sz="1000" kern="1200" dirty="0">
                          <a:solidFill>
                            <a:schemeClr val="bg1"/>
                          </a:solidFill>
                          <a:latin typeface="+mn-lt"/>
                          <a:ea typeface="+mn-ea"/>
                          <a:cs typeface="Times New Roman" panose="02020603050405020304" pitchFamily="18" charset="0"/>
                        </a:rPr>
                        <a:t>Over 95% of our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annual meeting </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clients stay with us</a:t>
                      </a:r>
                      <a:br>
                        <a:rPr lang="en-AU" sz="1000" kern="1200" dirty="0">
                          <a:solidFill>
                            <a:schemeClr val="bg1"/>
                          </a:solidFill>
                          <a:latin typeface="+mn-lt"/>
                          <a:ea typeface="+mn-ea"/>
                          <a:cs typeface="Times New Roman" panose="02020603050405020304" pitchFamily="18" charset="0"/>
                        </a:rPr>
                      </a:br>
                      <a:r>
                        <a:rPr lang="en-AU" sz="1000" kern="1200" dirty="0">
                          <a:solidFill>
                            <a:schemeClr val="bg1"/>
                          </a:solidFill>
                          <a:latin typeface="+mn-lt"/>
                          <a:ea typeface="+mn-ea"/>
                          <a:cs typeface="Times New Roman" panose="02020603050405020304" pitchFamily="18" charset="0"/>
                        </a:rPr>
                        <a:t> every year</a:t>
                      </a:r>
                    </a:p>
                  </a:txBody>
                  <a:tcPr marL="108000" marR="108000" marT="0" marB="108000">
                    <a:lnL w="19050" cap="flat" cmpd="sng" algn="ctr">
                      <a:solidFill>
                        <a:schemeClr val="bg1"/>
                      </a:solidFill>
                      <a:prstDash val="sysDot"/>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extLst>
                  <a:ext uri="{0D108BD9-81ED-4DB2-BD59-A6C34878D82A}">
                    <a16:rowId xmlns:a16="http://schemas.microsoft.com/office/drawing/2014/main" val="4068987182"/>
                  </a:ext>
                </a:extLst>
              </a:tr>
              <a:tr h="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sz="500" b="1" kern="1200">
                        <a:solidFill>
                          <a:schemeClr val="bg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sz="500" b="1" kern="1200">
                        <a:solidFill>
                          <a:schemeClr val="bg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sz="500" b="1" kern="1200">
                        <a:solidFill>
                          <a:schemeClr val="bg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sz="500" b="1" kern="1200">
                        <a:solidFill>
                          <a:schemeClr val="bg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AU" sz="500" b="1" kern="1200" dirty="0">
                        <a:solidFill>
                          <a:schemeClr val="bg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7ABAB1"/>
                    </a:solidFill>
                  </a:tcPr>
                </a:tc>
                <a:extLst>
                  <a:ext uri="{0D108BD9-81ED-4DB2-BD59-A6C34878D82A}">
                    <a16:rowId xmlns:a16="http://schemas.microsoft.com/office/drawing/2014/main" val="293388294"/>
                  </a:ext>
                </a:extLst>
              </a:tr>
            </a:tbl>
          </a:graphicData>
        </a:graphic>
      </p:graphicFrame>
      <p:sp>
        <p:nvSpPr>
          <p:cNvPr id="9" name="Text Placeholder 3">
            <a:extLst>
              <a:ext uri="{FF2B5EF4-FFF2-40B4-BE49-F238E27FC236}">
                <a16:creationId xmlns:a16="http://schemas.microsoft.com/office/drawing/2014/main" id="{F88B4088-CFB3-4AFA-B8B7-F43B51528622}"/>
              </a:ext>
            </a:extLst>
          </p:cNvPr>
          <p:cNvSpPr txBox="1">
            <a:spLocks/>
          </p:cNvSpPr>
          <p:nvPr/>
        </p:nvSpPr>
        <p:spPr>
          <a:xfrm>
            <a:off x="1828800" y="1801305"/>
            <a:ext cx="8430618" cy="5670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600" dirty="0"/>
              <a:t>Our clients include many of the world’s largest multinational corporations, mutual funds, stock exchanges, membership associations and activist investors.</a:t>
            </a:r>
          </a:p>
        </p:txBody>
      </p:sp>
      <p:grpSp>
        <p:nvGrpSpPr>
          <p:cNvPr id="2" name="Group 1">
            <a:extLst>
              <a:ext uri="{FF2B5EF4-FFF2-40B4-BE49-F238E27FC236}">
                <a16:creationId xmlns:a16="http://schemas.microsoft.com/office/drawing/2014/main" id="{011C4342-70D3-48C2-B129-EB7FF2BE6A8F}"/>
              </a:ext>
            </a:extLst>
          </p:cNvPr>
          <p:cNvGrpSpPr/>
          <p:nvPr/>
        </p:nvGrpSpPr>
        <p:grpSpPr>
          <a:xfrm>
            <a:off x="1927226" y="4390285"/>
            <a:ext cx="8489255" cy="1770234"/>
            <a:chOff x="1927226" y="4390285"/>
            <a:chExt cx="8489255" cy="1770234"/>
          </a:xfrm>
        </p:grpSpPr>
        <p:sp>
          <p:nvSpPr>
            <p:cNvPr id="10" name="Rectangle 3">
              <a:extLst>
                <a:ext uri="{FF2B5EF4-FFF2-40B4-BE49-F238E27FC236}">
                  <a16:creationId xmlns:a16="http://schemas.microsoft.com/office/drawing/2014/main" id="{A3330463-6C71-431E-93A5-1657D16CC6D5}"/>
                </a:ext>
              </a:extLst>
            </p:cNvPr>
            <p:cNvSpPr txBox="1">
              <a:spLocks noChangeArrowheads="1"/>
            </p:cNvSpPr>
            <p:nvPr/>
          </p:nvSpPr>
          <p:spPr bwMode="auto">
            <a:xfrm>
              <a:off x="4223793" y="493649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120+</a:t>
              </a:r>
              <a:endParaRPr lang="en-US" altLang="it-IT" sz="5400" b="1" kern="0" dirty="0">
                <a:solidFill>
                  <a:srgbClr val="7ABAB1"/>
                </a:solidFill>
                <a:latin typeface="+mj-lt"/>
                <a:cs typeface="Trebuchet MS"/>
              </a:endParaRPr>
            </a:p>
          </p:txBody>
        </p:sp>
        <p:sp>
          <p:nvSpPr>
            <p:cNvPr id="11" name="Rectangle 3">
              <a:extLst>
                <a:ext uri="{FF2B5EF4-FFF2-40B4-BE49-F238E27FC236}">
                  <a16:creationId xmlns:a16="http://schemas.microsoft.com/office/drawing/2014/main" id="{072DC84E-FE2C-40FF-94BD-2E4B54760B6A}"/>
                </a:ext>
              </a:extLst>
            </p:cNvPr>
            <p:cNvSpPr txBox="1">
              <a:spLocks noChangeArrowheads="1"/>
            </p:cNvSpPr>
            <p:nvPr/>
          </p:nvSpPr>
          <p:spPr bwMode="auto">
            <a:xfrm>
              <a:off x="4375997" y="5476517"/>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b="1" cap="all" dirty="0">
                  <a:latin typeface="+mn-lt"/>
                  <a:ea typeface="+mn-ea"/>
                </a:rPr>
                <a:t>Tender </a:t>
              </a:r>
              <a:br>
                <a:rPr lang="it-IT" altLang="it-IT" sz="1400" b="1" cap="all" dirty="0">
                  <a:latin typeface="+mn-lt"/>
                  <a:ea typeface="+mn-ea"/>
                </a:rPr>
              </a:br>
              <a:r>
                <a:rPr lang="it-IT" altLang="it-IT" sz="1400" b="1" cap="all" dirty="0">
                  <a:latin typeface="+mn-lt"/>
                  <a:ea typeface="+mn-ea"/>
                </a:rPr>
                <a:t>offers</a:t>
              </a:r>
            </a:p>
          </p:txBody>
        </p:sp>
        <p:sp>
          <p:nvSpPr>
            <p:cNvPr id="12" name="Rectangle 3">
              <a:extLst>
                <a:ext uri="{FF2B5EF4-FFF2-40B4-BE49-F238E27FC236}">
                  <a16:creationId xmlns:a16="http://schemas.microsoft.com/office/drawing/2014/main" id="{FCC4B232-57A1-4190-A86F-04250819C122}"/>
                </a:ext>
              </a:extLst>
            </p:cNvPr>
            <p:cNvSpPr txBox="1">
              <a:spLocks noChangeArrowheads="1"/>
            </p:cNvSpPr>
            <p:nvPr/>
          </p:nvSpPr>
          <p:spPr bwMode="auto">
            <a:xfrm>
              <a:off x="6193176" y="493649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100+</a:t>
              </a:r>
            </a:p>
          </p:txBody>
        </p:sp>
        <p:sp>
          <p:nvSpPr>
            <p:cNvPr id="13" name="Rectangle 3">
              <a:extLst>
                <a:ext uri="{FF2B5EF4-FFF2-40B4-BE49-F238E27FC236}">
                  <a16:creationId xmlns:a16="http://schemas.microsoft.com/office/drawing/2014/main" id="{0EFDAA7C-0673-4AA0-A45F-8C5A39F61C56}"/>
                </a:ext>
              </a:extLst>
            </p:cNvPr>
            <p:cNvSpPr txBox="1">
              <a:spLocks noChangeArrowheads="1"/>
            </p:cNvSpPr>
            <p:nvPr/>
          </p:nvSpPr>
          <p:spPr bwMode="auto">
            <a:xfrm>
              <a:off x="6336972" y="547651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b="1" cap="all" dirty="0">
                  <a:latin typeface="+mn-lt"/>
                  <a:ea typeface="+mn-ea"/>
                </a:rPr>
                <a:t>Proxy </a:t>
              </a:r>
              <a:br>
                <a:rPr lang="it-IT" altLang="it-IT" sz="1400" b="1" cap="all" dirty="0">
                  <a:latin typeface="+mn-lt"/>
                  <a:ea typeface="+mn-ea"/>
                </a:rPr>
              </a:br>
              <a:r>
                <a:rPr lang="it-IT" altLang="it-IT" sz="1400" b="1" cap="all" dirty="0">
                  <a:latin typeface="+mn-lt"/>
                  <a:ea typeface="+mn-ea"/>
                </a:rPr>
                <a:t>fights</a:t>
              </a:r>
            </a:p>
          </p:txBody>
        </p:sp>
        <p:sp>
          <p:nvSpPr>
            <p:cNvPr id="14" name="Rectangle 3">
              <a:extLst>
                <a:ext uri="{FF2B5EF4-FFF2-40B4-BE49-F238E27FC236}">
                  <a16:creationId xmlns:a16="http://schemas.microsoft.com/office/drawing/2014/main" id="{691AD505-47C7-4DE1-A4D2-774EB698FFCD}"/>
                </a:ext>
              </a:extLst>
            </p:cNvPr>
            <p:cNvSpPr txBox="1">
              <a:spLocks noChangeArrowheads="1"/>
            </p:cNvSpPr>
            <p:nvPr/>
          </p:nvSpPr>
          <p:spPr bwMode="auto">
            <a:xfrm>
              <a:off x="8317749" y="4936498"/>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40+</a:t>
              </a:r>
              <a:endParaRPr lang="en-US" altLang="it-IT" sz="2000" b="1" kern="0" dirty="0">
                <a:solidFill>
                  <a:srgbClr val="7ABAB1"/>
                </a:solidFill>
                <a:latin typeface="+mj-lt"/>
                <a:ea typeface="ヒラギノ角ゴ Pro W3" charset="-128"/>
                <a:cs typeface="Trebuchet MS"/>
              </a:endParaRPr>
            </a:p>
          </p:txBody>
        </p:sp>
        <p:sp>
          <p:nvSpPr>
            <p:cNvPr id="15" name="Rectangle 3">
              <a:extLst>
                <a:ext uri="{FF2B5EF4-FFF2-40B4-BE49-F238E27FC236}">
                  <a16:creationId xmlns:a16="http://schemas.microsoft.com/office/drawing/2014/main" id="{92F72997-C894-43F7-A200-4B5540B77658}"/>
                </a:ext>
              </a:extLst>
            </p:cNvPr>
            <p:cNvSpPr txBox="1">
              <a:spLocks noChangeArrowheads="1"/>
            </p:cNvSpPr>
            <p:nvPr/>
          </p:nvSpPr>
          <p:spPr bwMode="auto">
            <a:xfrm>
              <a:off x="8460138" y="5476517"/>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b="1" cap="all" dirty="0">
                  <a:latin typeface="+mn-lt"/>
                  <a:ea typeface="+mn-ea"/>
                </a:rPr>
                <a:t>Cross-border engagements</a:t>
              </a:r>
              <a:endParaRPr lang="en-US" altLang="it-IT" sz="1400" b="1" cap="all" dirty="0">
                <a:latin typeface="+mn-lt"/>
                <a:ea typeface="+mn-ea"/>
              </a:endParaRPr>
            </a:p>
          </p:txBody>
        </p:sp>
        <p:sp>
          <p:nvSpPr>
            <p:cNvPr id="16" name="Rectangle 3">
              <a:extLst>
                <a:ext uri="{FF2B5EF4-FFF2-40B4-BE49-F238E27FC236}">
                  <a16:creationId xmlns:a16="http://schemas.microsoft.com/office/drawing/2014/main" id="{521CD9DF-F129-4130-85BD-704613328E1F}"/>
                </a:ext>
              </a:extLst>
            </p:cNvPr>
            <p:cNvSpPr txBox="1">
              <a:spLocks noChangeArrowheads="1"/>
            </p:cNvSpPr>
            <p:nvPr/>
          </p:nvSpPr>
          <p:spPr bwMode="auto">
            <a:xfrm>
              <a:off x="1948777" y="4936497"/>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200+</a:t>
              </a:r>
              <a:endParaRPr lang="en-US" altLang="it-IT" sz="2000" b="1" kern="0" dirty="0">
                <a:solidFill>
                  <a:srgbClr val="7ABAB1"/>
                </a:solidFill>
                <a:latin typeface="+mj-lt"/>
                <a:ea typeface="ヒラギノ角ゴ Pro W3" charset="-128"/>
                <a:cs typeface="Trebuchet MS"/>
              </a:endParaRPr>
            </a:p>
          </p:txBody>
        </p:sp>
        <p:sp>
          <p:nvSpPr>
            <p:cNvPr id="17" name="Rectangle 3">
              <a:extLst>
                <a:ext uri="{FF2B5EF4-FFF2-40B4-BE49-F238E27FC236}">
                  <a16:creationId xmlns:a16="http://schemas.microsoft.com/office/drawing/2014/main" id="{5F8787AC-4F73-4A81-80BF-3C769999CAAC}"/>
                </a:ext>
              </a:extLst>
            </p:cNvPr>
            <p:cNvSpPr txBox="1">
              <a:spLocks noChangeArrowheads="1"/>
            </p:cNvSpPr>
            <p:nvPr/>
          </p:nvSpPr>
          <p:spPr bwMode="auto">
            <a:xfrm>
              <a:off x="1979418" y="5476516"/>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b="1" cap="all" dirty="0">
                  <a:latin typeface="+mn-lt"/>
                  <a:ea typeface="+mn-ea"/>
                </a:rPr>
                <a:t>Merger related solicitation</a:t>
              </a:r>
            </a:p>
          </p:txBody>
        </p:sp>
        <p:sp>
          <p:nvSpPr>
            <p:cNvPr id="18" name="Text Placeholder 2">
              <a:extLst>
                <a:ext uri="{FF2B5EF4-FFF2-40B4-BE49-F238E27FC236}">
                  <a16:creationId xmlns:a16="http://schemas.microsoft.com/office/drawing/2014/main" id="{0FE09A42-153A-4356-8D40-962B8BC04E8B}"/>
                </a:ext>
              </a:extLst>
            </p:cNvPr>
            <p:cNvSpPr txBox="1">
              <a:spLocks/>
            </p:cNvSpPr>
            <p:nvPr/>
          </p:nvSpPr>
          <p:spPr>
            <a:xfrm>
              <a:off x="1955802" y="4536469"/>
              <a:ext cx="6386193" cy="352841"/>
            </a:xfrm>
            <a:prstGeom prst="rect">
              <a:avLst/>
            </a:prstGeom>
          </p:spPr>
          <p:txBody>
            <a:bodyPr vert="horz" lIns="0" tIns="0" rIns="0" bIns="0" rtlCol="0">
              <a:normAutofit/>
            </a:bodyPr>
            <a:lstStyle>
              <a:defPPr>
                <a:defRPr lang="it-IT"/>
              </a:defPPr>
              <a:lvl1pPr indent="0" algn="just">
                <a:lnSpc>
                  <a:spcPct val="90000"/>
                </a:lnSpc>
                <a:spcBef>
                  <a:spcPts val="600"/>
                </a:spcBef>
                <a:buFont typeface="Arial"/>
                <a:buNone/>
                <a:defRPr sz="1600" b="1" cap="all" spc="200">
                  <a:solidFill>
                    <a:schemeClr val="bg2"/>
                  </a:solidFill>
                  <a:latin typeface="Times New Roman" panose="02020603050405020304" pitchFamily="18" charset="0"/>
                  <a:cs typeface="Times New Roman" panose="02020603050405020304" pitchFamily="18" charset="0"/>
                </a:defRPr>
              </a:lvl1pPr>
              <a:lvl2pPr marL="0" lvl="1" indent="0">
                <a:lnSpc>
                  <a:spcPct val="90000"/>
                </a:lnSpc>
                <a:spcBef>
                  <a:spcPts val="600"/>
                </a:spcBef>
                <a:buClr>
                  <a:srgbClr val="000000"/>
                </a:buClr>
                <a:buFont typeface="Arial"/>
                <a:buNone/>
                <a:defRPr sz="1400">
                  <a:solidFill>
                    <a:srgbClr val="1E1E1E"/>
                  </a:solidFill>
                  <a:latin typeface="Times New Roman" panose="02020603050405020304" pitchFamily="18" charset="0"/>
                  <a:cs typeface="Times New Roman" panose="02020603050405020304" pitchFamily="18" charset="0"/>
                </a:defRPr>
              </a:lvl2pPr>
              <a:lvl3pPr marL="179388" indent="-179388">
                <a:lnSpc>
                  <a:spcPct val="110000"/>
                </a:lnSpc>
                <a:spcBef>
                  <a:spcPct val="20000"/>
                </a:spcBef>
                <a:buClr>
                  <a:schemeClr val="tx2"/>
                </a:buClr>
                <a:buFont typeface="Arial"/>
                <a:buChar char="•"/>
                <a:defRPr sz="1400">
                  <a:solidFill>
                    <a:srgbClr val="1E1E1E"/>
                  </a:solidFill>
                  <a:latin typeface="Times New Roman"/>
                  <a:cs typeface="Times New Roman"/>
                </a:defRPr>
              </a:lvl3pPr>
              <a:lvl4pPr marL="358775" indent="-139700">
                <a:spcBef>
                  <a:spcPct val="20000"/>
                </a:spcBef>
                <a:buClr>
                  <a:schemeClr val="bg2"/>
                </a:buClr>
                <a:buFont typeface="Arial"/>
                <a:buChar char="–"/>
                <a:defRPr sz="1400">
                  <a:solidFill>
                    <a:srgbClr val="1E1E1E"/>
                  </a:solidFill>
                  <a:latin typeface="Times New Roman"/>
                  <a:cs typeface="Times New Roman"/>
                </a:defRPr>
              </a:lvl4pPr>
              <a:lvl5pPr marL="0" lvl="4" indent="0">
                <a:lnSpc>
                  <a:spcPct val="90000"/>
                </a:lnSpc>
                <a:spcBef>
                  <a:spcPts val="600"/>
                </a:spcBef>
                <a:buClr>
                  <a:srgbClr val="000000"/>
                </a:buClr>
                <a:buFont typeface="Arial"/>
                <a:buNone/>
                <a:defRPr sz="1400" b="1">
                  <a:solidFill>
                    <a:schemeClr val="bg2"/>
                  </a:solidFill>
                  <a:latin typeface="Times" panose="02020603050405020304" pitchFamily="18" charset="0"/>
                  <a:cs typeface="Times" panose="02020603050405020304" pitchFamily="18"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lvl="1" algn="just">
                <a:lnSpc>
                  <a:spcPct val="130000"/>
                </a:lnSpc>
                <a:spcBef>
                  <a:spcPct val="20000"/>
                </a:spcBef>
              </a:pPr>
              <a:r>
                <a:rPr lang="en-AU" sz="1600" b="1" cap="all" dirty="0">
                  <a:solidFill>
                    <a:srgbClr val="7ABAB1"/>
                  </a:solidFill>
                  <a:latin typeface="+mj-lt"/>
                  <a:cs typeface="+mn-cs"/>
                </a:rPr>
                <a:t>Global five year track record</a:t>
              </a:r>
            </a:p>
          </p:txBody>
        </p:sp>
        <p:cxnSp>
          <p:nvCxnSpPr>
            <p:cNvPr id="19" name="Straight Connector 18">
              <a:extLst>
                <a:ext uri="{FF2B5EF4-FFF2-40B4-BE49-F238E27FC236}">
                  <a16:creationId xmlns:a16="http://schemas.microsoft.com/office/drawing/2014/main" id="{2A043BB0-3E2F-4D2D-9D00-47FD4883A8B3}"/>
                </a:ext>
              </a:extLst>
            </p:cNvPr>
            <p:cNvCxnSpPr>
              <a:cxnSpLocks/>
            </p:cNvCxnSpPr>
            <p:nvPr/>
          </p:nvCxnSpPr>
          <p:spPr>
            <a:xfrm>
              <a:off x="1927226" y="4390285"/>
              <a:ext cx="8321675"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634345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049D5D-170E-41BE-A0FC-334549B12A15}"/>
              </a:ext>
            </a:extLst>
          </p:cNvPr>
          <p:cNvSpPr>
            <a:spLocks noGrp="1"/>
          </p:cNvSpPr>
          <p:nvPr>
            <p:ph type="title"/>
          </p:nvPr>
        </p:nvSpPr>
        <p:spPr/>
        <p:txBody>
          <a:bodyPr/>
          <a:lstStyle/>
          <a:p>
            <a:r>
              <a:rPr lang="en-AU" dirty="0"/>
              <a:t>OUR SERVICES</a:t>
            </a:r>
          </a:p>
        </p:txBody>
      </p:sp>
      <p:sp>
        <p:nvSpPr>
          <p:cNvPr id="9" name="Text Placeholder 3">
            <a:extLst>
              <a:ext uri="{FF2B5EF4-FFF2-40B4-BE49-F238E27FC236}">
                <a16:creationId xmlns:a16="http://schemas.microsoft.com/office/drawing/2014/main" id="{F88B4088-CFB3-4AFA-B8B7-F43B51528622}"/>
              </a:ext>
            </a:extLst>
          </p:cNvPr>
          <p:cNvSpPr txBox="1">
            <a:spLocks/>
          </p:cNvSpPr>
          <p:nvPr/>
        </p:nvSpPr>
        <p:spPr>
          <a:xfrm>
            <a:off x="581891" y="1382781"/>
            <a:ext cx="10587392" cy="28852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800" b="1" dirty="0">
                <a:solidFill>
                  <a:schemeClr val="tx2"/>
                </a:solidFill>
                <a:latin typeface="+mj-lt"/>
              </a:rPr>
              <a:t>SPECIALIST SHAREHOLDER SERVICES</a:t>
            </a:r>
          </a:p>
          <a:p>
            <a:pPr marL="0" lvl="2" indent="0">
              <a:buNone/>
            </a:pPr>
            <a:r>
              <a:rPr lang="en-AU" sz="1400" dirty="0"/>
              <a:t>Companies are often separated from their owners by a complex network of agents and intermediaries. </a:t>
            </a:r>
            <a:br>
              <a:rPr lang="en-AU" sz="1400" dirty="0"/>
            </a:br>
            <a:r>
              <a:rPr lang="en-AU" sz="1400" dirty="0"/>
              <a:t>This is our world: we overcome obstacles to reach and engage with shareholders consistently and effectively. </a:t>
            </a:r>
          </a:p>
          <a:p>
            <a:pPr marL="0" lvl="2" indent="0">
              <a:buNone/>
            </a:pPr>
            <a:endParaRPr lang="en-AU" sz="1400" dirty="0"/>
          </a:p>
          <a:p>
            <a:pPr marL="0" lvl="2" indent="0">
              <a:buNone/>
            </a:pPr>
            <a:r>
              <a:rPr lang="en-AU" sz="1400" dirty="0"/>
              <a:t>We provide governance and investor engagement advice at a board and executive management level, including:</a:t>
            </a:r>
          </a:p>
          <a:p>
            <a:pPr lvl="2"/>
            <a:r>
              <a:rPr lang="en-AU" sz="1400" dirty="0"/>
              <a:t>Takeover response, proxy and activist response strategies, IPOs and demergers</a:t>
            </a:r>
          </a:p>
          <a:p>
            <a:pPr lvl="2"/>
            <a:r>
              <a:rPr lang="en-AU" sz="1400" dirty="0"/>
              <a:t>Capital raising investor participation strategies</a:t>
            </a:r>
          </a:p>
          <a:p>
            <a:pPr lvl="2"/>
            <a:r>
              <a:rPr lang="en-AU" sz="1400" dirty="0"/>
              <a:t>Investor and share register profiling, Proxy Advisor and ESG impact analysis</a:t>
            </a:r>
          </a:p>
          <a:p>
            <a:pPr lvl="2"/>
            <a:r>
              <a:rPr lang="en-AU" sz="1400" dirty="0"/>
              <a:t>Institutional and retail solicitation for M&amp;A, annual &amp; special meetings</a:t>
            </a:r>
          </a:p>
          <a:p>
            <a:pPr lvl="2"/>
            <a:r>
              <a:rPr lang="en-AU" sz="1400" dirty="0"/>
              <a:t>AGM &amp; proxy fight engagement strategies, vote modelling</a:t>
            </a:r>
          </a:p>
          <a:p>
            <a:pPr lvl="2"/>
            <a:r>
              <a:rPr lang="en-AU" sz="1400" dirty="0"/>
              <a:t>Institutional and retail opinion polling, perception research for M&amp;A and ESG insights.</a:t>
            </a:r>
          </a:p>
          <a:p>
            <a:pPr marL="0" lvl="2" indent="0">
              <a:buNone/>
            </a:pPr>
            <a:endParaRPr lang="en-AU" sz="1400" dirty="0"/>
          </a:p>
        </p:txBody>
      </p:sp>
      <p:grpSp>
        <p:nvGrpSpPr>
          <p:cNvPr id="7" name="Gruppo 6">
            <a:extLst>
              <a:ext uri="{FF2B5EF4-FFF2-40B4-BE49-F238E27FC236}">
                <a16:creationId xmlns:a16="http://schemas.microsoft.com/office/drawing/2014/main" id="{4A0224E6-7A5A-DB43-BB6B-2AB829B83B4B}"/>
              </a:ext>
            </a:extLst>
          </p:cNvPr>
          <p:cNvGrpSpPr/>
          <p:nvPr/>
        </p:nvGrpSpPr>
        <p:grpSpPr>
          <a:xfrm>
            <a:off x="3511315" y="4936498"/>
            <a:ext cx="1956343" cy="1224020"/>
            <a:chOff x="3554462" y="4936498"/>
            <a:chExt cx="1956343" cy="1224020"/>
          </a:xfrm>
        </p:grpSpPr>
        <p:sp>
          <p:nvSpPr>
            <p:cNvPr id="10" name="Rectangle 3">
              <a:extLst>
                <a:ext uri="{FF2B5EF4-FFF2-40B4-BE49-F238E27FC236}">
                  <a16:creationId xmlns:a16="http://schemas.microsoft.com/office/drawing/2014/main" id="{A3330463-6C71-431E-93A5-1657D16CC6D5}"/>
                </a:ext>
              </a:extLst>
            </p:cNvPr>
            <p:cNvSpPr txBox="1">
              <a:spLocks noChangeArrowheads="1"/>
            </p:cNvSpPr>
            <p:nvPr/>
          </p:nvSpPr>
          <p:spPr bwMode="auto">
            <a:xfrm>
              <a:off x="3554462" y="493649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100+</a:t>
              </a:r>
              <a:endParaRPr lang="en-US" altLang="it-IT" sz="5400" b="1" kern="0" dirty="0">
                <a:solidFill>
                  <a:srgbClr val="7ABAB1"/>
                </a:solidFill>
                <a:latin typeface="+mj-lt"/>
                <a:cs typeface="Trebuchet MS"/>
              </a:endParaRPr>
            </a:p>
          </p:txBody>
        </p:sp>
        <p:sp>
          <p:nvSpPr>
            <p:cNvPr id="11" name="Rectangle 3">
              <a:extLst>
                <a:ext uri="{FF2B5EF4-FFF2-40B4-BE49-F238E27FC236}">
                  <a16:creationId xmlns:a16="http://schemas.microsoft.com/office/drawing/2014/main" id="{072DC84E-FE2C-40FF-94BD-2E4B54760B6A}"/>
                </a:ext>
              </a:extLst>
            </p:cNvPr>
            <p:cNvSpPr txBox="1">
              <a:spLocks noChangeArrowheads="1"/>
            </p:cNvSpPr>
            <p:nvPr/>
          </p:nvSpPr>
          <p:spPr bwMode="auto">
            <a:xfrm>
              <a:off x="3554462" y="5476517"/>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mj-lt"/>
                  <a:ea typeface="+mn-ea"/>
                </a:rPr>
                <a:t>M&amp;A </a:t>
              </a:r>
              <a:br>
                <a:rPr lang="it-IT" altLang="it-IT" sz="1400" cap="all" dirty="0">
                  <a:latin typeface="+mj-lt"/>
                  <a:ea typeface="+mn-ea"/>
                </a:rPr>
              </a:br>
              <a:r>
                <a:rPr lang="it-IT" altLang="it-IT" sz="1400" cap="all" dirty="0">
                  <a:latin typeface="+mj-lt"/>
                  <a:ea typeface="+mn-ea"/>
                </a:rPr>
                <a:t>TRANSACTIONS</a:t>
              </a:r>
            </a:p>
          </p:txBody>
        </p:sp>
      </p:grpSp>
      <p:grpSp>
        <p:nvGrpSpPr>
          <p:cNvPr id="21" name="Gruppo 20">
            <a:extLst>
              <a:ext uri="{FF2B5EF4-FFF2-40B4-BE49-F238E27FC236}">
                <a16:creationId xmlns:a16="http://schemas.microsoft.com/office/drawing/2014/main" id="{7242CB45-3999-DB44-985E-FD0A813E3928}"/>
              </a:ext>
            </a:extLst>
          </p:cNvPr>
          <p:cNvGrpSpPr/>
          <p:nvPr/>
        </p:nvGrpSpPr>
        <p:grpSpPr>
          <a:xfrm>
            <a:off x="6319827" y="4936498"/>
            <a:ext cx="1956344" cy="1224021"/>
            <a:chOff x="6307322" y="4936498"/>
            <a:chExt cx="1956344" cy="1224021"/>
          </a:xfrm>
        </p:grpSpPr>
        <p:sp>
          <p:nvSpPr>
            <p:cNvPr id="12" name="Rectangle 3">
              <a:extLst>
                <a:ext uri="{FF2B5EF4-FFF2-40B4-BE49-F238E27FC236}">
                  <a16:creationId xmlns:a16="http://schemas.microsoft.com/office/drawing/2014/main" id="{FCC4B232-57A1-4190-A86F-04250819C122}"/>
                </a:ext>
              </a:extLst>
            </p:cNvPr>
            <p:cNvSpPr txBox="1">
              <a:spLocks noChangeArrowheads="1"/>
            </p:cNvSpPr>
            <p:nvPr/>
          </p:nvSpPr>
          <p:spPr bwMode="auto">
            <a:xfrm>
              <a:off x="6307323" y="493649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250+</a:t>
              </a:r>
            </a:p>
          </p:txBody>
        </p:sp>
        <p:sp>
          <p:nvSpPr>
            <p:cNvPr id="13" name="Rectangle 3">
              <a:extLst>
                <a:ext uri="{FF2B5EF4-FFF2-40B4-BE49-F238E27FC236}">
                  <a16:creationId xmlns:a16="http://schemas.microsoft.com/office/drawing/2014/main" id="{0EFDAA7C-0673-4AA0-A45F-8C5A39F61C56}"/>
                </a:ext>
              </a:extLst>
            </p:cNvPr>
            <p:cNvSpPr txBox="1">
              <a:spLocks noChangeArrowheads="1"/>
            </p:cNvSpPr>
            <p:nvPr/>
          </p:nvSpPr>
          <p:spPr bwMode="auto">
            <a:xfrm>
              <a:off x="6307322" y="5476518"/>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mj-lt"/>
                  <a:ea typeface="+mn-ea"/>
                </a:rPr>
                <a:t>Capital </a:t>
              </a:r>
              <a:br>
                <a:rPr lang="it-IT" altLang="it-IT" sz="1400" cap="all" dirty="0">
                  <a:latin typeface="+mj-lt"/>
                  <a:ea typeface="+mn-ea"/>
                </a:rPr>
              </a:br>
              <a:r>
                <a:rPr lang="it-IT" altLang="it-IT" sz="1400" cap="all" dirty="0">
                  <a:latin typeface="+mj-lt"/>
                  <a:ea typeface="+mn-ea"/>
                </a:rPr>
                <a:t>raisings</a:t>
              </a:r>
            </a:p>
          </p:txBody>
        </p:sp>
      </p:grpSp>
      <p:grpSp>
        <p:nvGrpSpPr>
          <p:cNvPr id="22" name="Gruppo 21">
            <a:extLst>
              <a:ext uri="{FF2B5EF4-FFF2-40B4-BE49-F238E27FC236}">
                <a16:creationId xmlns:a16="http://schemas.microsoft.com/office/drawing/2014/main" id="{76D0D216-E888-8A46-A3DA-91DAB173C617}"/>
              </a:ext>
            </a:extLst>
          </p:cNvPr>
          <p:cNvGrpSpPr/>
          <p:nvPr/>
        </p:nvGrpSpPr>
        <p:grpSpPr>
          <a:xfrm>
            <a:off x="9128340" y="4936498"/>
            <a:ext cx="1956343" cy="1209809"/>
            <a:chOff x="9128340" y="4936498"/>
            <a:chExt cx="1956343" cy="1209809"/>
          </a:xfrm>
        </p:grpSpPr>
        <p:sp>
          <p:nvSpPr>
            <p:cNvPr id="14" name="Rectangle 3">
              <a:extLst>
                <a:ext uri="{FF2B5EF4-FFF2-40B4-BE49-F238E27FC236}">
                  <a16:creationId xmlns:a16="http://schemas.microsoft.com/office/drawing/2014/main" id="{691AD505-47C7-4DE1-A4D2-774EB698FFCD}"/>
                </a:ext>
              </a:extLst>
            </p:cNvPr>
            <p:cNvSpPr txBox="1">
              <a:spLocks noChangeArrowheads="1"/>
            </p:cNvSpPr>
            <p:nvPr/>
          </p:nvSpPr>
          <p:spPr bwMode="auto">
            <a:xfrm>
              <a:off x="9128340" y="4936498"/>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40+</a:t>
              </a:r>
              <a:endParaRPr lang="en-US" altLang="it-IT" sz="2000" b="1" kern="0" dirty="0">
                <a:solidFill>
                  <a:srgbClr val="7ABAB1"/>
                </a:solidFill>
                <a:latin typeface="+mj-lt"/>
                <a:ea typeface="ヒラギノ角ゴ Pro W3" charset="-128"/>
                <a:cs typeface="Trebuchet MS"/>
              </a:endParaRPr>
            </a:p>
          </p:txBody>
        </p:sp>
        <p:sp>
          <p:nvSpPr>
            <p:cNvPr id="15" name="Rectangle 3">
              <a:extLst>
                <a:ext uri="{FF2B5EF4-FFF2-40B4-BE49-F238E27FC236}">
                  <a16:creationId xmlns:a16="http://schemas.microsoft.com/office/drawing/2014/main" id="{92F72997-C894-43F7-A200-4B5540B77658}"/>
                </a:ext>
              </a:extLst>
            </p:cNvPr>
            <p:cNvSpPr txBox="1">
              <a:spLocks noChangeArrowheads="1"/>
            </p:cNvSpPr>
            <p:nvPr/>
          </p:nvSpPr>
          <p:spPr bwMode="auto">
            <a:xfrm>
              <a:off x="9128340" y="5476517"/>
              <a:ext cx="1956343" cy="669790"/>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mj-lt"/>
                  <a:ea typeface="+mn-ea"/>
                </a:rPr>
                <a:t>Proxy </a:t>
              </a:r>
              <a:br>
                <a:rPr lang="it-IT" altLang="it-IT" sz="1400" cap="all" dirty="0">
                  <a:latin typeface="+mj-lt"/>
                  <a:ea typeface="+mn-ea"/>
                </a:rPr>
              </a:br>
              <a:r>
                <a:rPr lang="it-IT" altLang="it-IT" sz="1400" cap="all" dirty="0">
                  <a:latin typeface="+mj-lt"/>
                  <a:ea typeface="+mn-ea"/>
                </a:rPr>
                <a:t>fights</a:t>
              </a:r>
            </a:p>
          </p:txBody>
        </p:sp>
      </p:grpSp>
      <p:grpSp>
        <p:nvGrpSpPr>
          <p:cNvPr id="20" name="Gruppo 19">
            <a:extLst>
              <a:ext uri="{FF2B5EF4-FFF2-40B4-BE49-F238E27FC236}">
                <a16:creationId xmlns:a16="http://schemas.microsoft.com/office/drawing/2014/main" id="{DDD2BAE7-5545-9047-96B3-9B9A8C7B86C4}"/>
              </a:ext>
            </a:extLst>
          </p:cNvPr>
          <p:cNvGrpSpPr/>
          <p:nvPr/>
        </p:nvGrpSpPr>
        <p:grpSpPr>
          <a:xfrm>
            <a:off x="702803" y="4936497"/>
            <a:ext cx="1956343" cy="1224020"/>
            <a:chOff x="702803" y="4936497"/>
            <a:chExt cx="1956343" cy="1224020"/>
          </a:xfrm>
        </p:grpSpPr>
        <p:sp>
          <p:nvSpPr>
            <p:cNvPr id="16" name="Rectangle 3">
              <a:extLst>
                <a:ext uri="{FF2B5EF4-FFF2-40B4-BE49-F238E27FC236}">
                  <a16:creationId xmlns:a16="http://schemas.microsoft.com/office/drawing/2014/main" id="{521CD9DF-F129-4130-85BD-704613328E1F}"/>
                </a:ext>
              </a:extLst>
            </p:cNvPr>
            <p:cNvSpPr txBox="1">
              <a:spLocks noChangeArrowheads="1"/>
            </p:cNvSpPr>
            <p:nvPr/>
          </p:nvSpPr>
          <p:spPr bwMode="auto">
            <a:xfrm>
              <a:off x="702803" y="4936497"/>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defRPr/>
              </a:pPr>
              <a:r>
                <a:rPr lang="it-IT" altLang="it-IT" sz="5400" b="1" kern="0" dirty="0">
                  <a:solidFill>
                    <a:srgbClr val="7ABAB1"/>
                  </a:solidFill>
                  <a:latin typeface="+mj-lt"/>
                  <a:cs typeface="Trebuchet MS"/>
                </a:rPr>
                <a:t>400+</a:t>
              </a:r>
              <a:endParaRPr lang="en-US" altLang="it-IT" sz="2000" b="1" kern="0" dirty="0">
                <a:solidFill>
                  <a:srgbClr val="7ABAB1"/>
                </a:solidFill>
                <a:latin typeface="+mj-lt"/>
                <a:ea typeface="ヒラギノ角ゴ Pro W3" charset="-128"/>
                <a:cs typeface="Trebuchet MS"/>
              </a:endParaRPr>
            </a:p>
          </p:txBody>
        </p:sp>
        <p:sp>
          <p:nvSpPr>
            <p:cNvPr id="17" name="Rectangle 3">
              <a:extLst>
                <a:ext uri="{FF2B5EF4-FFF2-40B4-BE49-F238E27FC236}">
                  <a16:creationId xmlns:a16="http://schemas.microsoft.com/office/drawing/2014/main" id="{5F8787AC-4F73-4A81-80BF-3C769999CAAC}"/>
                </a:ext>
              </a:extLst>
            </p:cNvPr>
            <p:cNvSpPr txBox="1">
              <a:spLocks noChangeArrowheads="1"/>
            </p:cNvSpPr>
            <p:nvPr/>
          </p:nvSpPr>
          <p:spPr bwMode="auto">
            <a:xfrm>
              <a:off x="702803" y="5476516"/>
              <a:ext cx="1956343" cy="684001"/>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lnSpc>
                  <a:spcPct val="80000"/>
                </a:lnSpc>
                <a:spcBef>
                  <a:spcPct val="0"/>
                </a:spcBef>
                <a:spcAft>
                  <a:spcPct val="0"/>
                </a:spcAft>
                <a:defRPr/>
              </a:pPr>
              <a:r>
                <a:rPr lang="it-IT" altLang="it-IT" sz="1400" cap="all" dirty="0">
                  <a:latin typeface="+mj-lt"/>
                  <a:ea typeface="+mn-ea"/>
                </a:rPr>
                <a:t>SHAREHOLDER MEETINGS</a:t>
              </a:r>
            </a:p>
          </p:txBody>
        </p:sp>
      </p:grpSp>
      <p:sp>
        <p:nvSpPr>
          <p:cNvPr id="18" name="Text Placeholder 2">
            <a:extLst>
              <a:ext uri="{FF2B5EF4-FFF2-40B4-BE49-F238E27FC236}">
                <a16:creationId xmlns:a16="http://schemas.microsoft.com/office/drawing/2014/main" id="{0FE09A42-153A-4356-8D40-962B8BC04E8B}"/>
              </a:ext>
            </a:extLst>
          </p:cNvPr>
          <p:cNvSpPr txBox="1">
            <a:spLocks/>
          </p:cNvSpPr>
          <p:nvPr/>
        </p:nvSpPr>
        <p:spPr>
          <a:xfrm>
            <a:off x="709828" y="4536469"/>
            <a:ext cx="6386193" cy="352841"/>
          </a:xfrm>
          <a:prstGeom prst="rect">
            <a:avLst/>
          </a:prstGeom>
        </p:spPr>
        <p:txBody>
          <a:bodyPr vert="horz" lIns="0" tIns="0" rIns="0" bIns="0" rtlCol="0">
            <a:normAutofit/>
          </a:bodyPr>
          <a:lstStyle>
            <a:defPPr>
              <a:defRPr lang="it-IT"/>
            </a:defPPr>
            <a:lvl1pPr indent="0" algn="just">
              <a:lnSpc>
                <a:spcPct val="90000"/>
              </a:lnSpc>
              <a:spcBef>
                <a:spcPts val="600"/>
              </a:spcBef>
              <a:buFont typeface="Arial"/>
              <a:buNone/>
              <a:defRPr sz="1600" b="1" cap="all" spc="200">
                <a:solidFill>
                  <a:schemeClr val="bg2"/>
                </a:solidFill>
                <a:latin typeface="Times New Roman" panose="02020603050405020304" pitchFamily="18" charset="0"/>
                <a:cs typeface="Times New Roman" panose="02020603050405020304" pitchFamily="18" charset="0"/>
              </a:defRPr>
            </a:lvl1pPr>
            <a:lvl2pPr marL="0" lvl="1" indent="0">
              <a:lnSpc>
                <a:spcPct val="90000"/>
              </a:lnSpc>
              <a:spcBef>
                <a:spcPts val="600"/>
              </a:spcBef>
              <a:buClr>
                <a:srgbClr val="000000"/>
              </a:buClr>
              <a:buFont typeface="Arial"/>
              <a:buNone/>
              <a:defRPr sz="1400">
                <a:solidFill>
                  <a:srgbClr val="1E1E1E"/>
                </a:solidFill>
                <a:latin typeface="Times New Roman" panose="02020603050405020304" pitchFamily="18" charset="0"/>
                <a:cs typeface="Times New Roman" panose="02020603050405020304" pitchFamily="18" charset="0"/>
              </a:defRPr>
            </a:lvl2pPr>
            <a:lvl3pPr marL="179388" indent="-179388">
              <a:lnSpc>
                <a:spcPct val="110000"/>
              </a:lnSpc>
              <a:spcBef>
                <a:spcPct val="20000"/>
              </a:spcBef>
              <a:buClr>
                <a:schemeClr val="tx2"/>
              </a:buClr>
              <a:buFont typeface="Arial"/>
              <a:buChar char="•"/>
              <a:defRPr sz="1400">
                <a:solidFill>
                  <a:srgbClr val="1E1E1E"/>
                </a:solidFill>
                <a:latin typeface="Times New Roman"/>
                <a:cs typeface="Times New Roman"/>
              </a:defRPr>
            </a:lvl3pPr>
            <a:lvl4pPr marL="358775" indent="-139700">
              <a:spcBef>
                <a:spcPct val="20000"/>
              </a:spcBef>
              <a:buClr>
                <a:schemeClr val="bg2"/>
              </a:buClr>
              <a:buFont typeface="Arial"/>
              <a:buChar char="–"/>
              <a:defRPr sz="1400">
                <a:solidFill>
                  <a:srgbClr val="1E1E1E"/>
                </a:solidFill>
                <a:latin typeface="Times New Roman"/>
                <a:cs typeface="Times New Roman"/>
              </a:defRPr>
            </a:lvl4pPr>
            <a:lvl5pPr marL="0" lvl="4" indent="0">
              <a:lnSpc>
                <a:spcPct val="90000"/>
              </a:lnSpc>
              <a:spcBef>
                <a:spcPts val="600"/>
              </a:spcBef>
              <a:buClr>
                <a:srgbClr val="000000"/>
              </a:buClr>
              <a:buFont typeface="Arial"/>
              <a:buNone/>
              <a:defRPr sz="1400" b="1">
                <a:solidFill>
                  <a:schemeClr val="bg2"/>
                </a:solidFill>
                <a:latin typeface="Times" panose="02020603050405020304" pitchFamily="18" charset="0"/>
                <a:cs typeface="Times" panose="02020603050405020304" pitchFamily="18"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lvl="1" algn="just">
              <a:lnSpc>
                <a:spcPct val="130000"/>
              </a:lnSpc>
              <a:spcBef>
                <a:spcPct val="20000"/>
              </a:spcBef>
            </a:pPr>
            <a:r>
              <a:rPr lang="en-AU" sz="1600" b="1" cap="all" dirty="0">
                <a:solidFill>
                  <a:srgbClr val="7ABAB1"/>
                </a:solidFill>
                <a:latin typeface="+mj-lt"/>
                <a:cs typeface="+mn-cs"/>
              </a:rPr>
              <a:t>AUSTRALIAN track record</a:t>
            </a:r>
          </a:p>
        </p:txBody>
      </p:sp>
      <p:cxnSp>
        <p:nvCxnSpPr>
          <p:cNvPr id="19" name="Straight Connector 18">
            <a:extLst>
              <a:ext uri="{FF2B5EF4-FFF2-40B4-BE49-F238E27FC236}">
                <a16:creationId xmlns:a16="http://schemas.microsoft.com/office/drawing/2014/main" id="{2A043BB0-3E2F-4D2D-9D00-47FD4883A8B3}"/>
              </a:ext>
            </a:extLst>
          </p:cNvPr>
          <p:cNvCxnSpPr>
            <a:cxnSpLocks/>
          </p:cNvCxnSpPr>
          <p:nvPr/>
        </p:nvCxnSpPr>
        <p:spPr>
          <a:xfrm>
            <a:off x="702803" y="4390285"/>
            <a:ext cx="9546098"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0575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D654754-4204-4A41-9CCD-2D146FC2A409}"/>
              </a:ext>
            </a:extLst>
          </p:cNvPr>
          <p:cNvSpPr>
            <a:spLocks noGrp="1"/>
          </p:cNvSpPr>
          <p:nvPr>
            <p:ph type="body" sz="quarter" idx="10"/>
          </p:nvPr>
        </p:nvSpPr>
        <p:spPr/>
        <p:txBody>
          <a:bodyPr/>
          <a:lstStyle/>
          <a:p>
            <a:r>
              <a:rPr lang="en-AU" dirty="0"/>
              <a:t>MORROW SODALI PROVIDES A RARE COMBINATION OF STRATEGIC ADVICE AND EXECUTION</a:t>
            </a:r>
          </a:p>
        </p:txBody>
      </p:sp>
      <p:sp>
        <p:nvSpPr>
          <p:cNvPr id="6" name="Title 5">
            <a:extLst>
              <a:ext uri="{FF2B5EF4-FFF2-40B4-BE49-F238E27FC236}">
                <a16:creationId xmlns:a16="http://schemas.microsoft.com/office/drawing/2014/main" id="{E811A041-CA43-4B35-8DA8-258E6323378A}"/>
              </a:ext>
            </a:extLst>
          </p:cNvPr>
          <p:cNvSpPr>
            <a:spLocks noGrp="1"/>
          </p:cNvSpPr>
          <p:nvPr>
            <p:ph type="title"/>
          </p:nvPr>
        </p:nvSpPr>
        <p:spPr/>
        <p:txBody>
          <a:bodyPr/>
          <a:lstStyle/>
          <a:p>
            <a:r>
              <a:rPr lang="en-AU" dirty="0"/>
              <a:t>STRATEGIC ADVICE, EXPERT EXECUTION</a:t>
            </a:r>
          </a:p>
        </p:txBody>
      </p:sp>
      <p:sp>
        <p:nvSpPr>
          <p:cNvPr id="10" name="TextBox 9">
            <a:extLst>
              <a:ext uri="{FF2B5EF4-FFF2-40B4-BE49-F238E27FC236}">
                <a16:creationId xmlns:a16="http://schemas.microsoft.com/office/drawing/2014/main" id="{B0BEF702-08A0-40D0-AD24-3729CD634A1F}"/>
              </a:ext>
            </a:extLst>
          </p:cNvPr>
          <p:cNvSpPr txBox="1"/>
          <p:nvPr/>
        </p:nvSpPr>
        <p:spPr>
          <a:xfrm>
            <a:off x="227012" y="1627941"/>
            <a:ext cx="11918525" cy="456856"/>
          </a:xfrm>
          <a:prstGeom prst="rect">
            <a:avLst/>
          </a:prstGeom>
          <a:noFill/>
        </p:spPr>
        <p:txBody>
          <a:bodyPr wrap="square" lIns="0" tIns="0" rIns="0" bIns="0" rtlCol="0">
            <a:spAutoFit/>
          </a:bodyPr>
          <a:lstStyle/>
          <a:p>
            <a:pPr marL="0" lvl="2">
              <a:lnSpc>
                <a:spcPct val="110000"/>
              </a:lnSpc>
              <a:buClr>
                <a:srgbClr val="7BBBB2"/>
              </a:buClr>
              <a:tabLst>
                <a:tab pos="268288" algn="l"/>
              </a:tabLst>
              <a:defRPr/>
            </a:pPr>
            <a:r>
              <a:rPr lang="en-AU" sz="1400" dirty="0">
                <a:ea typeface="Roboto Lt" pitchFamily="2" charset="0"/>
              </a:rPr>
              <a:t>Our long track record of successful outcomes as part of an expert advisory team signals our ability to influence decisions and de-risk outcomes.</a:t>
            </a:r>
          </a:p>
          <a:p>
            <a:pPr marL="0" lvl="2">
              <a:lnSpc>
                <a:spcPct val="110000"/>
              </a:lnSpc>
              <a:buClr>
                <a:srgbClr val="7BBBB2"/>
              </a:buClr>
              <a:tabLst>
                <a:tab pos="268288" algn="l"/>
              </a:tabLst>
              <a:defRPr/>
            </a:pPr>
            <a:endParaRPr lang="en-AU" sz="1400" dirty="0">
              <a:solidFill>
                <a:srgbClr val="000000"/>
              </a:solidFill>
            </a:endParaRPr>
          </a:p>
        </p:txBody>
      </p:sp>
      <p:sp>
        <p:nvSpPr>
          <p:cNvPr id="11" name="TextBox 10">
            <a:extLst>
              <a:ext uri="{FF2B5EF4-FFF2-40B4-BE49-F238E27FC236}">
                <a16:creationId xmlns:a16="http://schemas.microsoft.com/office/drawing/2014/main" id="{A2927DE2-7E2C-426A-B0CD-6A8A9DAD9B21}"/>
              </a:ext>
            </a:extLst>
          </p:cNvPr>
          <p:cNvSpPr txBox="1"/>
          <p:nvPr/>
        </p:nvSpPr>
        <p:spPr>
          <a:xfrm>
            <a:off x="1104483" y="3032264"/>
            <a:ext cx="10753274" cy="1015663"/>
          </a:xfrm>
          <a:prstGeom prst="rect">
            <a:avLst/>
          </a:prstGeom>
        </p:spPr>
        <p:txBody>
          <a:bodyPr vert="horz" wrap="square" lIns="0" tIns="0" rIns="0" bIns="0" rtlCol="0" anchor="ctr">
            <a:spAutoFit/>
          </a:bodyPr>
          <a:lstStyle/>
          <a:p>
            <a:pPr>
              <a:defRPr/>
            </a:pPr>
            <a:r>
              <a:rPr lang="en-AU" sz="1100" b="1" dirty="0">
                <a:solidFill>
                  <a:srgbClr val="000000"/>
                </a:solidFill>
                <a:ea typeface="Roboto Lt" pitchFamily="2" charset="0"/>
              </a:rPr>
              <a:t>Corporate Governance Advisory</a:t>
            </a:r>
          </a:p>
          <a:p>
            <a:pPr marL="171450" indent="-171450">
              <a:buFontTx/>
              <a:buChar char="-"/>
              <a:defRPr/>
            </a:pPr>
            <a:r>
              <a:rPr lang="en-AU" sz="1100" dirty="0">
                <a:solidFill>
                  <a:srgbClr val="000000"/>
                </a:solidFill>
                <a:ea typeface="Roboto Lt" pitchFamily="2" charset="0"/>
              </a:rPr>
              <a:t>M&amp;A advisory and content – integrating essential ESG considerations into M&amp;A disclosures, supporting informed engagement</a:t>
            </a:r>
          </a:p>
          <a:p>
            <a:pPr marL="171450" indent="-171450">
              <a:buFontTx/>
              <a:buChar char="-"/>
              <a:defRPr/>
            </a:pPr>
            <a:r>
              <a:rPr lang="en-AU" sz="1100" dirty="0">
                <a:solidFill>
                  <a:srgbClr val="000000"/>
                </a:solidFill>
                <a:ea typeface="Roboto Lt" pitchFamily="2" charset="0"/>
              </a:rPr>
              <a:t>ESG disclosure drafting – produced to meet shareholder expectations (CGS, remuneration, sustainability, ESG surveys, board skills matrix, pre-IPO)</a:t>
            </a:r>
          </a:p>
          <a:p>
            <a:pPr marL="171450" indent="-171450">
              <a:buFontTx/>
              <a:buChar char="-"/>
              <a:defRPr/>
            </a:pPr>
            <a:r>
              <a:rPr lang="en-AU" sz="1100" dirty="0">
                <a:solidFill>
                  <a:srgbClr val="000000"/>
                </a:solidFill>
                <a:ea typeface="Roboto Lt" pitchFamily="2" charset="0"/>
              </a:rPr>
              <a:t>Activist monitoring &amp; response services – enabling response readiness for shareholder proposals</a:t>
            </a:r>
          </a:p>
          <a:p>
            <a:pPr marL="171450" indent="-171450">
              <a:buFontTx/>
              <a:buChar char="-"/>
              <a:defRPr/>
            </a:pPr>
            <a:r>
              <a:rPr lang="en-AU" sz="1100" dirty="0">
                <a:solidFill>
                  <a:srgbClr val="000000"/>
                </a:solidFill>
                <a:ea typeface="Roboto Lt" pitchFamily="2" charset="0"/>
              </a:rPr>
              <a:t>Proxy advisor engagement support and presentation development – delivering optimal engagement outcomes </a:t>
            </a:r>
          </a:p>
          <a:p>
            <a:pPr marL="171450" indent="-171450">
              <a:buFontTx/>
              <a:buChar char="-"/>
              <a:defRPr/>
            </a:pPr>
            <a:endParaRPr lang="en-AU" sz="1100" dirty="0">
              <a:solidFill>
                <a:srgbClr val="000000"/>
              </a:solidFill>
              <a:ea typeface="Roboto Lt" pitchFamily="2" charset="0"/>
            </a:endParaRPr>
          </a:p>
        </p:txBody>
      </p:sp>
      <p:sp>
        <p:nvSpPr>
          <p:cNvPr id="12" name="TextBox 11">
            <a:extLst>
              <a:ext uri="{FF2B5EF4-FFF2-40B4-BE49-F238E27FC236}">
                <a16:creationId xmlns:a16="http://schemas.microsoft.com/office/drawing/2014/main" id="{6FC7AED4-EB4C-440B-9675-5B2CE300D1D5}"/>
              </a:ext>
            </a:extLst>
          </p:cNvPr>
          <p:cNvSpPr txBox="1"/>
          <p:nvPr/>
        </p:nvSpPr>
        <p:spPr>
          <a:xfrm>
            <a:off x="1112902" y="4949700"/>
            <a:ext cx="10866797" cy="1184940"/>
          </a:xfrm>
          <a:prstGeom prst="rect">
            <a:avLst/>
          </a:prstGeom>
        </p:spPr>
        <p:txBody>
          <a:bodyPr vert="horz" wrap="square" lIns="0" tIns="0" rIns="0" bIns="0" rtlCol="0" anchor="ctr">
            <a:spAutoFit/>
          </a:bodyPr>
          <a:lstStyle/>
          <a:p>
            <a:pPr>
              <a:defRPr/>
            </a:pPr>
            <a:endParaRPr lang="en-AU" sz="1100" b="1" dirty="0">
              <a:solidFill>
                <a:srgbClr val="000000"/>
              </a:solidFill>
              <a:ea typeface="Roboto Lt" pitchFamily="2" charset="0"/>
            </a:endParaRPr>
          </a:p>
          <a:p>
            <a:pPr>
              <a:defRPr/>
            </a:pPr>
            <a:endParaRPr lang="en-AU" sz="1100" b="1" dirty="0">
              <a:solidFill>
                <a:srgbClr val="000000"/>
              </a:solidFill>
              <a:ea typeface="Roboto Lt" pitchFamily="2" charset="0"/>
            </a:endParaRPr>
          </a:p>
          <a:p>
            <a:pPr>
              <a:defRPr/>
            </a:pPr>
            <a:r>
              <a:rPr lang="en-AU" sz="1100" b="1" dirty="0">
                <a:solidFill>
                  <a:srgbClr val="000000"/>
                </a:solidFill>
                <a:ea typeface="Roboto Lt" pitchFamily="2" charset="0"/>
              </a:rPr>
              <a:t>Proxy Solicitation</a:t>
            </a:r>
          </a:p>
          <a:p>
            <a:pPr marL="171450" indent="-171450">
              <a:buFontTx/>
              <a:buChar char="-"/>
              <a:defRPr/>
            </a:pPr>
            <a:r>
              <a:rPr lang="en-AU" sz="1100" dirty="0">
                <a:solidFill>
                  <a:srgbClr val="000000"/>
                </a:solidFill>
                <a:ea typeface="Roboto Lt" pitchFamily="2" charset="0"/>
              </a:rPr>
              <a:t>Institutional engagement – unrivalled knowledge, effective engagement and access to passive and active funds worldwide</a:t>
            </a:r>
          </a:p>
          <a:p>
            <a:pPr marL="171450" indent="-171450">
              <a:buFontTx/>
              <a:buChar char="-"/>
              <a:defRPr/>
            </a:pPr>
            <a:r>
              <a:rPr lang="en-AU" sz="1100" dirty="0">
                <a:solidFill>
                  <a:srgbClr val="000000"/>
                </a:solidFill>
                <a:ea typeface="Roboto Lt" pitchFamily="2" charset="0"/>
              </a:rPr>
              <a:t>Retail engagement – longest record of success and outcomes from retail shareholders</a:t>
            </a:r>
          </a:p>
          <a:p>
            <a:pPr marL="171450" indent="-171450">
              <a:buFontTx/>
              <a:buChar char="-"/>
              <a:defRPr/>
            </a:pPr>
            <a:r>
              <a:rPr lang="en-AU" sz="1100" dirty="0">
                <a:solidFill>
                  <a:srgbClr val="000000"/>
                </a:solidFill>
                <a:ea typeface="Roboto Lt" pitchFamily="2" charset="0"/>
              </a:rPr>
              <a:t>Intermediaries – comprehensive and structured management of all stakeholders in the value chain such as voting platforms, custodians and corporate actions </a:t>
            </a:r>
          </a:p>
          <a:p>
            <a:pPr>
              <a:defRPr/>
            </a:pPr>
            <a:endParaRPr lang="en-AU" sz="1100" dirty="0">
              <a:solidFill>
                <a:srgbClr val="000000"/>
              </a:solidFill>
              <a:ea typeface="Roboto Lt" pitchFamily="2" charset="0"/>
            </a:endParaRPr>
          </a:p>
        </p:txBody>
      </p:sp>
      <p:sp>
        <p:nvSpPr>
          <p:cNvPr id="13" name="TextBox 12">
            <a:extLst>
              <a:ext uri="{FF2B5EF4-FFF2-40B4-BE49-F238E27FC236}">
                <a16:creationId xmlns:a16="http://schemas.microsoft.com/office/drawing/2014/main" id="{199BD212-532E-4603-93CA-B81E22013B05}"/>
              </a:ext>
            </a:extLst>
          </p:cNvPr>
          <p:cNvSpPr txBox="1"/>
          <p:nvPr/>
        </p:nvSpPr>
        <p:spPr>
          <a:xfrm>
            <a:off x="1104483" y="4065959"/>
            <a:ext cx="10875216" cy="1015663"/>
          </a:xfrm>
          <a:prstGeom prst="rect">
            <a:avLst/>
          </a:prstGeom>
        </p:spPr>
        <p:txBody>
          <a:bodyPr vert="horz" wrap="square" lIns="0" tIns="0" rIns="0" bIns="0" rtlCol="0" anchor="ctr">
            <a:spAutoFit/>
          </a:bodyPr>
          <a:lstStyle/>
          <a:p>
            <a:pPr>
              <a:defRPr/>
            </a:pPr>
            <a:r>
              <a:rPr lang="en-AU" sz="1100" b="1" dirty="0">
                <a:solidFill>
                  <a:srgbClr val="000000"/>
                </a:solidFill>
                <a:ea typeface="Roboto Lt" pitchFamily="2" charset="0"/>
              </a:rPr>
              <a:t>Shareholder Services</a:t>
            </a:r>
          </a:p>
          <a:p>
            <a:pPr>
              <a:defRPr/>
            </a:pPr>
            <a:r>
              <a:rPr lang="en-AU" sz="1100" dirty="0">
                <a:solidFill>
                  <a:srgbClr val="000000"/>
                </a:solidFill>
                <a:ea typeface="Roboto Lt" pitchFamily="2" charset="0"/>
              </a:rPr>
              <a:t>-   Profiling beneficial owners and investor constituencies – intelligence on how they behave and influencers</a:t>
            </a:r>
          </a:p>
          <a:p>
            <a:pPr>
              <a:defRPr/>
            </a:pPr>
            <a:r>
              <a:rPr lang="en-AU" sz="1100" dirty="0">
                <a:solidFill>
                  <a:srgbClr val="000000"/>
                </a:solidFill>
                <a:ea typeface="Roboto Lt" pitchFamily="2" charset="0"/>
              </a:rPr>
              <a:t>-   Proxy Advisor &amp; ESG Impact Analysis – enables prioritisation of issues management and engagement</a:t>
            </a:r>
          </a:p>
          <a:p>
            <a:pPr>
              <a:defRPr/>
            </a:pPr>
            <a:r>
              <a:rPr lang="en-AU" sz="1100" dirty="0">
                <a:solidFill>
                  <a:srgbClr val="000000"/>
                </a:solidFill>
                <a:ea typeface="Roboto Lt" pitchFamily="2" charset="0"/>
              </a:rPr>
              <a:t>-   Vulnerability assessments – mapping and forecasting likely support for ESG activism and proxy fights</a:t>
            </a:r>
          </a:p>
          <a:p>
            <a:pPr marL="171450" indent="-171450">
              <a:buFontTx/>
              <a:buChar char="-"/>
              <a:defRPr/>
            </a:pPr>
            <a:r>
              <a:rPr lang="en-AU" sz="1100" dirty="0">
                <a:solidFill>
                  <a:srgbClr val="000000"/>
                </a:solidFill>
                <a:ea typeface="Roboto Lt" pitchFamily="2" charset="0"/>
              </a:rPr>
              <a:t>Shareholder research – deliver important findings and recommendations to help inform engagement and communications strategies</a:t>
            </a:r>
          </a:p>
          <a:p>
            <a:pPr marL="171450" indent="-171450">
              <a:buFontTx/>
              <a:buChar char="-"/>
              <a:defRPr/>
            </a:pPr>
            <a:r>
              <a:rPr lang="en-AU" sz="1100" dirty="0">
                <a:solidFill>
                  <a:srgbClr val="000000"/>
                </a:solidFill>
                <a:ea typeface="Roboto Lt" pitchFamily="2" charset="0"/>
              </a:rPr>
              <a:t>Vote tracking – precise identification and analysis of institutional investor votes before voting deadline</a:t>
            </a:r>
          </a:p>
        </p:txBody>
      </p:sp>
      <p:sp>
        <p:nvSpPr>
          <p:cNvPr id="14" name="TextBox 13">
            <a:extLst>
              <a:ext uri="{FF2B5EF4-FFF2-40B4-BE49-F238E27FC236}">
                <a16:creationId xmlns:a16="http://schemas.microsoft.com/office/drawing/2014/main" id="{98551CF8-3716-497A-B330-A373DD56F870}"/>
              </a:ext>
            </a:extLst>
          </p:cNvPr>
          <p:cNvSpPr txBox="1"/>
          <p:nvPr/>
        </p:nvSpPr>
        <p:spPr>
          <a:xfrm>
            <a:off x="1104483" y="2003675"/>
            <a:ext cx="10563051" cy="1015663"/>
          </a:xfrm>
          <a:prstGeom prst="rect">
            <a:avLst/>
          </a:prstGeom>
        </p:spPr>
        <p:txBody>
          <a:bodyPr vert="horz" wrap="square" lIns="0" tIns="0" rIns="0" bIns="0" rtlCol="0" anchor="ctr">
            <a:spAutoFit/>
          </a:bodyPr>
          <a:lstStyle/>
          <a:p>
            <a:pPr>
              <a:defRPr/>
            </a:pPr>
            <a:r>
              <a:rPr lang="en-AU" sz="1100" b="1" dirty="0">
                <a:solidFill>
                  <a:srgbClr val="000000"/>
                </a:solidFill>
                <a:ea typeface="Roboto Lt" pitchFamily="2" charset="0"/>
              </a:rPr>
              <a:t>Strategic Advice and Intelligence</a:t>
            </a:r>
          </a:p>
          <a:p>
            <a:pPr>
              <a:defRPr/>
            </a:pPr>
            <a:r>
              <a:rPr lang="en-AU" sz="1100" dirty="0">
                <a:solidFill>
                  <a:srgbClr val="000000"/>
                </a:solidFill>
                <a:ea typeface="Roboto Lt" pitchFamily="2" charset="0"/>
              </a:rPr>
              <a:t>-  Deepest M&amp;A deal expertise – design strategies &amp; tactics to de-risk deal completion</a:t>
            </a:r>
          </a:p>
          <a:p>
            <a:pPr>
              <a:defRPr/>
            </a:pPr>
            <a:r>
              <a:rPr lang="en-AU" sz="1100" dirty="0">
                <a:solidFill>
                  <a:srgbClr val="000000"/>
                </a:solidFill>
                <a:ea typeface="Roboto Lt" pitchFamily="2" charset="0"/>
              </a:rPr>
              <a:t>-  Activism response / fight strategies – unrivalled expertise from advising and executing on both sides</a:t>
            </a:r>
          </a:p>
          <a:p>
            <a:pPr>
              <a:defRPr/>
            </a:pPr>
            <a:r>
              <a:rPr lang="en-AU" sz="1100" dirty="0">
                <a:solidFill>
                  <a:srgbClr val="000000"/>
                </a:solidFill>
                <a:ea typeface="Roboto Lt" pitchFamily="2" charset="0"/>
              </a:rPr>
              <a:t>-  Institutional investor knowledge – key decision-makers, voting policies, proxy advisor influence, engagement</a:t>
            </a:r>
          </a:p>
          <a:p>
            <a:pPr>
              <a:defRPr/>
            </a:pPr>
            <a:r>
              <a:rPr lang="en-AU" sz="1100" dirty="0">
                <a:solidFill>
                  <a:srgbClr val="000000"/>
                </a:solidFill>
                <a:ea typeface="Roboto Lt" pitchFamily="2" charset="0"/>
              </a:rPr>
              <a:t>-  Effective shareholder communication - key message development, campaign material production, channel strategies </a:t>
            </a:r>
          </a:p>
          <a:p>
            <a:pPr>
              <a:defRPr/>
            </a:pPr>
            <a:endParaRPr lang="en-AU" sz="1100" dirty="0">
              <a:solidFill>
                <a:srgbClr val="000000"/>
              </a:solidFill>
            </a:endParaRPr>
          </a:p>
        </p:txBody>
      </p:sp>
      <p:pic>
        <p:nvPicPr>
          <p:cNvPr id="19" name="Immagine 18">
            <a:extLst>
              <a:ext uri="{FF2B5EF4-FFF2-40B4-BE49-F238E27FC236}">
                <a16:creationId xmlns:a16="http://schemas.microsoft.com/office/drawing/2014/main" id="{9E1BBE9C-17B9-4647-90C5-8971F11FFB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0308" y="3246485"/>
            <a:ext cx="414866" cy="414866"/>
          </a:xfrm>
          <a:prstGeom prst="rect">
            <a:avLst/>
          </a:prstGeom>
        </p:spPr>
      </p:pic>
      <p:pic>
        <p:nvPicPr>
          <p:cNvPr id="20" name="Immagine 19">
            <a:extLst>
              <a:ext uri="{FF2B5EF4-FFF2-40B4-BE49-F238E27FC236}">
                <a16:creationId xmlns:a16="http://schemas.microsoft.com/office/drawing/2014/main" id="{545BCB5A-13B2-5A40-A3BD-9E4E56EBAD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0308" y="5372250"/>
            <a:ext cx="414866" cy="414866"/>
          </a:xfrm>
          <a:prstGeom prst="rect">
            <a:avLst/>
          </a:prstGeom>
        </p:spPr>
      </p:pic>
      <p:pic>
        <p:nvPicPr>
          <p:cNvPr id="21" name="Immagine 20">
            <a:extLst>
              <a:ext uri="{FF2B5EF4-FFF2-40B4-BE49-F238E27FC236}">
                <a16:creationId xmlns:a16="http://schemas.microsoft.com/office/drawing/2014/main" id="{BCA4C276-D16A-DC4F-8F8F-31E5053B41E7}"/>
              </a:ext>
            </a:extLst>
          </p:cNvPr>
          <p:cNvPicPr>
            <a:picLocks noChangeAspect="1"/>
          </p:cNvPicPr>
          <p:nvPr/>
        </p:nvPicPr>
        <p:blipFill>
          <a:blip r:embed="rId4"/>
          <a:stretch>
            <a:fillRect/>
          </a:stretch>
        </p:blipFill>
        <p:spPr>
          <a:xfrm>
            <a:off x="407649" y="2156884"/>
            <a:ext cx="420184" cy="401646"/>
          </a:xfrm>
          <a:prstGeom prst="rect">
            <a:avLst/>
          </a:prstGeom>
        </p:spPr>
      </p:pic>
      <p:pic>
        <p:nvPicPr>
          <p:cNvPr id="22" name="Immagine 21">
            <a:extLst>
              <a:ext uri="{FF2B5EF4-FFF2-40B4-BE49-F238E27FC236}">
                <a16:creationId xmlns:a16="http://schemas.microsoft.com/office/drawing/2014/main" id="{EBFDA4FF-01F5-B047-A03B-1AFCE120AC5A}"/>
              </a:ext>
            </a:extLst>
          </p:cNvPr>
          <p:cNvPicPr>
            <a:picLocks noChangeAspect="1"/>
          </p:cNvPicPr>
          <p:nvPr/>
        </p:nvPicPr>
        <p:blipFill>
          <a:blip r:embed="rId5"/>
          <a:stretch>
            <a:fillRect/>
          </a:stretch>
        </p:blipFill>
        <p:spPr>
          <a:xfrm>
            <a:off x="425202" y="4261046"/>
            <a:ext cx="385078" cy="385078"/>
          </a:xfrm>
          <a:prstGeom prst="rect">
            <a:avLst/>
          </a:prstGeom>
        </p:spPr>
      </p:pic>
    </p:spTree>
    <p:extLst>
      <p:ext uri="{BB962C8B-B14F-4D97-AF65-F5344CB8AC3E}">
        <p14:creationId xmlns:p14="http://schemas.microsoft.com/office/powerpoint/2010/main" val="29574288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498E92-9D67-46A3-AC48-E70980EFAC77}"/>
              </a:ext>
            </a:extLst>
          </p:cNvPr>
          <p:cNvSpPr>
            <a:spLocks noGrp="1"/>
          </p:cNvSpPr>
          <p:nvPr>
            <p:ph type="title"/>
          </p:nvPr>
        </p:nvSpPr>
        <p:spPr>
          <a:xfrm>
            <a:off x="118605" y="348670"/>
            <a:ext cx="8175541" cy="604781"/>
          </a:xfrm>
        </p:spPr>
        <p:txBody>
          <a:bodyPr/>
          <a:lstStyle/>
          <a:p>
            <a:r>
              <a:rPr lang="en-AU" dirty="0"/>
              <a:t>SPECIALIST SHAREHOLDER SERVICES</a:t>
            </a:r>
          </a:p>
        </p:txBody>
      </p:sp>
      <p:sp>
        <p:nvSpPr>
          <p:cNvPr id="7" name="Text Placeholder 6">
            <a:extLst>
              <a:ext uri="{FF2B5EF4-FFF2-40B4-BE49-F238E27FC236}">
                <a16:creationId xmlns:a16="http://schemas.microsoft.com/office/drawing/2014/main" id="{D3F89987-E950-4540-AC2D-AFF927A41D21}"/>
              </a:ext>
            </a:extLst>
          </p:cNvPr>
          <p:cNvSpPr>
            <a:spLocks noGrp="1"/>
          </p:cNvSpPr>
          <p:nvPr>
            <p:ph type="body" sz="quarter" idx="4294967295"/>
          </p:nvPr>
        </p:nvSpPr>
        <p:spPr>
          <a:xfrm>
            <a:off x="118605" y="1234362"/>
            <a:ext cx="4468509" cy="387350"/>
          </a:xfrm>
          <a:prstGeom prst="rect">
            <a:avLst/>
          </a:prstGeom>
        </p:spPr>
        <p:txBody>
          <a:bodyPr/>
          <a:lstStyle/>
          <a:p>
            <a:pPr marL="0" indent="0">
              <a:buNone/>
            </a:pPr>
            <a:r>
              <a:rPr lang="en-AU" dirty="0">
                <a:solidFill>
                  <a:schemeClr val="tx2"/>
                </a:solidFill>
                <a:latin typeface="+mj-lt"/>
              </a:rPr>
              <a:t>PROXY VOTE EXPERTS</a:t>
            </a:r>
          </a:p>
        </p:txBody>
      </p:sp>
      <p:sp>
        <p:nvSpPr>
          <p:cNvPr id="10" name="Rectangle 9">
            <a:extLst>
              <a:ext uri="{FF2B5EF4-FFF2-40B4-BE49-F238E27FC236}">
                <a16:creationId xmlns:a16="http://schemas.microsoft.com/office/drawing/2014/main" id="{5B347D19-4ED8-458E-9EDA-3E2B4EF13656}"/>
              </a:ext>
            </a:extLst>
          </p:cNvPr>
          <p:cNvSpPr/>
          <p:nvPr/>
        </p:nvSpPr>
        <p:spPr>
          <a:xfrm>
            <a:off x="1228795" y="1781387"/>
            <a:ext cx="4096863" cy="3785652"/>
          </a:xfrm>
          <a:prstGeom prst="rect">
            <a:avLst/>
          </a:prstGeom>
        </p:spPr>
        <p:txBody>
          <a:bodyPr wrap="square">
            <a:spAutoFit/>
          </a:bodyPr>
          <a:lstStyle/>
          <a:p>
            <a:r>
              <a:rPr lang="en-AU" sz="1200" dirty="0"/>
              <a:t>Companies are often separated from their owners by a complex network of agents and intermediaries. We overcome obstacles to reach and engage with shareholders consistently and effectively. </a:t>
            </a:r>
          </a:p>
          <a:p>
            <a:endParaRPr lang="en-AU" sz="1200" dirty="0"/>
          </a:p>
          <a:p>
            <a:r>
              <a:rPr lang="en-AU" sz="1200" dirty="0"/>
              <a:t>We provide deep investor engagement advice and solutions based on decades of experience with routine and event driven meetings including:</a:t>
            </a:r>
          </a:p>
          <a:p>
            <a:endParaRPr lang="en-AU" sz="1200" dirty="0"/>
          </a:p>
          <a:p>
            <a:pPr marL="171450" indent="-171450">
              <a:buFont typeface="Arial" panose="020B0604020202020204" pitchFamily="34" charset="0"/>
              <a:buChar char="•"/>
            </a:pPr>
            <a:r>
              <a:rPr lang="en-AU" sz="1200" dirty="0"/>
              <a:t>AGM &amp; proxy fight engagement strategies, vote modelling</a:t>
            </a:r>
          </a:p>
          <a:p>
            <a:pPr marL="171450" indent="-171450">
              <a:buFont typeface="Arial" panose="020B0604020202020204" pitchFamily="34" charset="0"/>
              <a:buChar char="•"/>
            </a:pPr>
            <a:r>
              <a:rPr lang="en-AU" sz="1200" dirty="0"/>
              <a:t>Takeover response, proxy and activist response strategies, IPOs and demergers</a:t>
            </a:r>
          </a:p>
          <a:p>
            <a:pPr marL="171450" indent="-171450">
              <a:buFont typeface="Arial" panose="020B0604020202020204" pitchFamily="34" charset="0"/>
              <a:buChar char="•"/>
            </a:pPr>
            <a:r>
              <a:rPr lang="en-AU" sz="1200" dirty="0"/>
              <a:t>Capital raising investor participation strategies</a:t>
            </a:r>
          </a:p>
          <a:p>
            <a:pPr marL="171450" indent="-171450">
              <a:buFont typeface="Arial" panose="020B0604020202020204" pitchFamily="34" charset="0"/>
              <a:buChar char="•"/>
            </a:pPr>
            <a:r>
              <a:rPr lang="en-AU" sz="1200" dirty="0"/>
              <a:t>Investor and share register profiling, Proxy Advisor and ESG impact analysis</a:t>
            </a:r>
          </a:p>
          <a:p>
            <a:pPr marL="171450" indent="-171450">
              <a:buFont typeface="Arial" panose="020B0604020202020204" pitchFamily="34" charset="0"/>
              <a:buChar char="•"/>
            </a:pPr>
            <a:r>
              <a:rPr lang="en-AU" sz="1200" dirty="0"/>
              <a:t>Institutional and retail solicitation for M&amp;A, annual &amp; special meetings</a:t>
            </a:r>
          </a:p>
          <a:p>
            <a:pPr marL="171450" indent="-171450">
              <a:buFont typeface="Arial" panose="020B0604020202020204" pitchFamily="34" charset="0"/>
              <a:buChar char="•"/>
            </a:pPr>
            <a:r>
              <a:rPr lang="en-AU" sz="1200" dirty="0"/>
              <a:t>Institutional and retail opinion polling, perception research for M&amp;A and ESG insights.</a:t>
            </a:r>
          </a:p>
        </p:txBody>
      </p:sp>
      <p:cxnSp>
        <p:nvCxnSpPr>
          <p:cNvPr id="12" name="Straight Connector 11">
            <a:extLst>
              <a:ext uri="{FF2B5EF4-FFF2-40B4-BE49-F238E27FC236}">
                <a16:creationId xmlns:a16="http://schemas.microsoft.com/office/drawing/2014/main" id="{14D482E5-EF2E-4A17-A2A6-13C5FC334C77}"/>
              </a:ext>
            </a:extLst>
          </p:cNvPr>
          <p:cNvCxnSpPr>
            <a:cxnSpLocks/>
            <a:endCxn id="83" idx="0"/>
          </p:cNvCxnSpPr>
          <p:nvPr/>
        </p:nvCxnSpPr>
        <p:spPr>
          <a:xfrm flipV="1">
            <a:off x="5912648" y="2796365"/>
            <a:ext cx="3932228" cy="43"/>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5081BAE-F5B1-433C-A021-31C7212234F5}"/>
              </a:ext>
            </a:extLst>
          </p:cNvPr>
          <p:cNvCxnSpPr>
            <a:cxnSpLocks/>
          </p:cNvCxnSpPr>
          <p:nvPr/>
        </p:nvCxnSpPr>
        <p:spPr>
          <a:xfrm flipV="1">
            <a:off x="5914099" y="1710585"/>
            <a:ext cx="0" cy="1087246"/>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AA53D72E-027E-40BD-BCA6-8B1CC37E1C21}"/>
              </a:ext>
            </a:extLst>
          </p:cNvPr>
          <p:cNvSpPr/>
          <p:nvPr/>
        </p:nvSpPr>
        <p:spPr>
          <a:xfrm>
            <a:off x="6405502" y="2738153"/>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15" name="Oval 14">
            <a:extLst>
              <a:ext uri="{FF2B5EF4-FFF2-40B4-BE49-F238E27FC236}">
                <a16:creationId xmlns:a16="http://schemas.microsoft.com/office/drawing/2014/main" id="{9C96E54C-9723-4E96-8022-FD306A4327ED}"/>
              </a:ext>
            </a:extLst>
          </p:cNvPr>
          <p:cNvSpPr/>
          <p:nvPr/>
        </p:nvSpPr>
        <p:spPr>
          <a:xfrm>
            <a:off x="7834695" y="2738153"/>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16" name="Oval 15">
            <a:extLst>
              <a:ext uri="{FF2B5EF4-FFF2-40B4-BE49-F238E27FC236}">
                <a16:creationId xmlns:a16="http://schemas.microsoft.com/office/drawing/2014/main" id="{0E28082C-BD25-49EF-8FC7-9A169633E0F7}"/>
              </a:ext>
            </a:extLst>
          </p:cNvPr>
          <p:cNvSpPr/>
          <p:nvPr/>
        </p:nvSpPr>
        <p:spPr>
          <a:xfrm>
            <a:off x="9263888" y="2738153"/>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17" name="Rectangle 16">
            <a:extLst>
              <a:ext uri="{FF2B5EF4-FFF2-40B4-BE49-F238E27FC236}">
                <a16:creationId xmlns:a16="http://schemas.microsoft.com/office/drawing/2014/main" id="{552B25B5-55B0-44FC-AEDA-F1AE81A09562}"/>
              </a:ext>
            </a:extLst>
          </p:cNvPr>
          <p:cNvSpPr/>
          <p:nvPr/>
        </p:nvSpPr>
        <p:spPr>
          <a:xfrm>
            <a:off x="6283268" y="1781387"/>
            <a:ext cx="3766608" cy="258532"/>
          </a:xfrm>
          <a:prstGeom prst="rect">
            <a:avLst/>
          </a:prstGeom>
        </p:spPr>
        <p:txBody>
          <a:bodyPr wrap="square">
            <a:spAutoFit/>
          </a:bodyPr>
          <a:lstStyle/>
          <a:p>
            <a:pPr>
              <a:lnSpc>
                <a:spcPct val="90000"/>
              </a:lnSpc>
            </a:pPr>
            <a:r>
              <a:rPr lang="en-AU" sz="1200" b="1" dirty="0">
                <a:solidFill>
                  <a:srgbClr val="7ABAB1"/>
                </a:solidFill>
                <a:cs typeface="Times New Roman" panose="02020603050405020304" pitchFamily="18" charset="0"/>
              </a:rPr>
              <a:t>Target the right investors and influencers</a:t>
            </a:r>
          </a:p>
        </p:txBody>
      </p:sp>
      <p:sp>
        <p:nvSpPr>
          <p:cNvPr id="18" name="Rectangle 17">
            <a:extLst>
              <a:ext uri="{FF2B5EF4-FFF2-40B4-BE49-F238E27FC236}">
                <a16:creationId xmlns:a16="http://schemas.microsoft.com/office/drawing/2014/main" id="{4CEC431C-261B-4634-8FBB-A61AD82EA980}"/>
              </a:ext>
            </a:extLst>
          </p:cNvPr>
          <p:cNvSpPr/>
          <p:nvPr/>
        </p:nvSpPr>
        <p:spPr>
          <a:xfrm>
            <a:off x="6405502" y="2199359"/>
            <a:ext cx="711852" cy="415498"/>
          </a:xfrm>
          <a:prstGeom prst="rect">
            <a:avLst/>
          </a:prstGeom>
        </p:spPr>
        <p:txBody>
          <a:bodyPr wrap="square" lIns="0" tIns="0" rIns="0" bIns="0" anchor="b">
            <a:spAutoFit/>
          </a:bodyPr>
          <a:lstStyle/>
          <a:p>
            <a:r>
              <a:rPr lang="en-AU" sz="900" dirty="0">
                <a:cs typeface="Times New Roman" panose="02020603050405020304" pitchFamily="18" charset="0"/>
              </a:rPr>
              <a:t>Identify </a:t>
            </a:r>
            <a:br>
              <a:rPr lang="en-AU" sz="900" dirty="0">
                <a:cs typeface="Times New Roman" panose="02020603050405020304" pitchFamily="18" charset="0"/>
              </a:rPr>
            </a:br>
            <a:r>
              <a:rPr lang="en-AU" sz="900" dirty="0">
                <a:cs typeface="Times New Roman" panose="02020603050405020304" pitchFamily="18" charset="0"/>
              </a:rPr>
              <a:t>who controls the vote </a:t>
            </a:r>
          </a:p>
        </p:txBody>
      </p:sp>
      <p:sp>
        <p:nvSpPr>
          <p:cNvPr id="19" name="Rectangle 18">
            <a:extLst>
              <a:ext uri="{FF2B5EF4-FFF2-40B4-BE49-F238E27FC236}">
                <a16:creationId xmlns:a16="http://schemas.microsoft.com/office/drawing/2014/main" id="{788FD2BF-4B84-4057-BA43-945729B0BD03}"/>
              </a:ext>
            </a:extLst>
          </p:cNvPr>
          <p:cNvSpPr/>
          <p:nvPr/>
        </p:nvSpPr>
        <p:spPr>
          <a:xfrm>
            <a:off x="7022086" y="3048333"/>
            <a:ext cx="3142150" cy="258532"/>
          </a:xfrm>
          <a:prstGeom prst="rect">
            <a:avLst/>
          </a:prstGeom>
        </p:spPr>
        <p:txBody>
          <a:bodyPr wrap="square">
            <a:spAutoFit/>
          </a:bodyPr>
          <a:lstStyle/>
          <a:p>
            <a:pPr algn="r">
              <a:lnSpc>
                <a:spcPct val="90000"/>
              </a:lnSpc>
            </a:pPr>
            <a:r>
              <a:rPr lang="en-AU" sz="1200" b="1" dirty="0">
                <a:solidFill>
                  <a:srgbClr val="7ABAB1"/>
                </a:solidFill>
                <a:cs typeface="Times New Roman" panose="02020603050405020304" pitchFamily="18" charset="0"/>
              </a:rPr>
              <a:t>Best practice proxy protocols</a:t>
            </a:r>
          </a:p>
        </p:txBody>
      </p:sp>
      <p:sp>
        <p:nvSpPr>
          <p:cNvPr id="20" name="Rectangle 19">
            <a:extLst>
              <a:ext uri="{FF2B5EF4-FFF2-40B4-BE49-F238E27FC236}">
                <a16:creationId xmlns:a16="http://schemas.microsoft.com/office/drawing/2014/main" id="{D77DE62D-BC52-41DE-B5A3-FFED03165B49}"/>
              </a:ext>
            </a:extLst>
          </p:cNvPr>
          <p:cNvSpPr/>
          <p:nvPr/>
        </p:nvSpPr>
        <p:spPr>
          <a:xfrm>
            <a:off x="7834695" y="2199359"/>
            <a:ext cx="1196182" cy="415498"/>
          </a:xfrm>
          <a:prstGeom prst="rect">
            <a:avLst/>
          </a:prstGeom>
        </p:spPr>
        <p:txBody>
          <a:bodyPr wrap="square" lIns="0" tIns="0" rIns="0" bIns="0" anchor="b">
            <a:spAutoFit/>
          </a:bodyPr>
          <a:lstStyle/>
          <a:p>
            <a:r>
              <a:rPr lang="en-AU" sz="900" dirty="0">
                <a:cs typeface="Times New Roman" panose="02020603050405020304" pitchFamily="18" charset="0"/>
              </a:rPr>
              <a:t>Strategic </a:t>
            </a:r>
            <a:br>
              <a:rPr lang="en-AU" sz="900" dirty="0">
                <a:cs typeface="Times New Roman" panose="02020603050405020304" pitchFamily="18" charset="0"/>
              </a:rPr>
            </a:br>
            <a:r>
              <a:rPr lang="en-AU" sz="900" dirty="0">
                <a:cs typeface="Times New Roman" panose="02020603050405020304" pitchFamily="18" charset="0"/>
              </a:rPr>
              <a:t>proxy and governance advice </a:t>
            </a:r>
          </a:p>
        </p:txBody>
      </p:sp>
      <p:sp>
        <p:nvSpPr>
          <p:cNvPr id="21" name="Rectangle 20">
            <a:extLst>
              <a:ext uri="{FF2B5EF4-FFF2-40B4-BE49-F238E27FC236}">
                <a16:creationId xmlns:a16="http://schemas.microsoft.com/office/drawing/2014/main" id="{BA1B0C74-AC22-4E1F-A4B7-15B1C68732D0}"/>
              </a:ext>
            </a:extLst>
          </p:cNvPr>
          <p:cNvSpPr/>
          <p:nvPr/>
        </p:nvSpPr>
        <p:spPr>
          <a:xfrm>
            <a:off x="9263889" y="2199359"/>
            <a:ext cx="1196182" cy="415498"/>
          </a:xfrm>
          <a:prstGeom prst="rect">
            <a:avLst/>
          </a:prstGeom>
        </p:spPr>
        <p:txBody>
          <a:bodyPr wrap="square" lIns="0" tIns="0" rIns="0" bIns="0" anchor="b">
            <a:spAutoFit/>
          </a:bodyPr>
          <a:lstStyle/>
          <a:p>
            <a:r>
              <a:rPr lang="en-AU" sz="900" dirty="0">
                <a:cs typeface="Times New Roman" panose="02020603050405020304" pitchFamily="18" charset="0"/>
              </a:rPr>
              <a:t>Thorough </a:t>
            </a:r>
            <a:br>
              <a:rPr lang="en-AU" sz="900" dirty="0">
                <a:cs typeface="Times New Roman" panose="02020603050405020304" pitchFamily="18" charset="0"/>
              </a:rPr>
            </a:br>
            <a:r>
              <a:rPr lang="en-AU" sz="900" dirty="0">
                <a:cs typeface="Times New Roman" panose="02020603050405020304" pitchFamily="18" charset="0"/>
              </a:rPr>
              <a:t>and effective </a:t>
            </a:r>
            <a:br>
              <a:rPr lang="en-AU" sz="900" dirty="0">
                <a:cs typeface="Times New Roman" panose="02020603050405020304" pitchFamily="18" charset="0"/>
              </a:rPr>
            </a:br>
            <a:r>
              <a:rPr lang="en-AU" sz="900" dirty="0">
                <a:cs typeface="Times New Roman" panose="02020603050405020304" pitchFamily="18" charset="0"/>
              </a:rPr>
              <a:t>investor contact</a:t>
            </a:r>
          </a:p>
        </p:txBody>
      </p:sp>
      <p:sp>
        <p:nvSpPr>
          <p:cNvPr id="22" name="Rectangle 21">
            <a:extLst>
              <a:ext uri="{FF2B5EF4-FFF2-40B4-BE49-F238E27FC236}">
                <a16:creationId xmlns:a16="http://schemas.microsoft.com/office/drawing/2014/main" id="{F64B1400-9B89-4D23-8A38-9A2604462A17}"/>
              </a:ext>
            </a:extLst>
          </p:cNvPr>
          <p:cNvSpPr/>
          <p:nvPr/>
        </p:nvSpPr>
        <p:spPr>
          <a:xfrm>
            <a:off x="7056508" y="5248504"/>
            <a:ext cx="2683963" cy="258532"/>
          </a:xfrm>
          <a:prstGeom prst="rect">
            <a:avLst/>
          </a:prstGeom>
        </p:spPr>
        <p:txBody>
          <a:bodyPr wrap="square">
            <a:spAutoFit/>
          </a:bodyPr>
          <a:lstStyle/>
          <a:p>
            <a:pPr>
              <a:lnSpc>
                <a:spcPct val="90000"/>
              </a:lnSpc>
            </a:pPr>
            <a:r>
              <a:rPr lang="en-AU" sz="1200" b="1" dirty="0">
                <a:solidFill>
                  <a:srgbClr val="7ABAB1"/>
                </a:solidFill>
                <a:cs typeface="Times New Roman" panose="02020603050405020304" pitchFamily="18" charset="0"/>
              </a:rPr>
              <a:t>Certainty of outcome</a:t>
            </a:r>
          </a:p>
        </p:txBody>
      </p:sp>
      <p:sp>
        <p:nvSpPr>
          <p:cNvPr id="23" name="Oval 22">
            <a:extLst>
              <a:ext uri="{FF2B5EF4-FFF2-40B4-BE49-F238E27FC236}">
                <a16:creationId xmlns:a16="http://schemas.microsoft.com/office/drawing/2014/main" id="{D5FD6B35-77D7-46E5-BD6C-F3E52590323E}"/>
              </a:ext>
            </a:extLst>
          </p:cNvPr>
          <p:cNvSpPr/>
          <p:nvPr/>
        </p:nvSpPr>
        <p:spPr>
          <a:xfrm>
            <a:off x="5568917" y="1689686"/>
            <a:ext cx="690365" cy="638720"/>
          </a:xfrm>
          <a:prstGeom prst="ellipse">
            <a:avLst/>
          </a:prstGeom>
          <a:solidFill>
            <a:schemeClr val="bg1"/>
          </a:solidFill>
          <a:ln w="12700">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cxnSp>
        <p:nvCxnSpPr>
          <p:cNvPr id="24" name="Straight Connector 23">
            <a:extLst>
              <a:ext uri="{FF2B5EF4-FFF2-40B4-BE49-F238E27FC236}">
                <a16:creationId xmlns:a16="http://schemas.microsoft.com/office/drawing/2014/main" id="{C38B3C51-442A-41D3-9EF3-144F3E9913A8}"/>
              </a:ext>
            </a:extLst>
          </p:cNvPr>
          <p:cNvCxnSpPr>
            <a:cxnSpLocks/>
          </p:cNvCxnSpPr>
          <p:nvPr/>
        </p:nvCxnSpPr>
        <p:spPr>
          <a:xfrm>
            <a:off x="6487690" y="3579979"/>
            <a:ext cx="3375286" cy="0"/>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5CE40AB-9861-4360-8F64-3831C7F35DEF}"/>
              </a:ext>
            </a:extLst>
          </p:cNvPr>
          <p:cNvCxnSpPr>
            <a:cxnSpLocks/>
          </p:cNvCxnSpPr>
          <p:nvPr/>
        </p:nvCxnSpPr>
        <p:spPr>
          <a:xfrm>
            <a:off x="6476785" y="4528521"/>
            <a:ext cx="4201065" cy="0"/>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25C53AA-39A8-4C7F-9B5F-341C7CA9BC90}"/>
              </a:ext>
            </a:extLst>
          </p:cNvPr>
          <p:cNvCxnSpPr>
            <a:cxnSpLocks/>
          </p:cNvCxnSpPr>
          <p:nvPr/>
        </p:nvCxnSpPr>
        <p:spPr>
          <a:xfrm>
            <a:off x="5562143" y="1367658"/>
            <a:ext cx="5388343"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27" name="Group 26">
            <a:extLst>
              <a:ext uri="{FF2B5EF4-FFF2-40B4-BE49-F238E27FC236}">
                <a16:creationId xmlns:a16="http://schemas.microsoft.com/office/drawing/2014/main" id="{7A899C2F-8718-4E18-93FB-4BB07EE2CE0E}"/>
              </a:ext>
            </a:extLst>
          </p:cNvPr>
          <p:cNvGrpSpPr/>
          <p:nvPr/>
        </p:nvGrpSpPr>
        <p:grpSpPr>
          <a:xfrm>
            <a:off x="9419974" y="2791380"/>
            <a:ext cx="849923" cy="791217"/>
            <a:chOff x="6800438" y="2820769"/>
            <a:chExt cx="797766" cy="802712"/>
          </a:xfrm>
        </p:grpSpPr>
        <p:sp>
          <p:nvSpPr>
            <p:cNvPr id="83" name="Arc 82">
              <a:extLst>
                <a:ext uri="{FF2B5EF4-FFF2-40B4-BE49-F238E27FC236}">
                  <a16:creationId xmlns:a16="http://schemas.microsoft.com/office/drawing/2014/main" id="{5237085A-F91B-4B47-ACE8-884BF283DF4C}"/>
                </a:ext>
              </a:extLst>
            </p:cNvPr>
            <p:cNvSpPr/>
            <p:nvPr/>
          </p:nvSpPr>
          <p:spPr>
            <a:xfrm>
              <a:off x="6800438" y="2825826"/>
              <a:ext cx="797654" cy="797655"/>
            </a:xfrm>
            <a:prstGeom prst="arc">
              <a:avLst/>
            </a:prstGeom>
            <a:ln w="12700">
              <a:solidFill>
                <a:srgbClr val="7ABA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sz="1200" dirty="0"/>
            </a:p>
          </p:txBody>
        </p:sp>
        <p:sp>
          <p:nvSpPr>
            <p:cNvPr id="84" name="Arc 83">
              <a:extLst>
                <a:ext uri="{FF2B5EF4-FFF2-40B4-BE49-F238E27FC236}">
                  <a16:creationId xmlns:a16="http://schemas.microsoft.com/office/drawing/2014/main" id="{74532805-32E1-457C-866D-8E6C9D9B731C}"/>
                </a:ext>
              </a:extLst>
            </p:cNvPr>
            <p:cNvSpPr/>
            <p:nvPr/>
          </p:nvSpPr>
          <p:spPr>
            <a:xfrm rot="5400000">
              <a:off x="6800549" y="2820770"/>
              <a:ext cx="797655" cy="797654"/>
            </a:xfrm>
            <a:prstGeom prst="arc">
              <a:avLst/>
            </a:prstGeom>
            <a:ln w="12700">
              <a:solidFill>
                <a:srgbClr val="7ABA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sz="1200" dirty="0"/>
            </a:p>
          </p:txBody>
        </p:sp>
      </p:grpSp>
      <p:cxnSp>
        <p:nvCxnSpPr>
          <p:cNvPr id="28" name="Straight Connector 27">
            <a:extLst>
              <a:ext uri="{FF2B5EF4-FFF2-40B4-BE49-F238E27FC236}">
                <a16:creationId xmlns:a16="http://schemas.microsoft.com/office/drawing/2014/main" id="{6B9BE027-A619-4A5D-8D25-D83954A9F0B8}"/>
              </a:ext>
            </a:extLst>
          </p:cNvPr>
          <p:cNvCxnSpPr>
            <a:cxnSpLocks/>
          </p:cNvCxnSpPr>
          <p:nvPr/>
        </p:nvCxnSpPr>
        <p:spPr>
          <a:xfrm flipH="1">
            <a:off x="10263573" y="3181650"/>
            <a:ext cx="686913" cy="0"/>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BCBE368F-A476-4B56-8356-4AFCC4B63E73}"/>
              </a:ext>
            </a:extLst>
          </p:cNvPr>
          <p:cNvSpPr/>
          <p:nvPr/>
        </p:nvSpPr>
        <p:spPr>
          <a:xfrm>
            <a:off x="10558711" y="2847556"/>
            <a:ext cx="690365" cy="638720"/>
          </a:xfrm>
          <a:prstGeom prst="ellipse">
            <a:avLst/>
          </a:prstGeom>
          <a:solidFill>
            <a:schemeClr val="bg1"/>
          </a:solidFill>
          <a:ln w="12700">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grpSp>
        <p:nvGrpSpPr>
          <p:cNvPr id="30" name="Group 29">
            <a:extLst>
              <a:ext uri="{FF2B5EF4-FFF2-40B4-BE49-F238E27FC236}">
                <a16:creationId xmlns:a16="http://schemas.microsoft.com/office/drawing/2014/main" id="{1F90E76D-E7D0-4B5B-A357-862BC8730F03}"/>
              </a:ext>
            </a:extLst>
          </p:cNvPr>
          <p:cNvGrpSpPr/>
          <p:nvPr/>
        </p:nvGrpSpPr>
        <p:grpSpPr>
          <a:xfrm>
            <a:off x="5995499" y="3574596"/>
            <a:ext cx="1024704" cy="953925"/>
            <a:chOff x="3586111" y="3615364"/>
            <a:chExt cx="961821" cy="967784"/>
          </a:xfrm>
        </p:grpSpPr>
        <p:sp>
          <p:nvSpPr>
            <p:cNvPr id="81" name="Arc 80">
              <a:extLst>
                <a:ext uri="{FF2B5EF4-FFF2-40B4-BE49-F238E27FC236}">
                  <a16:creationId xmlns:a16="http://schemas.microsoft.com/office/drawing/2014/main" id="{F2622894-BEA8-44AA-BAFA-96A54C2B2E40}"/>
                </a:ext>
              </a:extLst>
            </p:cNvPr>
            <p:cNvSpPr/>
            <p:nvPr/>
          </p:nvSpPr>
          <p:spPr>
            <a:xfrm rot="10800000">
              <a:off x="3586245" y="3615364"/>
              <a:ext cx="961687" cy="961688"/>
            </a:xfrm>
            <a:prstGeom prst="arc">
              <a:avLst/>
            </a:prstGeom>
            <a:ln w="12700">
              <a:solidFill>
                <a:srgbClr val="7ABA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sz="1200" dirty="0"/>
            </a:p>
          </p:txBody>
        </p:sp>
        <p:sp>
          <p:nvSpPr>
            <p:cNvPr id="82" name="Arc 81">
              <a:extLst>
                <a:ext uri="{FF2B5EF4-FFF2-40B4-BE49-F238E27FC236}">
                  <a16:creationId xmlns:a16="http://schemas.microsoft.com/office/drawing/2014/main" id="{3F420F5D-8E1E-4710-8786-D5AC301AE60A}"/>
                </a:ext>
              </a:extLst>
            </p:cNvPr>
            <p:cNvSpPr/>
            <p:nvPr/>
          </p:nvSpPr>
          <p:spPr>
            <a:xfrm rot="16200000">
              <a:off x="3586111" y="3621460"/>
              <a:ext cx="961688" cy="961687"/>
            </a:xfrm>
            <a:prstGeom prst="arc">
              <a:avLst/>
            </a:prstGeom>
            <a:ln w="12700">
              <a:solidFill>
                <a:srgbClr val="7ABA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sz="1200" dirty="0"/>
            </a:p>
          </p:txBody>
        </p:sp>
      </p:grpSp>
      <p:cxnSp>
        <p:nvCxnSpPr>
          <p:cNvPr id="31" name="Straight Connector 30">
            <a:extLst>
              <a:ext uri="{FF2B5EF4-FFF2-40B4-BE49-F238E27FC236}">
                <a16:creationId xmlns:a16="http://schemas.microsoft.com/office/drawing/2014/main" id="{41C1E088-4DF5-4C23-B895-58530C670F63}"/>
              </a:ext>
            </a:extLst>
          </p:cNvPr>
          <p:cNvCxnSpPr>
            <a:cxnSpLocks/>
          </p:cNvCxnSpPr>
          <p:nvPr/>
        </p:nvCxnSpPr>
        <p:spPr>
          <a:xfrm flipV="1">
            <a:off x="6686317" y="4528951"/>
            <a:ext cx="0" cy="1087246"/>
          </a:xfrm>
          <a:prstGeom prst="line">
            <a:avLst/>
          </a:prstGeom>
          <a:ln w="12700">
            <a:solidFill>
              <a:srgbClr val="7ABAB1"/>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FE292B98-F3C1-42EB-9DC7-0BAC6AF9BD09}"/>
              </a:ext>
            </a:extLst>
          </p:cNvPr>
          <p:cNvSpPr/>
          <p:nvPr/>
        </p:nvSpPr>
        <p:spPr>
          <a:xfrm>
            <a:off x="6341134" y="4995042"/>
            <a:ext cx="690365" cy="638720"/>
          </a:xfrm>
          <a:prstGeom prst="ellipse">
            <a:avLst/>
          </a:prstGeom>
          <a:solidFill>
            <a:schemeClr val="bg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33" name="Oval 32">
            <a:extLst>
              <a:ext uri="{FF2B5EF4-FFF2-40B4-BE49-F238E27FC236}">
                <a16:creationId xmlns:a16="http://schemas.microsoft.com/office/drawing/2014/main" id="{29A247CB-0BD2-4E9B-8A34-1796FCC4B651}"/>
              </a:ext>
            </a:extLst>
          </p:cNvPr>
          <p:cNvSpPr/>
          <p:nvPr/>
        </p:nvSpPr>
        <p:spPr>
          <a:xfrm>
            <a:off x="7878206" y="3533019"/>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34" name="Oval 33">
            <a:extLst>
              <a:ext uri="{FF2B5EF4-FFF2-40B4-BE49-F238E27FC236}">
                <a16:creationId xmlns:a16="http://schemas.microsoft.com/office/drawing/2014/main" id="{068B1404-2C11-404B-BAFF-0F9DD9179ECF}"/>
              </a:ext>
            </a:extLst>
          </p:cNvPr>
          <p:cNvSpPr/>
          <p:nvPr/>
        </p:nvSpPr>
        <p:spPr>
          <a:xfrm>
            <a:off x="9230586" y="3533019"/>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35" name="Rectangle 34">
            <a:extLst>
              <a:ext uri="{FF2B5EF4-FFF2-40B4-BE49-F238E27FC236}">
                <a16:creationId xmlns:a16="http://schemas.microsoft.com/office/drawing/2014/main" id="{27528C78-4FBC-46FE-8B34-B0AA99626A36}"/>
              </a:ext>
            </a:extLst>
          </p:cNvPr>
          <p:cNvSpPr/>
          <p:nvPr/>
        </p:nvSpPr>
        <p:spPr>
          <a:xfrm>
            <a:off x="7519809" y="3688407"/>
            <a:ext cx="1185169" cy="276999"/>
          </a:xfrm>
          <a:prstGeom prst="rect">
            <a:avLst/>
          </a:prstGeom>
        </p:spPr>
        <p:txBody>
          <a:bodyPr wrap="square" lIns="0" tIns="0" rIns="0" bIns="0" anchor="b">
            <a:spAutoFit/>
          </a:bodyPr>
          <a:lstStyle/>
          <a:p>
            <a:r>
              <a:rPr lang="en-AU" sz="900" dirty="0">
                <a:cs typeface="Times New Roman" panose="02020603050405020304" pitchFamily="18" charset="0"/>
              </a:rPr>
              <a:t>Expert proxy</a:t>
            </a:r>
            <a:br>
              <a:rPr lang="en-AU" sz="900" dirty="0">
                <a:cs typeface="Times New Roman" panose="02020603050405020304" pitchFamily="18" charset="0"/>
              </a:rPr>
            </a:br>
            <a:r>
              <a:rPr lang="en-AU" sz="900" dirty="0">
                <a:cs typeface="Times New Roman" panose="02020603050405020304" pitchFamily="18" charset="0"/>
              </a:rPr>
              <a:t>advisor engagement</a:t>
            </a:r>
          </a:p>
        </p:txBody>
      </p:sp>
      <p:sp>
        <p:nvSpPr>
          <p:cNvPr id="36" name="Rectangle 35">
            <a:extLst>
              <a:ext uri="{FF2B5EF4-FFF2-40B4-BE49-F238E27FC236}">
                <a16:creationId xmlns:a16="http://schemas.microsoft.com/office/drawing/2014/main" id="{ABF0C755-A251-43C7-B899-9BBAC93C8296}"/>
              </a:ext>
            </a:extLst>
          </p:cNvPr>
          <p:cNvSpPr/>
          <p:nvPr/>
        </p:nvSpPr>
        <p:spPr>
          <a:xfrm>
            <a:off x="6323189" y="3094567"/>
            <a:ext cx="1019396" cy="415498"/>
          </a:xfrm>
          <a:prstGeom prst="rect">
            <a:avLst/>
          </a:prstGeom>
        </p:spPr>
        <p:txBody>
          <a:bodyPr wrap="square" lIns="0" tIns="0" rIns="0" bIns="0" anchor="b">
            <a:spAutoFit/>
          </a:bodyPr>
          <a:lstStyle/>
          <a:p>
            <a:r>
              <a:rPr lang="en-AU" sz="900" dirty="0">
                <a:cs typeface="Times New Roman" panose="02020603050405020304" pitchFamily="18" charset="0"/>
              </a:rPr>
              <a:t>Expert institutional and retail proxy solicitation</a:t>
            </a:r>
          </a:p>
        </p:txBody>
      </p:sp>
      <p:sp>
        <p:nvSpPr>
          <p:cNvPr id="37" name="Rectangle 36">
            <a:extLst>
              <a:ext uri="{FF2B5EF4-FFF2-40B4-BE49-F238E27FC236}">
                <a16:creationId xmlns:a16="http://schemas.microsoft.com/office/drawing/2014/main" id="{9A5FC549-9EAA-44D4-BD50-55CF094A2E4B}"/>
              </a:ext>
            </a:extLst>
          </p:cNvPr>
          <p:cNvSpPr/>
          <p:nvPr/>
        </p:nvSpPr>
        <p:spPr>
          <a:xfrm>
            <a:off x="9263888" y="3682889"/>
            <a:ext cx="1196181" cy="553998"/>
          </a:xfrm>
          <a:prstGeom prst="rect">
            <a:avLst/>
          </a:prstGeom>
        </p:spPr>
        <p:txBody>
          <a:bodyPr wrap="square" lIns="0" tIns="0" rIns="0" bIns="0" anchor="b">
            <a:spAutoFit/>
          </a:bodyPr>
          <a:lstStyle/>
          <a:p>
            <a:r>
              <a:rPr lang="en-AU" sz="900" dirty="0">
                <a:cs typeface="Times New Roman" panose="02020603050405020304" pitchFamily="18" charset="0"/>
              </a:rPr>
              <a:t>Methodical approach </a:t>
            </a:r>
            <a:br>
              <a:rPr lang="en-AU" sz="900" dirty="0">
                <a:cs typeface="Times New Roman" panose="02020603050405020304" pitchFamily="18" charset="0"/>
              </a:rPr>
            </a:br>
            <a:r>
              <a:rPr lang="en-AU" sz="900" dirty="0">
                <a:cs typeface="Times New Roman" panose="02020603050405020304" pitchFamily="18" charset="0"/>
              </a:rPr>
              <a:t>to voting process </a:t>
            </a:r>
            <a:br>
              <a:rPr lang="en-AU" sz="900" dirty="0">
                <a:cs typeface="Times New Roman" panose="02020603050405020304" pitchFamily="18" charset="0"/>
              </a:rPr>
            </a:br>
            <a:r>
              <a:rPr lang="en-AU" sz="900" dirty="0">
                <a:cs typeface="Times New Roman" panose="02020603050405020304" pitchFamily="18" charset="0"/>
              </a:rPr>
              <a:t>and governance dependencies </a:t>
            </a:r>
          </a:p>
        </p:txBody>
      </p:sp>
      <p:sp>
        <p:nvSpPr>
          <p:cNvPr id="38" name="Oval 37">
            <a:extLst>
              <a:ext uri="{FF2B5EF4-FFF2-40B4-BE49-F238E27FC236}">
                <a16:creationId xmlns:a16="http://schemas.microsoft.com/office/drawing/2014/main" id="{F4B5A1B6-EADB-40D6-B4C8-AF4E067417A4}"/>
              </a:ext>
            </a:extLst>
          </p:cNvPr>
          <p:cNvSpPr/>
          <p:nvPr/>
        </p:nvSpPr>
        <p:spPr>
          <a:xfrm>
            <a:off x="6525825" y="3533019"/>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39" name="Rectangle 38">
            <a:extLst>
              <a:ext uri="{FF2B5EF4-FFF2-40B4-BE49-F238E27FC236}">
                <a16:creationId xmlns:a16="http://schemas.microsoft.com/office/drawing/2014/main" id="{4EAD96AD-0FA0-419C-9492-545EAAF35B53}"/>
              </a:ext>
            </a:extLst>
          </p:cNvPr>
          <p:cNvSpPr/>
          <p:nvPr/>
        </p:nvSpPr>
        <p:spPr>
          <a:xfrm>
            <a:off x="8504958" y="4663890"/>
            <a:ext cx="880751" cy="415498"/>
          </a:xfrm>
          <a:prstGeom prst="rect">
            <a:avLst/>
          </a:prstGeom>
        </p:spPr>
        <p:txBody>
          <a:bodyPr wrap="square" lIns="0" tIns="0" rIns="0" bIns="0" anchor="b">
            <a:spAutoFit/>
          </a:bodyPr>
          <a:lstStyle/>
          <a:p>
            <a:r>
              <a:rPr lang="en-AU" sz="900" dirty="0">
                <a:cs typeface="Times New Roman" panose="02020603050405020304" pitchFamily="18" charset="0"/>
              </a:rPr>
              <a:t>Quantifying and managing dissent</a:t>
            </a:r>
          </a:p>
        </p:txBody>
      </p:sp>
      <p:sp>
        <p:nvSpPr>
          <p:cNvPr id="40" name="Rectangle 39">
            <a:extLst>
              <a:ext uri="{FF2B5EF4-FFF2-40B4-BE49-F238E27FC236}">
                <a16:creationId xmlns:a16="http://schemas.microsoft.com/office/drawing/2014/main" id="{F5579917-26C6-4FB1-A819-81A5A2968A91}"/>
              </a:ext>
            </a:extLst>
          </p:cNvPr>
          <p:cNvSpPr/>
          <p:nvPr/>
        </p:nvSpPr>
        <p:spPr>
          <a:xfrm>
            <a:off x="9589862" y="4632305"/>
            <a:ext cx="765969" cy="415498"/>
          </a:xfrm>
          <a:prstGeom prst="rect">
            <a:avLst/>
          </a:prstGeom>
        </p:spPr>
        <p:txBody>
          <a:bodyPr wrap="square" lIns="0" tIns="0" rIns="0" bIns="0" anchor="b">
            <a:spAutoFit/>
          </a:bodyPr>
          <a:lstStyle/>
          <a:p>
            <a:r>
              <a:rPr lang="en-AU" sz="900" dirty="0">
                <a:cs typeface="Times New Roman" panose="02020603050405020304" pitchFamily="18" charset="0"/>
              </a:rPr>
              <a:t>Real-time voting tabulations</a:t>
            </a:r>
          </a:p>
        </p:txBody>
      </p:sp>
      <p:sp>
        <p:nvSpPr>
          <p:cNvPr id="41" name="Rectangle 40">
            <a:extLst>
              <a:ext uri="{FF2B5EF4-FFF2-40B4-BE49-F238E27FC236}">
                <a16:creationId xmlns:a16="http://schemas.microsoft.com/office/drawing/2014/main" id="{DA869CB5-CB22-4502-B1D1-0A3473022FC7}"/>
              </a:ext>
            </a:extLst>
          </p:cNvPr>
          <p:cNvSpPr/>
          <p:nvPr/>
        </p:nvSpPr>
        <p:spPr>
          <a:xfrm>
            <a:off x="10599823" y="4633082"/>
            <a:ext cx="918699" cy="415498"/>
          </a:xfrm>
          <a:prstGeom prst="rect">
            <a:avLst/>
          </a:prstGeom>
        </p:spPr>
        <p:txBody>
          <a:bodyPr wrap="square" lIns="0" tIns="0" rIns="0" bIns="0" anchor="b">
            <a:spAutoFit/>
          </a:bodyPr>
          <a:lstStyle/>
          <a:p>
            <a:r>
              <a:rPr lang="en-AU" sz="900" dirty="0">
                <a:cs typeface="Times New Roman" panose="02020603050405020304" pitchFamily="18" charset="0"/>
              </a:rPr>
              <a:t>Audit trail </a:t>
            </a:r>
            <a:br>
              <a:rPr lang="en-AU" sz="900" dirty="0">
                <a:cs typeface="Times New Roman" panose="02020603050405020304" pitchFamily="18" charset="0"/>
              </a:rPr>
            </a:br>
            <a:r>
              <a:rPr lang="en-AU" sz="900" dirty="0">
                <a:cs typeface="Times New Roman" panose="02020603050405020304" pitchFamily="18" charset="0"/>
              </a:rPr>
              <a:t>and vote reconciliation</a:t>
            </a:r>
          </a:p>
        </p:txBody>
      </p:sp>
      <p:sp>
        <p:nvSpPr>
          <p:cNvPr id="42" name="Rectangle 41">
            <a:extLst>
              <a:ext uri="{FF2B5EF4-FFF2-40B4-BE49-F238E27FC236}">
                <a16:creationId xmlns:a16="http://schemas.microsoft.com/office/drawing/2014/main" id="{6D432461-131C-49CA-B674-EEB51C6EAADA}"/>
              </a:ext>
            </a:extLst>
          </p:cNvPr>
          <p:cNvSpPr/>
          <p:nvPr/>
        </p:nvSpPr>
        <p:spPr>
          <a:xfrm>
            <a:off x="7183743" y="4692400"/>
            <a:ext cx="1114943" cy="415498"/>
          </a:xfrm>
          <a:prstGeom prst="rect">
            <a:avLst/>
          </a:prstGeom>
        </p:spPr>
        <p:txBody>
          <a:bodyPr wrap="square" lIns="0" tIns="0" rIns="0" bIns="0" anchor="b">
            <a:spAutoFit/>
          </a:bodyPr>
          <a:lstStyle/>
          <a:p>
            <a:r>
              <a:rPr lang="en-AU" sz="900" dirty="0">
                <a:cs typeface="Times New Roman" panose="02020603050405020304" pitchFamily="18" charset="0"/>
              </a:rPr>
              <a:t>Early and </a:t>
            </a:r>
            <a:br>
              <a:rPr lang="en-AU" sz="900" dirty="0">
                <a:cs typeface="Times New Roman" panose="02020603050405020304" pitchFamily="18" charset="0"/>
              </a:rPr>
            </a:br>
            <a:r>
              <a:rPr lang="en-AU" sz="900" dirty="0">
                <a:cs typeface="Times New Roman" panose="02020603050405020304" pitchFamily="18" charset="0"/>
              </a:rPr>
              <a:t>accurate forecasting &amp; voting data</a:t>
            </a:r>
          </a:p>
        </p:txBody>
      </p:sp>
      <p:sp>
        <p:nvSpPr>
          <p:cNvPr id="43" name="Oval 42">
            <a:extLst>
              <a:ext uri="{FF2B5EF4-FFF2-40B4-BE49-F238E27FC236}">
                <a16:creationId xmlns:a16="http://schemas.microsoft.com/office/drawing/2014/main" id="{6586228F-C8BD-404C-840E-6ADC1C5518E9}"/>
              </a:ext>
            </a:extLst>
          </p:cNvPr>
          <p:cNvSpPr/>
          <p:nvPr/>
        </p:nvSpPr>
        <p:spPr>
          <a:xfrm>
            <a:off x="8535631" y="4475294"/>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44" name="Oval 43">
            <a:extLst>
              <a:ext uri="{FF2B5EF4-FFF2-40B4-BE49-F238E27FC236}">
                <a16:creationId xmlns:a16="http://schemas.microsoft.com/office/drawing/2014/main" id="{AA2DDFC9-E05E-4F16-B80E-7E6200974BF7}"/>
              </a:ext>
            </a:extLst>
          </p:cNvPr>
          <p:cNvSpPr/>
          <p:nvPr/>
        </p:nvSpPr>
        <p:spPr>
          <a:xfrm>
            <a:off x="9620535" y="4475294"/>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45" name="Oval 44">
            <a:extLst>
              <a:ext uri="{FF2B5EF4-FFF2-40B4-BE49-F238E27FC236}">
                <a16:creationId xmlns:a16="http://schemas.microsoft.com/office/drawing/2014/main" id="{E0B3D6C4-0E2D-46B0-B47A-D1C1399AA5E0}"/>
              </a:ext>
            </a:extLst>
          </p:cNvPr>
          <p:cNvSpPr/>
          <p:nvPr/>
        </p:nvSpPr>
        <p:spPr>
          <a:xfrm>
            <a:off x="7213361" y="4475294"/>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46" name="Oval 45">
            <a:extLst>
              <a:ext uri="{FF2B5EF4-FFF2-40B4-BE49-F238E27FC236}">
                <a16:creationId xmlns:a16="http://schemas.microsoft.com/office/drawing/2014/main" id="{E4417AFE-41F8-4011-8FC0-F4A21883E4BC}"/>
              </a:ext>
            </a:extLst>
          </p:cNvPr>
          <p:cNvSpPr/>
          <p:nvPr/>
        </p:nvSpPr>
        <p:spPr>
          <a:xfrm>
            <a:off x="10630497" y="4475294"/>
            <a:ext cx="115061" cy="106453"/>
          </a:xfrm>
          <a:prstGeom prst="ellipse">
            <a:avLst/>
          </a:prstGeom>
          <a:solidFill>
            <a:srgbClr val="7ABAB1"/>
          </a:solidFill>
          <a:ln>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p:txBody>
      </p:sp>
      <p:sp>
        <p:nvSpPr>
          <p:cNvPr id="47" name="Arc 46">
            <a:extLst>
              <a:ext uri="{FF2B5EF4-FFF2-40B4-BE49-F238E27FC236}">
                <a16:creationId xmlns:a16="http://schemas.microsoft.com/office/drawing/2014/main" id="{A88A4E57-5095-4DA5-B465-B6139CF7617A}"/>
              </a:ext>
            </a:extLst>
          </p:cNvPr>
          <p:cNvSpPr/>
          <p:nvPr/>
        </p:nvSpPr>
        <p:spPr>
          <a:xfrm>
            <a:off x="9791987" y="1621712"/>
            <a:ext cx="1418215" cy="1312121"/>
          </a:xfrm>
          <a:prstGeom prst="arc">
            <a:avLst/>
          </a:prstGeom>
          <a:ln w="12700">
            <a:solidFill>
              <a:srgbClr val="E6E6E6"/>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sz="1200" dirty="0"/>
          </a:p>
        </p:txBody>
      </p:sp>
      <p:sp>
        <p:nvSpPr>
          <p:cNvPr id="48" name="Arc 47">
            <a:extLst>
              <a:ext uri="{FF2B5EF4-FFF2-40B4-BE49-F238E27FC236}">
                <a16:creationId xmlns:a16="http://schemas.microsoft.com/office/drawing/2014/main" id="{4E8E8997-A4D9-4A96-AFF2-9BA09A1C1106}"/>
              </a:ext>
            </a:extLst>
          </p:cNvPr>
          <p:cNvSpPr/>
          <p:nvPr/>
        </p:nvSpPr>
        <p:spPr>
          <a:xfrm flipH="1">
            <a:off x="5427329" y="3235953"/>
            <a:ext cx="1858159" cy="1719154"/>
          </a:xfrm>
          <a:prstGeom prst="arc">
            <a:avLst>
              <a:gd name="adj1" fmla="val 18179235"/>
              <a:gd name="adj2" fmla="val 3445979"/>
            </a:avLst>
          </a:prstGeom>
          <a:ln w="12700">
            <a:solidFill>
              <a:srgbClr val="E6E6E6"/>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AU" sz="1200" dirty="0"/>
          </a:p>
        </p:txBody>
      </p:sp>
      <p:cxnSp>
        <p:nvCxnSpPr>
          <p:cNvPr id="49" name="Straight Arrow Connector 48">
            <a:extLst>
              <a:ext uri="{FF2B5EF4-FFF2-40B4-BE49-F238E27FC236}">
                <a16:creationId xmlns:a16="http://schemas.microsoft.com/office/drawing/2014/main" id="{DFF69F68-14A5-479B-A901-278F215B0318}"/>
              </a:ext>
            </a:extLst>
          </p:cNvPr>
          <p:cNvCxnSpPr>
            <a:cxnSpLocks/>
          </p:cNvCxnSpPr>
          <p:nvPr/>
        </p:nvCxnSpPr>
        <p:spPr>
          <a:xfrm>
            <a:off x="9620535" y="5462871"/>
            <a:ext cx="1289922" cy="0"/>
          </a:xfrm>
          <a:prstGeom prst="straightConnector1">
            <a:avLst/>
          </a:prstGeom>
          <a:ln w="12700">
            <a:solidFill>
              <a:schemeClr val="tx1">
                <a:lumMod val="25000"/>
                <a:lumOff val="75000"/>
              </a:schemeClr>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52" name="Group 51">
            <a:extLst>
              <a:ext uri="{FF2B5EF4-FFF2-40B4-BE49-F238E27FC236}">
                <a16:creationId xmlns:a16="http://schemas.microsoft.com/office/drawing/2014/main" id="{8E7E5167-CD57-4FB0-A818-C94C6237A4EB}"/>
              </a:ext>
            </a:extLst>
          </p:cNvPr>
          <p:cNvGrpSpPr/>
          <p:nvPr/>
        </p:nvGrpSpPr>
        <p:grpSpPr>
          <a:xfrm>
            <a:off x="6449260" y="5095080"/>
            <a:ext cx="470258" cy="435079"/>
            <a:chOff x="4012027" y="5157938"/>
            <a:chExt cx="441400" cy="441400"/>
          </a:xfrm>
        </p:grpSpPr>
        <p:sp>
          <p:nvSpPr>
            <p:cNvPr id="54" name="Freeform: Shape 53">
              <a:extLst>
                <a:ext uri="{FF2B5EF4-FFF2-40B4-BE49-F238E27FC236}">
                  <a16:creationId xmlns:a16="http://schemas.microsoft.com/office/drawing/2014/main" id="{B4DE995C-7242-4A3C-89D0-1B9E8E820667}"/>
                </a:ext>
              </a:extLst>
            </p:cNvPr>
            <p:cNvSpPr/>
            <p:nvPr/>
          </p:nvSpPr>
          <p:spPr>
            <a:xfrm>
              <a:off x="4018539" y="5164450"/>
              <a:ext cx="426928" cy="426928"/>
            </a:xfrm>
            <a:custGeom>
              <a:avLst/>
              <a:gdLst>
                <a:gd name="connsiteX0" fmla="*/ 215997 w 426927"/>
                <a:gd name="connsiteY0" fmla="*/ 5427 h 426927"/>
                <a:gd name="connsiteX1" fmla="*/ 215997 w 426927"/>
                <a:gd name="connsiteY1" fmla="*/ 5427 h 426927"/>
                <a:gd name="connsiteX2" fmla="*/ 5427 w 426927"/>
                <a:gd name="connsiteY2" fmla="*/ 215997 h 426927"/>
                <a:gd name="connsiteX3" fmla="*/ 215997 w 426927"/>
                <a:gd name="connsiteY3" fmla="*/ 426566 h 426927"/>
                <a:gd name="connsiteX4" fmla="*/ 426566 w 426927"/>
                <a:gd name="connsiteY4" fmla="*/ 215997 h 426927"/>
                <a:gd name="connsiteX5" fmla="*/ 215997 w 426927"/>
                <a:gd name="connsiteY5" fmla="*/ 5427 h 42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927" h="426927">
                  <a:moveTo>
                    <a:pt x="215997" y="5427"/>
                  </a:moveTo>
                  <a:lnTo>
                    <a:pt x="215997" y="5427"/>
                  </a:lnTo>
                  <a:cubicBezTo>
                    <a:pt x="100220" y="5427"/>
                    <a:pt x="5427" y="100220"/>
                    <a:pt x="5427" y="215997"/>
                  </a:cubicBezTo>
                  <a:cubicBezTo>
                    <a:pt x="5427" y="331774"/>
                    <a:pt x="99496" y="426566"/>
                    <a:pt x="215997" y="426566"/>
                  </a:cubicBezTo>
                  <a:cubicBezTo>
                    <a:pt x="331774" y="426566"/>
                    <a:pt x="426566" y="332497"/>
                    <a:pt x="426566" y="215997"/>
                  </a:cubicBezTo>
                  <a:cubicBezTo>
                    <a:pt x="426566" y="100220"/>
                    <a:pt x="331774" y="5427"/>
                    <a:pt x="215997" y="5427"/>
                  </a:cubicBezTo>
                </a:path>
              </a:pathLst>
            </a:custGeom>
            <a:solidFill>
              <a:srgbClr val="7ABAB1"/>
            </a:solidFill>
            <a:ln w="9525" cap="flat">
              <a:noFill/>
              <a:prstDash val="solid"/>
              <a:miter/>
            </a:ln>
          </p:spPr>
          <p:txBody>
            <a:bodyPr rtlCol="0" anchor="ctr"/>
            <a:lstStyle/>
            <a:p>
              <a:endParaRPr lang="en-AU" sz="1200" dirty="0"/>
            </a:p>
          </p:txBody>
        </p:sp>
        <p:sp>
          <p:nvSpPr>
            <p:cNvPr id="55" name="Freeform: Shape 54">
              <a:extLst>
                <a:ext uri="{FF2B5EF4-FFF2-40B4-BE49-F238E27FC236}">
                  <a16:creationId xmlns:a16="http://schemas.microsoft.com/office/drawing/2014/main" id="{3B1D869E-1089-423E-BE6F-15CDC57A6C81}"/>
                </a:ext>
              </a:extLst>
            </p:cNvPr>
            <p:cNvSpPr/>
            <p:nvPr/>
          </p:nvSpPr>
          <p:spPr>
            <a:xfrm>
              <a:off x="4067745" y="5213656"/>
              <a:ext cx="332859" cy="332859"/>
            </a:xfrm>
            <a:custGeom>
              <a:avLst/>
              <a:gdLst>
                <a:gd name="connsiteX0" fmla="*/ 166791 w 332859"/>
                <a:gd name="connsiteY0" fmla="*/ 5427 h 332859"/>
                <a:gd name="connsiteX1" fmla="*/ 166791 w 332859"/>
                <a:gd name="connsiteY1" fmla="*/ 5427 h 332859"/>
                <a:gd name="connsiteX2" fmla="*/ 5427 w 332859"/>
                <a:gd name="connsiteY2" fmla="*/ 166791 h 332859"/>
                <a:gd name="connsiteX3" fmla="*/ 166791 w 332859"/>
                <a:gd name="connsiteY3" fmla="*/ 328156 h 332859"/>
                <a:gd name="connsiteX4" fmla="*/ 328156 w 332859"/>
                <a:gd name="connsiteY4" fmla="*/ 166791 h 332859"/>
                <a:gd name="connsiteX5" fmla="*/ 166791 w 332859"/>
                <a:gd name="connsiteY5" fmla="*/ 5427 h 33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859" h="332859">
                  <a:moveTo>
                    <a:pt x="166791" y="5427"/>
                  </a:moveTo>
                  <a:lnTo>
                    <a:pt x="166791" y="5427"/>
                  </a:lnTo>
                  <a:cubicBezTo>
                    <a:pt x="77788" y="5427"/>
                    <a:pt x="5427" y="77788"/>
                    <a:pt x="5427" y="166791"/>
                  </a:cubicBezTo>
                  <a:cubicBezTo>
                    <a:pt x="5427" y="255795"/>
                    <a:pt x="77788" y="328156"/>
                    <a:pt x="166791" y="328156"/>
                  </a:cubicBezTo>
                  <a:cubicBezTo>
                    <a:pt x="255795" y="328156"/>
                    <a:pt x="328156" y="255795"/>
                    <a:pt x="328156" y="166791"/>
                  </a:cubicBezTo>
                  <a:cubicBezTo>
                    <a:pt x="328156" y="77788"/>
                    <a:pt x="255795" y="5427"/>
                    <a:pt x="166791" y="5427"/>
                  </a:cubicBezTo>
                </a:path>
              </a:pathLst>
            </a:custGeom>
            <a:solidFill>
              <a:srgbClr val="FFFFFF"/>
            </a:solidFill>
            <a:ln w="9525" cap="flat">
              <a:noFill/>
              <a:prstDash val="solid"/>
              <a:miter/>
            </a:ln>
          </p:spPr>
          <p:txBody>
            <a:bodyPr rtlCol="0" anchor="ctr"/>
            <a:lstStyle/>
            <a:p>
              <a:endParaRPr lang="en-AU" sz="1200" dirty="0"/>
            </a:p>
          </p:txBody>
        </p:sp>
        <p:sp>
          <p:nvSpPr>
            <p:cNvPr id="56" name="Freeform: Shape 55">
              <a:extLst>
                <a:ext uri="{FF2B5EF4-FFF2-40B4-BE49-F238E27FC236}">
                  <a16:creationId xmlns:a16="http://schemas.microsoft.com/office/drawing/2014/main" id="{2BB128AB-9A34-4CC8-BE4A-2E49B76B1F73}"/>
                </a:ext>
              </a:extLst>
            </p:cNvPr>
            <p:cNvSpPr/>
            <p:nvPr/>
          </p:nvSpPr>
          <p:spPr>
            <a:xfrm>
              <a:off x="4060509" y="5206420"/>
              <a:ext cx="347331" cy="347331"/>
            </a:xfrm>
            <a:custGeom>
              <a:avLst/>
              <a:gdLst>
                <a:gd name="connsiteX0" fmla="*/ 174027 w 347331"/>
                <a:gd name="connsiteY0" fmla="*/ 342628 h 347331"/>
                <a:gd name="connsiteX1" fmla="*/ 5427 w 347331"/>
                <a:gd name="connsiteY1" fmla="*/ 174027 h 347331"/>
                <a:gd name="connsiteX2" fmla="*/ 174027 w 347331"/>
                <a:gd name="connsiteY2" fmla="*/ 5427 h 347331"/>
                <a:gd name="connsiteX3" fmla="*/ 342628 w 347331"/>
                <a:gd name="connsiteY3" fmla="*/ 174027 h 347331"/>
                <a:gd name="connsiteX4" fmla="*/ 174027 w 347331"/>
                <a:gd name="connsiteY4" fmla="*/ 342628 h 347331"/>
                <a:gd name="connsiteX5" fmla="*/ 174027 w 347331"/>
                <a:gd name="connsiteY5" fmla="*/ 19899 h 347331"/>
                <a:gd name="connsiteX6" fmla="*/ 19899 w 347331"/>
                <a:gd name="connsiteY6" fmla="*/ 174027 h 347331"/>
                <a:gd name="connsiteX7" fmla="*/ 174027 w 347331"/>
                <a:gd name="connsiteY7" fmla="*/ 328156 h 347331"/>
                <a:gd name="connsiteX8" fmla="*/ 328156 w 347331"/>
                <a:gd name="connsiteY8" fmla="*/ 174027 h 347331"/>
                <a:gd name="connsiteX9" fmla="*/ 174027 w 347331"/>
                <a:gd name="connsiteY9" fmla="*/ 19899 h 34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331" h="347331">
                  <a:moveTo>
                    <a:pt x="174027" y="342628"/>
                  </a:moveTo>
                  <a:cubicBezTo>
                    <a:pt x="80682" y="342628"/>
                    <a:pt x="5427" y="267373"/>
                    <a:pt x="5427" y="174027"/>
                  </a:cubicBezTo>
                  <a:cubicBezTo>
                    <a:pt x="5427" y="80682"/>
                    <a:pt x="80682" y="5427"/>
                    <a:pt x="174027" y="5427"/>
                  </a:cubicBezTo>
                  <a:cubicBezTo>
                    <a:pt x="267373" y="5427"/>
                    <a:pt x="342628" y="81406"/>
                    <a:pt x="342628" y="174027"/>
                  </a:cubicBezTo>
                  <a:cubicBezTo>
                    <a:pt x="342628" y="267373"/>
                    <a:pt x="267373" y="342628"/>
                    <a:pt x="174027" y="342628"/>
                  </a:cubicBezTo>
                  <a:moveTo>
                    <a:pt x="174027" y="19899"/>
                  </a:moveTo>
                  <a:cubicBezTo>
                    <a:pt x="88642" y="19899"/>
                    <a:pt x="19899" y="88642"/>
                    <a:pt x="19899" y="174027"/>
                  </a:cubicBezTo>
                  <a:cubicBezTo>
                    <a:pt x="19899" y="259413"/>
                    <a:pt x="89365" y="328156"/>
                    <a:pt x="174027" y="328156"/>
                  </a:cubicBezTo>
                  <a:cubicBezTo>
                    <a:pt x="259413" y="328156"/>
                    <a:pt x="328156" y="258689"/>
                    <a:pt x="328156" y="174027"/>
                  </a:cubicBezTo>
                  <a:cubicBezTo>
                    <a:pt x="328156" y="88642"/>
                    <a:pt x="259413" y="19899"/>
                    <a:pt x="174027" y="19899"/>
                  </a:cubicBezTo>
                </a:path>
              </a:pathLst>
            </a:custGeom>
            <a:solidFill>
              <a:srgbClr val="7ABAB1"/>
            </a:solidFill>
            <a:ln w="9525" cap="flat">
              <a:noFill/>
              <a:prstDash val="solid"/>
              <a:miter/>
            </a:ln>
          </p:spPr>
          <p:txBody>
            <a:bodyPr rtlCol="0" anchor="ctr"/>
            <a:lstStyle/>
            <a:p>
              <a:endParaRPr lang="en-AU" sz="1200" dirty="0"/>
            </a:p>
          </p:txBody>
        </p:sp>
        <p:sp>
          <p:nvSpPr>
            <p:cNvPr id="57" name="Freeform: Shape 56">
              <a:extLst>
                <a:ext uri="{FF2B5EF4-FFF2-40B4-BE49-F238E27FC236}">
                  <a16:creationId xmlns:a16="http://schemas.microsoft.com/office/drawing/2014/main" id="{1B02E9F5-5B99-4FA6-9CD2-9C10884C0315}"/>
                </a:ext>
              </a:extLst>
            </p:cNvPr>
            <p:cNvSpPr/>
            <p:nvPr/>
          </p:nvSpPr>
          <p:spPr>
            <a:xfrm>
              <a:off x="4012027" y="5157938"/>
              <a:ext cx="441400" cy="441400"/>
            </a:xfrm>
            <a:custGeom>
              <a:avLst/>
              <a:gdLst>
                <a:gd name="connsiteX0" fmla="*/ 222509 w 441400"/>
                <a:gd name="connsiteY0" fmla="*/ 439591 h 441400"/>
                <a:gd name="connsiteX1" fmla="*/ 5427 w 441400"/>
                <a:gd name="connsiteY1" fmla="*/ 222509 h 441400"/>
                <a:gd name="connsiteX2" fmla="*/ 222509 w 441400"/>
                <a:gd name="connsiteY2" fmla="*/ 5427 h 441400"/>
                <a:gd name="connsiteX3" fmla="*/ 439591 w 441400"/>
                <a:gd name="connsiteY3" fmla="*/ 222509 h 441400"/>
                <a:gd name="connsiteX4" fmla="*/ 222509 w 441400"/>
                <a:gd name="connsiteY4" fmla="*/ 439591 h 441400"/>
                <a:gd name="connsiteX5" fmla="*/ 222509 w 441400"/>
                <a:gd name="connsiteY5" fmla="*/ 19176 h 441400"/>
                <a:gd name="connsiteX6" fmla="*/ 19176 w 441400"/>
                <a:gd name="connsiteY6" fmla="*/ 222509 h 441400"/>
                <a:gd name="connsiteX7" fmla="*/ 222509 w 441400"/>
                <a:gd name="connsiteY7" fmla="*/ 425843 h 441400"/>
                <a:gd name="connsiteX8" fmla="*/ 425843 w 441400"/>
                <a:gd name="connsiteY8" fmla="*/ 222509 h 441400"/>
                <a:gd name="connsiteX9" fmla="*/ 222509 w 441400"/>
                <a:gd name="connsiteY9" fmla="*/ 19176 h 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400" h="441400">
                  <a:moveTo>
                    <a:pt x="222509" y="439591"/>
                  </a:moveTo>
                  <a:cubicBezTo>
                    <a:pt x="103114" y="439591"/>
                    <a:pt x="5427" y="341904"/>
                    <a:pt x="5427" y="222509"/>
                  </a:cubicBezTo>
                  <a:cubicBezTo>
                    <a:pt x="5427" y="103114"/>
                    <a:pt x="103114" y="5427"/>
                    <a:pt x="222509" y="5427"/>
                  </a:cubicBezTo>
                  <a:cubicBezTo>
                    <a:pt x="341904" y="5427"/>
                    <a:pt x="439591" y="103114"/>
                    <a:pt x="439591" y="222509"/>
                  </a:cubicBezTo>
                  <a:cubicBezTo>
                    <a:pt x="439591" y="341904"/>
                    <a:pt x="341904" y="439591"/>
                    <a:pt x="222509" y="439591"/>
                  </a:cubicBezTo>
                  <a:moveTo>
                    <a:pt x="222509" y="19176"/>
                  </a:moveTo>
                  <a:cubicBezTo>
                    <a:pt x="110350" y="19176"/>
                    <a:pt x="19176" y="110350"/>
                    <a:pt x="19176" y="222509"/>
                  </a:cubicBezTo>
                  <a:cubicBezTo>
                    <a:pt x="19176" y="334668"/>
                    <a:pt x="110350" y="425843"/>
                    <a:pt x="222509" y="425843"/>
                  </a:cubicBezTo>
                  <a:cubicBezTo>
                    <a:pt x="334668" y="425843"/>
                    <a:pt x="425843" y="333945"/>
                    <a:pt x="425843" y="222509"/>
                  </a:cubicBezTo>
                  <a:cubicBezTo>
                    <a:pt x="425843" y="111074"/>
                    <a:pt x="334668" y="19176"/>
                    <a:pt x="222509" y="19176"/>
                  </a:cubicBezTo>
                </a:path>
              </a:pathLst>
            </a:custGeom>
            <a:solidFill>
              <a:schemeClr val="accent3"/>
            </a:solidFill>
            <a:ln w="9525" cap="flat">
              <a:noFill/>
              <a:prstDash val="solid"/>
              <a:miter/>
            </a:ln>
          </p:spPr>
          <p:txBody>
            <a:bodyPr rtlCol="0" anchor="ctr"/>
            <a:lstStyle/>
            <a:p>
              <a:endParaRPr lang="en-AU" sz="1200" dirty="0"/>
            </a:p>
          </p:txBody>
        </p:sp>
        <p:sp>
          <p:nvSpPr>
            <p:cNvPr id="58" name="Freeform: Shape 57">
              <a:extLst>
                <a:ext uri="{FF2B5EF4-FFF2-40B4-BE49-F238E27FC236}">
                  <a16:creationId xmlns:a16="http://schemas.microsoft.com/office/drawing/2014/main" id="{165ADE37-1772-4608-91B3-14C1038439E6}"/>
                </a:ext>
              </a:extLst>
            </p:cNvPr>
            <p:cNvSpPr/>
            <p:nvPr/>
          </p:nvSpPr>
          <p:spPr>
            <a:xfrm>
              <a:off x="4113332" y="5285293"/>
              <a:ext cx="238790" cy="188138"/>
            </a:xfrm>
            <a:custGeom>
              <a:avLst/>
              <a:gdLst>
                <a:gd name="connsiteX0" fmla="*/ 201524 w 238790"/>
                <a:gd name="connsiteY0" fmla="*/ 5427 h 188137"/>
                <a:gd name="connsiteX1" fmla="*/ 92983 w 238790"/>
                <a:gd name="connsiteY1" fmla="*/ 114692 h 188137"/>
                <a:gd name="connsiteX2" fmla="*/ 40884 w 238790"/>
                <a:gd name="connsiteY2" fmla="*/ 62592 h 188137"/>
                <a:gd name="connsiteX3" fmla="*/ 5427 w 238790"/>
                <a:gd name="connsiteY3" fmla="*/ 97325 h 188137"/>
                <a:gd name="connsiteX4" fmla="*/ 57527 w 238790"/>
                <a:gd name="connsiteY4" fmla="*/ 149425 h 188137"/>
                <a:gd name="connsiteX5" fmla="*/ 65486 w 238790"/>
                <a:gd name="connsiteY5" fmla="*/ 158108 h 188137"/>
                <a:gd name="connsiteX6" fmla="*/ 92983 w 238790"/>
                <a:gd name="connsiteY6" fmla="*/ 184882 h 188137"/>
                <a:gd name="connsiteX7" fmla="*/ 127717 w 238790"/>
                <a:gd name="connsiteY7" fmla="*/ 149425 h 188137"/>
                <a:gd name="connsiteX8" fmla="*/ 236981 w 238790"/>
                <a:gd name="connsiteY8" fmla="*/ 40884 h 1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90" h="188137">
                  <a:moveTo>
                    <a:pt x="201524" y="5427"/>
                  </a:moveTo>
                  <a:lnTo>
                    <a:pt x="92983" y="114692"/>
                  </a:lnTo>
                  <a:lnTo>
                    <a:pt x="40884" y="62592"/>
                  </a:lnTo>
                  <a:lnTo>
                    <a:pt x="5427" y="97325"/>
                  </a:lnTo>
                  <a:lnTo>
                    <a:pt x="57527" y="149425"/>
                  </a:lnTo>
                  <a:lnTo>
                    <a:pt x="65486" y="158108"/>
                  </a:lnTo>
                  <a:lnTo>
                    <a:pt x="92983" y="184882"/>
                  </a:lnTo>
                  <a:lnTo>
                    <a:pt x="127717" y="149425"/>
                  </a:lnTo>
                  <a:lnTo>
                    <a:pt x="236981" y="40884"/>
                  </a:lnTo>
                  <a:close/>
                </a:path>
              </a:pathLst>
            </a:custGeom>
            <a:solidFill>
              <a:srgbClr val="7ABAB1"/>
            </a:solidFill>
            <a:ln w="9525" cap="flat">
              <a:noFill/>
              <a:prstDash val="solid"/>
              <a:miter/>
            </a:ln>
          </p:spPr>
          <p:txBody>
            <a:bodyPr rtlCol="0" anchor="ctr"/>
            <a:lstStyle/>
            <a:p>
              <a:endParaRPr lang="en-AU" sz="1200" dirty="0"/>
            </a:p>
          </p:txBody>
        </p:sp>
        <p:sp>
          <p:nvSpPr>
            <p:cNvPr id="59" name="Freeform: Shape 58">
              <a:extLst>
                <a:ext uri="{FF2B5EF4-FFF2-40B4-BE49-F238E27FC236}">
                  <a16:creationId xmlns:a16="http://schemas.microsoft.com/office/drawing/2014/main" id="{8A97913B-8D20-43B5-AB6C-D6990B76C60C}"/>
                </a:ext>
              </a:extLst>
            </p:cNvPr>
            <p:cNvSpPr/>
            <p:nvPr/>
          </p:nvSpPr>
          <p:spPr>
            <a:xfrm>
              <a:off x="4103201" y="5275162"/>
              <a:ext cx="260498" cy="209846"/>
            </a:xfrm>
            <a:custGeom>
              <a:avLst/>
              <a:gdLst>
                <a:gd name="connsiteX0" fmla="*/ 103114 w 260498"/>
                <a:gd name="connsiteY0" fmla="*/ 205142 h 209845"/>
                <a:gd name="connsiteX1" fmla="*/ 70552 w 260498"/>
                <a:gd name="connsiteY1" fmla="*/ 173304 h 209845"/>
                <a:gd name="connsiteX2" fmla="*/ 61868 w 260498"/>
                <a:gd name="connsiteY2" fmla="*/ 163897 h 209845"/>
                <a:gd name="connsiteX3" fmla="*/ 5427 w 260498"/>
                <a:gd name="connsiteY3" fmla="*/ 107456 h 209845"/>
                <a:gd name="connsiteX4" fmla="*/ 51014 w 260498"/>
                <a:gd name="connsiteY4" fmla="*/ 62592 h 209845"/>
                <a:gd name="connsiteX5" fmla="*/ 103114 w 260498"/>
                <a:gd name="connsiteY5" fmla="*/ 114692 h 209845"/>
                <a:gd name="connsiteX6" fmla="*/ 211655 w 260498"/>
                <a:gd name="connsiteY6" fmla="*/ 5427 h 209845"/>
                <a:gd name="connsiteX7" fmla="*/ 257242 w 260498"/>
                <a:gd name="connsiteY7" fmla="*/ 51014 h 209845"/>
                <a:gd name="connsiteX8" fmla="*/ 103114 w 260498"/>
                <a:gd name="connsiteY8" fmla="*/ 205142 h 209845"/>
                <a:gd name="connsiteX9" fmla="*/ 25688 w 260498"/>
                <a:gd name="connsiteY9" fmla="*/ 107456 h 209845"/>
                <a:gd name="connsiteX10" fmla="*/ 103114 w 260498"/>
                <a:gd name="connsiteY10" fmla="*/ 184882 h 209845"/>
                <a:gd name="connsiteX11" fmla="*/ 132782 w 260498"/>
                <a:gd name="connsiteY11" fmla="*/ 154490 h 209845"/>
                <a:gd name="connsiteX12" fmla="*/ 236981 w 260498"/>
                <a:gd name="connsiteY12" fmla="*/ 51014 h 209845"/>
                <a:gd name="connsiteX13" fmla="*/ 211655 w 260498"/>
                <a:gd name="connsiteY13" fmla="*/ 25688 h 209845"/>
                <a:gd name="connsiteX14" fmla="*/ 103114 w 260498"/>
                <a:gd name="connsiteY14" fmla="*/ 134953 h 209845"/>
                <a:gd name="connsiteX15" fmla="*/ 51014 w 260498"/>
                <a:gd name="connsiteY15" fmla="*/ 82853 h 209845"/>
                <a:gd name="connsiteX16" fmla="*/ 25688 w 260498"/>
                <a:gd name="connsiteY16" fmla="*/ 107456 h 20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498" h="209845">
                  <a:moveTo>
                    <a:pt x="103114" y="205142"/>
                  </a:moveTo>
                  <a:lnTo>
                    <a:pt x="70552" y="173304"/>
                  </a:lnTo>
                  <a:lnTo>
                    <a:pt x="61868" y="163897"/>
                  </a:lnTo>
                  <a:lnTo>
                    <a:pt x="5427" y="107456"/>
                  </a:lnTo>
                  <a:lnTo>
                    <a:pt x="51014" y="62592"/>
                  </a:lnTo>
                  <a:lnTo>
                    <a:pt x="103114" y="114692"/>
                  </a:lnTo>
                  <a:lnTo>
                    <a:pt x="211655" y="5427"/>
                  </a:lnTo>
                  <a:lnTo>
                    <a:pt x="257242" y="51014"/>
                  </a:lnTo>
                  <a:lnTo>
                    <a:pt x="103114" y="205142"/>
                  </a:lnTo>
                  <a:close/>
                  <a:moveTo>
                    <a:pt x="25688" y="107456"/>
                  </a:moveTo>
                  <a:lnTo>
                    <a:pt x="103114" y="184882"/>
                  </a:lnTo>
                  <a:lnTo>
                    <a:pt x="132782" y="154490"/>
                  </a:lnTo>
                  <a:lnTo>
                    <a:pt x="236981" y="51014"/>
                  </a:lnTo>
                  <a:lnTo>
                    <a:pt x="211655" y="25688"/>
                  </a:lnTo>
                  <a:lnTo>
                    <a:pt x="103114" y="134953"/>
                  </a:lnTo>
                  <a:lnTo>
                    <a:pt x="51014" y="82853"/>
                  </a:lnTo>
                  <a:lnTo>
                    <a:pt x="25688" y="107456"/>
                  </a:lnTo>
                  <a:close/>
                </a:path>
              </a:pathLst>
            </a:custGeom>
            <a:solidFill>
              <a:schemeClr val="accent3"/>
            </a:solidFill>
            <a:ln w="9525" cap="flat">
              <a:noFill/>
              <a:prstDash val="solid"/>
              <a:miter/>
            </a:ln>
          </p:spPr>
          <p:txBody>
            <a:bodyPr rtlCol="0" anchor="ctr"/>
            <a:lstStyle/>
            <a:p>
              <a:endParaRPr lang="en-AU" sz="1200" dirty="0"/>
            </a:p>
          </p:txBody>
        </p:sp>
      </p:grpSp>
      <p:cxnSp>
        <p:nvCxnSpPr>
          <p:cNvPr id="53" name="Straight Connector 52">
            <a:extLst>
              <a:ext uri="{FF2B5EF4-FFF2-40B4-BE49-F238E27FC236}">
                <a16:creationId xmlns:a16="http://schemas.microsoft.com/office/drawing/2014/main" id="{67789507-9139-4FBF-A76F-3154BBA77005}"/>
              </a:ext>
            </a:extLst>
          </p:cNvPr>
          <p:cNvCxnSpPr>
            <a:cxnSpLocks/>
          </p:cNvCxnSpPr>
          <p:nvPr/>
        </p:nvCxnSpPr>
        <p:spPr>
          <a:xfrm>
            <a:off x="5562143" y="5982153"/>
            <a:ext cx="5432767" cy="0"/>
          </a:xfrm>
          <a:prstGeom prst="line">
            <a:avLst/>
          </a:prstGeom>
          <a:ln w="12700">
            <a:solidFill>
              <a:schemeClr val="tx1">
                <a:lumMod val="25000"/>
                <a:lumOff val="75000"/>
              </a:schemeClr>
            </a:solidFill>
          </a:ln>
          <a:effectLst/>
        </p:spPr>
        <p:style>
          <a:lnRef idx="2">
            <a:schemeClr val="accent1"/>
          </a:lnRef>
          <a:fillRef idx="0">
            <a:schemeClr val="accent1"/>
          </a:fillRef>
          <a:effectRef idx="1">
            <a:schemeClr val="accent1"/>
          </a:effectRef>
          <a:fontRef idx="minor">
            <a:schemeClr val="tx1"/>
          </a:fontRef>
        </p:style>
      </p:cxnSp>
      <p:pic>
        <p:nvPicPr>
          <p:cNvPr id="85" name="Immagine 84">
            <a:extLst>
              <a:ext uri="{FF2B5EF4-FFF2-40B4-BE49-F238E27FC236}">
                <a16:creationId xmlns:a16="http://schemas.microsoft.com/office/drawing/2014/main" id="{3373FE17-7217-D84A-B26E-E3D99D15EA83}"/>
              </a:ext>
            </a:extLst>
          </p:cNvPr>
          <p:cNvPicPr>
            <a:picLocks noChangeAspect="1"/>
          </p:cNvPicPr>
          <p:nvPr/>
        </p:nvPicPr>
        <p:blipFill>
          <a:blip r:embed="rId2"/>
          <a:stretch>
            <a:fillRect/>
          </a:stretch>
        </p:blipFill>
        <p:spPr>
          <a:xfrm>
            <a:off x="5705768" y="1750063"/>
            <a:ext cx="466722" cy="466722"/>
          </a:xfrm>
          <a:prstGeom prst="rect">
            <a:avLst/>
          </a:prstGeom>
        </p:spPr>
      </p:pic>
      <p:pic>
        <p:nvPicPr>
          <p:cNvPr id="87" name="Immagine 86">
            <a:extLst>
              <a:ext uri="{FF2B5EF4-FFF2-40B4-BE49-F238E27FC236}">
                <a16:creationId xmlns:a16="http://schemas.microsoft.com/office/drawing/2014/main" id="{0369E94E-F94A-8745-B2D6-601D09414F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41703" y="2959682"/>
            <a:ext cx="303127" cy="411795"/>
          </a:xfrm>
          <a:prstGeom prst="rect">
            <a:avLst/>
          </a:prstGeom>
        </p:spPr>
      </p:pic>
    </p:spTree>
    <p:extLst>
      <p:ext uri="{BB962C8B-B14F-4D97-AF65-F5344CB8AC3E}">
        <p14:creationId xmlns:p14="http://schemas.microsoft.com/office/powerpoint/2010/main" val="41474036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8A31F8-821B-48E2-B50E-E57091416750}"/>
              </a:ext>
            </a:extLst>
          </p:cNvPr>
          <p:cNvSpPr/>
          <p:nvPr/>
        </p:nvSpPr>
        <p:spPr>
          <a:xfrm>
            <a:off x="335515" y="1889006"/>
            <a:ext cx="11629474" cy="41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FFFFFF"/>
              </a:solidFill>
              <a:effectLst/>
              <a:uLnTx/>
              <a:uFillTx/>
              <a:latin typeface="Roboto Light"/>
              <a:ea typeface="+mn-ea"/>
              <a:cs typeface="+mn-cs"/>
            </a:endParaRPr>
          </a:p>
        </p:txBody>
      </p:sp>
      <p:sp>
        <p:nvSpPr>
          <p:cNvPr id="7" name="Title 2">
            <a:extLst>
              <a:ext uri="{FF2B5EF4-FFF2-40B4-BE49-F238E27FC236}">
                <a16:creationId xmlns:a16="http://schemas.microsoft.com/office/drawing/2014/main" id="{B8D3FB0F-9C2A-4570-938A-285F5D9DED2D}"/>
              </a:ext>
            </a:extLst>
          </p:cNvPr>
          <p:cNvSpPr txBox="1">
            <a:spLocks/>
          </p:cNvSpPr>
          <p:nvPr/>
        </p:nvSpPr>
        <p:spPr>
          <a:xfrm>
            <a:off x="195482" y="579593"/>
            <a:ext cx="5868987" cy="450422"/>
          </a:xfrm>
          <a:prstGeom prst="rect">
            <a:avLst/>
          </a:prstGeom>
        </p:spPr>
        <p:txBody>
          <a:bodyPr lIns="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Brandon Grotesque Light"/>
                <a:ea typeface="+mj-ea"/>
                <a:cs typeface="+mj-cs"/>
              </a:rPr>
              <a:t>ESG INFLUENCE</a:t>
            </a:r>
          </a:p>
        </p:txBody>
      </p:sp>
      <p:sp>
        <p:nvSpPr>
          <p:cNvPr id="9" name="TextBox 8">
            <a:extLst>
              <a:ext uri="{FF2B5EF4-FFF2-40B4-BE49-F238E27FC236}">
                <a16:creationId xmlns:a16="http://schemas.microsoft.com/office/drawing/2014/main" id="{7986F003-995A-4E98-992D-92480E97F8BA}"/>
              </a:ext>
            </a:extLst>
          </p:cNvPr>
          <p:cNvSpPr txBox="1"/>
          <p:nvPr/>
        </p:nvSpPr>
        <p:spPr>
          <a:xfrm>
            <a:off x="5404144" y="1510866"/>
            <a:ext cx="2826223"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0" i="0" u="none" strike="noStrike" kern="1200" cap="none" spc="0" normalizeH="0" baseline="0" noProof="0" dirty="0">
                <a:ln>
                  <a:noFill/>
                </a:ln>
                <a:solidFill>
                  <a:prstClr val="black"/>
                </a:solidFill>
                <a:effectLst/>
                <a:uLnTx/>
                <a:uFillTx/>
                <a:latin typeface="Brandon Grotesque Light"/>
                <a:ea typeface="+mn-ea"/>
                <a:cs typeface="+mn-cs"/>
              </a:rPr>
              <a:t>ESG INFLUENCE OF INVESTORS</a:t>
            </a:r>
          </a:p>
        </p:txBody>
      </p:sp>
      <p:grpSp>
        <p:nvGrpSpPr>
          <p:cNvPr id="10" name="Group 9">
            <a:extLst>
              <a:ext uri="{FF2B5EF4-FFF2-40B4-BE49-F238E27FC236}">
                <a16:creationId xmlns:a16="http://schemas.microsoft.com/office/drawing/2014/main" id="{DA6BC5E4-7DDE-4681-AE94-EBBBD2FE4E8C}"/>
              </a:ext>
            </a:extLst>
          </p:cNvPr>
          <p:cNvGrpSpPr/>
          <p:nvPr/>
        </p:nvGrpSpPr>
        <p:grpSpPr>
          <a:xfrm>
            <a:off x="342900" y="1915371"/>
            <a:ext cx="1711225" cy="4181595"/>
            <a:chOff x="377825" y="1889006"/>
            <a:chExt cx="1711225" cy="4181595"/>
          </a:xfrm>
          <a:solidFill>
            <a:schemeClr val="tx1">
              <a:lumMod val="85000"/>
              <a:lumOff val="15000"/>
            </a:schemeClr>
          </a:solidFill>
        </p:grpSpPr>
        <p:pic>
          <p:nvPicPr>
            <p:cNvPr id="11" name="Graphic 10">
              <a:extLst>
                <a:ext uri="{FF2B5EF4-FFF2-40B4-BE49-F238E27FC236}">
                  <a16:creationId xmlns:a16="http://schemas.microsoft.com/office/drawing/2014/main" id="{90C91B89-0941-4E12-8631-89AA7CE9B51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5411"/>
            <a:stretch>
              <a:fillRect/>
            </a:stretch>
          </p:blipFill>
          <p:spPr>
            <a:xfrm>
              <a:off x="377825" y="1889006"/>
              <a:ext cx="1711225" cy="3413240"/>
            </a:xfrm>
            <a:custGeom>
              <a:avLst/>
              <a:gdLst>
                <a:gd name="connsiteX0" fmla="*/ 0 w 1711225"/>
                <a:gd name="connsiteY0" fmla="*/ 0 h 3413240"/>
                <a:gd name="connsiteX1" fmla="*/ 1711225 w 1711225"/>
                <a:gd name="connsiteY1" fmla="*/ 0 h 3413240"/>
                <a:gd name="connsiteX2" fmla="*/ 1711225 w 1711225"/>
                <a:gd name="connsiteY2" fmla="*/ 3413240 h 3413240"/>
                <a:gd name="connsiteX3" fmla="*/ 0 w 1711225"/>
                <a:gd name="connsiteY3" fmla="*/ 3413240 h 3413240"/>
              </a:gdLst>
              <a:ahLst/>
              <a:cxnLst>
                <a:cxn ang="0">
                  <a:pos x="connsiteX0" y="connsiteY0"/>
                </a:cxn>
                <a:cxn ang="0">
                  <a:pos x="connsiteX1" y="connsiteY1"/>
                </a:cxn>
                <a:cxn ang="0">
                  <a:pos x="connsiteX2" y="connsiteY2"/>
                </a:cxn>
                <a:cxn ang="0">
                  <a:pos x="connsiteX3" y="connsiteY3"/>
                </a:cxn>
              </a:cxnLst>
              <a:rect l="l" t="t" r="r" b="b"/>
              <a:pathLst>
                <a:path w="1711225" h="3413240">
                  <a:moveTo>
                    <a:pt x="0" y="0"/>
                  </a:moveTo>
                  <a:lnTo>
                    <a:pt x="1711225" y="0"/>
                  </a:lnTo>
                  <a:lnTo>
                    <a:pt x="1711225" y="3413240"/>
                  </a:lnTo>
                  <a:lnTo>
                    <a:pt x="0" y="3413240"/>
                  </a:lnTo>
                  <a:close/>
                </a:path>
              </a:pathLst>
            </a:custGeom>
          </p:spPr>
        </p:pic>
        <p:pic>
          <p:nvPicPr>
            <p:cNvPr id="12" name="Graphic 11">
              <a:extLst>
                <a:ext uri="{FF2B5EF4-FFF2-40B4-BE49-F238E27FC236}">
                  <a16:creationId xmlns:a16="http://schemas.microsoft.com/office/drawing/2014/main" id="{9B0379E5-408B-4A59-A426-F94940D81764}"/>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65411" b="79122"/>
            <a:stretch>
              <a:fillRect/>
            </a:stretch>
          </p:blipFill>
          <p:spPr>
            <a:xfrm>
              <a:off x="377825" y="5357990"/>
              <a:ext cx="1711225" cy="712611"/>
            </a:xfrm>
            <a:custGeom>
              <a:avLst/>
              <a:gdLst>
                <a:gd name="connsiteX0" fmla="*/ 0 w 1711225"/>
                <a:gd name="connsiteY0" fmla="*/ 0 h 712611"/>
                <a:gd name="connsiteX1" fmla="*/ 1711225 w 1711225"/>
                <a:gd name="connsiteY1" fmla="*/ 0 h 712611"/>
                <a:gd name="connsiteX2" fmla="*/ 1711225 w 1711225"/>
                <a:gd name="connsiteY2" fmla="*/ 712611 h 712611"/>
                <a:gd name="connsiteX3" fmla="*/ 0 w 1711225"/>
                <a:gd name="connsiteY3" fmla="*/ 712611 h 712611"/>
              </a:gdLst>
              <a:ahLst/>
              <a:cxnLst>
                <a:cxn ang="0">
                  <a:pos x="connsiteX0" y="connsiteY0"/>
                </a:cxn>
                <a:cxn ang="0">
                  <a:pos x="connsiteX1" y="connsiteY1"/>
                </a:cxn>
                <a:cxn ang="0">
                  <a:pos x="connsiteX2" y="connsiteY2"/>
                </a:cxn>
                <a:cxn ang="0">
                  <a:pos x="connsiteX3" y="connsiteY3"/>
                </a:cxn>
              </a:cxnLst>
              <a:rect l="l" t="t" r="r" b="b"/>
              <a:pathLst>
                <a:path w="1711225" h="712611">
                  <a:moveTo>
                    <a:pt x="0" y="0"/>
                  </a:moveTo>
                  <a:lnTo>
                    <a:pt x="1711225" y="0"/>
                  </a:lnTo>
                  <a:lnTo>
                    <a:pt x="1711225" y="712611"/>
                  </a:lnTo>
                  <a:lnTo>
                    <a:pt x="0" y="712611"/>
                  </a:lnTo>
                  <a:close/>
                </a:path>
              </a:pathLst>
            </a:custGeom>
          </p:spPr>
        </p:pic>
      </p:grpSp>
      <p:pic>
        <p:nvPicPr>
          <p:cNvPr id="13" name="Picture 2" descr="Image result for esg voting icon">
            <a:extLst>
              <a:ext uri="{FF2B5EF4-FFF2-40B4-BE49-F238E27FC236}">
                <a16:creationId xmlns:a16="http://schemas.microsoft.com/office/drawing/2014/main" id="{9BB14860-8F75-4833-AE48-8DF511C5D03F}"/>
              </a:ext>
            </a:extLst>
          </p:cNvPr>
          <p:cNvPicPr>
            <a:picLocks noChangeAspect="1" noChangeArrowheads="1"/>
          </p:cNvPicPr>
          <p:nvPr/>
        </p:nvPicPr>
        <p:blipFill rotWithShape="1">
          <a:blip r:embed="rId4" cstate="screen">
            <a:clrChange>
              <a:clrFrom>
                <a:srgbClr val="FFFFFF"/>
              </a:clrFrom>
              <a:clrTo>
                <a:srgbClr val="FFFFFF">
                  <a:alpha val="0"/>
                </a:srgbClr>
              </a:clrTo>
            </a:clrChange>
            <a:duotone>
              <a:prstClr val="black"/>
              <a:schemeClr val="accent1">
                <a:tint val="45000"/>
                <a:satMod val="400000"/>
              </a:schemeClr>
            </a:duotone>
            <a:extLst>
              <a:ext uri="{28A0092B-C50C-407E-A947-70E740481C1C}">
                <a14:useLocalDpi xmlns:a14="http://schemas.microsoft.com/office/drawing/2010/main"/>
              </a:ext>
            </a:extLst>
          </a:blip>
          <a:srcRect l="-4458" t="-16625" r="-7205" b="-12168"/>
          <a:stretch/>
        </p:blipFill>
        <p:spPr bwMode="auto">
          <a:xfrm>
            <a:off x="509416" y="3317700"/>
            <a:ext cx="1376534" cy="1376938"/>
          </a:xfrm>
          <a:prstGeom prst="ellipse">
            <a:avLst/>
          </a:prstGeom>
          <a:solidFill>
            <a:schemeClr val="bg1">
              <a:lumMod val="95000"/>
            </a:schemeClr>
          </a:solidFill>
        </p:spPr>
      </p:pic>
      <p:graphicFrame>
        <p:nvGraphicFramePr>
          <p:cNvPr id="14" name="Chart 13">
            <a:extLst>
              <a:ext uri="{FF2B5EF4-FFF2-40B4-BE49-F238E27FC236}">
                <a16:creationId xmlns:a16="http://schemas.microsoft.com/office/drawing/2014/main" id="{53F2BB54-7A39-4190-A628-7ACE68C4279B}"/>
              </a:ext>
            </a:extLst>
          </p:cNvPr>
          <p:cNvGraphicFramePr>
            <a:graphicFrameLocks/>
          </p:cNvGraphicFramePr>
          <p:nvPr>
            <p:extLst>
              <p:ext uri="{D42A27DB-BD31-4B8C-83A1-F6EECF244321}">
                <p14:modId xmlns:p14="http://schemas.microsoft.com/office/powerpoint/2010/main" val="1813125628"/>
              </p:ext>
            </p:extLst>
          </p:nvPr>
        </p:nvGraphicFramePr>
        <p:xfrm>
          <a:off x="2412896" y="2229512"/>
          <a:ext cx="8808720" cy="3855720"/>
        </p:xfrm>
        <a:graphic>
          <a:graphicData uri="http://schemas.openxmlformats.org/drawingml/2006/chart">
            <c:chart xmlns:c="http://schemas.openxmlformats.org/drawingml/2006/chart" xmlns:r="http://schemas.openxmlformats.org/officeDocument/2006/relationships" r:id="rId5"/>
          </a:graphicData>
        </a:graphic>
      </p:graphicFrame>
      <p:pic>
        <p:nvPicPr>
          <p:cNvPr id="3" name="Picture 2" descr="A close up of a logo&#10;&#10;Description automatically generated">
            <a:extLst>
              <a:ext uri="{FF2B5EF4-FFF2-40B4-BE49-F238E27FC236}">
                <a16:creationId xmlns:a16="http://schemas.microsoft.com/office/drawing/2014/main" id="{872138D0-F11D-4048-B56A-4BFA949ED77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9416" y="3330790"/>
            <a:ext cx="1376471" cy="1376471"/>
          </a:xfrm>
          <a:prstGeom prst="rect">
            <a:avLst/>
          </a:prstGeom>
        </p:spPr>
      </p:pic>
    </p:spTree>
    <p:extLst>
      <p:ext uri="{BB962C8B-B14F-4D97-AF65-F5344CB8AC3E}">
        <p14:creationId xmlns:p14="http://schemas.microsoft.com/office/powerpoint/2010/main" val="39247515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AE3AB8-E392-4F67-B56C-9A425D45F170}"/>
              </a:ext>
            </a:extLst>
          </p:cNvPr>
          <p:cNvSpPr>
            <a:spLocks noGrp="1"/>
          </p:cNvSpPr>
          <p:nvPr>
            <p:ph type="title"/>
          </p:nvPr>
        </p:nvSpPr>
        <p:spPr>
          <a:xfrm>
            <a:off x="118605" y="348670"/>
            <a:ext cx="11835872" cy="1094171"/>
          </a:xfrm>
        </p:spPr>
        <p:txBody>
          <a:bodyPr anchor="t"/>
          <a:lstStyle/>
          <a:p>
            <a:r>
              <a:rPr lang="en-AU" dirty="0"/>
              <a:t>OUR SHAREHOLDER SERVICES CLIENTS</a:t>
            </a:r>
          </a:p>
        </p:txBody>
      </p:sp>
      <p:graphicFrame>
        <p:nvGraphicFramePr>
          <p:cNvPr id="5" name="Table 4">
            <a:extLst>
              <a:ext uri="{FF2B5EF4-FFF2-40B4-BE49-F238E27FC236}">
                <a16:creationId xmlns:a16="http://schemas.microsoft.com/office/drawing/2014/main" id="{D0BF68D1-5FFB-47F8-AA14-D21E5DAB8341}"/>
              </a:ext>
            </a:extLst>
          </p:cNvPr>
          <p:cNvGraphicFramePr>
            <a:graphicFrameLocks noGrp="1"/>
          </p:cNvGraphicFramePr>
          <p:nvPr>
            <p:extLst>
              <p:ext uri="{D42A27DB-BD31-4B8C-83A1-F6EECF244321}">
                <p14:modId xmlns:p14="http://schemas.microsoft.com/office/powerpoint/2010/main" val="1201620006"/>
              </p:ext>
            </p:extLst>
          </p:nvPr>
        </p:nvGraphicFramePr>
        <p:xfrm>
          <a:off x="1955800" y="1274027"/>
          <a:ext cx="8294958" cy="4667327"/>
        </p:xfrm>
        <a:graphic>
          <a:graphicData uri="http://schemas.openxmlformats.org/drawingml/2006/table">
            <a:tbl>
              <a:tblPr bandRow="1">
                <a:tableStyleId>{5C22544A-7EE6-4342-B048-85BDC9FD1C3A}</a:tableStyleId>
              </a:tblPr>
              <a:tblGrid>
                <a:gridCol w="1373554">
                  <a:extLst>
                    <a:ext uri="{9D8B030D-6E8A-4147-A177-3AD203B41FA5}">
                      <a16:colId xmlns:a16="http://schemas.microsoft.com/office/drawing/2014/main" val="324325383"/>
                    </a:ext>
                  </a:extLst>
                </a:gridCol>
                <a:gridCol w="988772">
                  <a:extLst>
                    <a:ext uri="{9D8B030D-6E8A-4147-A177-3AD203B41FA5}">
                      <a16:colId xmlns:a16="http://schemas.microsoft.com/office/drawing/2014/main" val="3975716838"/>
                    </a:ext>
                  </a:extLst>
                </a:gridCol>
                <a:gridCol w="988772">
                  <a:extLst>
                    <a:ext uri="{9D8B030D-6E8A-4147-A177-3AD203B41FA5}">
                      <a16:colId xmlns:a16="http://schemas.microsoft.com/office/drawing/2014/main" val="292563557"/>
                    </a:ext>
                  </a:extLst>
                </a:gridCol>
                <a:gridCol w="988772">
                  <a:extLst>
                    <a:ext uri="{9D8B030D-6E8A-4147-A177-3AD203B41FA5}">
                      <a16:colId xmlns:a16="http://schemas.microsoft.com/office/drawing/2014/main" val="1682659664"/>
                    </a:ext>
                  </a:extLst>
                </a:gridCol>
                <a:gridCol w="988772">
                  <a:extLst>
                    <a:ext uri="{9D8B030D-6E8A-4147-A177-3AD203B41FA5}">
                      <a16:colId xmlns:a16="http://schemas.microsoft.com/office/drawing/2014/main" val="3451496188"/>
                    </a:ext>
                  </a:extLst>
                </a:gridCol>
                <a:gridCol w="988772">
                  <a:extLst>
                    <a:ext uri="{9D8B030D-6E8A-4147-A177-3AD203B41FA5}">
                      <a16:colId xmlns:a16="http://schemas.microsoft.com/office/drawing/2014/main" val="3058569112"/>
                    </a:ext>
                  </a:extLst>
                </a:gridCol>
                <a:gridCol w="988772">
                  <a:extLst>
                    <a:ext uri="{9D8B030D-6E8A-4147-A177-3AD203B41FA5}">
                      <a16:colId xmlns:a16="http://schemas.microsoft.com/office/drawing/2014/main" val="1558101567"/>
                    </a:ext>
                  </a:extLst>
                </a:gridCol>
                <a:gridCol w="988772">
                  <a:extLst>
                    <a:ext uri="{9D8B030D-6E8A-4147-A177-3AD203B41FA5}">
                      <a16:colId xmlns:a16="http://schemas.microsoft.com/office/drawing/2014/main" val="127155476"/>
                    </a:ext>
                  </a:extLst>
                </a:gridCol>
              </a:tblGrid>
              <a:tr h="481633">
                <a:tc>
                  <a:txBody>
                    <a:bodyPr/>
                    <a:lstStyle/>
                    <a:p>
                      <a:pPr algn="r" rtl="0" fontAlgn="ctr"/>
                      <a:r>
                        <a:rPr lang="en-AU" sz="1200" b="0" i="0" u="none" strike="noStrike" dirty="0">
                          <a:solidFill>
                            <a:srgbClr val="1E1E1E"/>
                          </a:solidFill>
                          <a:effectLst/>
                          <a:latin typeface="+mn-lt"/>
                          <a:cs typeface="Times New Roman" panose="02020603050405020304" pitchFamily="18" charset="0"/>
                        </a:rPr>
                        <a:t>Strategic advice</a:t>
                      </a:r>
                    </a:p>
                  </a:txBody>
                  <a:tcPr marL="7868" marR="7868" marT="7868" marB="0" anchor="ct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Times New Roman"/>
                        <a:ea typeface="+mn-ea"/>
                        <a:cs typeface="Times New Roman"/>
                      </a:endParaRPr>
                    </a:p>
                  </a:txBody>
                  <a:tcPr marL="7868" marR="7868" marT="7868" marB="0" anchor="ctr">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Times New Roman"/>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3960873680"/>
                  </a:ext>
                </a:extLst>
              </a:tr>
              <a:tr h="481633">
                <a:tc>
                  <a:txBody>
                    <a:bodyPr/>
                    <a:lstStyle/>
                    <a:p>
                      <a:pPr algn="r" rtl="0" fontAlgn="ctr"/>
                      <a:r>
                        <a:rPr lang="en-AU" sz="1200" u="none" strike="noStrike" dirty="0">
                          <a:effectLst/>
                          <a:latin typeface="+mn-lt"/>
                          <a:cs typeface="Times New Roman" panose="02020603050405020304" pitchFamily="18" charset="0"/>
                        </a:rPr>
                        <a:t>Corporate</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governance advice</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Times New Roman"/>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4029063966"/>
                  </a:ext>
                </a:extLst>
              </a:tr>
              <a:tr h="481633">
                <a:tc>
                  <a:txBody>
                    <a:bodyPr/>
                    <a:lstStyle/>
                    <a:p>
                      <a:pPr algn="r" rtl="0" fontAlgn="ctr"/>
                      <a:r>
                        <a:rPr lang="en-AU" sz="1200" u="none" strike="noStrike" dirty="0">
                          <a:effectLst/>
                          <a:latin typeface="+mn-lt"/>
                          <a:cs typeface="Times New Roman" panose="02020603050405020304" pitchFamily="18" charset="0"/>
                        </a:rPr>
                        <a:t>Proxy </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advisor engagement</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Times New Roman"/>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291954609"/>
                  </a:ext>
                </a:extLst>
              </a:tr>
              <a:tr h="481633">
                <a:tc>
                  <a:txBody>
                    <a:bodyPr/>
                    <a:lstStyle/>
                    <a:p>
                      <a:pPr algn="r" rtl="0" fontAlgn="ctr"/>
                      <a:r>
                        <a:rPr lang="en-AU" sz="1200" u="none" strike="noStrike" dirty="0">
                          <a:effectLst/>
                          <a:latin typeface="+mn-lt"/>
                          <a:cs typeface="Times New Roman" panose="02020603050405020304" pitchFamily="18" charset="0"/>
                        </a:rPr>
                        <a:t>Institutional </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shareholder profiling / solicitation</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Times New Roman"/>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1346203599"/>
                  </a:ext>
                </a:extLst>
              </a:tr>
              <a:tr h="481633">
                <a:tc>
                  <a:txBody>
                    <a:bodyPr/>
                    <a:lstStyle/>
                    <a:p>
                      <a:pPr algn="r" rtl="0" fontAlgn="ctr"/>
                      <a:r>
                        <a:rPr lang="en-AU" sz="1200" u="none" strike="noStrike" dirty="0">
                          <a:effectLst/>
                          <a:latin typeface="+mn-lt"/>
                          <a:cs typeface="Times New Roman" panose="02020603050405020304" pitchFamily="18" charset="0"/>
                        </a:rPr>
                        <a:t>Vote </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tracking</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2231403613"/>
                  </a:ext>
                </a:extLst>
              </a:tr>
              <a:tr h="481633">
                <a:tc>
                  <a:txBody>
                    <a:bodyPr/>
                    <a:lstStyle/>
                    <a:p>
                      <a:pPr algn="r" rtl="0" fontAlgn="ctr"/>
                      <a:r>
                        <a:rPr lang="en-AU" sz="1200" u="none" strike="noStrike" dirty="0">
                          <a:effectLst/>
                          <a:latin typeface="+mn-lt"/>
                          <a:cs typeface="Times New Roman" panose="02020603050405020304" pitchFamily="18" charset="0"/>
                        </a:rPr>
                        <a:t>Retail investor </a:t>
                      </a:r>
                      <a:br>
                        <a:rPr lang="en-AU" sz="1200" u="none" strike="noStrike" dirty="0">
                          <a:effectLst/>
                          <a:latin typeface="+mn-lt"/>
                          <a:cs typeface="Times New Roman" panose="02020603050405020304" pitchFamily="18" charset="0"/>
                        </a:rPr>
                      </a:br>
                      <a:r>
                        <a:rPr lang="en-AU" sz="1200" i="0" u="none" strike="noStrike" dirty="0">
                          <a:effectLst/>
                          <a:latin typeface="+mn-lt"/>
                          <a:cs typeface="Times New Roman" panose="02020603050405020304" pitchFamily="18" charset="0"/>
                        </a:rPr>
                        <a:t>proxy </a:t>
                      </a:r>
                      <a:r>
                        <a:rPr lang="en-AU" sz="1200" u="none" strike="noStrike" dirty="0">
                          <a:effectLst/>
                          <a:latin typeface="+mn-lt"/>
                          <a:cs typeface="Times New Roman" panose="02020603050405020304" pitchFamily="18" charset="0"/>
                        </a:rPr>
                        <a:t>solicitation</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Times New Roman"/>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3506070332"/>
                  </a:ext>
                </a:extLst>
              </a:tr>
              <a:tr h="481633">
                <a:tc>
                  <a:txBody>
                    <a:bodyPr/>
                    <a:lstStyle/>
                    <a:p>
                      <a:pPr algn="r" rtl="0" fontAlgn="ctr"/>
                      <a:r>
                        <a:rPr lang="en-AU" sz="1200" u="none" strike="noStrike" dirty="0">
                          <a:effectLst/>
                          <a:latin typeface="+mn-lt"/>
                          <a:cs typeface="Times New Roman" panose="02020603050405020304" pitchFamily="18" charset="0"/>
                        </a:rPr>
                        <a:t>Shareholder information helpline</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3046321876"/>
                  </a:ext>
                </a:extLst>
              </a:tr>
              <a:tr h="481633">
                <a:tc>
                  <a:txBody>
                    <a:bodyPr/>
                    <a:lstStyle/>
                    <a:p>
                      <a:pPr algn="r" rtl="0" fontAlgn="ctr"/>
                      <a:r>
                        <a:rPr lang="en-AU" sz="1200" u="none" strike="noStrike" dirty="0">
                          <a:effectLst/>
                          <a:latin typeface="+mn-lt"/>
                          <a:cs typeface="Times New Roman" panose="02020603050405020304" pitchFamily="18" charset="0"/>
                        </a:rPr>
                        <a:t>Shareholder</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response services</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3977655101"/>
                  </a:ext>
                </a:extLst>
              </a:tr>
              <a:tr h="481633">
                <a:tc>
                  <a:txBody>
                    <a:bodyPr/>
                    <a:lstStyle/>
                    <a:p>
                      <a:pPr algn="r" rtl="0" fontAlgn="ctr"/>
                      <a:r>
                        <a:rPr lang="en-AU" sz="1200" u="none" strike="noStrike" dirty="0">
                          <a:effectLst/>
                          <a:latin typeface="+mn-lt"/>
                          <a:cs typeface="Times New Roman" panose="02020603050405020304" pitchFamily="18" charset="0"/>
                        </a:rPr>
                        <a:t>Micro</a:t>
                      </a:r>
                      <a:br>
                        <a:rPr lang="en-AU" sz="1200" u="none" strike="noStrike" dirty="0">
                          <a:effectLst/>
                          <a:latin typeface="+mn-lt"/>
                          <a:cs typeface="Times New Roman" panose="02020603050405020304" pitchFamily="18" charset="0"/>
                        </a:rPr>
                      </a:br>
                      <a:r>
                        <a:rPr lang="en-AU" sz="1200" u="none" strike="noStrike" dirty="0">
                          <a:effectLst/>
                          <a:latin typeface="+mn-lt"/>
                          <a:cs typeface="Times New Roman" panose="02020603050405020304" pitchFamily="18" charset="0"/>
                        </a:rPr>
                        <a:t>website</a:t>
                      </a:r>
                      <a:endParaRPr lang="en-AU" sz="1200" b="0" i="0" u="none" strike="noStrike" dirty="0">
                        <a:solidFill>
                          <a:srgbClr val="1E1E1E"/>
                        </a:solidFill>
                        <a:effectLst/>
                        <a:latin typeface="+mn-lt"/>
                        <a:cs typeface="Times New Roman" panose="02020603050405020304" pitchFamily="18" charset="0"/>
                      </a:endParaRPr>
                    </a:p>
                  </a:txBody>
                  <a:tcPr marL="7868" marR="7868" marT="7868" marB="0" anchor="ct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Times New Roman"/>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R w="19050" cap="flat" cmpd="sng" algn="ctr">
                      <a:noFill/>
                      <a:prstDash val="sysDot"/>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7ABAB1"/>
                          </a:solidFill>
                          <a:effectLst/>
                          <a:uLnTx/>
                          <a:uFillTx/>
                          <a:latin typeface="+mn-lt"/>
                          <a:ea typeface="+mn-ea"/>
                          <a:cs typeface="Times New Roman"/>
                          <a:sym typeface="Wingdings" panose="05000000000000000000" pitchFamily="2" charset="2"/>
                        </a:rPr>
                        <a:t></a:t>
                      </a:r>
                      <a:endParaRPr kumimoji="0" lang="it-IT" sz="2000" b="0" i="0" u="none" strike="noStrike" kern="1200" cap="none" spc="0" normalizeH="0" baseline="0" noProof="0" dirty="0">
                        <a:ln>
                          <a:noFill/>
                        </a:ln>
                        <a:solidFill>
                          <a:srgbClr val="7ABAB1"/>
                        </a:solidFill>
                        <a:effectLst/>
                        <a:uLnTx/>
                        <a:uFillTx/>
                        <a:latin typeface="+mn-lt"/>
                        <a:ea typeface="+mn-ea"/>
                        <a:cs typeface="Times New Roman"/>
                      </a:endParaRPr>
                    </a:p>
                  </a:txBody>
                  <a:tcPr marL="7868" marR="7868" marT="7868" marB="0" anchor="ctr">
                    <a:lnL w="19050" cap="flat" cmpd="sng" algn="ctr">
                      <a:noFill/>
                      <a:prstDash val="sysDot"/>
                      <a:round/>
                      <a:headEnd type="none" w="med" len="med"/>
                      <a:tailEnd type="none" w="med" len="med"/>
                    </a:lnL>
                    <a:lnT w="12700" cap="flat" cmpd="sng" algn="ctr">
                      <a:solidFill>
                        <a:schemeClr val="tx1">
                          <a:lumMod val="25000"/>
                          <a:lumOff val="75000"/>
                        </a:schemeClr>
                      </a:solidFill>
                      <a:prstDash val="solid"/>
                      <a:round/>
                      <a:headEnd type="none" w="med" len="med"/>
                      <a:tailEnd type="none" w="med" len="med"/>
                    </a:lnT>
                    <a:noFill/>
                  </a:tcPr>
                </a:tc>
                <a:extLst>
                  <a:ext uri="{0D108BD9-81ED-4DB2-BD59-A6C34878D82A}">
                    <a16:rowId xmlns:a16="http://schemas.microsoft.com/office/drawing/2014/main" val="3920391112"/>
                  </a:ext>
                </a:extLst>
              </a:tr>
            </a:tbl>
          </a:graphicData>
        </a:graphic>
      </p:graphicFrame>
      <p:pic>
        <p:nvPicPr>
          <p:cNvPr id="6" name="Picture 5">
            <a:extLst>
              <a:ext uri="{FF2B5EF4-FFF2-40B4-BE49-F238E27FC236}">
                <a16:creationId xmlns:a16="http://schemas.microsoft.com/office/drawing/2014/main" id="{8CC675DF-2B7A-49E0-9A3E-DD262E8899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31609" y="1070473"/>
            <a:ext cx="917882" cy="290252"/>
          </a:xfrm>
          <a:prstGeom prst="rect">
            <a:avLst/>
          </a:prstGeom>
        </p:spPr>
      </p:pic>
      <p:pic>
        <p:nvPicPr>
          <p:cNvPr id="7" name="Picture 4" descr="Investa Group">
            <a:extLst>
              <a:ext uri="{FF2B5EF4-FFF2-40B4-BE49-F238E27FC236}">
                <a16:creationId xmlns:a16="http://schemas.microsoft.com/office/drawing/2014/main" id="{40B2871F-D11C-494D-8682-03AE4D80445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363004" y="1057731"/>
            <a:ext cx="887347" cy="226307"/>
          </a:xfrm>
          <a:prstGeom prst="rect">
            <a:avLst/>
          </a:prstGeom>
          <a:extLst>
            <a:ext uri="{909E8E84-426E-40dd-AFC4-6F175D3DCCD1}">
              <a14:hiddenFill xmlns="" xmlns:a14="http://schemas.microsoft.com/office/drawing/2010/main">
                <a:solidFill>
                  <a:srgbClr val="FFFFFF"/>
                </a:solidFill>
              </a14:hiddenFill>
            </a:ext>
          </a:extLst>
        </p:spPr>
      </p:pic>
      <p:pic>
        <p:nvPicPr>
          <p:cNvPr id="8" name="Picture 4" descr="Image result for atlas iron logo">
            <a:extLst>
              <a:ext uri="{FF2B5EF4-FFF2-40B4-BE49-F238E27FC236}">
                <a16:creationId xmlns:a16="http://schemas.microsoft.com/office/drawing/2014/main" id="{86E4F029-D479-488D-8B44-0932B3951BD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408369" y="539026"/>
            <a:ext cx="673775" cy="69269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descr="Image result for BILLABONG LOGO">
            <a:extLst>
              <a:ext uri="{FF2B5EF4-FFF2-40B4-BE49-F238E27FC236}">
                <a16:creationId xmlns:a16="http://schemas.microsoft.com/office/drawing/2014/main" id="{C1264D22-4D67-4FB4-9DDE-FD12289C7276}"/>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256240" y="1096482"/>
            <a:ext cx="954170" cy="146153"/>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0DFDE42-E0B4-42F0-BA20-F8EA473DBF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231904" y="1068844"/>
            <a:ext cx="1023894" cy="235285"/>
          </a:xfrm>
          <a:prstGeom prst="rect">
            <a:avLst/>
          </a:prstGeom>
        </p:spPr>
      </p:pic>
      <p:pic>
        <p:nvPicPr>
          <p:cNvPr id="11" name="Picture 6" descr="http://www.careersinafrica.com/wp-content/uploads/sites/2/2013/07/worleyparsons.jpg">
            <a:extLst>
              <a:ext uri="{FF2B5EF4-FFF2-40B4-BE49-F238E27FC236}">
                <a16:creationId xmlns:a16="http://schemas.microsoft.com/office/drawing/2014/main" id="{9F7096B1-4307-420D-B07B-A76597E628FE}"/>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287688" y="1056665"/>
            <a:ext cx="1034922" cy="231432"/>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25640C8-14D0-4202-A607-AB3BA00E363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4459" y="1006381"/>
            <a:ext cx="750914" cy="241433"/>
          </a:xfrm>
          <a:prstGeom prst="rect">
            <a:avLst/>
          </a:prstGeom>
        </p:spPr>
      </p:pic>
    </p:spTree>
    <p:extLst>
      <p:ext uri="{BB962C8B-B14F-4D97-AF65-F5344CB8AC3E}">
        <p14:creationId xmlns:p14="http://schemas.microsoft.com/office/powerpoint/2010/main" val="12063732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6FC23-E2DF-48F0-93F8-17E5C2D0B354}"/>
              </a:ext>
            </a:extLst>
          </p:cNvPr>
          <p:cNvSpPr>
            <a:spLocks noGrp="1"/>
          </p:cNvSpPr>
          <p:nvPr>
            <p:ph type="title"/>
          </p:nvPr>
        </p:nvSpPr>
        <p:spPr/>
        <p:txBody>
          <a:bodyPr/>
          <a:lstStyle/>
          <a:p>
            <a:r>
              <a:rPr lang="en-AU" dirty="0"/>
              <a:t>IPO SERVICES</a:t>
            </a:r>
          </a:p>
        </p:txBody>
      </p:sp>
      <p:sp>
        <p:nvSpPr>
          <p:cNvPr id="3" name="Content Placeholder 2">
            <a:extLst>
              <a:ext uri="{FF2B5EF4-FFF2-40B4-BE49-F238E27FC236}">
                <a16:creationId xmlns:a16="http://schemas.microsoft.com/office/drawing/2014/main" id="{5F28018C-0441-47AA-9794-8C446253E61E}"/>
              </a:ext>
            </a:extLst>
          </p:cNvPr>
          <p:cNvSpPr txBox="1">
            <a:spLocks/>
          </p:cNvSpPr>
          <p:nvPr/>
        </p:nvSpPr>
        <p:spPr>
          <a:xfrm>
            <a:off x="586120" y="1376362"/>
            <a:ext cx="11040000" cy="23046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spc="-150" dirty="0">
                <a:solidFill>
                  <a:srgbClr val="7ABAB1"/>
                </a:solidFill>
                <a:latin typeface="+mj-lt"/>
              </a:rPr>
              <a:t>EXPERT SUPPORT BEFORE AND AFTER IPO</a:t>
            </a:r>
          </a:p>
          <a:p>
            <a:pPr marL="0" lvl="2" indent="0">
              <a:buFont typeface="Arial" panose="020B0604020202020204" pitchFamily="34" charset="0"/>
              <a:buNone/>
            </a:pPr>
            <a:r>
              <a:rPr lang="en-AU" sz="1800" dirty="0"/>
              <a:t>With Morrow Sodali on your IPO team, you’ll have access to our expertise at every stage.</a:t>
            </a:r>
          </a:p>
          <a:p>
            <a:r>
              <a:rPr lang="en-AU" sz="1400" dirty="0"/>
              <a:t>Proprietary research into global investor priorities and concerns </a:t>
            </a:r>
          </a:p>
          <a:p>
            <a:r>
              <a:rPr lang="en-AU" sz="1400" dirty="0"/>
              <a:t>Best governance models for specific investor expectations</a:t>
            </a:r>
          </a:p>
          <a:p>
            <a:r>
              <a:rPr lang="en-AU" sz="1400" dirty="0"/>
              <a:t>Ability to align investor interest with strategic and business goals</a:t>
            </a:r>
          </a:p>
          <a:p>
            <a:r>
              <a:rPr lang="en-AU" sz="1400" dirty="0"/>
              <a:t>Increasing market interest through an improved governance narrative</a:t>
            </a:r>
          </a:p>
          <a:p>
            <a:r>
              <a:rPr lang="en-AU" sz="1400" dirty="0"/>
              <a:t>Preparing for a successful first AGM post-IPO</a:t>
            </a:r>
          </a:p>
        </p:txBody>
      </p:sp>
      <p:sp>
        <p:nvSpPr>
          <p:cNvPr id="4" name="Isosceles Triangle 3">
            <a:extLst>
              <a:ext uri="{FF2B5EF4-FFF2-40B4-BE49-F238E27FC236}">
                <a16:creationId xmlns:a16="http://schemas.microsoft.com/office/drawing/2014/main" id="{53CFF5EA-6476-4E6C-B6EE-F14DBC9486C2}"/>
              </a:ext>
            </a:extLst>
          </p:cNvPr>
          <p:cNvSpPr/>
          <p:nvPr/>
        </p:nvSpPr>
        <p:spPr>
          <a:xfrm rot="5400000">
            <a:off x="3452991" y="4799828"/>
            <a:ext cx="389654" cy="279846"/>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tx1"/>
              </a:solidFill>
            </a:endParaRPr>
          </a:p>
        </p:txBody>
      </p:sp>
      <p:cxnSp>
        <p:nvCxnSpPr>
          <p:cNvPr id="5" name="Straight Arrow Connector 4">
            <a:extLst>
              <a:ext uri="{FF2B5EF4-FFF2-40B4-BE49-F238E27FC236}">
                <a16:creationId xmlns:a16="http://schemas.microsoft.com/office/drawing/2014/main" id="{E879F2E4-55C0-4EBF-B44C-194A4BFF14A2}"/>
              </a:ext>
            </a:extLst>
          </p:cNvPr>
          <p:cNvCxnSpPr>
            <a:cxnSpLocks/>
          </p:cNvCxnSpPr>
          <p:nvPr/>
        </p:nvCxnSpPr>
        <p:spPr>
          <a:xfrm flipH="1">
            <a:off x="1981202" y="4209737"/>
            <a:ext cx="4847499" cy="0"/>
          </a:xfrm>
          <a:prstGeom prst="straightConnector1">
            <a:avLst/>
          </a:prstGeom>
          <a:ln w="12700">
            <a:solidFill>
              <a:srgbClr val="7ABAB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7E645128-5519-4B79-BE13-8FDFCC36C21E}"/>
              </a:ext>
            </a:extLst>
          </p:cNvPr>
          <p:cNvCxnSpPr>
            <a:cxnSpLocks/>
          </p:cNvCxnSpPr>
          <p:nvPr/>
        </p:nvCxnSpPr>
        <p:spPr>
          <a:xfrm flipH="1">
            <a:off x="6871277" y="4208869"/>
            <a:ext cx="3351249" cy="0"/>
          </a:xfrm>
          <a:prstGeom prst="straightConnector1">
            <a:avLst/>
          </a:prstGeom>
          <a:ln w="12700">
            <a:solidFill>
              <a:srgbClr val="7ABAB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7" name="Text Box 12">
            <a:extLst>
              <a:ext uri="{FF2B5EF4-FFF2-40B4-BE49-F238E27FC236}">
                <a16:creationId xmlns:a16="http://schemas.microsoft.com/office/drawing/2014/main" id="{54A9FE47-4F91-466F-B3DF-F4655BED7020}"/>
              </a:ext>
            </a:extLst>
          </p:cNvPr>
          <p:cNvSpPr txBox="1">
            <a:spLocks noChangeArrowheads="1"/>
          </p:cNvSpPr>
          <p:nvPr/>
        </p:nvSpPr>
        <p:spPr bwMode="auto">
          <a:xfrm>
            <a:off x="3673628" y="4086824"/>
            <a:ext cx="1259262" cy="313932"/>
          </a:xfrm>
          <a:prstGeom prst="rect">
            <a:avLst/>
          </a:prstGeom>
          <a:solidFill>
            <a:schemeClr val="bg1"/>
          </a:solidFill>
        </p:spPr>
        <p:txBody>
          <a:bodyPr vert="horz" lIns="0" tIns="0" rIns="0" bIns="0" rtlCol="0" anchor="ctr">
            <a:normAutofit/>
          </a:bodyPr>
          <a:lstStyle>
            <a:defPPr>
              <a:defRPr lang="it-IT"/>
            </a:defPPr>
            <a:lvl1pPr indent="0" algn="just">
              <a:lnSpc>
                <a:spcPct val="90000"/>
              </a:lnSpc>
              <a:spcBef>
                <a:spcPts val="600"/>
              </a:spcBef>
              <a:buFont typeface="Arial"/>
              <a:buNone/>
              <a:defRPr sz="1600" b="1" cap="all" spc="200">
                <a:solidFill>
                  <a:schemeClr val="bg2"/>
                </a:solidFill>
                <a:latin typeface="Times New Roman" panose="02020603050405020304" pitchFamily="18" charset="0"/>
                <a:cs typeface="Times New Roman" panose="02020603050405020304" pitchFamily="18" charset="0"/>
              </a:defRPr>
            </a:lvl1pPr>
            <a:lvl2pPr marL="0" lvl="1" indent="0" algn="just">
              <a:lnSpc>
                <a:spcPct val="130000"/>
              </a:lnSpc>
              <a:spcBef>
                <a:spcPct val="20000"/>
              </a:spcBef>
              <a:buClr>
                <a:srgbClr val="000000"/>
              </a:buClr>
              <a:buFont typeface="Arial"/>
              <a:buNone/>
              <a:defRPr sz="1600" b="1" cap="all" spc="200">
                <a:solidFill>
                  <a:srgbClr val="E57A08"/>
                </a:solidFill>
                <a:latin typeface="Trebuchet MS"/>
              </a:defRPr>
            </a:lvl2pPr>
            <a:lvl3pPr marL="179388" indent="-179388">
              <a:lnSpc>
                <a:spcPct val="110000"/>
              </a:lnSpc>
              <a:spcBef>
                <a:spcPct val="20000"/>
              </a:spcBef>
              <a:buClr>
                <a:schemeClr val="tx2"/>
              </a:buClr>
              <a:buFont typeface="Arial"/>
              <a:buChar char="•"/>
              <a:defRPr sz="1400">
                <a:solidFill>
                  <a:srgbClr val="1E1E1E"/>
                </a:solidFill>
                <a:latin typeface="Times New Roman"/>
                <a:cs typeface="Times New Roman"/>
              </a:defRPr>
            </a:lvl3pPr>
            <a:lvl4pPr marL="358775" indent="-139700">
              <a:spcBef>
                <a:spcPct val="20000"/>
              </a:spcBef>
              <a:buClr>
                <a:schemeClr val="bg2"/>
              </a:buClr>
              <a:buFont typeface="Arial"/>
              <a:buChar char="–"/>
              <a:defRPr sz="1400">
                <a:solidFill>
                  <a:srgbClr val="1E1E1E"/>
                </a:solidFill>
                <a:latin typeface="Times New Roman"/>
                <a:cs typeface="Times New Roman"/>
              </a:defRPr>
            </a:lvl4pPr>
            <a:lvl5pPr marL="0" lvl="4" indent="0">
              <a:lnSpc>
                <a:spcPct val="90000"/>
              </a:lnSpc>
              <a:spcBef>
                <a:spcPts val="600"/>
              </a:spcBef>
              <a:buClr>
                <a:srgbClr val="000000"/>
              </a:buClr>
              <a:buFont typeface="Arial"/>
              <a:buNone/>
              <a:defRPr sz="1400" b="1">
                <a:solidFill>
                  <a:schemeClr val="bg2"/>
                </a:solidFill>
                <a:latin typeface="Times" panose="02020603050405020304" pitchFamily="18" charset="0"/>
                <a:cs typeface="Times" panose="02020603050405020304" pitchFamily="18"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n-US" spc="-150" dirty="0">
                <a:solidFill>
                  <a:srgbClr val="7ABAB1"/>
                </a:solidFill>
                <a:latin typeface="+mj-lt"/>
              </a:rPr>
              <a:t>Pre-IPO</a:t>
            </a:r>
          </a:p>
        </p:txBody>
      </p:sp>
      <p:sp>
        <p:nvSpPr>
          <p:cNvPr id="8" name="Text Box 14">
            <a:extLst>
              <a:ext uri="{FF2B5EF4-FFF2-40B4-BE49-F238E27FC236}">
                <a16:creationId xmlns:a16="http://schemas.microsoft.com/office/drawing/2014/main" id="{7ED65D6A-4131-4455-B685-DFFAC6996652}"/>
              </a:ext>
            </a:extLst>
          </p:cNvPr>
          <p:cNvSpPr txBox="1">
            <a:spLocks noChangeArrowheads="1"/>
          </p:cNvSpPr>
          <p:nvPr/>
        </p:nvSpPr>
        <p:spPr bwMode="auto">
          <a:xfrm>
            <a:off x="8029901" y="4086824"/>
            <a:ext cx="1257726" cy="313932"/>
          </a:xfrm>
          <a:prstGeom prst="rect">
            <a:avLst/>
          </a:prstGeom>
          <a:solidFill>
            <a:schemeClr val="bg1"/>
          </a:solidFill>
        </p:spPr>
        <p:txBody>
          <a:bodyPr vert="horz" lIns="0" tIns="0" rIns="0" bIns="0" rtlCol="0" anchor="ctr">
            <a:normAutofit/>
          </a:bodyPr>
          <a:lstStyle>
            <a:defPPr>
              <a:defRPr lang="it-IT"/>
            </a:defPPr>
            <a:lvl1pPr indent="0" algn="just">
              <a:lnSpc>
                <a:spcPct val="90000"/>
              </a:lnSpc>
              <a:spcBef>
                <a:spcPts val="600"/>
              </a:spcBef>
              <a:buFont typeface="Arial"/>
              <a:buNone/>
              <a:defRPr sz="1600" b="1" cap="all" spc="200">
                <a:solidFill>
                  <a:schemeClr val="bg2"/>
                </a:solidFill>
                <a:latin typeface="Times New Roman" panose="02020603050405020304" pitchFamily="18" charset="0"/>
                <a:cs typeface="Times New Roman" panose="02020603050405020304" pitchFamily="18" charset="0"/>
              </a:defRPr>
            </a:lvl1pPr>
            <a:lvl2pPr marL="0" lvl="1" indent="0" algn="just">
              <a:lnSpc>
                <a:spcPct val="130000"/>
              </a:lnSpc>
              <a:spcBef>
                <a:spcPct val="20000"/>
              </a:spcBef>
              <a:buClr>
                <a:srgbClr val="000000"/>
              </a:buClr>
              <a:buFont typeface="Arial"/>
              <a:buNone/>
              <a:defRPr sz="1600" b="1" cap="all" spc="200">
                <a:solidFill>
                  <a:srgbClr val="E57A08"/>
                </a:solidFill>
                <a:latin typeface="Trebuchet MS"/>
              </a:defRPr>
            </a:lvl2pPr>
            <a:lvl3pPr marL="179388" indent="-179388">
              <a:lnSpc>
                <a:spcPct val="110000"/>
              </a:lnSpc>
              <a:spcBef>
                <a:spcPct val="20000"/>
              </a:spcBef>
              <a:buClr>
                <a:schemeClr val="tx2"/>
              </a:buClr>
              <a:buFont typeface="Arial"/>
              <a:buChar char="•"/>
              <a:defRPr sz="1400">
                <a:solidFill>
                  <a:srgbClr val="1E1E1E"/>
                </a:solidFill>
                <a:latin typeface="Times New Roman"/>
                <a:cs typeface="Times New Roman"/>
              </a:defRPr>
            </a:lvl3pPr>
            <a:lvl4pPr marL="358775" indent="-139700">
              <a:spcBef>
                <a:spcPct val="20000"/>
              </a:spcBef>
              <a:buClr>
                <a:schemeClr val="bg2"/>
              </a:buClr>
              <a:buFont typeface="Arial"/>
              <a:buChar char="–"/>
              <a:defRPr sz="1400">
                <a:solidFill>
                  <a:srgbClr val="1E1E1E"/>
                </a:solidFill>
                <a:latin typeface="Times New Roman"/>
                <a:cs typeface="Times New Roman"/>
              </a:defRPr>
            </a:lvl4pPr>
            <a:lvl5pPr marL="0" lvl="4" indent="0">
              <a:lnSpc>
                <a:spcPct val="90000"/>
              </a:lnSpc>
              <a:spcBef>
                <a:spcPts val="600"/>
              </a:spcBef>
              <a:buClr>
                <a:srgbClr val="000000"/>
              </a:buClr>
              <a:buFont typeface="Arial"/>
              <a:buNone/>
              <a:defRPr sz="1400" b="1">
                <a:solidFill>
                  <a:schemeClr val="bg2"/>
                </a:solidFill>
                <a:latin typeface="Times" panose="02020603050405020304" pitchFamily="18" charset="0"/>
                <a:cs typeface="Times" panose="02020603050405020304" pitchFamily="18" charset="0"/>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ctr"/>
            <a:r>
              <a:rPr lang="en-US" spc="-150" dirty="0">
                <a:solidFill>
                  <a:srgbClr val="7ABAB1"/>
                </a:solidFill>
                <a:latin typeface="+mj-lt"/>
              </a:rPr>
              <a:t>Post-IPO</a:t>
            </a:r>
          </a:p>
        </p:txBody>
      </p:sp>
      <p:grpSp>
        <p:nvGrpSpPr>
          <p:cNvPr id="9" name="Group 8">
            <a:extLst>
              <a:ext uri="{FF2B5EF4-FFF2-40B4-BE49-F238E27FC236}">
                <a16:creationId xmlns:a16="http://schemas.microsoft.com/office/drawing/2014/main" id="{C14633C1-46C0-4CB6-A658-32307831E7AC}"/>
              </a:ext>
            </a:extLst>
          </p:cNvPr>
          <p:cNvGrpSpPr/>
          <p:nvPr/>
        </p:nvGrpSpPr>
        <p:grpSpPr>
          <a:xfrm>
            <a:off x="1955800" y="4507754"/>
            <a:ext cx="8266725" cy="845909"/>
            <a:chOff x="431799" y="4249561"/>
            <a:chExt cx="8443589" cy="864007"/>
          </a:xfrm>
          <a:solidFill>
            <a:srgbClr val="7ABAB1"/>
          </a:solidFill>
        </p:grpSpPr>
        <p:sp>
          <p:nvSpPr>
            <p:cNvPr id="10" name="Freeform: Shape 9">
              <a:extLst>
                <a:ext uri="{FF2B5EF4-FFF2-40B4-BE49-F238E27FC236}">
                  <a16:creationId xmlns:a16="http://schemas.microsoft.com/office/drawing/2014/main" id="{09FDE388-5F86-4294-96C9-C207DF9BD109}"/>
                </a:ext>
              </a:extLst>
            </p:cNvPr>
            <p:cNvSpPr/>
            <p:nvPr/>
          </p:nvSpPr>
          <p:spPr>
            <a:xfrm rot="5400000">
              <a:off x="874499" y="3806861"/>
              <a:ext cx="864000" cy="1749399"/>
            </a:xfrm>
            <a:custGeom>
              <a:avLst/>
              <a:gdLst>
                <a:gd name="connsiteX0" fmla="*/ 0 w 864000"/>
                <a:gd name="connsiteY0" fmla="*/ 1749399 h 1749399"/>
                <a:gd name="connsiteX1" fmla="*/ 0 w 864000"/>
                <a:gd name="connsiteY1" fmla="*/ 123026 h 1749399"/>
                <a:gd name="connsiteX2" fmla="*/ 346350 w 864000"/>
                <a:gd name="connsiteY2" fmla="*/ 123026 h 1749399"/>
                <a:gd name="connsiteX3" fmla="*/ 432000 w 864000"/>
                <a:gd name="connsiteY3" fmla="*/ 0 h 1749399"/>
                <a:gd name="connsiteX4" fmla="*/ 517650 w 864000"/>
                <a:gd name="connsiteY4" fmla="*/ 123026 h 1749399"/>
                <a:gd name="connsiteX5" fmla="*/ 864000 w 864000"/>
                <a:gd name="connsiteY5" fmla="*/ 123026 h 1749399"/>
                <a:gd name="connsiteX6" fmla="*/ 864000 w 864000"/>
                <a:gd name="connsiteY6" fmla="*/ 1749399 h 1749399"/>
                <a:gd name="connsiteX7" fmla="*/ 550265 w 864000"/>
                <a:gd name="connsiteY7" fmla="*/ 1749399 h 1749399"/>
                <a:gd name="connsiteX8" fmla="*/ 432000 w 864000"/>
                <a:gd name="connsiteY8" fmla="*/ 1579524 h 1749399"/>
                <a:gd name="connsiteX9" fmla="*/ 313734 w 864000"/>
                <a:gd name="connsiteY9" fmla="*/ 1749399 h 17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1749399">
                  <a:moveTo>
                    <a:pt x="0" y="1749399"/>
                  </a:moveTo>
                  <a:lnTo>
                    <a:pt x="0" y="123026"/>
                  </a:lnTo>
                  <a:lnTo>
                    <a:pt x="346350" y="123026"/>
                  </a:lnTo>
                  <a:lnTo>
                    <a:pt x="432000" y="0"/>
                  </a:lnTo>
                  <a:lnTo>
                    <a:pt x="517650" y="123026"/>
                  </a:lnTo>
                  <a:lnTo>
                    <a:pt x="864000" y="123026"/>
                  </a:lnTo>
                  <a:lnTo>
                    <a:pt x="864000" y="1749399"/>
                  </a:lnTo>
                  <a:lnTo>
                    <a:pt x="550265" y="1749399"/>
                  </a:lnTo>
                  <a:lnTo>
                    <a:pt x="432000" y="1579524"/>
                  </a:lnTo>
                  <a:lnTo>
                    <a:pt x="313734" y="1749399"/>
                  </a:lnTo>
                  <a:close/>
                </a:path>
              </a:pathLst>
            </a:cu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accent1"/>
                </a:solidFill>
              </a:endParaRPr>
            </a:p>
          </p:txBody>
        </p:sp>
        <p:sp>
          <p:nvSpPr>
            <p:cNvPr id="11" name="Freeform: Shape 10">
              <a:extLst>
                <a:ext uri="{FF2B5EF4-FFF2-40B4-BE49-F238E27FC236}">
                  <a16:creationId xmlns:a16="http://schemas.microsoft.com/office/drawing/2014/main" id="{56AF7449-F4B2-4A28-AAB6-E5D1988A4A98}"/>
                </a:ext>
              </a:extLst>
            </p:cNvPr>
            <p:cNvSpPr/>
            <p:nvPr/>
          </p:nvSpPr>
          <p:spPr>
            <a:xfrm rot="5400000">
              <a:off x="2548046" y="3806863"/>
              <a:ext cx="864000" cy="1749399"/>
            </a:xfrm>
            <a:custGeom>
              <a:avLst/>
              <a:gdLst>
                <a:gd name="connsiteX0" fmla="*/ 0 w 864000"/>
                <a:gd name="connsiteY0" fmla="*/ 1749399 h 1749399"/>
                <a:gd name="connsiteX1" fmla="*/ 0 w 864000"/>
                <a:gd name="connsiteY1" fmla="*/ 123026 h 1749399"/>
                <a:gd name="connsiteX2" fmla="*/ 346350 w 864000"/>
                <a:gd name="connsiteY2" fmla="*/ 123026 h 1749399"/>
                <a:gd name="connsiteX3" fmla="*/ 432000 w 864000"/>
                <a:gd name="connsiteY3" fmla="*/ 0 h 1749399"/>
                <a:gd name="connsiteX4" fmla="*/ 517650 w 864000"/>
                <a:gd name="connsiteY4" fmla="*/ 123026 h 1749399"/>
                <a:gd name="connsiteX5" fmla="*/ 864000 w 864000"/>
                <a:gd name="connsiteY5" fmla="*/ 123026 h 1749399"/>
                <a:gd name="connsiteX6" fmla="*/ 864000 w 864000"/>
                <a:gd name="connsiteY6" fmla="*/ 1749399 h 1749399"/>
                <a:gd name="connsiteX7" fmla="*/ 550265 w 864000"/>
                <a:gd name="connsiteY7" fmla="*/ 1749399 h 1749399"/>
                <a:gd name="connsiteX8" fmla="*/ 432000 w 864000"/>
                <a:gd name="connsiteY8" fmla="*/ 1579524 h 1749399"/>
                <a:gd name="connsiteX9" fmla="*/ 313734 w 864000"/>
                <a:gd name="connsiteY9" fmla="*/ 1749399 h 17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1749399">
                  <a:moveTo>
                    <a:pt x="0" y="1749399"/>
                  </a:moveTo>
                  <a:lnTo>
                    <a:pt x="0" y="123026"/>
                  </a:lnTo>
                  <a:lnTo>
                    <a:pt x="346350" y="123026"/>
                  </a:lnTo>
                  <a:lnTo>
                    <a:pt x="432000" y="0"/>
                  </a:lnTo>
                  <a:lnTo>
                    <a:pt x="517650" y="123026"/>
                  </a:lnTo>
                  <a:lnTo>
                    <a:pt x="864000" y="123026"/>
                  </a:lnTo>
                  <a:lnTo>
                    <a:pt x="864000" y="1749399"/>
                  </a:lnTo>
                  <a:lnTo>
                    <a:pt x="550265" y="1749399"/>
                  </a:lnTo>
                  <a:lnTo>
                    <a:pt x="432000" y="1579524"/>
                  </a:lnTo>
                  <a:lnTo>
                    <a:pt x="313734" y="1749399"/>
                  </a:lnTo>
                  <a:close/>
                </a:path>
              </a:pathLst>
            </a:cu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accent1"/>
                </a:solidFill>
              </a:endParaRPr>
            </a:p>
          </p:txBody>
        </p:sp>
        <p:sp>
          <p:nvSpPr>
            <p:cNvPr id="12" name="Freeform: Shape 11">
              <a:extLst>
                <a:ext uri="{FF2B5EF4-FFF2-40B4-BE49-F238E27FC236}">
                  <a16:creationId xmlns:a16="http://schemas.microsoft.com/office/drawing/2014/main" id="{60384371-6B87-4F9F-99FA-EF0E99F57518}"/>
                </a:ext>
              </a:extLst>
            </p:cNvPr>
            <p:cNvSpPr/>
            <p:nvPr/>
          </p:nvSpPr>
          <p:spPr>
            <a:xfrm rot="5400000">
              <a:off x="4221593" y="3806865"/>
              <a:ext cx="864000" cy="1749399"/>
            </a:xfrm>
            <a:custGeom>
              <a:avLst/>
              <a:gdLst>
                <a:gd name="connsiteX0" fmla="*/ 0 w 864000"/>
                <a:gd name="connsiteY0" fmla="*/ 1749399 h 1749399"/>
                <a:gd name="connsiteX1" fmla="*/ 0 w 864000"/>
                <a:gd name="connsiteY1" fmla="*/ 123026 h 1749399"/>
                <a:gd name="connsiteX2" fmla="*/ 346350 w 864000"/>
                <a:gd name="connsiteY2" fmla="*/ 123026 h 1749399"/>
                <a:gd name="connsiteX3" fmla="*/ 432000 w 864000"/>
                <a:gd name="connsiteY3" fmla="*/ 0 h 1749399"/>
                <a:gd name="connsiteX4" fmla="*/ 517650 w 864000"/>
                <a:gd name="connsiteY4" fmla="*/ 123026 h 1749399"/>
                <a:gd name="connsiteX5" fmla="*/ 864000 w 864000"/>
                <a:gd name="connsiteY5" fmla="*/ 123026 h 1749399"/>
                <a:gd name="connsiteX6" fmla="*/ 864000 w 864000"/>
                <a:gd name="connsiteY6" fmla="*/ 1749399 h 1749399"/>
                <a:gd name="connsiteX7" fmla="*/ 550265 w 864000"/>
                <a:gd name="connsiteY7" fmla="*/ 1749399 h 1749399"/>
                <a:gd name="connsiteX8" fmla="*/ 432000 w 864000"/>
                <a:gd name="connsiteY8" fmla="*/ 1579524 h 1749399"/>
                <a:gd name="connsiteX9" fmla="*/ 313734 w 864000"/>
                <a:gd name="connsiteY9" fmla="*/ 1749399 h 17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1749399">
                  <a:moveTo>
                    <a:pt x="0" y="1749399"/>
                  </a:moveTo>
                  <a:lnTo>
                    <a:pt x="0" y="123026"/>
                  </a:lnTo>
                  <a:lnTo>
                    <a:pt x="346350" y="123026"/>
                  </a:lnTo>
                  <a:lnTo>
                    <a:pt x="432000" y="0"/>
                  </a:lnTo>
                  <a:lnTo>
                    <a:pt x="517650" y="123026"/>
                  </a:lnTo>
                  <a:lnTo>
                    <a:pt x="864000" y="123026"/>
                  </a:lnTo>
                  <a:lnTo>
                    <a:pt x="864000" y="1749399"/>
                  </a:lnTo>
                  <a:lnTo>
                    <a:pt x="550265" y="1749399"/>
                  </a:lnTo>
                  <a:lnTo>
                    <a:pt x="432000" y="1579524"/>
                  </a:lnTo>
                  <a:lnTo>
                    <a:pt x="313734" y="1749399"/>
                  </a:lnTo>
                  <a:close/>
                </a:path>
              </a:pathLst>
            </a:cu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accent1"/>
                </a:solidFill>
              </a:endParaRPr>
            </a:p>
          </p:txBody>
        </p:sp>
        <p:sp>
          <p:nvSpPr>
            <p:cNvPr id="13" name="Freeform: Shape 12">
              <a:extLst>
                <a:ext uri="{FF2B5EF4-FFF2-40B4-BE49-F238E27FC236}">
                  <a16:creationId xmlns:a16="http://schemas.microsoft.com/office/drawing/2014/main" id="{2CB9F242-1C65-4934-9ED6-76EF786E2E9A}"/>
                </a:ext>
              </a:extLst>
            </p:cNvPr>
            <p:cNvSpPr/>
            <p:nvPr/>
          </p:nvSpPr>
          <p:spPr>
            <a:xfrm rot="5400000">
              <a:off x="5895140" y="3806866"/>
              <a:ext cx="864000" cy="1749399"/>
            </a:xfrm>
            <a:custGeom>
              <a:avLst/>
              <a:gdLst>
                <a:gd name="connsiteX0" fmla="*/ 0 w 864000"/>
                <a:gd name="connsiteY0" fmla="*/ 1749399 h 1749399"/>
                <a:gd name="connsiteX1" fmla="*/ 0 w 864000"/>
                <a:gd name="connsiteY1" fmla="*/ 123026 h 1749399"/>
                <a:gd name="connsiteX2" fmla="*/ 346350 w 864000"/>
                <a:gd name="connsiteY2" fmla="*/ 123026 h 1749399"/>
                <a:gd name="connsiteX3" fmla="*/ 432000 w 864000"/>
                <a:gd name="connsiteY3" fmla="*/ 0 h 1749399"/>
                <a:gd name="connsiteX4" fmla="*/ 517650 w 864000"/>
                <a:gd name="connsiteY4" fmla="*/ 123026 h 1749399"/>
                <a:gd name="connsiteX5" fmla="*/ 864000 w 864000"/>
                <a:gd name="connsiteY5" fmla="*/ 123026 h 1749399"/>
                <a:gd name="connsiteX6" fmla="*/ 864000 w 864000"/>
                <a:gd name="connsiteY6" fmla="*/ 1749399 h 1749399"/>
                <a:gd name="connsiteX7" fmla="*/ 550265 w 864000"/>
                <a:gd name="connsiteY7" fmla="*/ 1749399 h 1749399"/>
                <a:gd name="connsiteX8" fmla="*/ 432000 w 864000"/>
                <a:gd name="connsiteY8" fmla="*/ 1579524 h 1749399"/>
                <a:gd name="connsiteX9" fmla="*/ 313734 w 864000"/>
                <a:gd name="connsiteY9" fmla="*/ 1749399 h 17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1749399">
                  <a:moveTo>
                    <a:pt x="0" y="1749399"/>
                  </a:moveTo>
                  <a:lnTo>
                    <a:pt x="0" y="123026"/>
                  </a:lnTo>
                  <a:lnTo>
                    <a:pt x="346350" y="123026"/>
                  </a:lnTo>
                  <a:lnTo>
                    <a:pt x="432000" y="0"/>
                  </a:lnTo>
                  <a:lnTo>
                    <a:pt x="517650" y="123026"/>
                  </a:lnTo>
                  <a:lnTo>
                    <a:pt x="864000" y="123026"/>
                  </a:lnTo>
                  <a:lnTo>
                    <a:pt x="864000" y="1749399"/>
                  </a:lnTo>
                  <a:lnTo>
                    <a:pt x="550265" y="1749399"/>
                  </a:lnTo>
                  <a:lnTo>
                    <a:pt x="432000" y="1579524"/>
                  </a:lnTo>
                  <a:lnTo>
                    <a:pt x="313734" y="1749399"/>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accent1"/>
                </a:solidFill>
              </a:endParaRPr>
            </a:p>
          </p:txBody>
        </p:sp>
        <p:sp>
          <p:nvSpPr>
            <p:cNvPr id="14" name="Freeform: Shape 13">
              <a:extLst>
                <a:ext uri="{FF2B5EF4-FFF2-40B4-BE49-F238E27FC236}">
                  <a16:creationId xmlns:a16="http://schemas.microsoft.com/office/drawing/2014/main" id="{E471CBD6-2BCE-4A9C-B7DD-DA7C78A7A862}"/>
                </a:ext>
              </a:extLst>
            </p:cNvPr>
            <p:cNvSpPr/>
            <p:nvPr/>
          </p:nvSpPr>
          <p:spPr>
            <a:xfrm rot="5400000">
              <a:off x="7568689" y="3806868"/>
              <a:ext cx="864000" cy="1749399"/>
            </a:xfrm>
            <a:custGeom>
              <a:avLst/>
              <a:gdLst>
                <a:gd name="connsiteX0" fmla="*/ 0 w 864000"/>
                <a:gd name="connsiteY0" fmla="*/ 1749399 h 1749399"/>
                <a:gd name="connsiteX1" fmla="*/ 0 w 864000"/>
                <a:gd name="connsiteY1" fmla="*/ 123026 h 1749399"/>
                <a:gd name="connsiteX2" fmla="*/ 346350 w 864000"/>
                <a:gd name="connsiteY2" fmla="*/ 123026 h 1749399"/>
                <a:gd name="connsiteX3" fmla="*/ 432000 w 864000"/>
                <a:gd name="connsiteY3" fmla="*/ 0 h 1749399"/>
                <a:gd name="connsiteX4" fmla="*/ 517650 w 864000"/>
                <a:gd name="connsiteY4" fmla="*/ 123026 h 1749399"/>
                <a:gd name="connsiteX5" fmla="*/ 864000 w 864000"/>
                <a:gd name="connsiteY5" fmla="*/ 123026 h 1749399"/>
                <a:gd name="connsiteX6" fmla="*/ 864000 w 864000"/>
                <a:gd name="connsiteY6" fmla="*/ 1749399 h 1749399"/>
                <a:gd name="connsiteX7" fmla="*/ 550265 w 864000"/>
                <a:gd name="connsiteY7" fmla="*/ 1749399 h 1749399"/>
                <a:gd name="connsiteX8" fmla="*/ 432000 w 864000"/>
                <a:gd name="connsiteY8" fmla="*/ 1579524 h 1749399"/>
                <a:gd name="connsiteX9" fmla="*/ 313734 w 864000"/>
                <a:gd name="connsiteY9" fmla="*/ 1749399 h 174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4000" h="1749399">
                  <a:moveTo>
                    <a:pt x="0" y="1749399"/>
                  </a:moveTo>
                  <a:lnTo>
                    <a:pt x="0" y="123026"/>
                  </a:lnTo>
                  <a:lnTo>
                    <a:pt x="346350" y="123026"/>
                  </a:lnTo>
                  <a:lnTo>
                    <a:pt x="432000" y="0"/>
                  </a:lnTo>
                  <a:lnTo>
                    <a:pt x="517650" y="123026"/>
                  </a:lnTo>
                  <a:lnTo>
                    <a:pt x="864000" y="123026"/>
                  </a:lnTo>
                  <a:lnTo>
                    <a:pt x="864000" y="1749399"/>
                  </a:lnTo>
                  <a:lnTo>
                    <a:pt x="550265" y="1749399"/>
                  </a:lnTo>
                  <a:lnTo>
                    <a:pt x="432000" y="1579524"/>
                  </a:lnTo>
                  <a:lnTo>
                    <a:pt x="313734" y="1749399"/>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a:solidFill>
                  <a:schemeClr val="accent1"/>
                </a:solidFill>
              </a:endParaRPr>
            </a:p>
          </p:txBody>
        </p:sp>
      </p:grpSp>
      <p:sp>
        <p:nvSpPr>
          <p:cNvPr id="15" name="AutoShape 6">
            <a:extLst>
              <a:ext uri="{FF2B5EF4-FFF2-40B4-BE49-F238E27FC236}">
                <a16:creationId xmlns:a16="http://schemas.microsoft.com/office/drawing/2014/main" id="{139F9E46-83A4-4F51-9078-2266738321BA}"/>
              </a:ext>
            </a:extLst>
          </p:cNvPr>
          <p:cNvSpPr>
            <a:spLocks noChangeArrowheads="1"/>
          </p:cNvSpPr>
          <p:nvPr/>
        </p:nvSpPr>
        <p:spPr bwMode="auto">
          <a:xfrm>
            <a:off x="2210307" y="4514535"/>
            <a:ext cx="1083293" cy="790846"/>
          </a:xfrm>
          <a:prstGeom prst="rect">
            <a:avLst/>
          </a:prstGeom>
          <a:noFill/>
          <a:ln w="9525" algn="ctr">
            <a:noFill/>
            <a:miter lim="800000"/>
            <a:headEnd/>
            <a:tailEnd/>
          </a:ln>
          <a:effectLst/>
        </p:spPr>
        <p:txBody>
          <a:bodyPr wrap="square" anchor="ctr">
            <a:noAutofit/>
          </a:bodyPr>
          <a:lstStyle/>
          <a:p>
            <a:pPr algn="ctr">
              <a:defRPr/>
            </a:pPr>
            <a:r>
              <a:rPr lang="en-US" sz="1200" dirty="0">
                <a:cs typeface="Times New Roman" panose="02020603050405020304" pitchFamily="18" charset="0"/>
              </a:rPr>
              <a:t>Presentation</a:t>
            </a:r>
          </a:p>
          <a:p>
            <a:pPr algn="ctr">
              <a:defRPr/>
            </a:pPr>
            <a:r>
              <a:rPr lang="en-US" sz="1200" dirty="0">
                <a:cs typeface="Times New Roman" panose="02020603050405020304" pitchFamily="18" charset="0"/>
              </a:rPr>
              <a:t>&amp; preparation</a:t>
            </a:r>
          </a:p>
        </p:txBody>
      </p:sp>
      <p:sp>
        <p:nvSpPr>
          <p:cNvPr id="16" name="AutoShape 7">
            <a:extLst>
              <a:ext uri="{FF2B5EF4-FFF2-40B4-BE49-F238E27FC236}">
                <a16:creationId xmlns:a16="http://schemas.microsoft.com/office/drawing/2014/main" id="{FA6C36DC-7FFF-4C18-BF15-06476021FED1}"/>
              </a:ext>
            </a:extLst>
          </p:cNvPr>
          <p:cNvSpPr>
            <a:spLocks noChangeArrowheads="1"/>
          </p:cNvSpPr>
          <p:nvPr/>
        </p:nvSpPr>
        <p:spPr bwMode="auto">
          <a:xfrm>
            <a:off x="3869172" y="4534770"/>
            <a:ext cx="1109307" cy="790846"/>
          </a:xfrm>
          <a:prstGeom prst="rect">
            <a:avLst/>
          </a:prstGeom>
          <a:noFill/>
          <a:ln w="9525" algn="ctr">
            <a:noFill/>
            <a:miter lim="800000"/>
            <a:headEnd/>
            <a:tailEnd/>
          </a:ln>
          <a:effectLst/>
        </p:spPr>
        <p:txBody>
          <a:bodyPr wrap="square" anchor="ctr">
            <a:noAutofit/>
          </a:bodyPr>
          <a:lstStyle/>
          <a:p>
            <a:pPr algn="ctr"/>
            <a:r>
              <a:rPr lang="en-US" sz="1200" dirty="0">
                <a:cs typeface="Times New Roman" panose="02020603050405020304" pitchFamily="18" charset="0"/>
              </a:rPr>
              <a:t>Due diligence</a:t>
            </a:r>
          </a:p>
          <a:p>
            <a:pPr algn="ctr"/>
            <a:r>
              <a:rPr lang="en-US" sz="1200" dirty="0">
                <a:cs typeface="Times New Roman" panose="02020603050405020304" pitchFamily="18" charset="0"/>
              </a:rPr>
              <a:t>&amp; Roadshow</a:t>
            </a:r>
          </a:p>
        </p:txBody>
      </p:sp>
      <p:sp>
        <p:nvSpPr>
          <p:cNvPr id="17" name="AutoShape 9">
            <a:extLst>
              <a:ext uri="{FF2B5EF4-FFF2-40B4-BE49-F238E27FC236}">
                <a16:creationId xmlns:a16="http://schemas.microsoft.com/office/drawing/2014/main" id="{0A9D3B3E-2651-4C97-9471-AE3A0F71AA1D}"/>
              </a:ext>
            </a:extLst>
          </p:cNvPr>
          <p:cNvSpPr>
            <a:spLocks noChangeArrowheads="1"/>
          </p:cNvSpPr>
          <p:nvPr/>
        </p:nvSpPr>
        <p:spPr bwMode="auto">
          <a:xfrm>
            <a:off x="7005217" y="4534770"/>
            <a:ext cx="1380699" cy="790846"/>
          </a:xfrm>
          <a:prstGeom prst="rect">
            <a:avLst/>
          </a:prstGeom>
          <a:noFill/>
          <a:ln w="9525" algn="ctr">
            <a:noFill/>
            <a:miter lim="800000"/>
            <a:headEnd/>
            <a:tailEnd/>
          </a:ln>
          <a:effectLst/>
        </p:spPr>
        <p:txBody>
          <a:bodyPr wrap="square" anchor="ctr">
            <a:noAutofit/>
          </a:bodyPr>
          <a:lstStyle/>
          <a:p>
            <a:pPr algn="ctr"/>
            <a:r>
              <a:rPr lang="en-US" sz="1200" dirty="0">
                <a:cs typeface="Times New Roman" panose="02020603050405020304" pitchFamily="18" charset="0"/>
              </a:rPr>
              <a:t>Post IPO Market adjustments &amp; preparation to corporate events</a:t>
            </a:r>
          </a:p>
        </p:txBody>
      </p:sp>
      <p:sp>
        <p:nvSpPr>
          <p:cNvPr id="18" name="AutoShape 10">
            <a:extLst>
              <a:ext uri="{FF2B5EF4-FFF2-40B4-BE49-F238E27FC236}">
                <a16:creationId xmlns:a16="http://schemas.microsoft.com/office/drawing/2014/main" id="{ECE0115C-B074-4624-8BB1-0585FCA26920}"/>
              </a:ext>
            </a:extLst>
          </p:cNvPr>
          <p:cNvSpPr>
            <a:spLocks noChangeArrowheads="1"/>
          </p:cNvSpPr>
          <p:nvPr/>
        </p:nvSpPr>
        <p:spPr bwMode="auto">
          <a:xfrm>
            <a:off x="8964897" y="4534770"/>
            <a:ext cx="638602" cy="790846"/>
          </a:xfrm>
          <a:prstGeom prst="rect">
            <a:avLst/>
          </a:prstGeom>
          <a:noFill/>
          <a:ln w="9525" algn="ctr">
            <a:noFill/>
            <a:miter lim="800000"/>
            <a:headEnd/>
            <a:tailEnd/>
          </a:ln>
          <a:effectLst/>
        </p:spPr>
        <p:txBody>
          <a:bodyPr wrap="square" anchor="ctr">
            <a:noAutofit/>
          </a:bodyPr>
          <a:lstStyle/>
          <a:p>
            <a:pPr algn="ctr"/>
            <a:r>
              <a:rPr lang="it-IT" sz="1200" dirty="0">
                <a:cs typeface="Times New Roman" panose="02020603050405020304" pitchFamily="18" charset="0"/>
              </a:rPr>
              <a:t>AGM</a:t>
            </a:r>
          </a:p>
        </p:txBody>
      </p:sp>
      <p:sp>
        <p:nvSpPr>
          <p:cNvPr id="19" name="AutoShape 7">
            <a:extLst>
              <a:ext uri="{FF2B5EF4-FFF2-40B4-BE49-F238E27FC236}">
                <a16:creationId xmlns:a16="http://schemas.microsoft.com/office/drawing/2014/main" id="{11A611AF-FB95-4497-86D1-80E9C4AB52EA}"/>
              </a:ext>
            </a:extLst>
          </p:cNvPr>
          <p:cNvSpPr>
            <a:spLocks noChangeArrowheads="1"/>
          </p:cNvSpPr>
          <p:nvPr/>
        </p:nvSpPr>
        <p:spPr bwMode="auto">
          <a:xfrm>
            <a:off x="5590391" y="4498193"/>
            <a:ext cx="901098" cy="864000"/>
          </a:xfrm>
          <a:prstGeom prst="rect">
            <a:avLst/>
          </a:prstGeom>
          <a:noFill/>
          <a:ln w="9525" algn="ctr">
            <a:noFill/>
            <a:miter lim="800000"/>
            <a:headEnd/>
            <a:tailEnd/>
          </a:ln>
          <a:effectLst/>
        </p:spPr>
        <p:txBody>
          <a:bodyPr wrap="square" anchor="ctr">
            <a:noAutofit/>
          </a:bodyPr>
          <a:lstStyle/>
          <a:p>
            <a:pPr algn="ctr"/>
            <a:r>
              <a:rPr lang="en-US" sz="1200" dirty="0">
                <a:cs typeface="Times New Roman" panose="02020603050405020304" pitchFamily="18" charset="0"/>
              </a:rPr>
              <a:t>Pricing &amp; allocation</a:t>
            </a:r>
          </a:p>
        </p:txBody>
      </p:sp>
      <p:cxnSp>
        <p:nvCxnSpPr>
          <p:cNvPr id="20" name="Straight Connector 19">
            <a:extLst>
              <a:ext uri="{FF2B5EF4-FFF2-40B4-BE49-F238E27FC236}">
                <a16:creationId xmlns:a16="http://schemas.microsoft.com/office/drawing/2014/main" id="{0B176C6A-4C26-42E0-B938-48080D82D56B}"/>
              </a:ext>
            </a:extLst>
          </p:cNvPr>
          <p:cNvCxnSpPr>
            <a:cxnSpLocks/>
          </p:cNvCxnSpPr>
          <p:nvPr/>
        </p:nvCxnSpPr>
        <p:spPr>
          <a:xfrm>
            <a:off x="1955800" y="5387945"/>
            <a:ext cx="1592306" cy="0"/>
          </a:xfrm>
          <a:prstGeom prst="line">
            <a:avLst/>
          </a:prstGeom>
          <a:ln w="38100">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575BB72-F10D-420A-899D-D5F0DAFB3C0B}"/>
              </a:ext>
            </a:extLst>
          </p:cNvPr>
          <p:cNvCxnSpPr>
            <a:cxnSpLocks/>
          </p:cNvCxnSpPr>
          <p:nvPr/>
        </p:nvCxnSpPr>
        <p:spPr>
          <a:xfrm>
            <a:off x="3594292" y="5387947"/>
            <a:ext cx="1592306" cy="0"/>
          </a:xfrm>
          <a:prstGeom prst="line">
            <a:avLst/>
          </a:prstGeom>
          <a:ln w="38100">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55ED40A2-318E-4DA7-A0E4-FFADF69E5750}"/>
              </a:ext>
            </a:extLst>
          </p:cNvPr>
          <p:cNvCxnSpPr>
            <a:cxnSpLocks/>
          </p:cNvCxnSpPr>
          <p:nvPr/>
        </p:nvCxnSpPr>
        <p:spPr>
          <a:xfrm>
            <a:off x="5232784" y="5387949"/>
            <a:ext cx="1592306" cy="0"/>
          </a:xfrm>
          <a:prstGeom prst="line">
            <a:avLst/>
          </a:prstGeom>
          <a:ln w="38100">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01CB3749-67D6-4A80-A0DF-952E03B3C860}"/>
              </a:ext>
            </a:extLst>
          </p:cNvPr>
          <p:cNvCxnSpPr>
            <a:cxnSpLocks/>
          </p:cNvCxnSpPr>
          <p:nvPr/>
        </p:nvCxnSpPr>
        <p:spPr>
          <a:xfrm>
            <a:off x="6871276" y="5387950"/>
            <a:ext cx="1592306" cy="0"/>
          </a:xfrm>
          <a:prstGeom prst="line">
            <a:avLst/>
          </a:prstGeom>
          <a:ln w="38100">
            <a:solidFill>
              <a:srgbClr val="7ABAB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B8B1B140-BC42-4258-A5FD-6B59AD915E1E}"/>
              </a:ext>
            </a:extLst>
          </p:cNvPr>
          <p:cNvCxnSpPr>
            <a:cxnSpLocks/>
          </p:cNvCxnSpPr>
          <p:nvPr/>
        </p:nvCxnSpPr>
        <p:spPr>
          <a:xfrm>
            <a:off x="8509770" y="5387952"/>
            <a:ext cx="1592306" cy="0"/>
          </a:xfrm>
          <a:prstGeom prst="line">
            <a:avLst/>
          </a:prstGeom>
          <a:ln w="38100">
            <a:solidFill>
              <a:srgbClr val="7ABAB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46805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ttangolo 30">
            <a:extLst>
              <a:ext uri="{FF2B5EF4-FFF2-40B4-BE49-F238E27FC236}">
                <a16:creationId xmlns:a16="http://schemas.microsoft.com/office/drawing/2014/main" id="{5D93E588-80D4-3A46-8527-E616BD27CFA4}"/>
              </a:ext>
            </a:extLst>
          </p:cNvPr>
          <p:cNvSpPr/>
          <p:nvPr/>
        </p:nvSpPr>
        <p:spPr>
          <a:xfrm>
            <a:off x="6289964" y="0"/>
            <a:ext cx="5902036" cy="60405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le 1">
            <a:extLst>
              <a:ext uri="{FF2B5EF4-FFF2-40B4-BE49-F238E27FC236}">
                <a16:creationId xmlns:a16="http://schemas.microsoft.com/office/drawing/2014/main" id="{1166FC23-E2DF-48F0-93F8-17E5C2D0B354}"/>
              </a:ext>
            </a:extLst>
          </p:cNvPr>
          <p:cNvSpPr>
            <a:spLocks noGrp="1"/>
          </p:cNvSpPr>
          <p:nvPr>
            <p:ph type="title"/>
          </p:nvPr>
        </p:nvSpPr>
        <p:spPr/>
        <p:txBody>
          <a:bodyPr/>
          <a:lstStyle/>
          <a:p>
            <a:r>
              <a:rPr lang="en-AU" dirty="0"/>
              <a:t>IPO SERVICES</a:t>
            </a:r>
          </a:p>
        </p:txBody>
      </p:sp>
      <p:sp>
        <p:nvSpPr>
          <p:cNvPr id="3" name="Content Placeholder 2">
            <a:extLst>
              <a:ext uri="{FF2B5EF4-FFF2-40B4-BE49-F238E27FC236}">
                <a16:creationId xmlns:a16="http://schemas.microsoft.com/office/drawing/2014/main" id="{5F28018C-0441-47AA-9794-8C446253E61E}"/>
              </a:ext>
            </a:extLst>
          </p:cNvPr>
          <p:cNvSpPr txBox="1">
            <a:spLocks/>
          </p:cNvSpPr>
          <p:nvPr/>
        </p:nvSpPr>
        <p:spPr>
          <a:xfrm>
            <a:off x="586121" y="1245578"/>
            <a:ext cx="5108098" cy="45118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800" b="1" dirty="0">
                <a:solidFill>
                  <a:srgbClr val="7ABAB1"/>
                </a:solidFill>
                <a:latin typeface="+mj-lt"/>
              </a:rPr>
              <a:t>ONLY WE CAN....</a:t>
            </a:r>
          </a:p>
          <a:p>
            <a:pPr marL="0" indent="0">
              <a:lnSpc>
                <a:spcPts val="1680"/>
              </a:lnSpc>
              <a:buNone/>
            </a:pPr>
            <a:r>
              <a:rPr lang="en-AU" sz="1400" dirty="0"/>
              <a:t>Only Morrow Sodali can help your IPO client bridge the gaps between its current governance structure and investor expectations.</a:t>
            </a:r>
          </a:p>
          <a:p>
            <a:pPr marL="0" indent="0">
              <a:lnSpc>
                <a:spcPts val="1680"/>
              </a:lnSpc>
              <a:buNone/>
            </a:pPr>
            <a:r>
              <a:rPr lang="en-AU" sz="1400" dirty="0"/>
              <a:t>We’ll help you ensure data accuracy for sound decision-making and ensure your process meets best practice guidelines. You’ll have confidence in your strategic direction and implementation and be able to provide tailored solutions for specific ownership structures. </a:t>
            </a:r>
          </a:p>
          <a:p>
            <a:pPr marL="0" indent="0">
              <a:lnSpc>
                <a:spcPts val="1680"/>
              </a:lnSpc>
              <a:buNone/>
            </a:pPr>
            <a:r>
              <a:rPr lang="en-AU" sz="1400" dirty="0"/>
              <a:t>We’ll help your client increase share purchase attractiveness and enhance its governance positioning as a competitive advantage.</a:t>
            </a:r>
          </a:p>
          <a:p>
            <a:pPr marL="0" indent="0">
              <a:lnSpc>
                <a:spcPts val="1680"/>
              </a:lnSpc>
              <a:buNone/>
            </a:pPr>
            <a:r>
              <a:rPr lang="en-AU" sz="1400" dirty="0"/>
              <a:t>You’ll have the tools you need to ensure your client is ready for public ownership; your client will move from disclosure and compliance to proactive communication.</a:t>
            </a:r>
          </a:p>
          <a:p>
            <a:pPr marL="0" indent="0">
              <a:buNone/>
            </a:pPr>
            <a:endParaRPr lang="en-AU" sz="1400" b="1" spc="-150" dirty="0">
              <a:solidFill>
                <a:srgbClr val="7ABAB1"/>
              </a:solidFill>
            </a:endParaRPr>
          </a:p>
        </p:txBody>
      </p:sp>
      <p:sp>
        <p:nvSpPr>
          <p:cNvPr id="29" name="Content Placeholder 2">
            <a:extLst>
              <a:ext uri="{FF2B5EF4-FFF2-40B4-BE49-F238E27FC236}">
                <a16:creationId xmlns:a16="http://schemas.microsoft.com/office/drawing/2014/main" id="{7A394CF3-563D-4145-80CD-07B5B7C8F57E}"/>
              </a:ext>
            </a:extLst>
          </p:cNvPr>
          <p:cNvSpPr txBox="1">
            <a:spLocks/>
          </p:cNvSpPr>
          <p:nvPr/>
        </p:nvSpPr>
        <p:spPr>
          <a:xfrm>
            <a:off x="6705600" y="1245578"/>
            <a:ext cx="5001490" cy="46642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800" b="1">
                <a:solidFill>
                  <a:schemeClr val="tx2"/>
                </a:solidFill>
                <a:latin typeface="+mj-lt"/>
              </a:rPr>
              <a:t>QUESTIONS TO ASK BEFORE AN IPO:</a:t>
            </a:r>
          </a:p>
          <a:p>
            <a:pPr marL="342900" indent="-342900">
              <a:spcBef>
                <a:spcPts val="600"/>
              </a:spcBef>
              <a:buFont typeface="+mj-lt"/>
              <a:buAutoNum type="arabicPeriod"/>
            </a:pPr>
            <a:r>
              <a:rPr lang="en-AU" sz="1400"/>
              <a:t>Are the role and responsibilities of the Board, board committees and management clearly defined?</a:t>
            </a:r>
          </a:p>
          <a:p>
            <a:pPr marL="342900" indent="-342900">
              <a:spcBef>
                <a:spcPts val="600"/>
              </a:spcBef>
              <a:buFont typeface="+mj-lt"/>
              <a:buAutoNum type="arabicPeriod"/>
            </a:pPr>
            <a:r>
              <a:rPr lang="en-AU" sz="1400"/>
              <a:t>Will the established policies, practices and processes allow for independent governance?</a:t>
            </a:r>
          </a:p>
          <a:p>
            <a:pPr marL="342900" indent="-342900">
              <a:spcBef>
                <a:spcPts val="600"/>
              </a:spcBef>
              <a:buFont typeface="+mj-lt"/>
              <a:buAutoNum type="arabicPeriod"/>
            </a:pPr>
            <a:r>
              <a:rPr lang="en-AU" sz="1400"/>
              <a:t>Will control and supervision mechanisms align and allow results to be monitored?</a:t>
            </a:r>
          </a:p>
          <a:p>
            <a:pPr marL="342900" indent="-342900">
              <a:spcBef>
                <a:spcPts val="600"/>
              </a:spcBef>
              <a:buFont typeface="+mj-lt"/>
              <a:buAutoNum type="arabicPeriod"/>
            </a:pPr>
            <a:r>
              <a:rPr lang="en-AU" sz="1400"/>
              <a:t>How does the company’s corporate governance structure compare with its peers and competitors?</a:t>
            </a:r>
          </a:p>
          <a:p>
            <a:pPr marL="342900" indent="-342900">
              <a:spcBef>
                <a:spcPts val="600"/>
              </a:spcBef>
              <a:buFont typeface="+mj-lt"/>
              <a:buAutoNum type="arabicPeriod"/>
            </a:pPr>
            <a:r>
              <a:rPr lang="en-AU" sz="1400"/>
              <a:t>Does the company have a plan to increase its knowledge of shareholders?</a:t>
            </a:r>
          </a:p>
          <a:p>
            <a:pPr marL="342900" indent="-342900">
              <a:spcBef>
                <a:spcPts val="600"/>
              </a:spcBef>
              <a:buFont typeface="+mj-lt"/>
              <a:buAutoNum type="arabicPeriod"/>
            </a:pPr>
            <a:r>
              <a:rPr lang="en-AU" sz="1400"/>
              <a:t>What will target investors expect from the company’s governance?</a:t>
            </a:r>
          </a:p>
          <a:p>
            <a:pPr marL="342900" indent="-342900">
              <a:spcBef>
                <a:spcPts val="600"/>
              </a:spcBef>
              <a:buFont typeface="+mj-lt"/>
              <a:buAutoNum type="arabicPeriod"/>
            </a:pPr>
            <a:r>
              <a:rPr lang="en-AU" sz="1400"/>
              <a:t>What investor communication plans are in place?</a:t>
            </a:r>
          </a:p>
          <a:p>
            <a:pPr marL="342900" indent="-342900">
              <a:spcBef>
                <a:spcPts val="600"/>
              </a:spcBef>
              <a:buFont typeface="+mj-lt"/>
              <a:buAutoNum type="arabicPeriod"/>
            </a:pPr>
            <a:r>
              <a:rPr lang="en-AU" sz="1400"/>
              <a:t>Is retail ownership important? How will it be managed?</a:t>
            </a:r>
          </a:p>
          <a:p>
            <a:pPr marL="342900" indent="-342900">
              <a:spcBef>
                <a:spcPts val="600"/>
              </a:spcBef>
              <a:buFont typeface="+mj-lt"/>
              <a:buAutoNum type="arabicPeriod"/>
            </a:pPr>
            <a:r>
              <a:rPr lang="en-AU" sz="1400"/>
              <a:t>Is the company prepared for its first shareholder meeting?</a:t>
            </a:r>
          </a:p>
          <a:p>
            <a:pPr marL="342900" indent="-342900">
              <a:spcBef>
                <a:spcPts val="600"/>
              </a:spcBef>
              <a:buFont typeface="+mj-lt"/>
              <a:buAutoNum type="arabicPeriod"/>
            </a:pPr>
            <a:r>
              <a:rPr lang="en-AU" sz="1400"/>
              <a:t>What is the company’s plan to identify continual opportunities for improvement?</a:t>
            </a:r>
          </a:p>
          <a:p>
            <a:pPr lvl="2"/>
            <a:endParaRPr lang="en-AU" sz="1400" dirty="0"/>
          </a:p>
        </p:txBody>
      </p:sp>
    </p:spTree>
    <p:extLst>
      <p:ext uri="{BB962C8B-B14F-4D97-AF65-F5344CB8AC3E}">
        <p14:creationId xmlns:p14="http://schemas.microsoft.com/office/powerpoint/2010/main" val="1633506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17A75FC-13C0-41F3-BFA7-05CABD36966B}"/>
              </a:ext>
            </a:extLst>
          </p:cNvPr>
          <p:cNvSpPr>
            <a:spLocks noGrp="1"/>
          </p:cNvSpPr>
          <p:nvPr>
            <p:ph type="title"/>
          </p:nvPr>
        </p:nvSpPr>
        <p:spPr>
          <a:xfrm>
            <a:off x="118605" y="348670"/>
            <a:ext cx="11835872" cy="1094171"/>
          </a:xfrm>
        </p:spPr>
        <p:txBody>
          <a:bodyPr/>
          <a:lstStyle/>
          <a:p>
            <a:r>
              <a:rPr lang="en-AU" dirty="0"/>
              <a:t>CORPORATE GOVERNANCE</a:t>
            </a:r>
            <a:br>
              <a:rPr lang="en-AU" dirty="0"/>
            </a:br>
            <a:r>
              <a:rPr lang="en-AU" dirty="0"/>
              <a:t>SERVICES</a:t>
            </a:r>
          </a:p>
        </p:txBody>
      </p:sp>
      <p:sp>
        <p:nvSpPr>
          <p:cNvPr id="5" name="Text Placeholder 4">
            <a:extLst>
              <a:ext uri="{FF2B5EF4-FFF2-40B4-BE49-F238E27FC236}">
                <a16:creationId xmlns:a16="http://schemas.microsoft.com/office/drawing/2014/main" id="{68AC810D-ECAE-415C-8E07-BF5996E89EBC}"/>
              </a:ext>
            </a:extLst>
          </p:cNvPr>
          <p:cNvSpPr>
            <a:spLocks noGrp="1"/>
          </p:cNvSpPr>
          <p:nvPr>
            <p:ph type="body" sz="quarter" idx="10"/>
          </p:nvPr>
        </p:nvSpPr>
        <p:spPr>
          <a:xfrm>
            <a:off x="118605" y="1368341"/>
            <a:ext cx="11835872" cy="387350"/>
          </a:xfrm>
        </p:spPr>
        <p:txBody>
          <a:bodyPr/>
          <a:lstStyle/>
          <a:p>
            <a:r>
              <a:rPr lang="en-AU" dirty="0"/>
              <a:t>WE KNOW HOW INSTITUTIONAL INVESTORS THINK AND VOTE</a:t>
            </a:r>
          </a:p>
        </p:txBody>
      </p:sp>
      <p:sp>
        <p:nvSpPr>
          <p:cNvPr id="8" name="Rectangle 7">
            <a:extLst>
              <a:ext uri="{FF2B5EF4-FFF2-40B4-BE49-F238E27FC236}">
                <a16:creationId xmlns:a16="http://schemas.microsoft.com/office/drawing/2014/main" id="{A9450D2D-3690-4A13-9239-0627FB0F6099}"/>
              </a:ext>
            </a:extLst>
          </p:cNvPr>
          <p:cNvSpPr/>
          <p:nvPr/>
        </p:nvSpPr>
        <p:spPr>
          <a:xfrm>
            <a:off x="6608618" y="0"/>
            <a:ext cx="5583382" cy="60539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180000" rIns="360000" rtlCol="0" anchor="ctr"/>
          <a:lstStyle/>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pPr algn="ctr"/>
            <a:endParaRPr lang="en-AU" sz="1200" dirty="0">
              <a:solidFill>
                <a:schemeClr val="tx1"/>
              </a:solidFill>
            </a:endParaRPr>
          </a:p>
          <a:p>
            <a:endParaRPr lang="en-AU" sz="1200" dirty="0">
              <a:solidFill>
                <a:schemeClr val="tx1"/>
              </a:solidFill>
            </a:endParaRPr>
          </a:p>
          <a:p>
            <a:endParaRPr lang="en-AU" sz="1200" dirty="0">
              <a:solidFill>
                <a:schemeClr val="tx1"/>
              </a:solidFill>
            </a:endParaRPr>
          </a:p>
          <a:p>
            <a:endParaRPr lang="en-AU" sz="1200" dirty="0">
              <a:solidFill>
                <a:schemeClr val="tx1"/>
              </a:solidFill>
            </a:endParaRPr>
          </a:p>
          <a:p>
            <a:endParaRPr lang="en-AU" sz="1200" dirty="0">
              <a:solidFill>
                <a:schemeClr val="tx1"/>
              </a:solidFill>
            </a:endParaRPr>
          </a:p>
          <a:p>
            <a:endParaRPr lang="en-AU" sz="1200" dirty="0">
              <a:solidFill>
                <a:schemeClr val="tx1"/>
              </a:solidFill>
            </a:endParaRPr>
          </a:p>
          <a:p>
            <a:endParaRPr lang="en-AU" sz="1200" dirty="0">
              <a:solidFill>
                <a:schemeClr val="tx1"/>
              </a:solidFill>
            </a:endParaRPr>
          </a:p>
          <a:p>
            <a:r>
              <a:rPr lang="en-AU" sz="1400" dirty="0">
                <a:solidFill>
                  <a:schemeClr val="tx1"/>
                </a:solidFill>
              </a:rPr>
              <a:t>The Morrow Sodali Annual Institutional Survey was most recently published in January 2019. Forty-six global Institutional Investors representing one third of global FUM (USD 33 trillion) responded to the survey making it one of the most significant surveys of its kind, globally.</a:t>
            </a:r>
          </a:p>
        </p:txBody>
      </p:sp>
      <p:pic>
        <p:nvPicPr>
          <p:cNvPr id="9" name="Picture 8">
            <a:extLst>
              <a:ext uri="{FF2B5EF4-FFF2-40B4-BE49-F238E27FC236}">
                <a16:creationId xmlns:a16="http://schemas.microsoft.com/office/drawing/2014/main" id="{66921997-3611-4FB6-9F96-2E73938D37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0617" y="348670"/>
            <a:ext cx="3039441" cy="4258020"/>
          </a:xfrm>
          <a:prstGeom prst="rect">
            <a:avLst/>
          </a:prstGeom>
          <a:effectLst>
            <a:outerShdw blurRad="50800" dist="38100" dir="5400000" algn="t" rotWithShape="0">
              <a:prstClr val="black">
                <a:alpha val="40000"/>
              </a:prstClr>
            </a:outerShdw>
          </a:effectLst>
        </p:spPr>
      </p:pic>
      <p:sp>
        <p:nvSpPr>
          <p:cNvPr id="10" name="Content Placeholder 1">
            <a:extLst>
              <a:ext uri="{FF2B5EF4-FFF2-40B4-BE49-F238E27FC236}">
                <a16:creationId xmlns:a16="http://schemas.microsoft.com/office/drawing/2014/main" id="{D6B13E4F-64E7-4307-B2CE-C16DBEB21955}"/>
              </a:ext>
            </a:extLst>
          </p:cNvPr>
          <p:cNvSpPr txBox="1">
            <a:spLocks/>
          </p:cNvSpPr>
          <p:nvPr/>
        </p:nvSpPr>
        <p:spPr>
          <a:xfrm>
            <a:off x="588865" y="2089553"/>
            <a:ext cx="4918174" cy="4764462"/>
          </a:xfrm>
          <a:prstGeom prst="rect">
            <a:avLst/>
          </a:prstGeom>
        </p:spPr>
        <p:txBody>
          <a:bodyPr/>
          <a:lstStyle>
            <a:lvl1pPr marL="0" marR="0" indent="0" algn="l" defTabSz="914400" rtl="0" eaLnBrk="1" fontAlgn="auto" latinLnBrk="0" hangingPunct="1">
              <a:lnSpc>
                <a:spcPct val="100000"/>
              </a:lnSpc>
              <a:spcBef>
                <a:spcPts val="900"/>
              </a:spcBef>
              <a:spcAft>
                <a:spcPts val="300"/>
              </a:spcAft>
              <a:buClr>
                <a:prstClr val="black"/>
              </a:buClr>
              <a:buSzTx/>
              <a:buFont typeface="Arial" pitchFamily="34" charset="0"/>
              <a:buNone/>
              <a:tabLst/>
              <a:defRPr sz="1600" b="1" kern="1200" cap="all" spc="200" baseline="0">
                <a:solidFill>
                  <a:schemeClr val="accent2"/>
                </a:solidFill>
                <a:latin typeface="+mj-lt"/>
                <a:ea typeface="+mn-ea"/>
                <a:cs typeface="+mn-cs"/>
              </a:defRPr>
            </a:lvl1pPr>
            <a:lvl2pPr marL="0" marR="0" indent="0" algn="l" defTabSz="914400" rtl="0" eaLnBrk="1" fontAlgn="auto" latinLnBrk="0" hangingPunct="1">
              <a:lnSpc>
                <a:spcPct val="100000"/>
              </a:lnSpc>
              <a:spcBef>
                <a:spcPts val="0"/>
              </a:spcBef>
              <a:spcAft>
                <a:spcPts val="300"/>
              </a:spcAft>
              <a:buClr>
                <a:prstClr val="black"/>
              </a:buClr>
              <a:buSzTx/>
              <a:buFont typeface="Arial" panose="020B0604020202020204" pitchFamily="34" charset="0"/>
              <a:buNone/>
              <a:tabLst/>
              <a:defRPr sz="1600" kern="1200">
                <a:solidFill>
                  <a:schemeClr val="accent2"/>
                </a:solidFill>
                <a:latin typeface="+mn-lt"/>
                <a:ea typeface="+mn-ea"/>
                <a:cs typeface="+mn-cs"/>
              </a:defRPr>
            </a:lvl2pPr>
            <a:lvl3pPr marL="270000" marR="0" indent="-270000" algn="l" defTabSz="914400" rtl="0" eaLnBrk="1" fontAlgn="auto" latinLnBrk="0" hangingPunct="1">
              <a:lnSpc>
                <a:spcPct val="110000"/>
              </a:lnSpc>
              <a:spcBef>
                <a:spcPts val="0"/>
              </a:spcBef>
              <a:spcAft>
                <a:spcPts val="0"/>
              </a:spcAft>
              <a:buClr>
                <a:schemeClr val="accent2"/>
              </a:buClr>
              <a:buSzTx/>
              <a:buFont typeface="Arial" panose="020B0604020202020204" pitchFamily="34" charset="0"/>
              <a:buChar char="•"/>
              <a:tabLst>
                <a:tab pos="268288" algn="l"/>
              </a:tabLst>
              <a:defRPr sz="1400" kern="1200">
                <a:solidFill>
                  <a:schemeClr val="tx1"/>
                </a:solidFill>
                <a:latin typeface="+mn-lt"/>
                <a:ea typeface="+mn-ea"/>
                <a:cs typeface="+mn-cs"/>
              </a:defRPr>
            </a:lvl3pPr>
            <a:lvl4pPr marL="540000" marR="0" indent="-27000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538163" algn="l"/>
              </a:tabLst>
              <a:defRPr sz="1400" kern="1200" baseline="0">
                <a:solidFill>
                  <a:schemeClr val="tx1"/>
                </a:solidFill>
                <a:latin typeface="+mn-lt"/>
                <a:ea typeface="+mn-ea"/>
                <a:cs typeface="+mn-cs"/>
              </a:defRPr>
            </a:lvl4pPr>
            <a:lvl5pPr marL="810000" marR="0" indent="-270000" algn="l" defTabSz="914400" rtl="0" eaLnBrk="1" fontAlgn="auto" latinLnBrk="0" hangingPunct="1">
              <a:lnSpc>
                <a:spcPct val="110000"/>
              </a:lnSpc>
              <a:spcBef>
                <a:spcPts val="0"/>
              </a:spcBef>
              <a:spcAft>
                <a:spcPts val="0"/>
              </a:spcAft>
              <a:buClr>
                <a:schemeClr val="accent2"/>
              </a:buClr>
              <a:buSzTx/>
              <a:buFont typeface="Arial" pitchFamily="34" charset="0"/>
              <a:buChar char="•"/>
              <a:tabLst>
                <a:tab pos="806450" algn="l"/>
              </a:tabLst>
              <a:defRPr sz="14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buNone/>
            </a:pPr>
            <a:r>
              <a:rPr lang="en-AU" dirty="0"/>
              <a:t>We are the only firm in this market that is resourced with corporate governance experts who possess extensive proxy advisor engagement and governance research expertise. </a:t>
            </a:r>
          </a:p>
          <a:p>
            <a:pPr marL="0" lvl="2" indent="0">
              <a:buNone/>
            </a:pPr>
            <a:endParaRPr lang="en-AU" dirty="0"/>
          </a:p>
          <a:p>
            <a:pPr marL="0" lvl="2" indent="0">
              <a:buNone/>
            </a:pPr>
            <a:r>
              <a:rPr lang="en-AU" dirty="0"/>
              <a:t>We contribute to the development of effective disclosures and engagement strategies that resonate with governance-conscious stakeholders. </a:t>
            </a:r>
          </a:p>
          <a:p>
            <a:pPr marL="0" lvl="2" indent="0">
              <a:buNone/>
            </a:pPr>
            <a:endParaRPr lang="en-AU" dirty="0"/>
          </a:p>
          <a:p>
            <a:pPr marL="0" lvl="2" indent="0">
              <a:buNone/>
            </a:pPr>
            <a:r>
              <a:rPr lang="en-AU" dirty="0"/>
              <a:t>Our work can increase the prospect of favourable proxy advisor voting recommendations by ensuring that disclosures resonate with the expectations of domestic and international institutional shareholders. </a:t>
            </a:r>
          </a:p>
          <a:p>
            <a:pPr marL="0" lvl="2" indent="0">
              <a:buNone/>
            </a:pPr>
            <a:endParaRPr lang="en-AU" dirty="0"/>
          </a:p>
          <a:p>
            <a:pPr marL="0" lvl="2" indent="0">
              <a:buNone/>
            </a:pPr>
            <a:r>
              <a:rPr lang="en-AU" dirty="0"/>
              <a:t>Our specialist governance services can be tailored to your needs.</a:t>
            </a:r>
            <a:endParaRPr lang="en-AU" sz="1600" dirty="0"/>
          </a:p>
        </p:txBody>
      </p:sp>
    </p:spTree>
    <p:extLst>
      <p:ext uri="{BB962C8B-B14F-4D97-AF65-F5344CB8AC3E}">
        <p14:creationId xmlns:p14="http://schemas.microsoft.com/office/powerpoint/2010/main" val="18442059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836B8F3-E5C4-44EB-9C56-0314F50D1728}"/>
              </a:ext>
            </a:extLst>
          </p:cNvPr>
          <p:cNvSpPr txBox="1"/>
          <p:nvPr/>
        </p:nvSpPr>
        <p:spPr>
          <a:xfrm>
            <a:off x="306108" y="1627184"/>
            <a:ext cx="11658880" cy="4308872"/>
          </a:xfrm>
          <a:prstGeom prst="rect">
            <a:avLst/>
          </a:prstGeom>
          <a:noFill/>
        </p:spPr>
        <p:txBody>
          <a:bodyPr wrap="square" lIns="0" tIns="0" rIns="0" bIns="0" rtlCol="0">
            <a:spAutoFit/>
          </a:bodyPr>
          <a:lstStyle/>
          <a:p>
            <a:pPr marL="0" lvl="2" indent="0">
              <a:buNone/>
            </a:pPr>
            <a:r>
              <a:rPr lang="en-AU" sz="1400" dirty="0"/>
              <a:t>Research is the key to an effective shareholder engagement strategy, and can improve the outcome for your deal. </a:t>
            </a:r>
          </a:p>
          <a:p>
            <a:pPr marL="0" lvl="2" indent="0">
              <a:buNone/>
            </a:pPr>
            <a:r>
              <a:rPr lang="en-AU" sz="1400" dirty="0"/>
              <a:t>As Australia’s leading institutional and retail shareholder engagement consultancy, we can gauge sentiment for a corporate event - or indeed for business as usual. Our research can support you through an M&amp;A or proxy fight, before a roadshow or simply to gather feedback before disclosures are finalised. </a:t>
            </a:r>
          </a:p>
          <a:p>
            <a:pPr marL="0" lvl="2" indent="0">
              <a:buNone/>
            </a:pPr>
            <a:endParaRPr lang="en-AU" sz="1400" dirty="0"/>
          </a:p>
          <a:p>
            <a:pPr marL="0" lvl="2" indent="0">
              <a:buNone/>
            </a:pPr>
            <a:r>
              <a:rPr lang="en-AU" sz="1400" dirty="0"/>
              <a:t>Morrow Sodali’s expert research team draws on a long track record in managing sensitive and contested situations in Australia, and around the world. Using our proprietary methodology and employing proven, robust quantitative and qualitative research techniques, we design and conduct research that provides tangible benefits and shapes your communications strategy.</a:t>
            </a:r>
          </a:p>
          <a:p>
            <a:pPr marL="0" lvl="2" indent="0">
              <a:buNone/>
            </a:pPr>
            <a:endParaRPr lang="en-AU" sz="1400" dirty="0"/>
          </a:p>
          <a:p>
            <a:pPr marL="0" lvl="2"/>
            <a:r>
              <a:rPr lang="en-AU" sz="1400" dirty="0"/>
              <a:t>We can:</a:t>
            </a:r>
          </a:p>
          <a:p>
            <a:pPr marL="1200150" lvl="2" indent="-285750">
              <a:buFont typeface="Arial" panose="020B0604020202020204" pitchFamily="34" charset="0"/>
              <a:buChar char="•"/>
            </a:pPr>
            <a:r>
              <a:rPr lang="en-AU" sz="1400" dirty="0"/>
              <a:t>Identify event awareness, attitude and sentiment</a:t>
            </a:r>
          </a:p>
          <a:p>
            <a:pPr marL="1200150" lvl="2" indent="-285750">
              <a:buFont typeface="Arial" panose="020B0604020202020204" pitchFamily="34" charset="0"/>
              <a:buChar char="•"/>
            </a:pPr>
            <a:r>
              <a:rPr lang="en-AU" sz="1400" dirty="0"/>
              <a:t>Test messaging resonance </a:t>
            </a:r>
          </a:p>
          <a:p>
            <a:pPr marL="1200150" lvl="2" indent="-285750">
              <a:buFont typeface="Arial" panose="020B0604020202020204" pitchFamily="34" charset="0"/>
              <a:buChar char="•"/>
            </a:pPr>
            <a:r>
              <a:rPr lang="en-AU" sz="1400" dirty="0"/>
              <a:t>Discover opportunities to improve disclosures</a:t>
            </a:r>
          </a:p>
          <a:p>
            <a:pPr marL="1200150" lvl="2" indent="-285750">
              <a:buFont typeface="Arial" panose="020B0604020202020204" pitchFamily="34" charset="0"/>
              <a:buChar char="•"/>
            </a:pPr>
            <a:r>
              <a:rPr lang="en-AU" sz="1400" dirty="0"/>
              <a:t>Probe voting and acceptance intentions</a:t>
            </a:r>
          </a:p>
          <a:p>
            <a:pPr marL="1200150" lvl="2" indent="-285750">
              <a:buFont typeface="Arial" panose="020B0604020202020204" pitchFamily="34" charset="0"/>
              <a:buChar char="•"/>
            </a:pPr>
            <a:r>
              <a:rPr lang="en-AU" sz="1400" dirty="0"/>
              <a:t>Map issues and concerns</a:t>
            </a:r>
          </a:p>
          <a:p>
            <a:pPr marL="1200150" lvl="2" indent="-285750">
              <a:buFont typeface="Arial" panose="020B0604020202020204" pitchFamily="34" charset="0"/>
              <a:buChar char="•"/>
            </a:pPr>
            <a:r>
              <a:rPr lang="en-AU" sz="1400" dirty="0"/>
              <a:t>Reveal the extent of loyalty to your board and management team</a:t>
            </a:r>
          </a:p>
          <a:p>
            <a:pPr marL="1200150" lvl="2" indent="-285750">
              <a:buFont typeface="Arial" panose="020B0604020202020204" pitchFamily="34" charset="0"/>
              <a:buChar char="•"/>
            </a:pPr>
            <a:r>
              <a:rPr lang="en-AU" sz="1400" dirty="0"/>
              <a:t>Implement strategies to shape shareholder sentiment</a:t>
            </a:r>
          </a:p>
          <a:p>
            <a:pPr marL="1200150" lvl="2" indent="-285750">
              <a:buFont typeface="Arial" panose="020B0604020202020204" pitchFamily="34" charset="0"/>
              <a:buChar char="•"/>
            </a:pPr>
            <a:r>
              <a:rPr lang="en-AU" sz="1400" dirty="0"/>
              <a:t>Minimise dissent by addressing shareholder issues </a:t>
            </a:r>
          </a:p>
          <a:p>
            <a:pPr marL="1200150" lvl="2" indent="-285750">
              <a:buFont typeface="Arial" panose="020B0604020202020204" pitchFamily="34" charset="0"/>
              <a:buChar char="•"/>
            </a:pPr>
            <a:r>
              <a:rPr lang="en-AU" sz="1400" dirty="0"/>
              <a:t>Maximise shareholder support through targeted campaigns</a:t>
            </a:r>
          </a:p>
          <a:p>
            <a:pPr marL="1200150" lvl="2" indent="-285750">
              <a:buFont typeface="Arial" panose="020B0604020202020204" pitchFamily="34" charset="0"/>
              <a:buChar char="•"/>
            </a:pPr>
            <a:r>
              <a:rPr lang="en-AU" sz="1400" dirty="0"/>
              <a:t>Accurately forecast outcomes to ensure thorough preparation</a:t>
            </a:r>
            <a:endParaRPr lang="en-AU" dirty="0"/>
          </a:p>
        </p:txBody>
      </p:sp>
      <p:sp>
        <p:nvSpPr>
          <p:cNvPr id="27" name="Title 2">
            <a:extLst>
              <a:ext uri="{FF2B5EF4-FFF2-40B4-BE49-F238E27FC236}">
                <a16:creationId xmlns:a16="http://schemas.microsoft.com/office/drawing/2014/main" id="{0626B5A7-4E63-4614-8843-519DFD888BAD}"/>
              </a:ext>
            </a:extLst>
          </p:cNvPr>
          <p:cNvSpPr txBox="1">
            <a:spLocks/>
          </p:cNvSpPr>
          <p:nvPr/>
        </p:nvSpPr>
        <p:spPr>
          <a:xfrm>
            <a:off x="212725" y="-63793"/>
            <a:ext cx="7653874" cy="1086665"/>
          </a:xfrm>
          <a:prstGeom prst="rect">
            <a:avLst/>
          </a:prstGeom>
        </p:spPr>
        <p:txBody>
          <a:bodyPr anchor="b" anchorCtr="0">
            <a:noAutofit/>
          </a:bodyPr>
          <a:lstStyle>
            <a:lvl1pPr algn="ctr" defTabSz="914400" rtl="0" eaLnBrk="1" latinLnBrk="0" hangingPunct="1">
              <a:lnSpc>
                <a:spcPct val="90000"/>
              </a:lnSpc>
              <a:spcBef>
                <a:spcPct val="0"/>
              </a:spcBef>
              <a:buNone/>
              <a:defRPr sz="4400" kern="1200">
                <a:solidFill>
                  <a:schemeClr val="tx1"/>
                </a:solidFill>
                <a:latin typeface="Brandon Grotesque Light" panose="020B0303020203060202" pitchFamily="34" charset="0"/>
                <a:ea typeface="+mj-ea"/>
                <a:cs typeface="+mj-cs"/>
              </a:defRPr>
            </a:lvl1pPr>
          </a:lstStyle>
          <a:p>
            <a:pPr algn="l"/>
            <a:r>
              <a:rPr lang="it-IT" dirty="0"/>
              <a:t>RESEARCH CAPABILITIES</a:t>
            </a:r>
            <a:endParaRPr lang="en-US" dirty="0"/>
          </a:p>
        </p:txBody>
      </p:sp>
      <p:sp>
        <p:nvSpPr>
          <p:cNvPr id="28" name="TextBox 27">
            <a:extLst>
              <a:ext uri="{FF2B5EF4-FFF2-40B4-BE49-F238E27FC236}">
                <a16:creationId xmlns:a16="http://schemas.microsoft.com/office/drawing/2014/main" id="{F6B95F17-52B1-435B-9B20-FCC1D4B97F78}"/>
              </a:ext>
            </a:extLst>
          </p:cNvPr>
          <p:cNvSpPr txBox="1"/>
          <p:nvPr/>
        </p:nvSpPr>
        <p:spPr>
          <a:xfrm>
            <a:off x="306108" y="1089619"/>
            <a:ext cx="5868987" cy="215444"/>
          </a:xfrm>
          <a:prstGeom prst="rect">
            <a:avLst/>
          </a:prstGeom>
          <a:noFill/>
        </p:spPr>
        <p:txBody>
          <a:bodyPr wrap="square" lIns="0" tIns="0" rIns="0" bIns="0" rtlCol="0">
            <a:spAutoFit/>
          </a:bodyPr>
          <a:lstStyle/>
          <a:p>
            <a:r>
              <a:rPr lang="en-AU" sz="1400" dirty="0">
                <a:latin typeface="+mj-lt"/>
              </a:rPr>
              <a:t>RESEARCH IS KEY</a:t>
            </a:r>
          </a:p>
        </p:txBody>
      </p:sp>
      <p:cxnSp>
        <p:nvCxnSpPr>
          <p:cNvPr id="29" name="Straight Connector 25">
            <a:extLst>
              <a:ext uri="{FF2B5EF4-FFF2-40B4-BE49-F238E27FC236}">
                <a16:creationId xmlns:a16="http://schemas.microsoft.com/office/drawing/2014/main" id="{9B2A181D-05DF-4ABC-A806-92FEE5E59EA2}"/>
              </a:ext>
            </a:extLst>
          </p:cNvPr>
          <p:cNvCxnSpPr>
            <a:cxnSpLocks/>
          </p:cNvCxnSpPr>
          <p:nvPr/>
        </p:nvCxnSpPr>
        <p:spPr>
          <a:xfrm>
            <a:off x="306108" y="1506570"/>
            <a:ext cx="7628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uppo 2">
            <a:extLst>
              <a:ext uri="{FF2B5EF4-FFF2-40B4-BE49-F238E27FC236}">
                <a16:creationId xmlns:a16="http://schemas.microsoft.com/office/drawing/2014/main" id="{0CE286B3-6691-2B4F-A64D-3A9AC8EF9B11}"/>
              </a:ext>
            </a:extLst>
          </p:cNvPr>
          <p:cNvGrpSpPr/>
          <p:nvPr/>
        </p:nvGrpSpPr>
        <p:grpSpPr>
          <a:xfrm>
            <a:off x="7373481" y="3479584"/>
            <a:ext cx="2110052" cy="2449473"/>
            <a:chOff x="7373481" y="3479584"/>
            <a:chExt cx="2110052" cy="2449473"/>
          </a:xfrm>
        </p:grpSpPr>
        <p:sp>
          <p:nvSpPr>
            <p:cNvPr id="11" name="Oval 10">
              <a:extLst>
                <a:ext uri="{FF2B5EF4-FFF2-40B4-BE49-F238E27FC236}">
                  <a16:creationId xmlns:a16="http://schemas.microsoft.com/office/drawing/2014/main" id="{706C872A-B4C5-43EC-96DE-C125F85242D0}"/>
                </a:ext>
              </a:extLst>
            </p:cNvPr>
            <p:cNvSpPr/>
            <p:nvPr/>
          </p:nvSpPr>
          <p:spPr>
            <a:xfrm>
              <a:off x="7883252" y="4127224"/>
              <a:ext cx="1008112" cy="1008112"/>
            </a:xfrm>
            <a:prstGeom prst="ellipse">
              <a:avLst/>
            </a:prstGeom>
            <a:noFill/>
            <a:ln>
              <a:solidFill>
                <a:srgbClr val="7ABA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2" name="Oval 11">
              <a:extLst>
                <a:ext uri="{FF2B5EF4-FFF2-40B4-BE49-F238E27FC236}">
                  <a16:creationId xmlns:a16="http://schemas.microsoft.com/office/drawing/2014/main" id="{B9E67341-25E5-4560-AFBE-8721D52C0655}"/>
                </a:ext>
              </a:extLst>
            </p:cNvPr>
            <p:cNvSpPr/>
            <p:nvPr/>
          </p:nvSpPr>
          <p:spPr>
            <a:xfrm>
              <a:off x="8333308" y="4073224"/>
              <a:ext cx="108000" cy="108000"/>
            </a:xfrm>
            <a:prstGeom prst="ellipse">
              <a:avLst/>
            </a:prstGeom>
            <a:solidFill>
              <a:srgbClr val="7ABA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3007C0B1-EAEC-4F3F-B4BA-3491C47252A1}"/>
                </a:ext>
              </a:extLst>
            </p:cNvPr>
            <p:cNvSpPr/>
            <p:nvPr/>
          </p:nvSpPr>
          <p:spPr>
            <a:xfrm>
              <a:off x="8333308" y="5076576"/>
              <a:ext cx="108000" cy="108000"/>
            </a:xfrm>
            <a:prstGeom prst="ellipse">
              <a:avLst/>
            </a:prstGeom>
            <a:solidFill>
              <a:srgbClr val="7ABA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FBF6E0F8-E240-43FF-9C99-9B59A414950F}"/>
                </a:ext>
              </a:extLst>
            </p:cNvPr>
            <p:cNvSpPr/>
            <p:nvPr/>
          </p:nvSpPr>
          <p:spPr>
            <a:xfrm>
              <a:off x="8831029" y="4577280"/>
              <a:ext cx="108000" cy="108000"/>
            </a:xfrm>
            <a:prstGeom prst="ellipse">
              <a:avLst/>
            </a:prstGeom>
            <a:solidFill>
              <a:srgbClr val="7ABA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111235E6-906B-4654-B7C5-DB142B76EC9E}"/>
                </a:ext>
              </a:extLst>
            </p:cNvPr>
            <p:cNvSpPr/>
            <p:nvPr/>
          </p:nvSpPr>
          <p:spPr>
            <a:xfrm>
              <a:off x="7838722" y="4577280"/>
              <a:ext cx="108000" cy="108000"/>
            </a:xfrm>
            <a:prstGeom prst="ellipse">
              <a:avLst/>
            </a:prstGeom>
            <a:solidFill>
              <a:srgbClr val="7ABA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nvGrpSpPr>
            <p:cNvPr id="26" name="Group 51">
              <a:extLst>
                <a:ext uri="{FF2B5EF4-FFF2-40B4-BE49-F238E27FC236}">
                  <a16:creationId xmlns:a16="http://schemas.microsoft.com/office/drawing/2014/main" id="{081C315F-73C8-4942-A2B2-502166761A18}"/>
                </a:ext>
              </a:extLst>
            </p:cNvPr>
            <p:cNvGrpSpPr/>
            <p:nvPr/>
          </p:nvGrpSpPr>
          <p:grpSpPr>
            <a:xfrm>
              <a:off x="8152179" y="5457457"/>
              <a:ext cx="470258" cy="471600"/>
              <a:chOff x="4012027" y="5157938"/>
              <a:chExt cx="441400" cy="441400"/>
            </a:xfrm>
          </p:grpSpPr>
          <p:sp>
            <p:nvSpPr>
              <p:cNvPr id="30" name="Freeform: Shape 53">
                <a:extLst>
                  <a:ext uri="{FF2B5EF4-FFF2-40B4-BE49-F238E27FC236}">
                    <a16:creationId xmlns:a16="http://schemas.microsoft.com/office/drawing/2014/main" id="{A446D5C7-47B0-3148-96FE-EEAFB929945C}"/>
                  </a:ext>
                </a:extLst>
              </p:cNvPr>
              <p:cNvSpPr/>
              <p:nvPr/>
            </p:nvSpPr>
            <p:spPr>
              <a:xfrm>
                <a:off x="4018539" y="5164450"/>
                <a:ext cx="426928" cy="426928"/>
              </a:xfrm>
              <a:custGeom>
                <a:avLst/>
                <a:gdLst>
                  <a:gd name="connsiteX0" fmla="*/ 215997 w 426927"/>
                  <a:gd name="connsiteY0" fmla="*/ 5427 h 426927"/>
                  <a:gd name="connsiteX1" fmla="*/ 215997 w 426927"/>
                  <a:gd name="connsiteY1" fmla="*/ 5427 h 426927"/>
                  <a:gd name="connsiteX2" fmla="*/ 5427 w 426927"/>
                  <a:gd name="connsiteY2" fmla="*/ 215997 h 426927"/>
                  <a:gd name="connsiteX3" fmla="*/ 215997 w 426927"/>
                  <a:gd name="connsiteY3" fmla="*/ 426566 h 426927"/>
                  <a:gd name="connsiteX4" fmla="*/ 426566 w 426927"/>
                  <a:gd name="connsiteY4" fmla="*/ 215997 h 426927"/>
                  <a:gd name="connsiteX5" fmla="*/ 215997 w 426927"/>
                  <a:gd name="connsiteY5" fmla="*/ 5427 h 42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927" h="426927">
                    <a:moveTo>
                      <a:pt x="215997" y="5427"/>
                    </a:moveTo>
                    <a:lnTo>
                      <a:pt x="215997" y="5427"/>
                    </a:lnTo>
                    <a:cubicBezTo>
                      <a:pt x="100220" y="5427"/>
                      <a:pt x="5427" y="100220"/>
                      <a:pt x="5427" y="215997"/>
                    </a:cubicBezTo>
                    <a:cubicBezTo>
                      <a:pt x="5427" y="331774"/>
                      <a:pt x="99496" y="426566"/>
                      <a:pt x="215997" y="426566"/>
                    </a:cubicBezTo>
                    <a:cubicBezTo>
                      <a:pt x="331774" y="426566"/>
                      <a:pt x="426566" y="332497"/>
                      <a:pt x="426566" y="215997"/>
                    </a:cubicBezTo>
                    <a:cubicBezTo>
                      <a:pt x="426566" y="100220"/>
                      <a:pt x="331774" y="5427"/>
                      <a:pt x="215997" y="5427"/>
                    </a:cubicBezTo>
                  </a:path>
                </a:pathLst>
              </a:custGeom>
              <a:solidFill>
                <a:srgbClr val="7ABAB1"/>
              </a:solidFill>
              <a:ln w="9525" cap="flat">
                <a:noFill/>
                <a:prstDash val="solid"/>
                <a:miter/>
              </a:ln>
            </p:spPr>
            <p:txBody>
              <a:bodyPr rtlCol="0" anchor="ctr"/>
              <a:lstStyle/>
              <a:p>
                <a:endParaRPr lang="en-AU" sz="1200" dirty="0"/>
              </a:p>
            </p:txBody>
          </p:sp>
          <p:sp>
            <p:nvSpPr>
              <p:cNvPr id="31" name="Freeform: Shape 54">
                <a:extLst>
                  <a:ext uri="{FF2B5EF4-FFF2-40B4-BE49-F238E27FC236}">
                    <a16:creationId xmlns:a16="http://schemas.microsoft.com/office/drawing/2014/main" id="{55B45EC8-5E51-8D4A-9141-CB6D9B73D2B6}"/>
                  </a:ext>
                </a:extLst>
              </p:cNvPr>
              <p:cNvSpPr/>
              <p:nvPr/>
            </p:nvSpPr>
            <p:spPr>
              <a:xfrm>
                <a:off x="4067745" y="5213656"/>
                <a:ext cx="332859" cy="332859"/>
              </a:xfrm>
              <a:custGeom>
                <a:avLst/>
                <a:gdLst>
                  <a:gd name="connsiteX0" fmla="*/ 166791 w 332859"/>
                  <a:gd name="connsiteY0" fmla="*/ 5427 h 332859"/>
                  <a:gd name="connsiteX1" fmla="*/ 166791 w 332859"/>
                  <a:gd name="connsiteY1" fmla="*/ 5427 h 332859"/>
                  <a:gd name="connsiteX2" fmla="*/ 5427 w 332859"/>
                  <a:gd name="connsiteY2" fmla="*/ 166791 h 332859"/>
                  <a:gd name="connsiteX3" fmla="*/ 166791 w 332859"/>
                  <a:gd name="connsiteY3" fmla="*/ 328156 h 332859"/>
                  <a:gd name="connsiteX4" fmla="*/ 328156 w 332859"/>
                  <a:gd name="connsiteY4" fmla="*/ 166791 h 332859"/>
                  <a:gd name="connsiteX5" fmla="*/ 166791 w 332859"/>
                  <a:gd name="connsiteY5" fmla="*/ 5427 h 33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859" h="332859">
                    <a:moveTo>
                      <a:pt x="166791" y="5427"/>
                    </a:moveTo>
                    <a:lnTo>
                      <a:pt x="166791" y="5427"/>
                    </a:lnTo>
                    <a:cubicBezTo>
                      <a:pt x="77788" y="5427"/>
                      <a:pt x="5427" y="77788"/>
                      <a:pt x="5427" y="166791"/>
                    </a:cubicBezTo>
                    <a:cubicBezTo>
                      <a:pt x="5427" y="255795"/>
                      <a:pt x="77788" y="328156"/>
                      <a:pt x="166791" y="328156"/>
                    </a:cubicBezTo>
                    <a:cubicBezTo>
                      <a:pt x="255795" y="328156"/>
                      <a:pt x="328156" y="255795"/>
                      <a:pt x="328156" y="166791"/>
                    </a:cubicBezTo>
                    <a:cubicBezTo>
                      <a:pt x="328156" y="77788"/>
                      <a:pt x="255795" y="5427"/>
                      <a:pt x="166791" y="5427"/>
                    </a:cubicBezTo>
                  </a:path>
                </a:pathLst>
              </a:custGeom>
              <a:solidFill>
                <a:srgbClr val="FFFFFF"/>
              </a:solidFill>
              <a:ln w="9525" cap="flat">
                <a:noFill/>
                <a:prstDash val="solid"/>
                <a:miter/>
              </a:ln>
            </p:spPr>
            <p:txBody>
              <a:bodyPr rtlCol="0" anchor="ctr"/>
              <a:lstStyle/>
              <a:p>
                <a:endParaRPr lang="en-AU" sz="1200" dirty="0"/>
              </a:p>
            </p:txBody>
          </p:sp>
          <p:sp>
            <p:nvSpPr>
              <p:cNvPr id="32" name="Freeform: Shape 55">
                <a:extLst>
                  <a:ext uri="{FF2B5EF4-FFF2-40B4-BE49-F238E27FC236}">
                    <a16:creationId xmlns:a16="http://schemas.microsoft.com/office/drawing/2014/main" id="{C50BE1C8-24DD-1D4B-9B64-F8721508C90B}"/>
                  </a:ext>
                </a:extLst>
              </p:cNvPr>
              <p:cNvSpPr/>
              <p:nvPr/>
            </p:nvSpPr>
            <p:spPr>
              <a:xfrm>
                <a:off x="4060509" y="5206420"/>
                <a:ext cx="347331" cy="347331"/>
              </a:xfrm>
              <a:custGeom>
                <a:avLst/>
                <a:gdLst>
                  <a:gd name="connsiteX0" fmla="*/ 174027 w 347331"/>
                  <a:gd name="connsiteY0" fmla="*/ 342628 h 347331"/>
                  <a:gd name="connsiteX1" fmla="*/ 5427 w 347331"/>
                  <a:gd name="connsiteY1" fmla="*/ 174027 h 347331"/>
                  <a:gd name="connsiteX2" fmla="*/ 174027 w 347331"/>
                  <a:gd name="connsiteY2" fmla="*/ 5427 h 347331"/>
                  <a:gd name="connsiteX3" fmla="*/ 342628 w 347331"/>
                  <a:gd name="connsiteY3" fmla="*/ 174027 h 347331"/>
                  <a:gd name="connsiteX4" fmla="*/ 174027 w 347331"/>
                  <a:gd name="connsiteY4" fmla="*/ 342628 h 347331"/>
                  <a:gd name="connsiteX5" fmla="*/ 174027 w 347331"/>
                  <a:gd name="connsiteY5" fmla="*/ 19899 h 347331"/>
                  <a:gd name="connsiteX6" fmla="*/ 19899 w 347331"/>
                  <a:gd name="connsiteY6" fmla="*/ 174027 h 347331"/>
                  <a:gd name="connsiteX7" fmla="*/ 174027 w 347331"/>
                  <a:gd name="connsiteY7" fmla="*/ 328156 h 347331"/>
                  <a:gd name="connsiteX8" fmla="*/ 328156 w 347331"/>
                  <a:gd name="connsiteY8" fmla="*/ 174027 h 347331"/>
                  <a:gd name="connsiteX9" fmla="*/ 174027 w 347331"/>
                  <a:gd name="connsiteY9" fmla="*/ 19899 h 34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331" h="347331">
                    <a:moveTo>
                      <a:pt x="174027" y="342628"/>
                    </a:moveTo>
                    <a:cubicBezTo>
                      <a:pt x="80682" y="342628"/>
                      <a:pt x="5427" y="267373"/>
                      <a:pt x="5427" y="174027"/>
                    </a:cubicBezTo>
                    <a:cubicBezTo>
                      <a:pt x="5427" y="80682"/>
                      <a:pt x="80682" y="5427"/>
                      <a:pt x="174027" y="5427"/>
                    </a:cubicBezTo>
                    <a:cubicBezTo>
                      <a:pt x="267373" y="5427"/>
                      <a:pt x="342628" y="81406"/>
                      <a:pt x="342628" y="174027"/>
                    </a:cubicBezTo>
                    <a:cubicBezTo>
                      <a:pt x="342628" y="267373"/>
                      <a:pt x="267373" y="342628"/>
                      <a:pt x="174027" y="342628"/>
                    </a:cubicBezTo>
                    <a:moveTo>
                      <a:pt x="174027" y="19899"/>
                    </a:moveTo>
                    <a:cubicBezTo>
                      <a:pt x="88642" y="19899"/>
                      <a:pt x="19899" y="88642"/>
                      <a:pt x="19899" y="174027"/>
                    </a:cubicBezTo>
                    <a:cubicBezTo>
                      <a:pt x="19899" y="259413"/>
                      <a:pt x="89365" y="328156"/>
                      <a:pt x="174027" y="328156"/>
                    </a:cubicBezTo>
                    <a:cubicBezTo>
                      <a:pt x="259413" y="328156"/>
                      <a:pt x="328156" y="258689"/>
                      <a:pt x="328156" y="174027"/>
                    </a:cubicBezTo>
                    <a:cubicBezTo>
                      <a:pt x="328156" y="88642"/>
                      <a:pt x="259413" y="19899"/>
                      <a:pt x="174027" y="19899"/>
                    </a:cubicBezTo>
                  </a:path>
                </a:pathLst>
              </a:custGeom>
              <a:solidFill>
                <a:srgbClr val="7ABAB1"/>
              </a:solidFill>
              <a:ln w="9525" cap="flat">
                <a:noFill/>
                <a:prstDash val="solid"/>
                <a:miter/>
              </a:ln>
            </p:spPr>
            <p:txBody>
              <a:bodyPr rtlCol="0" anchor="ctr"/>
              <a:lstStyle/>
              <a:p>
                <a:endParaRPr lang="en-AU" sz="1200" dirty="0"/>
              </a:p>
            </p:txBody>
          </p:sp>
          <p:sp>
            <p:nvSpPr>
              <p:cNvPr id="33" name="Freeform: Shape 56">
                <a:extLst>
                  <a:ext uri="{FF2B5EF4-FFF2-40B4-BE49-F238E27FC236}">
                    <a16:creationId xmlns:a16="http://schemas.microsoft.com/office/drawing/2014/main" id="{D1512884-D6AD-D241-8D93-42018523579F}"/>
                  </a:ext>
                </a:extLst>
              </p:cNvPr>
              <p:cNvSpPr/>
              <p:nvPr/>
            </p:nvSpPr>
            <p:spPr>
              <a:xfrm>
                <a:off x="4012027" y="5157938"/>
                <a:ext cx="441400" cy="441400"/>
              </a:xfrm>
              <a:custGeom>
                <a:avLst/>
                <a:gdLst>
                  <a:gd name="connsiteX0" fmla="*/ 222509 w 441400"/>
                  <a:gd name="connsiteY0" fmla="*/ 439591 h 441400"/>
                  <a:gd name="connsiteX1" fmla="*/ 5427 w 441400"/>
                  <a:gd name="connsiteY1" fmla="*/ 222509 h 441400"/>
                  <a:gd name="connsiteX2" fmla="*/ 222509 w 441400"/>
                  <a:gd name="connsiteY2" fmla="*/ 5427 h 441400"/>
                  <a:gd name="connsiteX3" fmla="*/ 439591 w 441400"/>
                  <a:gd name="connsiteY3" fmla="*/ 222509 h 441400"/>
                  <a:gd name="connsiteX4" fmla="*/ 222509 w 441400"/>
                  <a:gd name="connsiteY4" fmla="*/ 439591 h 441400"/>
                  <a:gd name="connsiteX5" fmla="*/ 222509 w 441400"/>
                  <a:gd name="connsiteY5" fmla="*/ 19176 h 441400"/>
                  <a:gd name="connsiteX6" fmla="*/ 19176 w 441400"/>
                  <a:gd name="connsiteY6" fmla="*/ 222509 h 441400"/>
                  <a:gd name="connsiteX7" fmla="*/ 222509 w 441400"/>
                  <a:gd name="connsiteY7" fmla="*/ 425843 h 441400"/>
                  <a:gd name="connsiteX8" fmla="*/ 425843 w 441400"/>
                  <a:gd name="connsiteY8" fmla="*/ 222509 h 441400"/>
                  <a:gd name="connsiteX9" fmla="*/ 222509 w 441400"/>
                  <a:gd name="connsiteY9" fmla="*/ 19176 h 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400" h="441400">
                    <a:moveTo>
                      <a:pt x="222509" y="439591"/>
                    </a:moveTo>
                    <a:cubicBezTo>
                      <a:pt x="103114" y="439591"/>
                      <a:pt x="5427" y="341904"/>
                      <a:pt x="5427" y="222509"/>
                    </a:cubicBezTo>
                    <a:cubicBezTo>
                      <a:pt x="5427" y="103114"/>
                      <a:pt x="103114" y="5427"/>
                      <a:pt x="222509" y="5427"/>
                    </a:cubicBezTo>
                    <a:cubicBezTo>
                      <a:pt x="341904" y="5427"/>
                      <a:pt x="439591" y="103114"/>
                      <a:pt x="439591" y="222509"/>
                    </a:cubicBezTo>
                    <a:cubicBezTo>
                      <a:pt x="439591" y="341904"/>
                      <a:pt x="341904" y="439591"/>
                      <a:pt x="222509" y="439591"/>
                    </a:cubicBezTo>
                    <a:moveTo>
                      <a:pt x="222509" y="19176"/>
                    </a:moveTo>
                    <a:cubicBezTo>
                      <a:pt x="110350" y="19176"/>
                      <a:pt x="19176" y="110350"/>
                      <a:pt x="19176" y="222509"/>
                    </a:cubicBezTo>
                    <a:cubicBezTo>
                      <a:pt x="19176" y="334668"/>
                      <a:pt x="110350" y="425843"/>
                      <a:pt x="222509" y="425843"/>
                    </a:cubicBezTo>
                    <a:cubicBezTo>
                      <a:pt x="334668" y="425843"/>
                      <a:pt x="425843" y="333945"/>
                      <a:pt x="425843" y="222509"/>
                    </a:cubicBezTo>
                    <a:cubicBezTo>
                      <a:pt x="425843" y="111074"/>
                      <a:pt x="334668" y="19176"/>
                      <a:pt x="222509" y="19176"/>
                    </a:cubicBezTo>
                  </a:path>
                </a:pathLst>
              </a:custGeom>
              <a:solidFill>
                <a:schemeClr val="accent3"/>
              </a:solidFill>
              <a:ln w="9525" cap="flat">
                <a:noFill/>
                <a:prstDash val="solid"/>
                <a:miter/>
              </a:ln>
            </p:spPr>
            <p:txBody>
              <a:bodyPr rtlCol="0" anchor="ctr"/>
              <a:lstStyle/>
              <a:p>
                <a:endParaRPr lang="en-AU" sz="1200" dirty="0"/>
              </a:p>
            </p:txBody>
          </p:sp>
          <p:sp>
            <p:nvSpPr>
              <p:cNvPr id="34" name="Freeform: Shape 57">
                <a:extLst>
                  <a:ext uri="{FF2B5EF4-FFF2-40B4-BE49-F238E27FC236}">
                    <a16:creationId xmlns:a16="http://schemas.microsoft.com/office/drawing/2014/main" id="{C02BF54B-59DD-9D4C-976E-2D55CE594644}"/>
                  </a:ext>
                </a:extLst>
              </p:cNvPr>
              <p:cNvSpPr/>
              <p:nvPr/>
            </p:nvSpPr>
            <p:spPr>
              <a:xfrm>
                <a:off x="4113332" y="5285293"/>
                <a:ext cx="238790" cy="188138"/>
              </a:xfrm>
              <a:custGeom>
                <a:avLst/>
                <a:gdLst>
                  <a:gd name="connsiteX0" fmla="*/ 201524 w 238790"/>
                  <a:gd name="connsiteY0" fmla="*/ 5427 h 188137"/>
                  <a:gd name="connsiteX1" fmla="*/ 92983 w 238790"/>
                  <a:gd name="connsiteY1" fmla="*/ 114692 h 188137"/>
                  <a:gd name="connsiteX2" fmla="*/ 40884 w 238790"/>
                  <a:gd name="connsiteY2" fmla="*/ 62592 h 188137"/>
                  <a:gd name="connsiteX3" fmla="*/ 5427 w 238790"/>
                  <a:gd name="connsiteY3" fmla="*/ 97325 h 188137"/>
                  <a:gd name="connsiteX4" fmla="*/ 57527 w 238790"/>
                  <a:gd name="connsiteY4" fmla="*/ 149425 h 188137"/>
                  <a:gd name="connsiteX5" fmla="*/ 65486 w 238790"/>
                  <a:gd name="connsiteY5" fmla="*/ 158108 h 188137"/>
                  <a:gd name="connsiteX6" fmla="*/ 92983 w 238790"/>
                  <a:gd name="connsiteY6" fmla="*/ 184882 h 188137"/>
                  <a:gd name="connsiteX7" fmla="*/ 127717 w 238790"/>
                  <a:gd name="connsiteY7" fmla="*/ 149425 h 188137"/>
                  <a:gd name="connsiteX8" fmla="*/ 236981 w 238790"/>
                  <a:gd name="connsiteY8" fmla="*/ 40884 h 1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90" h="188137">
                    <a:moveTo>
                      <a:pt x="201524" y="5427"/>
                    </a:moveTo>
                    <a:lnTo>
                      <a:pt x="92983" y="114692"/>
                    </a:lnTo>
                    <a:lnTo>
                      <a:pt x="40884" y="62592"/>
                    </a:lnTo>
                    <a:lnTo>
                      <a:pt x="5427" y="97325"/>
                    </a:lnTo>
                    <a:lnTo>
                      <a:pt x="57527" y="149425"/>
                    </a:lnTo>
                    <a:lnTo>
                      <a:pt x="65486" y="158108"/>
                    </a:lnTo>
                    <a:lnTo>
                      <a:pt x="92983" y="184882"/>
                    </a:lnTo>
                    <a:lnTo>
                      <a:pt x="127717" y="149425"/>
                    </a:lnTo>
                    <a:lnTo>
                      <a:pt x="236981" y="40884"/>
                    </a:lnTo>
                    <a:close/>
                  </a:path>
                </a:pathLst>
              </a:custGeom>
              <a:solidFill>
                <a:srgbClr val="7ABAB1"/>
              </a:solidFill>
              <a:ln w="9525" cap="flat">
                <a:noFill/>
                <a:prstDash val="solid"/>
                <a:miter/>
              </a:ln>
            </p:spPr>
            <p:txBody>
              <a:bodyPr rtlCol="0" anchor="ctr"/>
              <a:lstStyle/>
              <a:p>
                <a:endParaRPr lang="en-AU" sz="1200" dirty="0"/>
              </a:p>
            </p:txBody>
          </p:sp>
          <p:sp>
            <p:nvSpPr>
              <p:cNvPr id="35" name="Freeform: Shape 58">
                <a:extLst>
                  <a:ext uri="{FF2B5EF4-FFF2-40B4-BE49-F238E27FC236}">
                    <a16:creationId xmlns:a16="http://schemas.microsoft.com/office/drawing/2014/main" id="{0CB4A9BD-0EE8-8946-9CFC-EB91E33D64C3}"/>
                  </a:ext>
                </a:extLst>
              </p:cNvPr>
              <p:cNvSpPr/>
              <p:nvPr/>
            </p:nvSpPr>
            <p:spPr>
              <a:xfrm>
                <a:off x="4103201" y="5275162"/>
                <a:ext cx="260498" cy="209846"/>
              </a:xfrm>
              <a:custGeom>
                <a:avLst/>
                <a:gdLst>
                  <a:gd name="connsiteX0" fmla="*/ 103114 w 260498"/>
                  <a:gd name="connsiteY0" fmla="*/ 205142 h 209845"/>
                  <a:gd name="connsiteX1" fmla="*/ 70552 w 260498"/>
                  <a:gd name="connsiteY1" fmla="*/ 173304 h 209845"/>
                  <a:gd name="connsiteX2" fmla="*/ 61868 w 260498"/>
                  <a:gd name="connsiteY2" fmla="*/ 163897 h 209845"/>
                  <a:gd name="connsiteX3" fmla="*/ 5427 w 260498"/>
                  <a:gd name="connsiteY3" fmla="*/ 107456 h 209845"/>
                  <a:gd name="connsiteX4" fmla="*/ 51014 w 260498"/>
                  <a:gd name="connsiteY4" fmla="*/ 62592 h 209845"/>
                  <a:gd name="connsiteX5" fmla="*/ 103114 w 260498"/>
                  <a:gd name="connsiteY5" fmla="*/ 114692 h 209845"/>
                  <a:gd name="connsiteX6" fmla="*/ 211655 w 260498"/>
                  <a:gd name="connsiteY6" fmla="*/ 5427 h 209845"/>
                  <a:gd name="connsiteX7" fmla="*/ 257242 w 260498"/>
                  <a:gd name="connsiteY7" fmla="*/ 51014 h 209845"/>
                  <a:gd name="connsiteX8" fmla="*/ 103114 w 260498"/>
                  <a:gd name="connsiteY8" fmla="*/ 205142 h 209845"/>
                  <a:gd name="connsiteX9" fmla="*/ 25688 w 260498"/>
                  <a:gd name="connsiteY9" fmla="*/ 107456 h 209845"/>
                  <a:gd name="connsiteX10" fmla="*/ 103114 w 260498"/>
                  <a:gd name="connsiteY10" fmla="*/ 184882 h 209845"/>
                  <a:gd name="connsiteX11" fmla="*/ 132782 w 260498"/>
                  <a:gd name="connsiteY11" fmla="*/ 154490 h 209845"/>
                  <a:gd name="connsiteX12" fmla="*/ 236981 w 260498"/>
                  <a:gd name="connsiteY12" fmla="*/ 51014 h 209845"/>
                  <a:gd name="connsiteX13" fmla="*/ 211655 w 260498"/>
                  <a:gd name="connsiteY13" fmla="*/ 25688 h 209845"/>
                  <a:gd name="connsiteX14" fmla="*/ 103114 w 260498"/>
                  <a:gd name="connsiteY14" fmla="*/ 134953 h 209845"/>
                  <a:gd name="connsiteX15" fmla="*/ 51014 w 260498"/>
                  <a:gd name="connsiteY15" fmla="*/ 82853 h 209845"/>
                  <a:gd name="connsiteX16" fmla="*/ 25688 w 260498"/>
                  <a:gd name="connsiteY16" fmla="*/ 107456 h 20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498" h="209845">
                    <a:moveTo>
                      <a:pt x="103114" y="205142"/>
                    </a:moveTo>
                    <a:lnTo>
                      <a:pt x="70552" y="173304"/>
                    </a:lnTo>
                    <a:lnTo>
                      <a:pt x="61868" y="163897"/>
                    </a:lnTo>
                    <a:lnTo>
                      <a:pt x="5427" y="107456"/>
                    </a:lnTo>
                    <a:lnTo>
                      <a:pt x="51014" y="62592"/>
                    </a:lnTo>
                    <a:lnTo>
                      <a:pt x="103114" y="114692"/>
                    </a:lnTo>
                    <a:lnTo>
                      <a:pt x="211655" y="5427"/>
                    </a:lnTo>
                    <a:lnTo>
                      <a:pt x="257242" y="51014"/>
                    </a:lnTo>
                    <a:lnTo>
                      <a:pt x="103114" y="205142"/>
                    </a:lnTo>
                    <a:close/>
                    <a:moveTo>
                      <a:pt x="25688" y="107456"/>
                    </a:moveTo>
                    <a:lnTo>
                      <a:pt x="103114" y="184882"/>
                    </a:lnTo>
                    <a:lnTo>
                      <a:pt x="132782" y="154490"/>
                    </a:lnTo>
                    <a:lnTo>
                      <a:pt x="236981" y="51014"/>
                    </a:lnTo>
                    <a:lnTo>
                      <a:pt x="211655" y="25688"/>
                    </a:lnTo>
                    <a:lnTo>
                      <a:pt x="103114" y="134953"/>
                    </a:lnTo>
                    <a:lnTo>
                      <a:pt x="51014" y="82853"/>
                    </a:lnTo>
                    <a:lnTo>
                      <a:pt x="25688" y="107456"/>
                    </a:lnTo>
                    <a:close/>
                  </a:path>
                </a:pathLst>
              </a:custGeom>
              <a:solidFill>
                <a:schemeClr val="accent3"/>
              </a:solidFill>
              <a:ln w="9525" cap="flat">
                <a:noFill/>
                <a:prstDash val="solid"/>
                <a:miter/>
              </a:ln>
            </p:spPr>
            <p:txBody>
              <a:bodyPr rtlCol="0" anchor="ctr"/>
              <a:lstStyle/>
              <a:p>
                <a:endParaRPr lang="en-AU" sz="1200" dirty="0"/>
              </a:p>
            </p:txBody>
          </p:sp>
        </p:grpSp>
        <p:pic>
          <p:nvPicPr>
            <p:cNvPr id="36" name="Immagine 35">
              <a:extLst>
                <a:ext uri="{FF2B5EF4-FFF2-40B4-BE49-F238E27FC236}">
                  <a16:creationId xmlns:a16="http://schemas.microsoft.com/office/drawing/2014/main" id="{AA06702F-DB6E-0D46-9082-0E13C511739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3481" y="4425165"/>
              <a:ext cx="303127" cy="411795"/>
            </a:xfrm>
            <a:prstGeom prst="rect">
              <a:avLst/>
            </a:prstGeom>
          </p:spPr>
        </p:pic>
        <p:pic>
          <p:nvPicPr>
            <p:cNvPr id="37" name="Immagine 36">
              <a:extLst>
                <a:ext uri="{FF2B5EF4-FFF2-40B4-BE49-F238E27FC236}">
                  <a16:creationId xmlns:a16="http://schemas.microsoft.com/office/drawing/2014/main" id="{C8FA39E5-71A3-D74F-8455-FD8A5E3B2881}"/>
                </a:ext>
              </a:extLst>
            </p:cNvPr>
            <p:cNvPicPr>
              <a:picLocks noChangeAspect="1"/>
            </p:cNvPicPr>
            <p:nvPr/>
          </p:nvPicPr>
          <p:blipFill>
            <a:blip r:embed="rId3"/>
            <a:stretch>
              <a:fillRect/>
            </a:stretch>
          </p:blipFill>
          <p:spPr>
            <a:xfrm>
              <a:off x="8165237" y="3479584"/>
              <a:ext cx="457200" cy="457200"/>
            </a:xfrm>
            <a:prstGeom prst="rect">
              <a:avLst/>
            </a:prstGeom>
          </p:spPr>
        </p:pic>
        <p:pic>
          <p:nvPicPr>
            <p:cNvPr id="2" name="Immagine 1">
              <a:extLst>
                <a:ext uri="{FF2B5EF4-FFF2-40B4-BE49-F238E27FC236}">
                  <a16:creationId xmlns:a16="http://schemas.microsoft.com/office/drawing/2014/main" id="{9DEF397B-0922-9548-ADE4-6CD89EC2CE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57416" y="4410842"/>
              <a:ext cx="426117" cy="426117"/>
            </a:xfrm>
            <a:prstGeom prst="rect">
              <a:avLst/>
            </a:prstGeom>
          </p:spPr>
        </p:pic>
      </p:grpSp>
    </p:spTree>
    <p:extLst>
      <p:ext uri="{BB962C8B-B14F-4D97-AF65-F5344CB8AC3E}">
        <p14:creationId xmlns:p14="http://schemas.microsoft.com/office/powerpoint/2010/main" val="4213352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0B303-1F7E-46A8-8BA5-675B8E134B2F}"/>
              </a:ext>
            </a:extLst>
          </p:cNvPr>
          <p:cNvSpPr>
            <a:spLocks noGrp="1"/>
          </p:cNvSpPr>
          <p:nvPr>
            <p:ph type="title"/>
          </p:nvPr>
        </p:nvSpPr>
        <p:spPr/>
        <p:txBody>
          <a:bodyPr/>
          <a:lstStyle/>
          <a:p>
            <a:r>
              <a:rPr lang="en-AU" dirty="0"/>
              <a:t>HEADING 1</a:t>
            </a:r>
          </a:p>
        </p:txBody>
      </p:sp>
      <p:sp>
        <p:nvSpPr>
          <p:cNvPr id="3" name="Rectangle 2">
            <a:extLst>
              <a:ext uri="{FF2B5EF4-FFF2-40B4-BE49-F238E27FC236}">
                <a16:creationId xmlns:a16="http://schemas.microsoft.com/office/drawing/2014/main" id="{82714B9D-9896-49CC-B67F-E7B5C13F11BF}"/>
              </a:ext>
            </a:extLst>
          </p:cNvPr>
          <p:cNvSpPr/>
          <p:nvPr/>
        </p:nvSpPr>
        <p:spPr>
          <a:xfrm>
            <a:off x="219456" y="1154488"/>
            <a:ext cx="11735021" cy="4752528"/>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12" name="Straight Connector 4">
            <a:extLst>
              <a:ext uri="{FF2B5EF4-FFF2-40B4-BE49-F238E27FC236}">
                <a16:creationId xmlns:a16="http://schemas.microsoft.com/office/drawing/2014/main" id="{85F770AA-092B-42F5-A172-1F5544CC3C17}"/>
              </a:ext>
            </a:extLst>
          </p:cNvPr>
          <p:cNvCxnSpPr>
            <a:cxnSpLocks/>
          </p:cNvCxnSpPr>
          <p:nvPr/>
        </p:nvCxnSpPr>
        <p:spPr>
          <a:xfrm>
            <a:off x="6288022" y="3583982"/>
            <a:ext cx="5452874" cy="0"/>
          </a:xfrm>
          <a:prstGeom prst="line">
            <a:avLst/>
          </a:prstGeom>
          <a:ln>
            <a:solidFill>
              <a:srgbClr val="7ABAB1"/>
            </a:solidFill>
          </a:ln>
        </p:spPr>
        <p:style>
          <a:lnRef idx="2">
            <a:schemeClr val="accent1"/>
          </a:lnRef>
          <a:fillRef idx="0">
            <a:schemeClr val="accent1"/>
          </a:fillRef>
          <a:effectRef idx="1">
            <a:schemeClr val="accent1"/>
          </a:effectRef>
          <a:fontRef idx="minor">
            <a:schemeClr val="tx1"/>
          </a:fontRef>
        </p:style>
      </p:cxnSp>
      <p:cxnSp>
        <p:nvCxnSpPr>
          <p:cNvPr id="13" name="Straight Connector 38">
            <a:extLst>
              <a:ext uri="{FF2B5EF4-FFF2-40B4-BE49-F238E27FC236}">
                <a16:creationId xmlns:a16="http://schemas.microsoft.com/office/drawing/2014/main" id="{8E48A949-44DC-4ECA-B919-32EAF2FFE802}"/>
              </a:ext>
            </a:extLst>
          </p:cNvPr>
          <p:cNvCxnSpPr>
            <a:cxnSpLocks/>
          </p:cNvCxnSpPr>
          <p:nvPr/>
        </p:nvCxnSpPr>
        <p:spPr>
          <a:xfrm>
            <a:off x="466344" y="3583982"/>
            <a:ext cx="5437635" cy="0"/>
          </a:xfrm>
          <a:prstGeom prst="line">
            <a:avLst/>
          </a:prstGeom>
          <a:ln>
            <a:solidFill>
              <a:srgbClr val="7ABAB1"/>
            </a:solidFill>
          </a:ln>
        </p:spPr>
        <p:style>
          <a:lnRef idx="2">
            <a:schemeClr val="accent1"/>
          </a:lnRef>
          <a:fillRef idx="0">
            <a:schemeClr val="accent1"/>
          </a:fillRef>
          <a:effectRef idx="1">
            <a:schemeClr val="accent1"/>
          </a:effectRef>
          <a:fontRef idx="minor">
            <a:schemeClr val="tx1"/>
          </a:fontRef>
        </p:style>
      </p:cxnSp>
      <p:cxnSp>
        <p:nvCxnSpPr>
          <p:cNvPr id="14" name="Straight Connector 39">
            <a:extLst>
              <a:ext uri="{FF2B5EF4-FFF2-40B4-BE49-F238E27FC236}">
                <a16:creationId xmlns:a16="http://schemas.microsoft.com/office/drawing/2014/main" id="{94ADD9B6-C6FB-437E-8B92-B1CB74BBDC69}"/>
              </a:ext>
            </a:extLst>
          </p:cNvPr>
          <p:cNvCxnSpPr/>
          <p:nvPr/>
        </p:nvCxnSpPr>
        <p:spPr>
          <a:xfrm>
            <a:off x="6096000" y="1315730"/>
            <a:ext cx="0" cy="2160240"/>
          </a:xfrm>
          <a:prstGeom prst="line">
            <a:avLst/>
          </a:prstGeom>
          <a:ln>
            <a:solidFill>
              <a:srgbClr val="7ABAB1"/>
            </a:solidFill>
          </a:ln>
        </p:spPr>
        <p:style>
          <a:lnRef idx="2">
            <a:schemeClr val="accent1"/>
          </a:lnRef>
          <a:fillRef idx="0">
            <a:schemeClr val="accent1"/>
          </a:fillRef>
          <a:effectRef idx="1">
            <a:schemeClr val="accent1"/>
          </a:effectRef>
          <a:fontRef idx="minor">
            <a:schemeClr val="tx1"/>
          </a:fontRef>
        </p:style>
      </p:cxnSp>
      <p:cxnSp>
        <p:nvCxnSpPr>
          <p:cNvPr id="15" name="Straight Connector 40">
            <a:extLst>
              <a:ext uri="{FF2B5EF4-FFF2-40B4-BE49-F238E27FC236}">
                <a16:creationId xmlns:a16="http://schemas.microsoft.com/office/drawing/2014/main" id="{FC6F23E1-20DE-4A25-88B0-DDBA8ED1C169}"/>
              </a:ext>
            </a:extLst>
          </p:cNvPr>
          <p:cNvCxnSpPr/>
          <p:nvPr/>
        </p:nvCxnSpPr>
        <p:spPr>
          <a:xfrm>
            <a:off x="6096000" y="3691994"/>
            <a:ext cx="0" cy="2160240"/>
          </a:xfrm>
          <a:prstGeom prst="line">
            <a:avLst/>
          </a:prstGeom>
          <a:ln>
            <a:solidFill>
              <a:srgbClr val="7ABAB1"/>
            </a:solidFill>
          </a:ln>
        </p:spPr>
        <p:style>
          <a:lnRef idx="2">
            <a:schemeClr val="accent1"/>
          </a:lnRef>
          <a:fillRef idx="0">
            <a:schemeClr val="accent1"/>
          </a:fillRef>
          <a:effectRef idx="1">
            <a:schemeClr val="accent1"/>
          </a:effectRef>
          <a:fontRef idx="minor">
            <a:schemeClr val="tx1"/>
          </a:fontRef>
        </p:style>
      </p:cxnSp>
      <p:sp>
        <p:nvSpPr>
          <p:cNvPr id="16" name="Text Placeholder 26">
            <a:extLst>
              <a:ext uri="{FF2B5EF4-FFF2-40B4-BE49-F238E27FC236}">
                <a16:creationId xmlns:a16="http://schemas.microsoft.com/office/drawing/2014/main" id="{DF3BDF31-8C9E-46D0-93AE-AFC897E435CF}"/>
              </a:ext>
            </a:extLst>
          </p:cNvPr>
          <p:cNvSpPr txBox="1">
            <a:spLocks/>
          </p:cNvSpPr>
          <p:nvPr/>
        </p:nvSpPr>
        <p:spPr>
          <a:xfrm>
            <a:off x="784861" y="1414537"/>
            <a:ext cx="4800600" cy="544837"/>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ctr" defTabSz="914400" rtl="0" eaLnBrk="1" latinLnBrk="0" hangingPunct="1">
              <a:lnSpc>
                <a:spcPct val="10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LOREM IPSUM DOLOR </a:t>
            </a:r>
          </a:p>
        </p:txBody>
      </p:sp>
      <p:sp>
        <p:nvSpPr>
          <p:cNvPr id="17" name="Text Placeholder 31">
            <a:extLst>
              <a:ext uri="{FF2B5EF4-FFF2-40B4-BE49-F238E27FC236}">
                <a16:creationId xmlns:a16="http://schemas.microsoft.com/office/drawing/2014/main" id="{E121ADB9-ABDE-44D6-9943-3C9FB32DDB12}"/>
              </a:ext>
            </a:extLst>
          </p:cNvPr>
          <p:cNvSpPr txBox="1">
            <a:spLocks/>
          </p:cNvSpPr>
          <p:nvPr/>
        </p:nvSpPr>
        <p:spPr>
          <a:xfrm>
            <a:off x="784861" y="1959894"/>
            <a:ext cx="4800600" cy="1362075"/>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b="0" i="0" kern="1200" cap="none" spc="0" baseline="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AU" sz="1400" dirty="0" err="1">
                <a:solidFill>
                  <a:srgbClr val="000000"/>
                </a:solidFill>
                <a:ea typeface="Roboto Lt" pitchFamily="2" charset="0"/>
              </a:rPr>
              <a:t>Curabitur</a:t>
            </a:r>
            <a:r>
              <a:rPr lang="en-AU" sz="1400" dirty="0">
                <a:solidFill>
                  <a:srgbClr val="000000"/>
                </a:solidFill>
                <a:ea typeface="Roboto Lt" pitchFamily="2" charset="0"/>
              </a:rPr>
              <a:t> fermentum, </a:t>
            </a:r>
            <a:r>
              <a:rPr lang="en-AU" sz="1400" dirty="0" err="1">
                <a:solidFill>
                  <a:srgbClr val="000000"/>
                </a:solidFill>
                <a:ea typeface="Roboto Lt" pitchFamily="2" charset="0"/>
              </a:rPr>
              <a:t>arcu</a:t>
            </a:r>
            <a:r>
              <a:rPr lang="en-AU" sz="1400" dirty="0">
                <a:solidFill>
                  <a:srgbClr val="000000"/>
                </a:solidFill>
                <a:ea typeface="Roboto Lt" pitchFamily="2" charset="0"/>
              </a:rPr>
              <a:t> ac </a:t>
            </a:r>
            <a:r>
              <a:rPr lang="en-AU" sz="1400" dirty="0" err="1">
                <a:solidFill>
                  <a:srgbClr val="000000"/>
                </a:solidFill>
                <a:ea typeface="Roboto Lt" pitchFamily="2" charset="0"/>
              </a:rPr>
              <a:t>aliquam</a:t>
            </a:r>
            <a:r>
              <a:rPr lang="en-AU" sz="1400" dirty="0">
                <a:solidFill>
                  <a:srgbClr val="000000"/>
                </a:solidFill>
                <a:ea typeface="Roboto Lt" pitchFamily="2" charset="0"/>
              </a:rPr>
              <a:t> </a:t>
            </a:r>
            <a:r>
              <a:rPr lang="en-AU" sz="1400" dirty="0" err="1">
                <a:solidFill>
                  <a:srgbClr val="000000"/>
                </a:solidFill>
                <a:ea typeface="Roboto Lt" pitchFamily="2" charset="0"/>
              </a:rPr>
              <a:t>venenatis</a:t>
            </a:r>
            <a:r>
              <a:rPr lang="en-AU" sz="1400" dirty="0">
                <a:solidFill>
                  <a:srgbClr val="000000"/>
                </a:solidFill>
                <a:ea typeface="Roboto Lt" pitchFamily="2" charset="0"/>
              </a:rPr>
              <a:t>, </a:t>
            </a:r>
            <a:r>
              <a:rPr lang="en-AU" sz="1400" dirty="0" err="1">
                <a:solidFill>
                  <a:srgbClr val="000000"/>
                </a:solidFill>
                <a:ea typeface="Roboto Lt" pitchFamily="2" charset="0"/>
              </a:rPr>
              <a:t>sem</a:t>
            </a:r>
            <a:r>
              <a:rPr lang="en-AU" sz="1400" dirty="0">
                <a:solidFill>
                  <a:srgbClr val="000000"/>
                </a:solidFill>
                <a:ea typeface="Roboto Lt" pitchFamily="2" charset="0"/>
              </a:rPr>
              <a:t> </a:t>
            </a:r>
            <a:r>
              <a:rPr lang="en-AU" sz="1400" dirty="0" err="1">
                <a:solidFill>
                  <a:srgbClr val="000000"/>
                </a:solidFill>
                <a:ea typeface="Roboto Lt" pitchFamily="2" charset="0"/>
              </a:rPr>
              <a:t>massa</a:t>
            </a:r>
            <a:r>
              <a:rPr lang="en-AU" sz="1400" dirty="0">
                <a:solidFill>
                  <a:srgbClr val="000000"/>
                </a:solidFill>
                <a:ea typeface="Roboto Lt" pitchFamily="2" charset="0"/>
              </a:rPr>
              <a:t> lacinia </a:t>
            </a:r>
            <a:r>
              <a:rPr lang="en-AU" sz="1400" dirty="0" err="1">
                <a:solidFill>
                  <a:srgbClr val="000000"/>
                </a:solidFill>
                <a:ea typeface="Roboto Lt" pitchFamily="2" charset="0"/>
              </a:rPr>
              <a:t>dolor</a:t>
            </a:r>
            <a:r>
              <a:rPr lang="en-AU" sz="1400" dirty="0">
                <a:solidFill>
                  <a:srgbClr val="000000"/>
                </a:solidFill>
                <a:ea typeface="Roboto Lt" pitchFamily="2" charset="0"/>
              </a:rPr>
              <a:t>, vitae </a:t>
            </a:r>
            <a:r>
              <a:rPr lang="en-AU" sz="1400" dirty="0" err="1">
                <a:solidFill>
                  <a:srgbClr val="000000"/>
                </a:solidFill>
                <a:ea typeface="Roboto Lt" pitchFamily="2" charset="0"/>
              </a:rPr>
              <a:t>condimentum</a:t>
            </a:r>
            <a:r>
              <a:rPr lang="en-AU" sz="1400" dirty="0">
                <a:solidFill>
                  <a:srgbClr val="000000"/>
                </a:solidFill>
                <a:ea typeface="Roboto Lt" pitchFamily="2" charset="0"/>
              </a:rPr>
              <a:t> ante ligula vitae </a:t>
            </a:r>
            <a:r>
              <a:rPr lang="en-AU" sz="1400" dirty="0" err="1">
                <a:solidFill>
                  <a:srgbClr val="000000"/>
                </a:solidFill>
                <a:ea typeface="Roboto Lt" pitchFamily="2" charset="0"/>
              </a:rPr>
              <a:t>nunc</a:t>
            </a:r>
            <a:r>
              <a:rPr lang="en-AU" sz="1400" dirty="0">
                <a:solidFill>
                  <a:srgbClr val="000000"/>
                </a:solidFill>
                <a:ea typeface="Roboto Lt" pitchFamily="2" charset="0"/>
              </a:rPr>
              <a:t> lorem ipsum.</a:t>
            </a:r>
          </a:p>
        </p:txBody>
      </p:sp>
      <p:sp>
        <p:nvSpPr>
          <p:cNvPr id="18" name="Text Placeholder 26">
            <a:extLst>
              <a:ext uri="{FF2B5EF4-FFF2-40B4-BE49-F238E27FC236}">
                <a16:creationId xmlns:a16="http://schemas.microsoft.com/office/drawing/2014/main" id="{A231873F-278C-4E2F-8DC8-D189C7A38EA0}"/>
              </a:ext>
            </a:extLst>
          </p:cNvPr>
          <p:cNvSpPr txBox="1">
            <a:spLocks/>
          </p:cNvSpPr>
          <p:nvPr/>
        </p:nvSpPr>
        <p:spPr>
          <a:xfrm>
            <a:off x="6614159" y="1414537"/>
            <a:ext cx="4800600" cy="544837"/>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ctr" defTabSz="914400" rtl="0" eaLnBrk="1" latinLnBrk="0" hangingPunct="1">
              <a:lnSpc>
                <a:spcPct val="10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LOREM IPSUM DOLOR </a:t>
            </a:r>
          </a:p>
        </p:txBody>
      </p:sp>
      <p:sp>
        <p:nvSpPr>
          <p:cNvPr id="19" name="Text Placeholder 26">
            <a:extLst>
              <a:ext uri="{FF2B5EF4-FFF2-40B4-BE49-F238E27FC236}">
                <a16:creationId xmlns:a16="http://schemas.microsoft.com/office/drawing/2014/main" id="{D7361CFA-3DDB-40BF-8437-DE30A0CB7866}"/>
              </a:ext>
            </a:extLst>
          </p:cNvPr>
          <p:cNvSpPr txBox="1">
            <a:spLocks/>
          </p:cNvSpPr>
          <p:nvPr/>
        </p:nvSpPr>
        <p:spPr>
          <a:xfrm>
            <a:off x="784861" y="3796754"/>
            <a:ext cx="4800600" cy="544837"/>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ctr" defTabSz="914400" rtl="0" eaLnBrk="1" latinLnBrk="0" hangingPunct="1">
              <a:lnSpc>
                <a:spcPct val="10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LOREM IPSUM DOLOR </a:t>
            </a:r>
          </a:p>
        </p:txBody>
      </p:sp>
      <p:sp>
        <p:nvSpPr>
          <p:cNvPr id="20" name="Text Placeholder 26">
            <a:extLst>
              <a:ext uri="{FF2B5EF4-FFF2-40B4-BE49-F238E27FC236}">
                <a16:creationId xmlns:a16="http://schemas.microsoft.com/office/drawing/2014/main" id="{F00464DB-91D5-48B5-96A4-7E5BFFFFB43B}"/>
              </a:ext>
            </a:extLst>
          </p:cNvPr>
          <p:cNvSpPr txBox="1">
            <a:spLocks/>
          </p:cNvSpPr>
          <p:nvPr/>
        </p:nvSpPr>
        <p:spPr>
          <a:xfrm>
            <a:off x="6614159" y="3796234"/>
            <a:ext cx="4800600" cy="544837"/>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ctr" defTabSz="914400" rtl="0" eaLnBrk="1" latinLnBrk="0" hangingPunct="1">
              <a:lnSpc>
                <a:spcPct val="10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LOREM IPSUM DOLOR </a:t>
            </a:r>
          </a:p>
        </p:txBody>
      </p:sp>
      <p:sp>
        <p:nvSpPr>
          <p:cNvPr id="21" name="Text Placeholder 31">
            <a:extLst>
              <a:ext uri="{FF2B5EF4-FFF2-40B4-BE49-F238E27FC236}">
                <a16:creationId xmlns:a16="http://schemas.microsoft.com/office/drawing/2014/main" id="{B0CE9987-DA16-41F5-85DF-909854E7F9A9}"/>
              </a:ext>
            </a:extLst>
          </p:cNvPr>
          <p:cNvSpPr txBox="1">
            <a:spLocks/>
          </p:cNvSpPr>
          <p:nvPr/>
        </p:nvSpPr>
        <p:spPr>
          <a:xfrm>
            <a:off x="6614159" y="1961445"/>
            <a:ext cx="4800600" cy="1362075"/>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b="0" i="0" kern="1200" cap="none" spc="0" baseline="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AU" sz="1400" dirty="0" err="1">
                <a:solidFill>
                  <a:srgbClr val="000000"/>
                </a:solidFill>
                <a:ea typeface="Roboto Lt" pitchFamily="2" charset="0"/>
              </a:rPr>
              <a:t>Curabitur</a:t>
            </a:r>
            <a:r>
              <a:rPr lang="en-AU" sz="1400" dirty="0">
                <a:solidFill>
                  <a:srgbClr val="000000"/>
                </a:solidFill>
                <a:ea typeface="Roboto Lt" pitchFamily="2" charset="0"/>
              </a:rPr>
              <a:t> fermentum, </a:t>
            </a:r>
            <a:r>
              <a:rPr lang="en-AU" sz="1400" dirty="0" err="1">
                <a:solidFill>
                  <a:srgbClr val="000000"/>
                </a:solidFill>
                <a:ea typeface="Roboto Lt" pitchFamily="2" charset="0"/>
              </a:rPr>
              <a:t>arcu</a:t>
            </a:r>
            <a:r>
              <a:rPr lang="en-AU" sz="1400" dirty="0">
                <a:solidFill>
                  <a:srgbClr val="000000"/>
                </a:solidFill>
                <a:ea typeface="Roboto Lt" pitchFamily="2" charset="0"/>
              </a:rPr>
              <a:t> ac </a:t>
            </a:r>
            <a:r>
              <a:rPr lang="en-AU" sz="1400" dirty="0" err="1">
                <a:solidFill>
                  <a:srgbClr val="000000"/>
                </a:solidFill>
                <a:ea typeface="Roboto Lt" pitchFamily="2" charset="0"/>
              </a:rPr>
              <a:t>aliquam</a:t>
            </a:r>
            <a:r>
              <a:rPr lang="en-AU" sz="1400" dirty="0">
                <a:solidFill>
                  <a:srgbClr val="000000"/>
                </a:solidFill>
                <a:ea typeface="Roboto Lt" pitchFamily="2" charset="0"/>
              </a:rPr>
              <a:t> </a:t>
            </a:r>
            <a:r>
              <a:rPr lang="en-AU" sz="1400" dirty="0" err="1">
                <a:solidFill>
                  <a:srgbClr val="000000"/>
                </a:solidFill>
                <a:ea typeface="Roboto Lt" pitchFamily="2" charset="0"/>
              </a:rPr>
              <a:t>venenatis</a:t>
            </a:r>
            <a:r>
              <a:rPr lang="en-AU" sz="1400" dirty="0">
                <a:solidFill>
                  <a:srgbClr val="000000"/>
                </a:solidFill>
                <a:ea typeface="Roboto Lt" pitchFamily="2" charset="0"/>
              </a:rPr>
              <a:t>, </a:t>
            </a:r>
            <a:r>
              <a:rPr lang="en-AU" sz="1400" dirty="0" err="1">
                <a:solidFill>
                  <a:srgbClr val="000000"/>
                </a:solidFill>
                <a:ea typeface="Roboto Lt" pitchFamily="2" charset="0"/>
              </a:rPr>
              <a:t>sem</a:t>
            </a:r>
            <a:r>
              <a:rPr lang="en-AU" sz="1400" dirty="0">
                <a:solidFill>
                  <a:srgbClr val="000000"/>
                </a:solidFill>
                <a:ea typeface="Roboto Lt" pitchFamily="2" charset="0"/>
              </a:rPr>
              <a:t> </a:t>
            </a:r>
            <a:r>
              <a:rPr lang="en-AU" sz="1400" dirty="0" err="1">
                <a:solidFill>
                  <a:srgbClr val="000000"/>
                </a:solidFill>
                <a:ea typeface="Roboto Lt" pitchFamily="2" charset="0"/>
              </a:rPr>
              <a:t>massa</a:t>
            </a:r>
            <a:r>
              <a:rPr lang="en-AU" sz="1400" dirty="0">
                <a:solidFill>
                  <a:srgbClr val="000000"/>
                </a:solidFill>
                <a:ea typeface="Roboto Lt" pitchFamily="2" charset="0"/>
              </a:rPr>
              <a:t> lacinia </a:t>
            </a:r>
            <a:r>
              <a:rPr lang="en-AU" sz="1400" dirty="0" err="1">
                <a:solidFill>
                  <a:srgbClr val="000000"/>
                </a:solidFill>
                <a:ea typeface="Roboto Lt" pitchFamily="2" charset="0"/>
              </a:rPr>
              <a:t>dolor</a:t>
            </a:r>
            <a:r>
              <a:rPr lang="en-AU" sz="1400" dirty="0">
                <a:solidFill>
                  <a:srgbClr val="000000"/>
                </a:solidFill>
                <a:ea typeface="Roboto Lt" pitchFamily="2" charset="0"/>
              </a:rPr>
              <a:t>, vitae </a:t>
            </a:r>
            <a:r>
              <a:rPr lang="en-AU" sz="1400" dirty="0" err="1">
                <a:solidFill>
                  <a:srgbClr val="000000"/>
                </a:solidFill>
                <a:ea typeface="Roboto Lt" pitchFamily="2" charset="0"/>
              </a:rPr>
              <a:t>condimentum</a:t>
            </a:r>
            <a:r>
              <a:rPr lang="en-AU" sz="1400" dirty="0">
                <a:solidFill>
                  <a:srgbClr val="000000"/>
                </a:solidFill>
                <a:ea typeface="Roboto Lt" pitchFamily="2" charset="0"/>
              </a:rPr>
              <a:t> ante ligula vitae </a:t>
            </a:r>
            <a:r>
              <a:rPr lang="en-AU" sz="1400" dirty="0" err="1">
                <a:solidFill>
                  <a:srgbClr val="000000"/>
                </a:solidFill>
                <a:ea typeface="Roboto Lt" pitchFamily="2" charset="0"/>
              </a:rPr>
              <a:t>nunc</a:t>
            </a:r>
            <a:r>
              <a:rPr lang="en-AU" sz="1400" dirty="0">
                <a:solidFill>
                  <a:srgbClr val="000000"/>
                </a:solidFill>
                <a:ea typeface="Roboto Lt" pitchFamily="2" charset="0"/>
              </a:rPr>
              <a:t> lorem ipsum.</a:t>
            </a:r>
          </a:p>
        </p:txBody>
      </p:sp>
      <p:sp>
        <p:nvSpPr>
          <p:cNvPr id="22" name="Text Placeholder 31">
            <a:extLst>
              <a:ext uri="{FF2B5EF4-FFF2-40B4-BE49-F238E27FC236}">
                <a16:creationId xmlns:a16="http://schemas.microsoft.com/office/drawing/2014/main" id="{C3B23D1E-4BFA-4831-95F0-51976026A16F}"/>
              </a:ext>
            </a:extLst>
          </p:cNvPr>
          <p:cNvSpPr txBox="1">
            <a:spLocks/>
          </p:cNvSpPr>
          <p:nvPr/>
        </p:nvSpPr>
        <p:spPr>
          <a:xfrm>
            <a:off x="784861" y="4342631"/>
            <a:ext cx="4800600" cy="1362075"/>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b="0" i="0" kern="1200" cap="none" spc="0" baseline="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AU" sz="1400" dirty="0" err="1">
                <a:solidFill>
                  <a:srgbClr val="000000"/>
                </a:solidFill>
                <a:ea typeface="Roboto Lt" pitchFamily="2" charset="0"/>
              </a:rPr>
              <a:t>Curabitur</a:t>
            </a:r>
            <a:r>
              <a:rPr lang="en-AU" sz="1400" dirty="0">
                <a:solidFill>
                  <a:srgbClr val="000000"/>
                </a:solidFill>
                <a:ea typeface="Roboto Lt" pitchFamily="2" charset="0"/>
              </a:rPr>
              <a:t> fermentum, </a:t>
            </a:r>
            <a:r>
              <a:rPr lang="en-AU" sz="1400" dirty="0" err="1">
                <a:solidFill>
                  <a:srgbClr val="000000"/>
                </a:solidFill>
                <a:ea typeface="Roboto Lt" pitchFamily="2" charset="0"/>
              </a:rPr>
              <a:t>arcu</a:t>
            </a:r>
            <a:r>
              <a:rPr lang="en-AU" sz="1400" dirty="0">
                <a:solidFill>
                  <a:srgbClr val="000000"/>
                </a:solidFill>
                <a:ea typeface="Roboto Lt" pitchFamily="2" charset="0"/>
              </a:rPr>
              <a:t> ac </a:t>
            </a:r>
            <a:r>
              <a:rPr lang="en-AU" sz="1400" dirty="0" err="1">
                <a:solidFill>
                  <a:srgbClr val="000000"/>
                </a:solidFill>
                <a:ea typeface="Roboto Lt" pitchFamily="2" charset="0"/>
              </a:rPr>
              <a:t>aliquam</a:t>
            </a:r>
            <a:r>
              <a:rPr lang="en-AU" sz="1400" dirty="0">
                <a:solidFill>
                  <a:srgbClr val="000000"/>
                </a:solidFill>
                <a:ea typeface="Roboto Lt" pitchFamily="2" charset="0"/>
              </a:rPr>
              <a:t> </a:t>
            </a:r>
            <a:r>
              <a:rPr lang="en-AU" sz="1400" dirty="0" err="1">
                <a:solidFill>
                  <a:srgbClr val="000000"/>
                </a:solidFill>
                <a:ea typeface="Roboto Lt" pitchFamily="2" charset="0"/>
              </a:rPr>
              <a:t>venenatis</a:t>
            </a:r>
            <a:r>
              <a:rPr lang="en-AU" sz="1400" dirty="0">
                <a:solidFill>
                  <a:srgbClr val="000000"/>
                </a:solidFill>
                <a:ea typeface="Roboto Lt" pitchFamily="2" charset="0"/>
              </a:rPr>
              <a:t>, </a:t>
            </a:r>
            <a:r>
              <a:rPr lang="en-AU" sz="1400" dirty="0" err="1">
                <a:solidFill>
                  <a:srgbClr val="000000"/>
                </a:solidFill>
                <a:ea typeface="Roboto Lt" pitchFamily="2" charset="0"/>
              </a:rPr>
              <a:t>sem</a:t>
            </a:r>
            <a:r>
              <a:rPr lang="en-AU" sz="1400" dirty="0">
                <a:solidFill>
                  <a:srgbClr val="000000"/>
                </a:solidFill>
                <a:ea typeface="Roboto Lt" pitchFamily="2" charset="0"/>
              </a:rPr>
              <a:t> </a:t>
            </a:r>
            <a:r>
              <a:rPr lang="en-AU" sz="1400" dirty="0" err="1">
                <a:solidFill>
                  <a:srgbClr val="000000"/>
                </a:solidFill>
                <a:ea typeface="Roboto Lt" pitchFamily="2" charset="0"/>
              </a:rPr>
              <a:t>massa</a:t>
            </a:r>
            <a:r>
              <a:rPr lang="en-AU" sz="1400" dirty="0">
                <a:solidFill>
                  <a:srgbClr val="000000"/>
                </a:solidFill>
                <a:ea typeface="Roboto Lt" pitchFamily="2" charset="0"/>
              </a:rPr>
              <a:t> lacinia </a:t>
            </a:r>
            <a:r>
              <a:rPr lang="en-AU" sz="1400" dirty="0" err="1">
                <a:solidFill>
                  <a:srgbClr val="000000"/>
                </a:solidFill>
                <a:ea typeface="Roboto Lt" pitchFamily="2" charset="0"/>
              </a:rPr>
              <a:t>dolor</a:t>
            </a:r>
            <a:r>
              <a:rPr lang="en-AU" sz="1400" dirty="0">
                <a:solidFill>
                  <a:srgbClr val="000000"/>
                </a:solidFill>
                <a:ea typeface="Roboto Lt" pitchFamily="2" charset="0"/>
              </a:rPr>
              <a:t>, vitae </a:t>
            </a:r>
            <a:r>
              <a:rPr lang="en-AU" sz="1400" dirty="0" err="1">
                <a:solidFill>
                  <a:srgbClr val="000000"/>
                </a:solidFill>
                <a:ea typeface="Roboto Lt" pitchFamily="2" charset="0"/>
              </a:rPr>
              <a:t>condimentum</a:t>
            </a:r>
            <a:r>
              <a:rPr lang="en-AU" sz="1400" dirty="0">
                <a:solidFill>
                  <a:srgbClr val="000000"/>
                </a:solidFill>
                <a:ea typeface="Roboto Lt" pitchFamily="2" charset="0"/>
              </a:rPr>
              <a:t> ante ligula vitae </a:t>
            </a:r>
            <a:r>
              <a:rPr lang="en-AU" sz="1400" dirty="0" err="1">
                <a:solidFill>
                  <a:srgbClr val="000000"/>
                </a:solidFill>
                <a:ea typeface="Roboto Lt" pitchFamily="2" charset="0"/>
              </a:rPr>
              <a:t>nunc</a:t>
            </a:r>
            <a:r>
              <a:rPr lang="en-AU" sz="1400" dirty="0">
                <a:solidFill>
                  <a:srgbClr val="000000"/>
                </a:solidFill>
                <a:ea typeface="Roboto Lt" pitchFamily="2" charset="0"/>
              </a:rPr>
              <a:t> lorem ipsum.</a:t>
            </a:r>
          </a:p>
        </p:txBody>
      </p:sp>
      <p:sp>
        <p:nvSpPr>
          <p:cNvPr id="23" name="Text Placeholder 31">
            <a:extLst>
              <a:ext uri="{FF2B5EF4-FFF2-40B4-BE49-F238E27FC236}">
                <a16:creationId xmlns:a16="http://schemas.microsoft.com/office/drawing/2014/main" id="{55A82151-E88F-4E24-9C6D-A4DF269717E5}"/>
              </a:ext>
            </a:extLst>
          </p:cNvPr>
          <p:cNvSpPr txBox="1">
            <a:spLocks/>
          </p:cNvSpPr>
          <p:nvPr/>
        </p:nvSpPr>
        <p:spPr>
          <a:xfrm>
            <a:off x="6614159" y="4341071"/>
            <a:ext cx="4800600" cy="1362075"/>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800" b="0" i="0" kern="1200" cap="none" spc="0" baseline="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AU" sz="1400" dirty="0" err="1">
                <a:solidFill>
                  <a:srgbClr val="000000"/>
                </a:solidFill>
                <a:ea typeface="Roboto Lt" pitchFamily="2" charset="0"/>
              </a:rPr>
              <a:t>Curabitur</a:t>
            </a:r>
            <a:r>
              <a:rPr lang="en-AU" sz="1400" dirty="0">
                <a:solidFill>
                  <a:srgbClr val="000000"/>
                </a:solidFill>
                <a:ea typeface="Roboto Lt" pitchFamily="2" charset="0"/>
              </a:rPr>
              <a:t> fermentum, </a:t>
            </a:r>
            <a:r>
              <a:rPr lang="en-AU" sz="1400" dirty="0" err="1">
                <a:solidFill>
                  <a:srgbClr val="000000"/>
                </a:solidFill>
                <a:ea typeface="Roboto Lt" pitchFamily="2" charset="0"/>
              </a:rPr>
              <a:t>arcu</a:t>
            </a:r>
            <a:r>
              <a:rPr lang="en-AU" sz="1400" dirty="0">
                <a:solidFill>
                  <a:srgbClr val="000000"/>
                </a:solidFill>
                <a:ea typeface="Roboto Lt" pitchFamily="2" charset="0"/>
              </a:rPr>
              <a:t> ac </a:t>
            </a:r>
            <a:r>
              <a:rPr lang="en-AU" sz="1400" dirty="0" err="1">
                <a:solidFill>
                  <a:srgbClr val="000000"/>
                </a:solidFill>
                <a:ea typeface="Roboto Lt" pitchFamily="2" charset="0"/>
              </a:rPr>
              <a:t>aliquam</a:t>
            </a:r>
            <a:r>
              <a:rPr lang="en-AU" sz="1400" dirty="0">
                <a:solidFill>
                  <a:srgbClr val="000000"/>
                </a:solidFill>
                <a:ea typeface="Roboto Lt" pitchFamily="2" charset="0"/>
              </a:rPr>
              <a:t> </a:t>
            </a:r>
            <a:r>
              <a:rPr lang="en-AU" sz="1400" dirty="0" err="1">
                <a:solidFill>
                  <a:srgbClr val="000000"/>
                </a:solidFill>
                <a:ea typeface="Roboto Lt" pitchFamily="2" charset="0"/>
              </a:rPr>
              <a:t>venenatis</a:t>
            </a:r>
            <a:r>
              <a:rPr lang="en-AU" sz="1400" dirty="0">
                <a:solidFill>
                  <a:srgbClr val="000000"/>
                </a:solidFill>
                <a:ea typeface="Roboto Lt" pitchFamily="2" charset="0"/>
              </a:rPr>
              <a:t>, </a:t>
            </a:r>
            <a:r>
              <a:rPr lang="en-AU" sz="1400" dirty="0" err="1">
                <a:solidFill>
                  <a:srgbClr val="000000"/>
                </a:solidFill>
                <a:ea typeface="Roboto Lt" pitchFamily="2" charset="0"/>
              </a:rPr>
              <a:t>sem</a:t>
            </a:r>
            <a:r>
              <a:rPr lang="en-AU" sz="1400" dirty="0">
                <a:solidFill>
                  <a:srgbClr val="000000"/>
                </a:solidFill>
                <a:ea typeface="Roboto Lt" pitchFamily="2" charset="0"/>
              </a:rPr>
              <a:t> </a:t>
            </a:r>
            <a:r>
              <a:rPr lang="en-AU" sz="1400" dirty="0" err="1">
                <a:solidFill>
                  <a:srgbClr val="000000"/>
                </a:solidFill>
                <a:ea typeface="Roboto Lt" pitchFamily="2" charset="0"/>
              </a:rPr>
              <a:t>massa</a:t>
            </a:r>
            <a:r>
              <a:rPr lang="en-AU" sz="1400" dirty="0">
                <a:solidFill>
                  <a:srgbClr val="000000"/>
                </a:solidFill>
                <a:ea typeface="Roboto Lt" pitchFamily="2" charset="0"/>
              </a:rPr>
              <a:t> lacinia </a:t>
            </a:r>
            <a:r>
              <a:rPr lang="en-AU" sz="1400" dirty="0" err="1">
                <a:solidFill>
                  <a:srgbClr val="000000"/>
                </a:solidFill>
                <a:ea typeface="Roboto Lt" pitchFamily="2" charset="0"/>
              </a:rPr>
              <a:t>dolor</a:t>
            </a:r>
            <a:r>
              <a:rPr lang="en-AU" sz="1400" dirty="0">
                <a:solidFill>
                  <a:srgbClr val="000000"/>
                </a:solidFill>
                <a:ea typeface="Roboto Lt" pitchFamily="2" charset="0"/>
              </a:rPr>
              <a:t>, vitae </a:t>
            </a:r>
            <a:r>
              <a:rPr lang="en-AU" sz="1400" dirty="0" err="1">
                <a:solidFill>
                  <a:srgbClr val="000000"/>
                </a:solidFill>
                <a:ea typeface="Roboto Lt" pitchFamily="2" charset="0"/>
              </a:rPr>
              <a:t>condimentum</a:t>
            </a:r>
            <a:r>
              <a:rPr lang="en-AU" sz="1400" dirty="0">
                <a:solidFill>
                  <a:srgbClr val="000000"/>
                </a:solidFill>
                <a:ea typeface="Roboto Lt" pitchFamily="2" charset="0"/>
              </a:rPr>
              <a:t> ante ligula vitae </a:t>
            </a:r>
            <a:r>
              <a:rPr lang="en-AU" sz="1400" dirty="0" err="1">
                <a:solidFill>
                  <a:srgbClr val="000000"/>
                </a:solidFill>
                <a:ea typeface="Roboto Lt" pitchFamily="2" charset="0"/>
              </a:rPr>
              <a:t>nunc</a:t>
            </a:r>
            <a:r>
              <a:rPr lang="en-AU" sz="1400" dirty="0">
                <a:solidFill>
                  <a:srgbClr val="000000"/>
                </a:solidFill>
                <a:ea typeface="Roboto Lt" pitchFamily="2" charset="0"/>
              </a:rPr>
              <a:t> lorem ipsum.</a:t>
            </a:r>
          </a:p>
        </p:txBody>
      </p:sp>
    </p:spTree>
    <p:extLst>
      <p:ext uri="{BB962C8B-B14F-4D97-AF65-F5344CB8AC3E}">
        <p14:creationId xmlns:p14="http://schemas.microsoft.com/office/powerpoint/2010/main" val="27211239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719AC-0C47-4EA0-BCFA-53C05EA66E45}"/>
              </a:ext>
            </a:extLst>
          </p:cNvPr>
          <p:cNvSpPr>
            <a:spLocks noGrp="1"/>
          </p:cNvSpPr>
          <p:nvPr>
            <p:ph type="title"/>
          </p:nvPr>
        </p:nvSpPr>
        <p:spPr/>
        <p:txBody>
          <a:bodyPr anchor="ctr"/>
          <a:lstStyle/>
          <a:p>
            <a:r>
              <a:rPr lang="en-AU" dirty="0"/>
              <a:t>WHY CHOOSE MORROW SODALI?</a:t>
            </a:r>
          </a:p>
        </p:txBody>
      </p:sp>
      <p:grpSp>
        <p:nvGrpSpPr>
          <p:cNvPr id="3" name="Group 2">
            <a:extLst>
              <a:ext uri="{FF2B5EF4-FFF2-40B4-BE49-F238E27FC236}">
                <a16:creationId xmlns:a16="http://schemas.microsoft.com/office/drawing/2014/main" id="{3A4F338B-B8F3-409A-8435-E1C5DFBD1DCD}"/>
              </a:ext>
            </a:extLst>
          </p:cNvPr>
          <p:cNvGrpSpPr/>
          <p:nvPr/>
        </p:nvGrpSpPr>
        <p:grpSpPr>
          <a:xfrm flipH="1">
            <a:off x="1960041" y="1828229"/>
            <a:ext cx="3710152" cy="3633189"/>
            <a:chOff x="5134475" y="2152756"/>
            <a:chExt cx="3710152" cy="3633189"/>
          </a:xfrm>
        </p:grpSpPr>
        <p:sp>
          <p:nvSpPr>
            <p:cNvPr id="4" name="Freeform: Shape 3">
              <a:extLst>
                <a:ext uri="{FF2B5EF4-FFF2-40B4-BE49-F238E27FC236}">
                  <a16:creationId xmlns:a16="http://schemas.microsoft.com/office/drawing/2014/main" id="{FC7F99C8-4D46-4CFF-80A2-11F9A75827F6}"/>
                </a:ext>
              </a:extLst>
            </p:cNvPr>
            <p:cNvSpPr/>
            <p:nvPr/>
          </p:nvSpPr>
          <p:spPr>
            <a:xfrm>
              <a:off x="5134475" y="4934607"/>
              <a:ext cx="3710152" cy="851338"/>
            </a:xfrm>
            <a:custGeom>
              <a:avLst/>
              <a:gdLst>
                <a:gd name="connsiteX0" fmla="*/ 3710152 w 3710152"/>
                <a:gd name="connsiteY0" fmla="*/ 851338 h 851338"/>
                <a:gd name="connsiteX1" fmla="*/ 1954924 w 3710152"/>
                <a:gd name="connsiteY1" fmla="*/ 851338 h 851338"/>
                <a:gd name="connsiteX2" fmla="*/ 0 w 3710152"/>
                <a:gd name="connsiteY2" fmla="*/ 0 h 851338"/>
              </a:gdLst>
              <a:ahLst/>
              <a:cxnLst>
                <a:cxn ang="0">
                  <a:pos x="connsiteX0" y="connsiteY0"/>
                </a:cxn>
                <a:cxn ang="0">
                  <a:pos x="connsiteX1" y="connsiteY1"/>
                </a:cxn>
                <a:cxn ang="0">
                  <a:pos x="connsiteX2" y="connsiteY2"/>
                </a:cxn>
              </a:cxnLst>
              <a:rect l="l" t="t" r="r" b="b"/>
              <a:pathLst>
                <a:path w="3710152" h="851338">
                  <a:moveTo>
                    <a:pt x="3710152" y="851338"/>
                  </a:moveTo>
                  <a:lnTo>
                    <a:pt x="1954924" y="851338"/>
                  </a:lnTo>
                  <a:lnTo>
                    <a:pt x="0" y="0"/>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Freeform: Shape 4">
              <a:extLst>
                <a:ext uri="{FF2B5EF4-FFF2-40B4-BE49-F238E27FC236}">
                  <a16:creationId xmlns:a16="http://schemas.microsoft.com/office/drawing/2014/main" id="{39BF1787-57FD-4964-94BE-C953E83C6D91}"/>
                </a:ext>
              </a:extLst>
            </p:cNvPr>
            <p:cNvSpPr/>
            <p:nvPr/>
          </p:nvSpPr>
          <p:spPr>
            <a:xfrm flipV="1">
              <a:off x="5134475" y="2152756"/>
              <a:ext cx="3710152" cy="851338"/>
            </a:xfrm>
            <a:custGeom>
              <a:avLst/>
              <a:gdLst>
                <a:gd name="connsiteX0" fmla="*/ 3710152 w 3710152"/>
                <a:gd name="connsiteY0" fmla="*/ 851338 h 851338"/>
                <a:gd name="connsiteX1" fmla="*/ 1954924 w 3710152"/>
                <a:gd name="connsiteY1" fmla="*/ 851338 h 851338"/>
                <a:gd name="connsiteX2" fmla="*/ 0 w 3710152"/>
                <a:gd name="connsiteY2" fmla="*/ 0 h 851338"/>
              </a:gdLst>
              <a:ahLst/>
              <a:cxnLst>
                <a:cxn ang="0">
                  <a:pos x="connsiteX0" y="connsiteY0"/>
                </a:cxn>
                <a:cxn ang="0">
                  <a:pos x="connsiteX1" y="connsiteY1"/>
                </a:cxn>
                <a:cxn ang="0">
                  <a:pos x="connsiteX2" y="connsiteY2"/>
                </a:cxn>
              </a:cxnLst>
              <a:rect l="l" t="t" r="r" b="b"/>
              <a:pathLst>
                <a:path w="3710152" h="851338">
                  <a:moveTo>
                    <a:pt x="3710152" y="851338"/>
                  </a:moveTo>
                  <a:lnTo>
                    <a:pt x="1954924" y="851338"/>
                  </a:lnTo>
                  <a:lnTo>
                    <a:pt x="0" y="0"/>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Freeform: Shape 5">
              <a:extLst>
                <a:ext uri="{FF2B5EF4-FFF2-40B4-BE49-F238E27FC236}">
                  <a16:creationId xmlns:a16="http://schemas.microsoft.com/office/drawing/2014/main" id="{1B0EEA03-F6D3-4E64-94B6-E0F0A3B7D6AE}"/>
                </a:ext>
              </a:extLst>
            </p:cNvPr>
            <p:cNvSpPr/>
            <p:nvPr/>
          </p:nvSpPr>
          <p:spPr>
            <a:xfrm>
              <a:off x="5631935" y="3347667"/>
              <a:ext cx="3212692" cy="241737"/>
            </a:xfrm>
            <a:custGeom>
              <a:avLst/>
              <a:gdLst>
                <a:gd name="connsiteX0" fmla="*/ 3121573 w 3121573"/>
                <a:gd name="connsiteY0" fmla="*/ 0 h 241737"/>
                <a:gd name="connsiteX1" fmla="*/ 1366345 w 3121573"/>
                <a:gd name="connsiteY1" fmla="*/ 0 h 241737"/>
                <a:gd name="connsiteX2" fmla="*/ 0 w 3121573"/>
                <a:gd name="connsiteY2" fmla="*/ 241737 h 241737"/>
              </a:gdLst>
              <a:ahLst/>
              <a:cxnLst>
                <a:cxn ang="0">
                  <a:pos x="connsiteX0" y="connsiteY0"/>
                </a:cxn>
                <a:cxn ang="0">
                  <a:pos x="connsiteX1" y="connsiteY1"/>
                </a:cxn>
                <a:cxn ang="0">
                  <a:pos x="connsiteX2" y="connsiteY2"/>
                </a:cxn>
              </a:cxnLst>
              <a:rect l="l" t="t" r="r" b="b"/>
              <a:pathLst>
                <a:path w="3121573" h="241737">
                  <a:moveTo>
                    <a:pt x="3121573" y="0"/>
                  </a:moveTo>
                  <a:lnTo>
                    <a:pt x="1366345" y="0"/>
                  </a:lnTo>
                  <a:lnTo>
                    <a:pt x="0" y="241737"/>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7" name="Freeform: Shape 6">
              <a:extLst>
                <a:ext uri="{FF2B5EF4-FFF2-40B4-BE49-F238E27FC236}">
                  <a16:creationId xmlns:a16="http://schemas.microsoft.com/office/drawing/2014/main" id="{FE7B96E2-F5A8-4218-8725-435D2E4D843C}"/>
                </a:ext>
              </a:extLst>
            </p:cNvPr>
            <p:cNvSpPr/>
            <p:nvPr/>
          </p:nvSpPr>
          <p:spPr>
            <a:xfrm flipV="1">
              <a:off x="5631935" y="4334787"/>
              <a:ext cx="3212692" cy="241737"/>
            </a:xfrm>
            <a:custGeom>
              <a:avLst/>
              <a:gdLst>
                <a:gd name="connsiteX0" fmla="*/ 3121573 w 3121573"/>
                <a:gd name="connsiteY0" fmla="*/ 0 h 241737"/>
                <a:gd name="connsiteX1" fmla="*/ 1366345 w 3121573"/>
                <a:gd name="connsiteY1" fmla="*/ 0 h 241737"/>
                <a:gd name="connsiteX2" fmla="*/ 0 w 3121573"/>
                <a:gd name="connsiteY2" fmla="*/ 241737 h 241737"/>
              </a:gdLst>
              <a:ahLst/>
              <a:cxnLst>
                <a:cxn ang="0">
                  <a:pos x="connsiteX0" y="connsiteY0"/>
                </a:cxn>
                <a:cxn ang="0">
                  <a:pos x="connsiteX1" y="connsiteY1"/>
                </a:cxn>
                <a:cxn ang="0">
                  <a:pos x="connsiteX2" y="connsiteY2"/>
                </a:cxn>
              </a:cxnLst>
              <a:rect l="l" t="t" r="r" b="b"/>
              <a:pathLst>
                <a:path w="3121573" h="241737">
                  <a:moveTo>
                    <a:pt x="3121573" y="0"/>
                  </a:moveTo>
                  <a:lnTo>
                    <a:pt x="1366345" y="0"/>
                  </a:lnTo>
                  <a:lnTo>
                    <a:pt x="0" y="241737"/>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grpSp>
      <p:sp>
        <p:nvSpPr>
          <p:cNvPr id="8" name="Freeform: Shape 7">
            <a:extLst>
              <a:ext uri="{FF2B5EF4-FFF2-40B4-BE49-F238E27FC236}">
                <a16:creationId xmlns:a16="http://schemas.microsoft.com/office/drawing/2014/main" id="{E0768C91-76E9-4036-9B09-A58898004E28}"/>
              </a:ext>
            </a:extLst>
          </p:cNvPr>
          <p:cNvSpPr/>
          <p:nvPr/>
        </p:nvSpPr>
        <p:spPr>
          <a:xfrm>
            <a:off x="6506075" y="4610079"/>
            <a:ext cx="3710152" cy="851338"/>
          </a:xfrm>
          <a:custGeom>
            <a:avLst/>
            <a:gdLst>
              <a:gd name="connsiteX0" fmla="*/ 3710152 w 3710152"/>
              <a:gd name="connsiteY0" fmla="*/ 851338 h 851338"/>
              <a:gd name="connsiteX1" fmla="*/ 1954924 w 3710152"/>
              <a:gd name="connsiteY1" fmla="*/ 851338 h 851338"/>
              <a:gd name="connsiteX2" fmla="*/ 0 w 3710152"/>
              <a:gd name="connsiteY2" fmla="*/ 0 h 851338"/>
            </a:gdLst>
            <a:ahLst/>
            <a:cxnLst>
              <a:cxn ang="0">
                <a:pos x="connsiteX0" y="connsiteY0"/>
              </a:cxn>
              <a:cxn ang="0">
                <a:pos x="connsiteX1" y="connsiteY1"/>
              </a:cxn>
              <a:cxn ang="0">
                <a:pos x="connsiteX2" y="connsiteY2"/>
              </a:cxn>
            </a:cxnLst>
            <a:rect l="l" t="t" r="r" b="b"/>
            <a:pathLst>
              <a:path w="3710152" h="851338">
                <a:moveTo>
                  <a:pt x="3710152" y="851338"/>
                </a:moveTo>
                <a:lnTo>
                  <a:pt x="1954924" y="851338"/>
                </a:lnTo>
                <a:lnTo>
                  <a:pt x="0" y="0"/>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9" name="Freeform: Shape 8">
            <a:extLst>
              <a:ext uri="{FF2B5EF4-FFF2-40B4-BE49-F238E27FC236}">
                <a16:creationId xmlns:a16="http://schemas.microsoft.com/office/drawing/2014/main" id="{832F2743-2B2E-468E-BD75-0E05A3F4FEA5}"/>
              </a:ext>
            </a:extLst>
          </p:cNvPr>
          <p:cNvSpPr/>
          <p:nvPr/>
        </p:nvSpPr>
        <p:spPr>
          <a:xfrm flipV="1">
            <a:off x="6506075" y="1828228"/>
            <a:ext cx="3710152" cy="851338"/>
          </a:xfrm>
          <a:custGeom>
            <a:avLst/>
            <a:gdLst>
              <a:gd name="connsiteX0" fmla="*/ 3710152 w 3710152"/>
              <a:gd name="connsiteY0" fmla="*/ 851338 h 851338"/>
              <a:gd name="connsiteX1" fmla="*/ 1954924 w 3710152"/>
              <a:gd name="connsiteY1" fmla="*/ 851338 h 851338"/>
              <a:gd name="connsiteX2" fmla="*/ 0 w 3710152"/>
              <a:gd name="connsiteY2" fmla="*/ 0 h 851338"/>
            </a:gdLst>
            <a:ahLst/>
            <a:cxnLst>
              <a:cxn ang="0">
                <a:pos x="connsiteX0" y="connsiteY0"/>
              </a:cxn>
              <a:cxn ang="0">
                <a:pos x="connsiteX1" y="connsiteY1"/>
              </a:cxn>
              <a:cxn ang="0">
                <a:pos x="connsiteX2" y="connsiteY2"/>
              </a:cxn>
            </a:cxnLst>
            <a:rect l="l" t="t" r="r" b="b"/>
            <a:pathLst>
              <a:path w="3710152" h="851338">
                <a:moveTo>
                  <a:pt x="3710152" y="851338"/>
                </a:moveTo>
                <a:lnTo>
                  <a:pt x="1954924" y="851338"/>
                </a:lnTo>
                <a:lnTo>
                  <a:pt x="0" y="0"/>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0" name="Freeform: Shape 9">
            <a:extLst>
              <a:ext uri="{FF2B5EF4-FFF2-40B4-BE49-F238E27FC236}">
                <a16:creationId xmlns:a16="http://schemas.microsoft.com/office/drawing/2014/main" id="{4EFFBD06-8E82-49C5-8854-C194F2981EF3}"/>
              </a:ext>
            </a:extLst>
          </p:cNvPr>
          <p:cNvSpPr/>
          <p:nvPr/>
        </p:nvSpPr>
        <p:spPr>
          <a:xfrm>
            <a:off x="7003535" y="3023140"/>
            <a:ext cx="3212692" cy="241737"/>
          </a:xfrm>
          <a:custGeom>
            <a:avLst/>
            <a:gdLst>
              <a:gd name="connsiteX0" fmla="*/ 3121573 w 3121573"/>
              <a:gd name="connsiteY0" fmla="*/ 0 h 241737"/>
              <a:gd name="connsiteX1" fmla="*/ 1366345 w 3121573"/>
              <a:gd name="connsiteY1" fmla="*/ 0 h 241737"/>
              <a:gd name="connsiteX2" fmla="*/ 0 w 3121573"/>
              <a:gd name="connsiteY2" fmla="*/ 241737 h 241737"/>
            </a:gdLst>
            <a:ahLst/>
            <a:cxnLst>
              <a:cxn ang="0">
                <a:pos x="connsiteX0" y="connsiteY0"/>
              </a:cxn>
              <a:cxn ang="0">
                <a:pos x="connsiteX1" y="connsiteY1"/>
              </a:cxn>
              <a:cxn ang="0">
                <a:pos x="connsiteX2" y="connsiteY2"/>
              </a:cxn>
            </a:cxnLst>
            <a:rect l="l" t="t" r="r" b="b"/>
            <a:pathLst>
              <a:path w="3121573" h="241737">
                <a:moveTo>
                  <a:pt x="3121573" y="0"/>
                </a:moveTo>
                <a:lnTo>
                  <a:pt x="1366345" y="0"/>
                </a:lnTo>
                <a:lnTo>
                  <a:pt x="0" y="241737"/>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1" name="Freeform: Shape 10">
            <a:extLst>
              <a:ext uri="{FF2B5EF4-FFF2-40B4-BE49-F238E27FC236}">
                <a16:creationId xmlns:a16="http://schemas.microsoft.com/office/drawing/2014/main" id="{C666D938-4115-47B4-855E-6655C5B06D75}"/>
              </a:ext>
            </a:extLst>
          </p:cNvPr>
          <p:cNvSpPr/>
          <p:nvPr/>
        </p:nvSpPr>
        <p:spPr>
          <a:xfrm flipV="1">
            <a:off x="7003535" y="4010260"/>
            <a:ext cx="3212692" cy="241737"/>
          </a:xfrm>
          <a:custGeom>
            <a:avLst/>
            <a:gdLst>
              <a:gd name="connsiteX0" fmla="*/ 3121573 w 3121573"/>
              <a:gd name="connsiteY0" fmla="*/ 0 h 241737"/>
              <a:gd name="connsiteX1" fmla="*/ 1366345 w 3121573"/>
              <a:gd name="connsiteY1" fmla="*/ 0 h 241737"/>
              <a:gd name="connsiteX2" fmla="*/ 0 w 3121573"/>
              <a:gd name="connsiteY2" fmla="*/ 241737 h 241737"/>
            </a:gdLst>
            <a:ahLst/>
            <a:cxnLst>
              <a:cxn ang="0">
                <a:pos x="connsiteX0" y="connsiteY0"/>
              </a:cxn>
              <a:cxn ang="0">
                <a:pos x="connsiteX1" y="connsiteY1"/>
              </a:cxn>
              <a:cxn ang="0">
                <a:pos x="connsiteX2" y="connsiteY2"/>
              </a:cxn>
            </a:cxnLst>
            <a:rect l="l" t="t" r="r" b="b"/>
            <a:pathLst>
              <a:path w="3121573" h="241737">
                <a:moveTo>
                  <a:pt x="3121573" y="0"/>
                </a:moveTo>
                <a:lnTo>
                  <a:pt x="1366345" y="0"/>
                </a:lnTo>
                <a:lnTo>
                  <a:pt x="0" y="241737"/>
                </a:lnTo>
              </a:path>
            </a:pathLst>
          </a:custGeom>
          <a:noFill/>
          <a:ln w="9525">
            <a:solidFill>
              <a:srgbClr val="7ABA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Rectangle 11">
            <a:extLst>
              <a:ext uri="{FF2B5EF4-FFF2-40B4-BE49-F238E27FC236}">
                <a16:creationId xmlns:a16="http://schemas.microsoft.com/office/drawing/2014/main" id="{B42D0A25-FB4A-4F0F-A344-60F5020F2934}"/>
              </a:ext>
            </a:extLst>
          </p:cNvPr>
          <p:cNvSpPr/>
          <p:nvPr/>
        </p:nvSpPr>
        <p:spPr>
          <a:xfrm>
            <a:off x="8891752" y="1782587"/>
            <a:ext cx="1337208" cy="453764"/>
          </a:xfrm>
          <a:prstGeom prst="rect">
            <a:avLst/>
          </a:prstGeom>
          <a:noFill/>
          <a:ln w="9525" algn="ctr">
            <a:noFill/>
            <a:miter lim="800000"/>
            <a:headEnd/>
            <a:tailEnd/>
          </a:ln>
          <a:effectLst/>
        </p:spPr>
        <p:txBody>
          <a:bodyPr wrap="square" lIns="0" tIns="108000" rIns="0" bIns="0" anchor="t">
            <a:spAutoFit/>
          </a:bodyPr>
          <a:lstStyle/>
          <a:p>
            <a:pPr indent="-457200" algn="r">
              <a:lnSpc>
                <a:spcPct val="80000"/>
              </a:lnSpc>
              <a:spcBef>
                <a:spcPct val="20000"/>
              </a:spcBef>
            </a:pPr>
            <a:r>
              <a:rPr lang="en-AU" sz="1400" dirty="0">
                <a:solidFill>
                  <a:srgbClr val="1E1E1E"/>
                </a:solidFill>
                <a:cs typeface="Times New Roman"/>
              </a:rPr>
              <a:t>Proven track record</a:t>
            </a:r>
            <a:endParaRPr lang="en-GB" sz="1400" dirty="0">
              <a:solidFill>
                <a:srgbClr val="1E1E1E"/>
              </a:solidFill>
              <a:cs typeface="Times New Roman"/>
            </a:endParaRPr>
          </a:p>
        </p:txBody>
      </p:sp>
      <p:sp>
        <p:nvSpPr>
          <p:cNvPr id="13" name="Rectangle 12">
            <a:extLst>
              <a:ext uri="{FF2B5EF4-FFF2-40B4-BE49-F238E27FC236}">
                <a16:creationId xmlns:a16="http://schemas.microsoft.com/office/drawing/2014/main" id="{DBA83AB2-9E8B-46A2-92E1-7610D33FF138}"/>
              </a:ext>
            </a:extLst>
          </p:cNvPr>
          <p:cNvSpPr/>
          <p:nvPr/>
        </p:nvSpPr>
        <p:spPr>
          <a:xfrm>
            <a:off x="8523890" y="2976586"/>
            <a:ext cx="1705070" cy="453764"/>
          </a:xfrm>
          <a:prstGeom prst="rect">
            <a:avLst/>
          </a:prstGeom>
          <a:noFill/>
          <a:ln w="9525" algn="ctr">
            <a:noFill/>
            <a:miter lim="800000"/>
            <a:headEnd/>
            <a:tailEnd/>
          </a:ln>
          <a:effectLst/>
        </p:spPr>
        <p:txBody>
          <a:bodyPr wrap="square" lIns="0" tIns="108000" rIns="0" bIns="0" anchor="t">
            <a:spAutoFit/>
          </a:bodyPr>
          <a:lstStyle/>
          <a:p>
            <a:pPr indent="-457200" algn="r">
              <a:lnSpc>
                <a:spcPct val="80000"/>
              </a:lnSpc>
              <a:spcBef>
                <a:spcPct val="20000"/>
              </a:spcBef>
            </a:pPr>
            <a:r>
              <a:rPr lang="en-AU" sz="1400" dirty="0">
                <a:solidFill>
                  <a:srgbClr val="1E1E1E"/>
                </a:solidFill>
                <a:cs typeface="Times New Roman"/>
              </a:rPr>
              <a:t>Expert strategy development</a:t>
            </a:r>
            <a:endParaRPr lang="en-GB" sz="1400" dirty="0">
              <a:solidFill>
                <a:srgbClr val="1E1E1E"/>
              </a:solidFill>
              <a:cs typeface="Times New Roman"/>
            </a:endParaRPr>
          </a:p>
        </p:txBody>
      </p:sp>
      <p:sp>
        <p:nvSpPr>
          <p:cNvPr id="14" name="Rectangle 13">
            <a:extLst>
              <a:ext uri="{FF2B5EF4-FFF2-40B4-BE49-F238E27FC236}">
                <a16:creationId xmlns:a16="http://schemas.microsoft.com/office/drawing/2014/main" id="{72FB05D0-6F24-4890-9E71-F26B6F50F789}"/>
              </a:ext>
            </a:extLst>
          </p:cNvPr>
          <p:cNvSpPr/>
          <p:nvPr/>
        </p:nvSpPr>
        <p:spPr>
          <a:xfrm>
            <a:off x="8813508" y="4205183"/>
            <a:ext cx="1415452" cy="453764"/>
          </a:xfrm>
          <a:prstGeom prst="rect">
            <a:avLst/>
          </a:prstGeom>
          <a:noFill/>
          <a:ln w="9525" algn="ctr">
            <a:noFill/>
            <a:miter lim="800000"/>
            <a:headEnd/>
            <a:tailEnd/>
          </a:ln>
          <a:effectLst/>
        </p:spPr>
        <p:txBody>
          <a:bodyPr wrap="square" lIns="0" tIns="108000" rIns="0" bIns="0" anchor="t">
            <a:spAutoFit/>
          </a:bodyPr>
          <a:lstStyle/>
          <a:p>
            <a:pPr indent="-457200" algn="r">
              <a:lnSpc>
                <a:spcPct val="80000"/>
              </a:lnSpc>
              <a:spcBef>
                <a:spcPct val="20000"/>
              </a:spcBef>
            </a:pPr>
            <a:r>
              <a:rPr lang="en-AU" sz="1400" dirty="0">
                <a:solidFill>
                  <a:srgbClr val="1E1E1E"/>
                </a:solidFill>
                <a:cs typeface="Times New Roman"/>
              </a:rPr>
              <a:t>Capability </a:t>
            </a:r>
            <a:br>
              <a:rPr lang="en-AU" sz="1400" dirty="0">
                <a:solidFill>
                  <a:srgbClr val="1E1E1E"/>
                </a:solidFill>
                <a:cs typeface="Times New Roman"/>
              </a:rPr>
            </a:br>
            <a:r>
              <a:rPr lang="en-AU" sz="1400" dirty="0">
                <a:solidFill>
                  <a:srgbClr val="1E1E1E"/>
                </a:solidFill>
                <a:cs typeface="Times New Roman"/>
              </a:rPr>
              <a:t>to execute</a:t>
            </a:r>
            <a:endParaRPr lang="en-GB" sz="1400" dirty="0">
              <a:solidFill>
                <a:srgbClr val="1E1E1E"/>
              </a:solidFill>
              <a:cs typeface="Times New Roman"/>
            </a:endParaRPr>
          </a:p>
        </p:txBody>
      </p:sp>
      <p:sp>
        <p:nvSpPr>
          <p:cNvPr id="15" name="Rectangle 14">
            <a:extLst>
              <a:ext uri="{FF2B5EF4-FFF2-40B4-BE49-F238E27FC236}">
                <a16:creationId xmlns:a16="http://schemas.microsoft.com/office/drawing/2014/main" id="{DEFE8D44-F4F9-4AD7-931E-A09C51165B21}"/>
              </a:ext>
            </a:extLst>
          </p:cNvPr>
          <p:cNvSpPr/>
          <p:nvPr/>
        </p:nvSpPr>
        <p:spPr>
          <a:xfrm>
            <a:off x="8145518" y="5425454"/>
            <a:ext cx="2083443" cy="453764"/>
          </a:xfrm>
          <a:prstGeom prst="rect">
            <a:avLst/>
          </a:prstGeom>
          <a:noFill/>
          <a:ln w="9525" algn="ctr">
            <a:noFill/>
            <a:miter lim="800000"/>
            <a:headEnd/>
            <a:tailEnd/>
          </a:ln>
          <a:effectLst/>
        </p:spPr>
        <p:txBody>
          <a:bodyPr wrap="square" lIns="0" tIns="108000" rIns="0" bIns="0" anchor="t">
            <a:spAutoFit/>
          </a:bodyPr>
          <a:lstStyle/>
          <a:p>
            <a:pPr indent="-457200" algn="r">
              <a:lnSpc>
                <a:spcPct val="80000"/>
              </a:lnSpc>
              <a:spcBef>
                <a:spcPct val="20000"/>
              </a:spcBef>
            </a:pPr>
            <a:r>
              <a:rPr lang="en-AU" sz="1400" dirty="0">
                <a:solidFill>
                  <a:srgbClr val="1E1E1E"/>
                </a:solidFill>
                <a:cs typeface="Times New Roman"/>
              </a:rPr>
              <a:t>Unmatched governance </a:t>
            </a:r>
            <a:br>
              <a:rPr lang="en-AU" sz="1400" dirty="0">
                <a:solidFill>
                  <a:srgbClr val="1E1E1E"/>
                </a:solidFill>
                <a:cs typeface="Times New Roman"/>
              </a:rPr>
            </a:br>
            <a:r>
              <a:rPr lang="en-AU" sz="1400" dirty="0">
                <a:solidFill>
                  <a:srgbClr val="1E1E1E"/>
                </a:solidFill>
                <a:cs typeface="Times New Roman"/>
              </a:rPr>
              <a:t>&amp; proxy expertise</a:t>
            </a:r>
            <a:endParaRPr lang="en-GB" sz="1400" dirty="0">
              <a:solidFill>
                <a:srgbClr val="1E1E1E"/>
              </a:solidFill>
              <a:cs typeface="Times New Roman"/>
            </a:endParaRPr>
          </a:p>
        </p:txBody>
      </p:sp>
      <p:sp>
        <p:nvSpPr>
          <p:cNvPr id="16" name="Rectangle 15">
            <a:extLst>
              <a:ext uri="{FF2B5EF4-FFF2-40B4-BE49-F238E27FC236}">
                <a16:creationId xmlns:a16="http://schemas.microsoft.com/office/drawing/2014/main" id="{2AB704AC-B897-4173-843C-B2F5C064E753}"/>
              </a:ext>
            </a:extLst>
          </p:cNvPr>
          <p:cNvSpPr/>
          <p:nvPr/>
        </p:nvSpPr>
        <p:spPr>
          <a:xfrm>
            <a:off x="1951690" y="1789719"/>
            <a:ext cx="1477310" cy="455560"/>
          </a:xfrm>
          <a:prstGeom prst="rect">
            <a:avLst/>
          </a:prstGeom>
          <a:noFill/>
          <a:ln w="9525" algn="ctr">
            <a:noFill/>
            <a:miter lim="800000"/>
            <a:headEnd/>
            <a:tailEnd/>
          </a:ln>
          <a:effectLst/>
        </p:spPr>
        <p:txBody>
          <a:bodyPr wrap="square" lIns="0" tIns="108000" rIns="0" bIns="0" anchor="t">
            <a:spAutoFit/>
          </a:bodyPr>
          <a:lstStyle/>
          <a:p>
            <a:pPr indent="-457200">
              <a:lnSpc>
                <a:spcPct val="80000"/>
              </a:lnSpc>
              <a:spcBef>
                <a:spcPct val="20000"/>
              </a:spcBef>
            </a:pPr>
            <a:r>
              <a:rPr lang="en-AU" sz="1400" dirty="0">
                <a:solidFill>
                  <a:srgbClr val="1E1E1E"/>
                </a:solidFill>
                <a:cs typeface="Times New Roman"/>
              </a:rPr>
              <a:t>Global knowledge</a:t>
            </a:r>
            <a:br>
              <a:rPr lang="en-AU" sz="1400" dirty="0">
                <a:solidFill>
                  <a:srgbClr val="1E1E1E"/>
                </a:solidFill>
                <a:cs typeface="Times New Roman"/>
              </a:rPr>
            </a:br>
            <a:r>
              <a:rPr lang="en-AU" sz="1400" dirty="0">
                <a:solidFill>
                  <a:srgbClr val="1E1E1E"/>
                </a:solidFill>
                <a:cs typeface="Times New Roman"/>
              </a:rPr>
              <a:t>and capabilities</a:t>
            </a:r>
            <a:endParaRPr lang="en-GB" sz="1400" dirty="0">
              <a:solidFill>
                <a:srgbClr val="1E1E1E"/>
              </a:solidFill>
              <a:cs typeface="Times New Roman"/>
            </a:endParaRPr>
          </a:p>
        </p:txBody>
      </p:sp>
      <p:sp>
        <p:nvSpPr>
          <p:cNvPr id="17" name="Rectangle 16">
            <a:extLst>
              <a:ext uri="{FF2B5EF4-FFF2-40B4-BE49-F238E27FC236}">
                <a16:creationId xmlns:a16="http://schemas.microsoft.com/office/drawing/2014/main" id="{BB950D9D-9EC2-4D86-951C-EFD9AD599FF2}"/>
              </a:ext>
            </a:extLst>
          </p:cNvPr>
          <p:cNvSpPr/>
          <p:nvPr/>
        </p:nvSpPr>
        <p:spPr>
          <a:xfrm>
            <a:off x="1951691" y="4205827"/>
            <a:ext cx="1762036" cy="455560"/>
          </a:xfrm>
          <a:prstGeom prst="rect">
            <a:avLst/>
          </a:prstGeom>
          <a:noFill/>
          <a:ln w="9525" algn="ctr">
            <a:noFill/>
            <a:miter lim="800000"/>
            <a:headEnd/>
            <a:tailEnd/>
          </a:ln>
          <a:effectLst/>
        </p:spPr>
        <p:txBody>
          <a:bodyPr wrap="square" lIns="0" tIns="108000" rIns="0" bIns="0" anchor="t">
            <a:spAutoFit/>
          </a:bodyPr>
          <a:lstStyle/>
          <a:p>
            <a:pPr indent="-457200">
              <a:lnSpc>
                <a:spcPct val="80000"/>
              </a:lnSpc>
              <a:spcBef>
                <a:spcPct val="20000"/>
              </a:spcBef>
            </a:pPr>
            <a:r>
              <a:rPr lang="en-AU" sz="1400" dirty="0">
                <a:solidFill>
                  <a:srgbClr val="1E1E1E"/>
                </a:solidFill>
                <a:cs typeface="Times New Roman"/>
              </a:rPr>
              <a:t>Institutional and retail</a:t>
            </a:r>
            <a:br>
              <a:rPr lang="en-AU" sz="1400" dirty="0">
                <a:solidFill>
                  <a:srgbClr val="1E1E1E"/>
                </a:solidFill>
                <a:cs typeface="Times New Roman"/>
              </a:rPr>
            </a:br>
            <a:r>
              <a:rPr lang="en-AU" sz="1400" dirty="0">
                <a:solidFill>
                  <a:srgbClr val="1E1E1E"/>
                </a:solidFill>
                <a:cs typeface="Times New Roman"/>
              </a:rPr>
              <a:t>investor experience</a:t>
            </a:r>
            <a:endParaRPr lang="en-GB" sz="1400" dirty="0">
              <a:solidFill>
                <a:srgbClr val="1E1E1E"/>
              </a:solidFill>
              <a:cs typeface="Times New Roman"/>
            </a:endParaRPr>
          </a:p>
        </p:txBody>
      </p:sp>
      <p:sp>
        <p:nvSpPr>
          <p:cNvPr id="18" name="Rectangle 17">
            <a:extLst>
              <a:ext uri="{FF2B5EF4-FFF2-40B4-BE49-F238E27FC236}">
                <a16:creationId xmlns:a16="http://schemas.microsoft.com/office/drawing/2014/main" id="{6A601105-41B5-4AD3-B621-6E70829F7499}"/>
              </a:ext>
            </a:extLst>
          </p:cNvPr>
          <p:cNvSpPr/>
          <p:nvPr/>
        </p:nvSpPr>
        <p:spPr>
          <a:xfrm>
            <a:off x="1951690" y="3004134"/>
            <a:ext cx="1915460" cy="453764"/>
          </a:xfrm>
          <a:prstGeom prst="rect">
            <a:avLst/>
          </a:prstGeom>
          <a:noFill/>
          <a:ln w="9525" algn="ctr">
            <a:noFill/>
            <a:miter lim="800000"/>
            <a:headEnd/>
            <a:tailEnd/>
          </a:ln>
          <a:effectLst/>
        </p:spPr>
        <p:txBody>
          <a:bodyPr wrap="square" lIns="0" tIns="108000" rIns="0" bIns="0" anchor="t">
            <a:spAutoFit/>
          </a:bodyPr>
          <a:lstStyle/>
          <a:p>
            <a:pPr indent="-457200">
              <a:lnSpc>
                <a:spcPct val="80000"/>
              </a:lnSpc>
              <a:spcBef>
                <a:spcPct val="20000"/>
              </a:spcBef>
            </a:pPr>
            <a:r>
              <a:rPr lang="en-AU" sz="1400" dirty="0">
                <a:solidFill>
                  <a:srgbClr val="1E1E1E"/>
                </a:solidFill>
                <a:cs typeface="Times New Roman"/>
              </a:rPr>
              <a:t>Direct advice from recognised leaders</a:t>
            </a:r>
            <a:endParaRPr lang="en-GB" sz="1400" dirty="0">
              <a:solidFill>
                <a:srgbClr val="1E1E1E"/>
              </a:solidFill>
              <a:cs typeface="Times New Roman"/>
            </a:endParaRPr>
          </a:p>
        </p:txBody>
      </p:sp>
      <p:sp>
        <p:nvSpPr>
          <p:cNvPr id="19" name="Rectangle 18">
            <a:extLst>
              <a:ext uri="{FF2B5EF4-FFF2-40B4-BE49-F238E27FC236}">
                <a16:creationId xmlns:a16="http://schemas.microsoft.com/office/drawing/2014/main" id="{83B22D4F-70AB-493C-A35F-76E339785777}"/>
              </a:ext>
            </a:extLst>
          </p:cNvPr>
          <p:cNvSpPr/>
          <p:nvPr/>
        </p:nvSpPr>
        <p:spPr>
          <a:xfrm>
            <a:off x="1951689" y="5429815"/>
            <a:ext cx="1622783" cy="455560"/>
          </a:xfrm>
          <a:prstGeom prst="rect">
            <a:avLst/>
          </a:prstGeom>
          <a:noFill/>
          <a:ln w="9525" algn="ctr">
            <a:noFill/>
            <a:miter lim="800000"/>
            <a:headEnd/>
            <a:tailEnd/>
          </a:ln>
          <a:effectLst/>
        </p:spPr>
        <p:txBody>
          <a:bodyPr wrap="square" lIns="0" tIns="108000" rIns="0" bIns="0" anchor="t">
            <a:spAutoFit/>
          </a:bodyPr>
          <a:lstStyle/>
          <a:p>
            <a:pPr indent="-457200">
              <a:lnSpc>
                <a:spcPct val="80000"/>
              </a:lnSpc>
              <a:spcBef>
                <a:spcPct val="20000"/>
              </a:spcBef>
            </a:pPr>
            <a:r>
              <a:rPr lang="en-AU" sz="1400" dirty="0">
                <a:solidFill>
                  <a:srgbClr val="1E1E1E"/>
                </a:solidFill>
                <a:cs typeface="Times New Roman"/>
              </a:rPr>
              <a:t>Highly qualified, </a:t>
            </a:r>
            <a:br>
              <a:rPr lang="en-AU" sz="1400" dirty="0">
                <a:solidFill>
                  <a:srgbClr val="1E1E1E"/>
                </a:solidFill>
                <a:cs typeface="Times New Roman"/>
              </a:rPr>
            </a:br>
            <a:r>
              <a:rPr lang="en-AU" sz="1400" dirty="0">
                <a:solidFill>
                  <a:srgbClr val="1E1E1E"/>
                </a:solidFill>
                <a:cs typeface="Times New Roman"/>
              </a:rPr>
              <a:t>adept at board level</a:t>
            </a:r>
            <a:endParaRPr lang="en-GB" sz="1400" dirty="0">
              <a:solidFill>
                <a:srgbClr val="1E1E1E"/>
              </a:solidFill>
              <a:cs typeface="Times New Roman"/>
            </a:endParaRPr>
          </a:p>
        </p:txBody>
      </p:sp>
      <p:grpSp>
        <p:nvGrpSpPr>
          <p:cNvPr id="21" name="Group 20">
            <a:extLst>
              <a:ext uri="{FF2B5EF4-FFF2-40B4-BE49-F238E27FC236}">
                <a16:creationId xmlns:a16="http://schemas.microsoft.com/office/drawing/2014/main" id="{7D0C7411-1CCC-4C38-A85E-769CCA3E4ECF}"/>
              </a:ext>
            </a:extLst>
          </p:cNvPr>
          <p:cNvGrpSpPr/>
          <p:nvPr/>
        </p:nvGrpSpPr>
        <p:grpSpPr>
          <a:xfrm>
            <a:off x="4953049" y="2491559"/>
            <a:ext cx="2285904" cy="2284690"/>
            <a:chOff x="3078163" y="2312988"/>
            <a:chExt cx="2987676" cy="2986088"/>
          </a:xfrm>
          <a:solidFill>
            <a:schemeClr val="accent1"/>
          </a:solidFill>
        </p:grpSpPr>
        <p:sp>
          <p:nvSpPr>
            <p:cNvPr id="22" name="Freeform 5">
              <a:extLst>
                <a:ext uri="{FF2B5EF4-FFF2-40B4-BE49-F238E27FC236}">
                  <a16:creationId xmlns:a16="http://schemas.microsoft.com/office/drawing/2014/main" id="{EDC4AEAF-9999-4AD9-818D-08626E8E9A5E}"/>
                </a:ext>
              </a:extLst>
            </p:cNvPr>
            <p:cNvSpPr>
              <a:spLocks/>
            </p:cNvSpPr>
            <p:nvPr/>
          </p:nvSpPr>
          <p:spPr bwMode="auto">
            <a:xfrm>
              <a:off x="4572001" y="2312988"/>
              <a:ext cx="1057275" cy="595313"/>
            </a:xfrm>
            <a:custGeom>
              <a:avLst/>
              <a:gdLst>
                <a:gd name="T0" fmla="*/ 0 w 1888"/>
                <a:gd name="T1" fmla="*/ 0 h 1064"/>
                <a:gd name="T2" fmla="*/ 1888 w 1888"/>
                <a:gd name="T3" fmla="*/ 781 h 1064"/>
                <a:gd name="T4" fmla="*/ 1604 w 1888"/>
                <a:gd name="T5" fmla="*/ 1064 h 1064"/>
                <a:gd name="T6" fmla="*/ 0 w 1888"/>
                <a:gd name="T7" fmla="*/ 400 h 1064"/>
                <a:gd name="T8" fmla="*/ 0 w 1888"/>
                <a:gd name="T9" fmla="*/ 0 h 1064"/>
              </a:gdLst>
              <a:ahLst/>
              <a:cxnLst>
                <a:cxn ang="0">
                  <a:pos x="T0" y="T1"/>
                </a:cxn>
                <a:cxn ang="0">
                  <a:pos x="T2" y="T3"/>
                </a:cxn>
                <a:cxn ang="0">
                  <a:pos x="T4" y="T5"/>
                </a:cxn>
                <a:cxn ang="0">
                  <a:pos x="T6" y="T7"/>
                </a:cxn>
                <a:cxn ang="0">
                  <a:pos x="T8" y="T9"/>
                </a:cxn>
              </a:cxnLst>
              <a:rect l="0" t="0" r="r" b="b"/>
              <a:pathLst>
                <a:path w="1888" h="1064">
                  <a:moveTo>
                    <a:pt x="0" y="0"/>
                  </a:moveTo>
                  <a:cubicBezTo>
                    <a:pt x="708" y="0"/>
                    <a:pt x="1387" y="281"/>
                    <a:pt x="1888" y="781"/>
                  </a:cubicBezTo>
                  <a:lnTo>
                    <a:pt x="1604" y="1064"/>
                  </a:lnTo>
                  <a:cubicBezTo>
                    <a:pt x="1179" y="639"/>
                    <a:pt x="602" y="400"/>
                    <a:pt x="0" y="400"/>
                  </a:cubicBezTo>
                  <a:lnTo>
                    <a:pt x="0" y="0"/>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3" name="Freeform 7">
              <a:extLst>
                <a:ext uri="{FF2B5EF4-FFF2-40B4-BE49-F238E27FC236}">
                  <a16:creationId xmlns:a16="http://schemas.microsoft.com/office/drawing/2014/main" id="{0FBABB19-0623-48E4-A1F9-F46B0556280C}"/>
                </a:ext>
              </a:extLst>
            </p:cNvPr>
            <p:cNvSpPr>
              <a:spLocks/>
            </p:cNvSpPr>
            <p:nvPr/>
          </p:nvSpPr>
          <p:spPr bwMode="auto">
            <a:xfrm>
              <a:off x="5470526" y="2749551"/>
              <a:ext cx="595313" cy="1055688"/>
            </a:xfrm>
            <a:custGeom>
              <a:avLst/>
              <a:gdLst>
                <a:gd name="T0" fmla="*/ 284 w 1065"/>
                <a:gd name="T1" fmla="*/ 0 h 1887"/>
                <a:gd name="T2" fmla="*/ 1065 w 1065"/>
                <a:gd name="T3" fmla="*/ 1887 h 1887"/>
                <a:gd name="T4" fmla="*/ 665 w 1065"/>
                <a:gd name="T5" fmla="*/ 1887 h 1887"/>
                <a:gd name="T6" fmla="*/ 0 w 1065"/>
                <a:gd name="T7" fmla="*/ 283 h 1887"/>
                <a:gd name="T8" fmla="*/ 284 w 1065"/>
                <a:gd name="T9" fmla="*/ 0 h 1887"/>
              </a:gdLst>
              <a:ahLst/>
              <a:cxnLst>
                <a:cxn ang="0">
                  <a:pos x="T0" y="T1"/>
                </a:cxn>
                <a:cxn ang="0">
                  <a:pos x="T2" y="T3"/>
                </a:cxn>
                <a:cxn ang="0">
                  <a:pos x="T4" y="T5"/>
                </a:cxn>
                <a:cxn ang="0">
                  <a:pos x="T6" y="T7"/>
                </a:cxn>
                <a:cxn ang="0">
                  <a:pos x="T8" y="T9"/>
                </a:cxn>
              </a:cxnLst>
              <a:rect l="0" t="0" r="r" b="b"/>
              <a:pathLst>
                <a:path w="1065" h="1887">
                  <a:moveTo>
                    <a:pt x="284" y="0"/>
                  </a:moveTo>
                  <a:cubicBezTo>
                    <a:pt x="784" y="501"/>
                    <a:pt x="1065" y="1180"/>
                    <a:pt x="1065" y="1887"/>
                  </a:cubicBezTo>
                  <a:lnTo>
                    <a:pt x="665" y="1887"/>
                  </a:lnTo>
                  <a:cubicBezTo>
                    <a:pt x="665" y="1286"/>
                    <a:pt x="426" y="709"/>
                    <a:pt x="0" y="283"/>
                  </a:cubicBezTo>
                  <a:lnTo>
                    <a:pt x="284" y="0"/>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4" name="Freeform 9">
              <a:extLst>
                <a:ext uri="{FF2B5EF4-FFF2-40B4-BE49-F238E27FC236}">
                  <a16:creationId xmlns:a16="http://schemas.microsoft.com/office/drawing/2014/main" id="{FA4ED1E1-C9F4-4C52-B5DA-C63C57A0716F}"/>
                </a:ext>
              </a:extLst>
            </p:cNvPr>
            <p:cNvSpPr>
              <a:spLocks/>
            </p:cNvSpPr>
            <p:nvPr/>
          </p:nvSpPr>
          <p:spPr bwMode="auto">
            <a:xfrm>
              <a:off x="5470526" y="3805238"/>
              <a:ext cx="595313" cy="1057275"/>
            </a:xfrm>
            <a:custGeom>
              <a:avLst/>
              <a:gdLst>
                <a:gd name="T0" fmla="*/ 1065 w 1065"/>
                <a:gd name="T1" fmla="*/ 0 h 1887"/>
                <a:gd name="T2" fmla="*/ 284 w 1065"/>
                <a:gd name="T3" fmla="*/ 1887 h 1887"/>
                <a:gd name="T4" fmla="*/ 0 w 1065"/>
                <a:gd name="T5" fmla="*/ 1604 h 1887"/>
                <a:gd name="T6" fmla="*/ 665 w 1065"/>
                <a:gd name="T7" fmla="*/ 0 h 1887"/>
                <a:gd name="T8" fmla="*/ 1065 w 1065"/>
                <a:gd name="T9" fmla="*/ 0 h 1887"/>
              </a:gdLst>
              <a:ahLst/>
              <a:cxnLst>
                <a:cxn ang="0">
                  <a:pos x="T0" y="T1"/>
                </a:cxn>
                <a:cxn ang="0">
                  <a:pos x="T2" y="T3"/>
                </a:cxn>
                <a:cxn ang="0">
                  <a:pos x="T4" y="T5"/>
                </a:cxn>
                <a:cxn ang="0">
                  <a:pos x="T6" y="T7"/>
                </a:cxn>
                <a:cxn ang="0">
                  <a:pos x="T8" y="T9"/>
                </a:cxn>
              </a:cxnLst>
              <a:rect l="0" t="0" r="r" b="b"/>
              <a:pathLst>
                <a:path w="1065" h="1887">
                  <a:moveTo>
                    <a:pt x="1065" y="0"/>
                  </a:moveTo>
                  <a:cubicBezTo>
                    <a:pt x="1065" y="708"/>
                    <a:pt x="784" y="1387"/>
                    <a:pt x="284" y="1887"/>
                  </a:cubicBezTo>
                  <a:lnTo>
                    <a:pt x="0" y="1604"/>
                  </a:lnTo>
                  <a:cubicBezTo>
                    <a:pt x="426" y="1179"/>
                    <a:pt x="665" y="602"/>
                    <a:pt x="665" y="0"/>
                  </a:cubicBezTo>
                  <a:lnTo>
                    <a:pt x="1065" y="0"/>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5" name="Freeform 11">
              <a:extLst>
                <a:ext uri="{FF2B5EF4-FFF2-40B4-BE49-F238E27FC236}">
                  <a16:creationId xmlns:a16="http://schemas.microsoft.com/office/drawing/2014/main" id="{A8B4215E-86D6-48FF-B87A-021ACF6DDD09}"/>
                </a:ext>
              </a:extLst>
            </p:cNvPr>
            <p:cNvSpPr>
              <a:spLocks/>
            </p:cNvSpPr>
            <p:nvPr/>
          </p:nvSpPr>
          <p:spPr bwMode="auto">
            <a:xfrm>
              <a:off x="4572001" y="4703763"/>
              <a:ext cx="1057275" cy="595313"/>
            </a:xfrm>
            <a:custGeom>
              <a:avLst/>
              <a:gdLst>
                <a:gd name="T0" fmla="*/ 1888 w 1888"/>
                <a:gd name="T1" fmla="*/ 283 h 1065"/>
                <a:gd name="T2" fmla="*/ 0 w 1888"/>
                <a:gd name="T3" fmla="*/ 1065 h 1065"/>
                <a:gd name="T4" fmla="*/ 0 w 1888"/>
                <a:gd name="T5" fmla="*/ 665 h 1065"/>
                <a:gd name="T6" fmla="*/ 1604 w 1888"/>
                <a:gd name="T7" fmla="*/ 0 h 1065"/>
                <a:gd name="T8" fmla="*/ 1888 w 1888"/>
                <a:gd name="T9" fmla="*/ 283 h 1065"/>
              </a:gdLst>
              <a:ahLst/>
              <a:cxnLst>
                <a:cxn ang="0">
                  <a:pos x="T0" y="T1"/>
                </a:cxn>
                <a:cxn ang="0">
                  <a:pos x="T2" y="T3"/>
                </a:cxn>
                <a:cxn ang="0">
                  <a:pos x="T4" y="T5"/>
                </a:cxn>
                <a:cxn ang="0">
                  <a:pos x="T6" y="T7"/>
                </a:cxn>
                <a:cxn ang="0">
                  <a:pos x="T8" y="T9"/>
                </a:cxn>
              </a:cxnLst>
              <a:rect l="0" t="0" r="r" b="b"/>
              <a:pathLst>
                <a:path w="1888" h="1065">
                  <a:moveTo>
                    <a:pt x="1888" y="283"/>
                  </a:moveTo>
                  <a:cubicBezTo>
                    <a:pt x="1387" y="784"/>
                    <a:pt x="708" y="1065"/>
                    <a:pt x="0" y="1065"/>
                  </a:cubicBezTo>
                  <a:lnTo>
                    <a:pt x="0" y="665"/>
                  </a:lnTo>
                  <a:cubicBezTo>
                    <a:pt x="602" y="665"/>
                    <a:pt x="1179" y="426"/>
                    <a:pt x="1604" y="0"/>
                  </a:cubicBezTo>
                  <a:lnTo>
                    <a:pt x="1888" y="283"/>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6" name="Freeform 13">
              <a:extLst>
                <a:ext uri="{FF2B5EF4-FFF2-40B4-BE49-F238E27FC236}">
                  <a16:creationId xmlns:a16="http://schemas.microsoft.com/office/drawing/2014/main" id="{2825FF28-799A-4DD8-923C-B0B565FD95CE}"/>
                </a:ext>
              </a:extLst>
            </p:cNvPr>
            <p:cNvSpPr>
              <a:spLocks/>
            </p:cNvSpPr>
            <p:nvPr/>
          </p:nvSpPr>
          <p:spPr bwMode="auto">
            <a:xfrm>
              <a:off x="3516313" y="4703763"/>
              <a:ext cx="1055688" cy="595313"/>
            </a:xfrm>
            <a:custGeom>
              <a:avLst/>
              <a:gdLst>
                <a:gd name="T0" fmla="*/ 1887 w 1887"/>
                <a:gd name="T1" fmla="*/ 1065 h 1065"/>
                <a:gd name="T2" fmla="*/ 0 w 1887"/>
                <a:gd name="T3" fmla="*/ 283 h 1065"/>
                <a:gd name="T4" fmla="*/ 283 w 1887"/>
                <a:gd name="T5" fmla="*/ 0 h 1065"/>
                <a:gd name="T6" fmla="*/ 1887 w 1887"/>
                <a:gd name="T7" fmla="*/ 665 h 1065"/>
                <a:gd name="T8" fmla="*/ 1887 w 1887"/>
                <a:gd name="T9" fmla="*/ 1065 h 1065"/>
              </a:gdLst>
              <a:ahLst/>
              <a:cxnLst>
                <a:cxn ang="0">
                  <a:pos x="T0" y="T1"/>
                </a:cxn>
                <a:cxn ang="0">
                  <a:pos x="T2" y="T3"/>
                </a:cxn>
                <a:cxn ang="0">
                  <a:pos x="T4" y="T5"/>
                </a:cxn>
                <a:cxn ang="0">
                  <a:pos x="T6" y="T7"/>
                </a:cxn>
                <a:cxn ang="0">
                  <a:pos x="T8" y="T9"/>
                </a:cxn>
              </a:cxnLst>
              <a:rect l="0" t="0" r="r" b="b"/>
              <a:pathLst>
                <a:path w="1887" h="1065">
                  <a:moveTo>
                    <a:pt x="1887" y="1065"/>
                  </a:moveTo>
                  <a:cubicBezTo>
                    <a:pt x="1180" y="1065"/>
                    <a:pt x="501" y="784"/>
                    <a:pt x="0" y="283"/>
                  </a:cubicBezTo>
                  <a:lnTo>
                    <a:pt x="283" y="0"/>
                  </a:lnTo>
                  <a:cubicBezTo>
                    <a:pt x="709" y="426"/>
                    <a:pt x="1286" y="665"/>
                    <a:pt x="1887" y="665"/>
                  </a:cubicBezTo>
                  <a:lnTo>
                    <a:pt x="1887" y="1065"/>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7" name="Freeform 15">
              <a:extLst>
                <a:ext uri="{FF2B5EF4-FFF2-40B4-BE49-F238E27FC236}">
                  <a16:creationId xmlns:a16="http://schemas.microsoft.com/office/drawing/2014/main" id="{E5EFC0AA-60B0-4769-B69B-E18FF96243DA}"/>
                </a:ext>
              </a:extLst>
            </p:cNvPr>
            <p:cNvSpPr>
              <a:spLocks/>
            </p:cNvSpPr>
            <p:nvPr/>
          </p:nvSpPr>
          <p:spPr bwMode="auto">
            <a:xfrm>
              <a:off x="3078163" y="3805238"/>
              <a:ext cx="595313" cy="1057275"/>
            </a:xfrm>
            <a:custGeom>
              <a:avLst/>
              <a:gdLst>
                <a:gd name="T0" fmla="*/ 781 w 1064"/>
                <a:gd name="T1" fmla="*/ 1887 h 1887"/>
                <a:gd name="T2" fmla="*/ 0 w 1064"/>
                <a:gd name="T3" fmla="*/ 0 h 1887"/>
                <a:gd name="T4" fmla="*/ 400 w 1064"/>
                <a:gd name="T5" fmla="*/ 0 h 1887"/>
                <a:gd name="T6" fmla="*/ 1064 w 1064"/>
                <a:gd name="T7" fmla="*/ 1604 h 1887"/>
                <a:gd name="T8" fmla="*/ 781 w 1064"/>
                <a:gd name="T9" fmla="*/ 1887 h 1887"/>
              </a:gdLst>
              <a:ahLst/>
              <a:cxnLst>
                <a:cxn ang="0">
                  <a:pos x="T0" y="T1"/>
                </a:cxn>
                <a:cxn ang="0">
                  <a:pos x="T2" y="T3"/>
                </a:cxn>
                <a:cxn ang="0">
                  <a:pos x="T4" y="T5"/>
                </a:cxn>
                <a:cxn ang="0">
                  <a:pos x="T6" y="T7"/>
                </a:cxn>
                <a:cxn ang="0">
                  <a:pos x="T8" y="T9"/>
                </a:cxn>
              </a:cxnLst>
              <a:rect l="0" t="0" r="r" b="b"/>
              <a:pathLst>
                <a:path w="1064" h="1887">
                  <a:moveTo>
                    <a:pt x="781" y="1887"/>
                  </a:moveTo>
                  <a:cubicBezTo>
                    <a:pt x="281" y="1387"/>
                    <a:pt x="0" y="708"/>
                    <a:pt x="0" y="0"/>
                  </a:cubicBezTo>
                  <a:lnTo>
                    <a:pt x="400" y="0"/>
                  </a:lnTo>
                  <a:cubicBezTo>
                    <a:pt x="400" y="602"/>
                    <a:pt x="639" y="1179"/>
                    <a:pt x="1064" y="1604"/>
                  </a:cubicBezTo>
                  <a:lnTo>
                    <a:pt x="781" y="1887"/>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8" name="Freeform 17">
              <a:extLst>
                <a:ext uri="{FF2B5EF4-FFF2-40B4-BE49-F238E27FC236}">
                  <a16:creationId xmlns:a16="http://schemas.microsoft.com/office/drawing/2014/main" id="{9502451B-2C34-4868-9D4D-856D1731372D}"/>
                </a:ext>
              </a:extLst>
            </p:cNvPr>
            <p:cNvSpPr>
              <a:spLocks/>
            </p:cNvSpPr>
            <p:nvPr/>
          </p:nvSpPr>
          <p:spPr bwMode="auto">
            <a:xfrm>
              <a:off x="3078163" y="2749551"/>
              <a:ext cx="595313" cy="1055688"/>
            </a:xfrm>
            <a:custGeom>
              <a:avLst/>
              <a:gdLst>
                <a:gd name="T0" fmla="*/ 0 w 1064"/>
                <a:gd name="T1" fmla="*/ 1887 h 1887"/>
                <a:gd name="T2" fmla="*/ 781 w 1064"/>
                <a:gd name="T3" fmla="*/ 0 h 1887"/>
                <a:gd name="T4" fmla="*/ 1064 w 1064"/>
                <a:gd name="T5" fmla="*/ 283 h 1887"/>
                <a:gd name="T6" fmla="*/ 400 w 1064"/>
                <a:gd name="T7" fmla="*/ 1887 h 1887"/>
                <a:gd name="T8" fmla="*/ 0 w 1064"/>
                <a:gd name="T9" fmla="*/ 1887 h 1887"/>
              </a:gdLst>
              <a:ahLst/>
              <a:cxnLst>
                <a:cxn ang="0">
                  <a:pos x="T0" y="T1"/>
                </a:cxn>
                <a:cxn ang="0">
                  <a:pos x="T2" y="T3"/>
                </a:cxn>
                <a:cxn ang="0">
                  <a:pos x="T4" y="T5"/>
                </a:cxn>
                <a:cxn ang="0">
                  <a:pos x="T6" y="T7"/>
                </a:cxn>
                <a:cxn ang="0">
                  <a:pos x="T8" y="T9"/>
                </a:cxn>
              </a:cxnLst>
              <a:rect l="0" t="0" r="r" b="b"/>
              <a:pathLst>
                <a:path w="1064" h="1887">
                  <a:moveTo>
                    <a:pt x="0" y="1887"/>
                  </a:moveTo>
                  <a:cubicBezTo>
                    <a:pt x="0" y="1180"/>
                    <a:pt x="281" y="501"/>
                    <a:pt x="781" y="0"/>
                  </a:cubicBezTo>
                  <a:lnTo>
                    <a:pt x="1064" y="283"/>
                  </a:lnTo>
                  <a:cubicBezTo>
                    <a:pt x="639" y="709"/>
                    <a:pt x="400" y="1286"/>
                    <a:pt x="400" y="1887"/>
                  </a:cubicBezTo>
                  <a:lnTo>
                    <a:pt x="0" y="1887"/>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29" name="Freeform 19">
              <a:extLst>
                <a:ext uri="{FF2B5EF4-FFF2-40B4-BE49-F238E27FC236}">
                  <a16:creationId xmlns:a16="http://schemas.microsoft.com/office/drawing/2014/main" id="{AEACDE6E-4617-46F8-B605-C1FD79A01020}"/>
                </a:ext>
              </a:extLst>
            </p:cNvPr>
            <p:cNvSpPr>
              <a:spLocks/>
            </p:cNvSpPr>
            <p:nvPr/>
          </p:nvSpPr>
          <p:spPr bwMode="auto">
            <a:xfrm>
              <a:off x="3516313" y="2312988"/>
              <a:ext cx="1055688" cy="595313"/>
            </a:xfrm>
            <a:custGeom>
              <a:avLst/>
              <a:gdLst>
                <a:gd name="T0" fmla="*/ 0 w 1887"/>
                <a:gd name="T1" fmla="*/ 781 h 1064"/>
                <a:gd name="T2" fmla="*/ 1887 w 1887"/>
                <a:gd name="T3" fmla="*/ 0 h 1064"/>
                <a:gd name="T4" fmla="*/ 1887 w 1887"/>
                <a:gd name="T5" fmla="*/ 400 h 1064"/>
                <a:gd name="T6" fmla="*/ 283 w 1887"/>
                <a:gd name="T7" fmla="*/ 1064 h 1064"/>
                <a:gd name="T8" fmla="*/ 0 w 1887"/>
                <a:gd name="T9" fmla="*/ 781 h 1064"/>
              </a:gdLst>
              <a:ahLst/>
              <a:cxnLst>
                <a:cxn ang="0">
                  <a:pos x="T0" y="T1"/>
                </a:cxn>
                <a:cxn ang="0">
                  <a:pos x="T2" y="T3"/>
                </a:cxn>
                <a:cxn ang="0">
                  <a:pos x="T4" y="T5"/>
                </a:cxn>
                <a:cxn ang="0">
                  <a:pos x="T6" y="T7"/>
                </a:cxn>
                <a:cxn ang="0">
                  <a:pos x="T8" y="T9"/>
                </a:cxn>
              </a:cxnLst>
              <a:rect l="0" t="0" r="r" b="b"/>
              <a:pathLst>
                <a:path w="1887" h="1064">
                  <a:moveTo>
                    <a:pt x="0" y="781"/>
                  </a:moveTo>
                  <a:cubicBezTo>
                    <a:pt x="501" y="281"/>
                    <a:pt x="1180" y="0"/>
                    <a:pt x="1887" y="0"/>
                  </a:cubicBezTo>
                  <a:lnTo>
                    <a:pt x="1887" y="400"/>
                  </a:lnTo>
                  <a:cubicBezTo>
                    <a:pt x="1286" y="400"/>
                    <a:pt x="709" y="639"/>
                    <a:pt x="283" y="1064"/>
                  </a:cubicBezTo>
                  <a:lnTo>
                    <a:pt x="0" y="781"/>
                  </a:lnTo>
                  <a:close/>
                </a:path>
              </a:pathLst>
            </a:custGeom>
            <a:solidFill>
              <a:srgbClr val="7ABAB1"/>
            </a:solidFill>
            <a:ln w="2857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75" name="Rectangle 74">
            <a:extLst>
              <a:ext uri="{FF2B5EF4-FFF2-40B4-BE49-F238E27FC236}">
                <a16:creationId xmlns:a16="http://schemas.microsoft.com/office/drawing/2014/main" id="{DC2C2197-56BB-46D4-9513-E68A4742C975}"/>
              </a:ext>
            </a:extLst>
          </p:cNvPr>
          <p:cNvSpPr/>
          <p:nvPr/>
        </p:nvSpPr>
        <p:spPr>
          <a:xfrm>
            <a:off x="5326457" y="3190793"/>
            <a:ext cx="1539088" cy="931024"/>
          </a:xfrm>
          <a:prstGeom prst="rect">
            <a:avLst/>
          </a:prstGeom>
        </p:spPr>
        <p:txBody>
          <a:bodyPr wrap="square">
            <a:spAutoFit/>
          </a:bodyPr>
          <a:lstStyle/>
          <a:p>
            <a:pPr algn="ctr">
              <a:lnSpc>
                <a:spcPct val="90000"/>
              </a:lnSpc>
              <a:spcBef>
                <a:spcPct val="0"/>
              </a:spcBef>
            </a:pPr>
            <a:r>
              <a:rPr lang="en-AU" sz="2000" b="1" cap="all" dirty="0">
                <a:latin typeface="+mj-lt"/>
              </a:rPr>
              <a:t>Partner of choice</a:t>
            </a:r>
          </a:p>
        </p:txBody>
      </p:sp>
      <p:grpSp>
        <p:nvGrpSpPr>
          <p:cNvPr id="103" name="Gruppo 102">
            <a:extLst>
              <a:ext uri="{FF2B5EF4-FFF2-40B4-BE49-F238E27FC236}">
                <a16:creationId xmlns:a16="http://schemas.microsoft.com/office/drawing/2014/main" id="{8361D07C-8FA5-CE4E-A532-5371E42662DF}"/>
              </a:ext>
            </a:extLst>
          </p:cNvPr>
          <p:cNvGrpSpPr/>
          <p:nvPr/>
        </p:nvGrpSpPr>
        <p:grpSpPr>
          <a:xfrm>
            <a:off x="1976856" y="2476520"/>
            <a:ext cx="495900" cy="465145"/>
            <a:chOff x="1976856" y="2476520"/>
            <a:chExt cx="495900" cy="465145"/>
          </a:xfrm>
        </p:grpSpPr>
        <p:sp>
          <p:nvSpPr>
            <p:cNvPr id="79" name="Freeform: Shape 37">
              <a:extLst>
                <a:ext uri="{FF2B5EF4-FFF2-40B4-BE49-F238E27FC236}">
                  <a16:creationId xmlns:a16="http://schemas.microsoft.com/office/drawing/2014/main" id="{E7F0A123-3C8E-47C8-B77A-37D359944779}"/>
                </a:ext>
              </a:extLst>
            </p:cNvPr>
            <p:cNvSpPr/>
            <p:nvPr/>
          </p:nvSpPr>
          <p:spPr>
            <a:xfrm>
              <a:off x="2146000" y="2491897"/>
              <a:ext cx="311379" cy="257560"/>
            </a:xfrm>
            <a:custGeom>
              <a:avLst/>
              <a:gdLst>
                <a:gd name="connsiteX0" fmla="*/ 769144 w 771525"/>
                <a:gd name="connsiteY0" fmla="*/ 502444 h 638175"/>
                <a:gd name="connsiteX1" fmla="*/ 426244 w 771525"/>
                <a:gd name="connsiteY1" fmla="*/ 502444 h 638175"/>
                <a:gd name="connsiteX2" fmla="*/ 292894 w 771525"/>
                <a:gd name="connsiteY2" fmla="*/ 635794 h 638175"/>
                <a:gd name="connsiteX3" fmla="*/ 292894 w 771525"/>
                <a:gd name="connsiteY3" fmla="*/ 502444 h 638175"/>
                <a:gd name="connsiteX4" fmla="*/ 7144 w 771525"/>
                <a:gd name="connsiteY4" fmla="*/ 502444 h 638175"/>
                <a:gd name="connsiteX5" fmla="*/ 7144 w 771525"/>
                <a:gd name="connsiteY5" fmla="*/ 7144 h 638175"/>
                <a:gd name="connsiteX6" fmla="*/ 769144 w 771525"/>
                <a:gd name="connsiteY6" fmla="*/ 7144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1525" h="638175">
                  <a:moveTo>
                    <a:pt x="769144" y="502444"/>
                  </a:moveTo>
                  <a:lnTo>
                    <a:pt x="426244" y="502444"/>
                  </a:lnTo>
                  <a:lnTo>
                    <a:pt x="292894" y="635794"/>
                  </a:lnTo>
                  <a:lnTo>
                    <a:pt x="292894" y="502444"/>
                  </a:lnTo>
                  <a:lnTo>
                    <a:pt x="7144" y="502444"/>
                  </a:lnTo>
                  <a:lnTo>
                    <a:pt x="7144" y="7144"/>
                  </a:lnTo>
                  <a:lnTo>
                    <a:pt x="769144" y="7144"/>
                  </a:lnTo>
                  <a:close/>
                </a:path>
              </a:pathLst>
            </a:custGeom>
            <a:solidFill>
              <a:srgbClr val="FFFFFF"/>
            </a:solidFill>
            <a:ln w="9525" cap="flat">
              <a:noFill/>
              <a:prstDash val="solid"/>
              <a:miter/>
            </a:ln>
          </p:spPr>
          <p:txBody>
            <a:bodyPr rtlCol="0" anchor="ctr"/>
            <a:lstStyle/>
            <a:p>
              <a:endParaRPr lang="en-AU"/>
            </a:p>
          </p:txBody>
        </p:sp>
        <p:sp>
          <p:nvSpPr>
            <p:cNvPr id="80" name="Freeform: Shape 39">
              <a:extLst>
                <a:ext uri="{FF2B5EF4-FFF2-40B4-BE49-F238E27FC236}">
                  <a16:creationId xmlns:a16="http://schemas.microsoft.com/office/drawing/2014/main" id="{DFFF1323-9AAE-4558-8394-8981510ABD45}"/>
                </a:ext>
              </a:extLst>
            </p:cNvPr>
            <p:cNvSpPr/>
            <p:nvPr/>
          </p:nvSpPr>
          <p:spPr>
            <a:xfrm>
              <a:off x="1976856" y="2791742"/>
              <a:ext cx="342133" cy="149923"/>
            </a:xfrm>
            <a:custGeom>
              <a:avLst/>
              <a:gdLst>
                <a:gd name="connsiteX0" fmla="*/ 597694 w 847725"/>
                <a:gd name="connsiteY0" fmla="*/ 26194 h 371475"/>
                <a:gd name="connsiteX1" fmla="*/ 578644 w 847725"/>
                <a:gd name="connsiteY1" fmla="*/ 7144 h 371475"/>
                <a:gd name="connsiteX2" fmla="*/ 502444 w 847725"/>
                <a:gd name="connsiteY2" fmla="*/ 83344 h 371475"/>
                <a:gd name="connsiteX3" fmla="*/ 426244 w 847725"/>
                <a:gd name="connsiteY3" fmla="*/ 26194 h 371475"/>
                <a:gd name="connsiteX4" fmla="*/ 350044 w 847725"/>
                <a:gd name="connsiteY4" fmla="*/ 83344 h 371475"/>
                <a:gd name="connsiteX5" fmla="*/ 273844 w 847725"/>
                <a:gd name="connsiteY5" fmla="*/ 7144 h 371475"/>
                <a:gd name="connsiteX6" fmla="*/ 254794 w 847725"/>
                <a:gd name="connsiteY6" fmla="*/ 26194 h 371475"/>
                <a:gd name="connsiteX7" fmla="*/ 7144 w 847725"/>
                <a:gd name="connsiteY7" fmla="*/ 254794 h 371475"/>
                <a:gd name="connsiteX8" fmla="*/ 7144 w 847725"/>
                <a:gd name="connsiteY8" fmla="*/ 369094 h 371475"/>
                <a:gd name="connsiteX9" fmla="*/ 845344 w 847725"/>
                <a:gd name="connsiteY9" fmla="*/ 369094 h 371475"/>
                <a:gd name="connsiteX10" fmla="*/ 845344 w 847725"/>
                <a:gd name="connsiteY10" fmla="*/ 254794 h 371475"/>
                <a:gd name="connsiteX11" fmla="*/ 597694 w 847725"/>
                <a:gd name="connsiteY11" fmla="*/ 26194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71475">
                  <a:moveTo>
                    <a:pt x="597694" y="26194"/>
                  </a:moveTo>
                  <a:lnTo>
                    <a:pt x="578644" y="7144"/>
                  </a:lnTo>
                  <a:lnTo>
                    <a:pt x="502444" y="83344"/>
                  </a:lnTo>
                  <a:lnTo>
                    <a:pt x="426244" y="26194"/>
                  </a:lnTo>
                  <a:lnTo>
                    <a:pt x="350044" y="83344"/>
                  </a:lnTo>
                  <a:lnTo>
                    <a:pt x="273844" y="7144"/>
                  </a:lnTo>
                  <a:lnTo>
                    <a:pt x="254794" y="26194"/>
                  </a:lnTo>
                  <a:cubicBezTo>
                    <a:pt x="102394" y="121444"/>
                    <a:pt x="7144" y="136684"/>
                    <a:pt x="7144" y="254794"/>
                  </a:cubicBezTo>
                  <a:lnTo>
                    <a:pt x="7144" y="369094"/>
                  </a:lnTo>
                  <a:lnTo>
                    <a:pt x="845344" y="369094"/>
                  </a:lnTo>
                  <a:lnTo>
                    <a:pt x="845344" y="254794"/>
                  </a:lnTo>
                  <a:cubicBezTo>
                    <a:pt x="845344" y="136684"/>
                    <a:pt x="750094" y="121444"/>
                    <a:pt x="597694" y="26194"/>
                  </a:cubicBezTo>
                  <a:close/>
                </a:path>
              </a:pathLst>
            </a:custGeom>
            <a:solidFill>
              <a:schemeClr val="accent1"/>
            </a:solidFill>
            <a:ln w="12700" cap="flat">
              <a:solidFill>
                <a:schemeClr val="accent3"/>
              </a:solidFill>
              <a:prstDash val="solid"/>
              <a:miter/>
            </a:ln>
          </p:spPr>
          <p:txBody>
            <a:bodyPr rtlCol="0" anchor="ctr"/>
            <a:lstStyle/>
            <a:p>
              <a:endParaRPr lang="en-AU"/>
            </a:p>
          </p:txBody>
        </p:sp>
        <p:sp>
          <p:nvSpPr>
            <p:cNvPr id="83" name="Freeform: Shape 42">
              <a:extLst>
                <a:ext uri="{FF2B5EF4-FFF2-40B4-BE49-F238E27FC236}">
                  <a16:creationId xmlns:a16="http://schemas.microsoft.com/office/drawing/2014/main" id="{55C0BEAB-C0DF-4B1F-87A4-9F7711AA37EA}"/>
                </a:ext>
              </a:extLst>
            </p:cNvPr>
            <p:cNvSpPr/>
            <p:nvPr/>
          </p:nvSpPr>
          <p:spPr>
            <a:xfrm>
              <a:off x="2038363" y="2907067"/>
              <a:ext cx="19221" cy="34598"/>
            </a:xfrm>
            <a:custGeom>
              <a:avLst/>
              <a:gdLst>
                <a:gd name="connsiteX0" fmla="*/ 7144 w 47625"/>
                <a:gd name="connsiteY0" fmla="*/ 7144 h 85725"/>
                <a:gd name="connsiteX1" fmla="*/ 45244 w 47625"/>
                <a:gd name="connsiteY1" fmla="*/ 7144 h 85725"/>
                <a:gd name="connsiteX2" fmla="*/ 45244 w 47625"/>
                <a:gd name="connsiteY2" fmla="*/ 83344 h 85725"/>
                <a:gd name="connsiteX3" fmla="*/ 7144 w 476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47625" h="85725">
                  <a:moveTo>
                    <a:pt x="7144" y="7144"/>
                  </a:moveTo>
                  <a:lnTo>
                    <a:pt x="45244" y="7144"/>
                  </a:lnTo>
                  <a:lnTo>
                    <a:pt x="45244" y="83344"/>
                  </a:lnTo>
                  <a:lnTo>
                    <a:pt x="7144" y="83344"/>
                  </a:lnTo>
                  <a:close/>
                </a:path>
              </a:pathLst>
            </a:custGeom>
            <a:solidFill>
              <a:schemeClr val="accent3"/>
            </a:solidFill>
            <a:ln w="9525" cap="flat">
              <a:noFill/>
              <a:prstDash val="solid"/>
              <a:miter/>
            </a:ln>
          </p:spPr>
          <p:txBody>
            <a:bodyPr rtlCol="0" anchor="ctr"/>
            <a:lstStyle/>
            <a:p>
              <a:endParaRPr lang="en-AU"/>
            </a:p>
          </p:txBody>
        </p:sp>
        <p:sp>
          <p:nvSpPr>
            <p:cNvPr id="84" name="Freeform: Shape 43">
              <a:extLst>
                <a:ext uri="{FF2B5EF4-FFF2-40B4-BE49-F238E27FC236}">
                  <a16:creationId xmlns:a16="http://schemas.microsoft.com/office/drawing/2014/main" id="{8D385D80-E461-4E45-8FC9-5F4A6352DFEF}"/>
                </a:ext>
              </a:extLst>
            </p:cNvPr>
            <p:cNvSpPr/>
            <p:nvPr/>
          </p:nvSpPr>
          <p:spPr>
            <a:xfrm>
              <a:off x="2238261" y="2907067"/>
              <a:ext cx="19221" cy="34598"/>
            </a:xfrm>
            <a:custGeom>
              <a:avLst/>
              <a:gdLst>
                <a:gd name="connsiteX0" fmla="*/ 7144 w 47625"/>
                <a:gd name="connsiteY0" fmla="*/ 7144 h 85725"/>
                <a:gd name="connsiteX1" fmla="*/ 45244 w 47625"/>
                <a:gd name="connsiteY1" fmla="*/ 7144 h 85725"/>
                <a:gd name="connsiteX2" fmla="*/ 45244 w 47625"/>
                <a:gd name="connsiteY2" fmla="*/ 83344 h 85725"/>
                <a:gd name="connsiteX3" fmla="*/ 7144 w 476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47625" h="85725">
                  <a:moveTo>
                    <a:pt x="7144" y="7144"/>
                  </a:moveTo>
                  <a:lnTo>
                    <a:pt x="45244" y="7144"/>
                  </a:lnTo>
                  <a:lnTo>
                    <a:pt x="45244" y="83344"/>
                  </a:lnTo>
                  <a:lnTo>
                    <a:pt x="7144" y="83344"/>
                  </a:lnTo>
                  <a:close/>
                </a:path>
              </a:pathLst>
            </a:custGeom>
            <a:solidFill>
              <a:schemeClr val="accent3"/>
            </a:solidFill>
            <a:ln w="9525" cap="flat">
              <a:noFill/>
              <a:prstDash val="solid"/>
              <a:miter/>
            </a:ln>
          </p:spPr>
          <p:txBody>
            <a:bodyPr rtlCol="0" anchor="ctr"/>
            <a:lstStyle/>
            <a:p>
              <a:endParaRPr lang="en-AU"/>
            </a:p>
          </p:txBody>
        </p:sp>
        <p:sp>
          <p:nvSpPr>
            <p:cNvPr id="85" name="Freeform: Shape 47">
              <a:extLst>
                <a:ext uri="{FF2B5EF4-FFF2-40B4-BE49-F238E27FC236}">
                  <a16:creationId xmlns:a16="http://schemas.microsoft.com/office/drawing/2014/main" id="{0EE4613A-8E22-4816-9CE0-D17126FED536}"/>
                </a:ext>
              </a:extLst>
            </p:cNvPr>
            <p:cNvSpPr/>
            <p:nvPr/>
          </p:nvSpPr>
          <p:spPr>
            <a:xfrm>
              <a:off x="2079688" y="2587040"/>
              <a:ext cx="138391" cy="248334"/>
            </a:xfrm>
            <a:custGeom>
              <a:avLst/>
              <a:gdLst>
                <a:gd name="connsiteX0" fmla="*/ 71480 w 342900"/>
                <a:gd name="connsiteY0" fmla="*/ 113641 h 615315"/>
                <a:gd name="connsiteX1" fmla="*/ 66505 w 342900"/>
                <a:gd name="connsiteY1" fmla="*/ 128843 h 615315"/>
                <a:gd name="connsiteX2" fmla="*/ 68163 w 342900"/>
                <a:gd name="connsiteY2" fmla="*/ 125388 h 615315"/>
                <a:gd name="connsiteX3" fmla="*/ 76200 w 342900"/>
                <a:gd name="connsiteY3" fmla="*/ 95250 h 615315"/>
                <a:gd name="connsiteX4" fmla="*/ 73521 w 342900"/>
                <a:gd name="connsiteY4" fmla="*/ 106412 h 615315"/>
                <a:gd name="connsiteX5" fmla="*/ 74191 w 342900"/>
                <a:gd name="connsiteY5" fmla="*/ 104040 h 615315"/>
                <a:gd name="connsiteX6" fmla="*/ 76200 w 342900"/>
                <a:gd name="connsiteY6" fmla="*/ 95250 h 615315"/>
                <a:gd name="connsiteX7" fmla="*/ 171450 w 342900"/>
                <a:gd name="connsiteY7" fmla="*/ 0 h 615315"/>
                <a:gd name="connsiteX8" fmla="*/ 323850 w 342900"/>
                <a:gd name="connsiteY8" fmla="*/ 133350 h 615315"/>
                <a:gd name="connsiteX9" fmla="*/ 323850 w 342900"/>
                <a:gd name="connsiteY9" fmla="*/ 171450 h 615315"/>
                <a:gd name="connsiteX10" fmla="*/ 342900 w 342900"/>
                <a:gd name="connsiteY10" fmla="*/ 190500 h 615315"/>
                <a:gd name="connsiteX11" fmla="*/ 342900 w 342900"/>
                <a:gd name="connsiteY11" fmla="*/ 247650 h 615315"/>
                <a:gd name="connsiteX12" fmla="*/ 323850 w 342900"/>
                <a:gd name="connsiteY12" fmla="*/ 266700 h 615315"/>
                <a:gd name="connsiteX13" fmla="*/ 319853 w 342900"/>
                <a:gd name="connsiteY13" fmla="*/ 265037 h 615315"/>
                <a:gd name="connsiteX14" fmla="*/ 319207 w 342900"/>
                <a:gd name="connsiteY14" fmla="*/ 270927 h 615315"/>
                <a:gd name="connsiteX15" fmla="*/ 266700 w 342900"/>
                <a:gd name="connsiteY15" fmla="*/ 400050 h 615315"/>
                <a:gd name="connsiteX16" fmla="*/ 266700 w 342900"/>
                <a:gd name="connsiteY16" fmla="*/ 457200 h 615315"/>
                <a:gd name="connsiteX17" fmla="*/ 310515 w 342900"/>
                <a:gd name="connsiteY17" fmla="*/ 501015 h 615315"/>
                <a:gd name="connsiteX18" fmla="*/ 310515 w 342900"/>
                <a:gd name="connsiteY18" fmla="*/ 501015 h 615315"/>
                <a:gd name="connsiteX19" fmla="*/ 323850 w 342900"/>
                <a:gd name="connsiteY19" fmla="*/ 514350 h 615315"/>
                <a:gd name="connsiteX20" fmla="*/ 337185 w 342900"/>
                <a:gd name="connsiteY20" fmla="*/ 527685 h 615315"/>
                <a:gd name="connsiteX21" fmla="*/ 249555 w 342900"/>
                <a:gd name="connsiteY21" fmla="*/ 615315 h 615315"/>
                <a:gd name="connsiteX22" fmla="*/ 171450 w 342900"/>
                <a:gd name="connsiteY22" fmla="*/ 557212 h 615315"/>
                <a:gd name="connsiteX23" fmla="*/ 93345 w 342900"/>
                <a:gd name="connsiteY23" fmla="*/ 615315 h 615315"/>
                <a:gd name="connsiteX24" fmla="*/ 5715 w 342900"/>
                <a:gd name="connsiteY24" fmla="*/ 527685 h 615315"/>
                <a:gd name="connsiteX25" fmla="*/ 19050 w 342900"/>
                <a:gd name="connsiteY25" fmla="*/ 514350 h 615315"/>
                <a:gd name="connsiteX26" fmla="*/ 32385 w 342900"/>
                <a:gd name="connsiteY26" fmla="*/ 501015 h 615315"/>
                <a:gd name="connsiteX27" fmla="*/ 32385 w 342900"/>
                <a:gd name="connsiteY27" fmla="*/ 501015 h 615315"/>
                <a:gd name="connsiteX28" fmla="*/ 76200 w 342900"/>
                <a:gd name="connsiteY28" fmla="*/ 457200 h 615315"/>
                <a:gd name="connsiteX29" fmla="*/ 76200 w 342900"/>
                <a:gd name="connsiteY29" fmla="*/ 400050 h 615315"/>
                <a:gd name="connsiteX30" fmla="*/ 23694 w 342900"/>
                <a:gd name="connsiteY30" fmla="*/ 270927 h 615315"/>
                <a:gd name="connsiteX31" fmla="*/ 23047 w 342900"/>
                <a:gd name="connsiteY31" fmla="*/ 265037 h 615315"/>
                <a:gd name="connsiteX32" fmla="*/ 19050 w 342900"/>
                <a:gd name="connsiteY32" fmla="*/ 266700 h 615315"/>
                <a:gd name="connsiteX33" fmla="*/ 0 w 342900"/>
                <a:gd name="connsiteY33" fmla="*/ 247650 h 615315"/>
                <a:gd name="connsiteX34" fmla="*/ 0 w 342900"/>
                <a:gd name="connsiteY34" fmla="*/ 190500 h 615315"/>
                <a:gd name="connsiteX35" fmla="*/ 19050 w 342900"/>
                <a:gd name="connsiteY35" fmla="*/ 171450 h 615315"/>
                <a:gd name="connsiteX36" fmla="*/ 19050 w 342900"/>
                <a:gd name="connsiteY36" fmla="*/ 133350 h 615315"/>
                <a:gd name="connsiteX37" fmla="*/ 114300 w 342900"/>
                <a:gd name="connsiteY37" fmla="*/ 19050 h 615315"/>
                <a:gd name="connsiteX38" fmla="*/ 171450 w 342900"/>
                <a:gd name="connsiteY38" fmla="*/ 0 h 615315"/>
                <a:gd name="connsiteX0" fmla="*/ 71480 w 342900"/>
                <a:gd name="connsiteY0" fmla="*/ 113641 h 615315"/>
                <a:gd name="connsiteX1" fmla="*/ 66505 w 342900"/>
                <a:gd name="connsiteY1" fmla="*/ 128843 h 615315"/>
                <a:gd name="connsiteX2" fmla="*/ 68163 w 342900"/>
                <a:gd name="connsiteY2" fmla="*/ 125388 h 615315"/>
                <a:gd name="connsiteX3" fmla="*/ 71480 w 342900"/>
                <a:gd name="connsiteY3" fmla="*/ 113641 h 615315"/>
                <a:gd name="connsiteX4" fmla="*/ 74191 w 342900"/>
                <a:gd name="connsiteY4" fmla="*/ 104040 h 615315"/>
                <a:gd name="connsiteX5" fmla="*/ 73521 w 342900"/>
                <a:gd name="connsiteY5" fmla="*/ 106412 h 615315"/>
                <a:gd name="connsiteX6" fmla="*/ 74191 w 342900"/>
                <a:gd name="connsiteY6" fmla="*/ 104040 h 615315"/>
                <a:gd name="connsiteX7" fmla="*/ 171450 w 342900"/>
                <a:gd name="connsiteY7" fmla="*/ 0 h 615315"/>
                <a:gd name="connsiteX8" fmla="*/ 323850 w 342900"/>
                <a:gd name="connsiteY8" fmla="*/ 133350 h 615315"/>
                <a:gd name="connsiteX9" fmla="*/ 323850 w 342900"/>
                <a:gd name="connsiteY9" fmla="*/ 171450 h 615315"/>
                <a:gd name="connsiteX10" fmla="*/ 342900 w 342900"/>
                <a:gd name="connsiteY10" fmla="*/ 190500 h 615315"/>
                <a:gd name="connsiteX11" fmla="*/ 342900 w 342900"/>
                <a:gd name="connsiteY11" fmla="*/ 247650 h 615315"/>
                <a:gd name="connsiteX12" fmla="*/ 323850 w 342900"/>
                <a:gd name="connsiteY12" fmla="*/ 266700 h 615315"/>
                <a:gd name="connsiteX13" fmla="*/ 319853 w 342900"/>
                <a:gd name="connsiteY13" fmla="*/ 265037 h 615315"/>
                <a:gd name="connsiteX14" fmla="*/ 319207 w 342900"/>
                <a:gd name="connsiteY14" fmla="*/ 270927 h 615315"/>
                <a:gd name="connsiteX15" fmla="*/ 266700 w 342900"/>
                <a:gd name="connsiteY15" fmla="*/ 400050 h 615315"/>
                <a:gd name="connsiteX16" fmla="*/ 266700 w 342900"/>
                <a:gd name="connsiteY16" fmla="*/ 457200 h 615315"/>
                <a:gd name="connsiteX17" fmla="*/ 310515 w 342900"/>
                <a:gd name="connsiteY17" fmla="*/ 501015 h 615315"/>
                <a:gd name="connsiteX18" fmla="*/ 310515 w 342900"/>
                <a:gd name="connsiteY18" fmla="*/ 501015 h 615315"/>
                <a:gd name="connsiteX19" fmla="*/ 323850 w 342900"/>
                <a:gd name="connsiteY19" fmla="*/ 514350 h 615315"/>
                <a:gd name="connsiteX20" fmla="*/ 337185 w 342900"/>
                <a:gd name="connsiteY20" fmla="*/ 527685 h 615315"/>
                <a:gd name="connsiteX21" fmla="*/ 249555 w 342900"/>
                <a:gd name="connsiteY21" fmla="*/ 615315 h 615315"/>
                <a:gd name="connsiteX22" fmla="*/ 171450 w 342900"/>
                <a:gd name="connsiteY22" fmla="*/ 557212 h 615315"/>
                <a:gd name="connsiteX23" fmla="*/ 93345 w 342900"/>
                <a:gd name="connsiteY23" fmla="*/ 615315 h 615315"/>
                <a:gd name="connsiteX24" fmla="*/ 5715 w 342900"/>
                <a:gd name="connsiteY24" fmla="*/ 527685 h 615315"/>
                <a:gd name="connsiteX25" fmla="*/ 19050 w 342900"/>
                <a:gd name="connsiteY25" fmla="*/ 514350 h 615315"/>
                <a:gd name="connsiteX26" fmla="*/ 32385 w 342900"/>
                <a:gd name="connsiteY26" fmla="*/ 501015 h 615315"/>
                <a:gd name="connsiteX27" fmla="*/ 32385 w 342900"/>
                <a:gd name="connsiteY27" fmla="*/ 501015 h 615315"/>
                <a:gd name="connsiteX28" fmla="*/ 76200 w 342900"/>
                <a:gd name="connsiteY28" fmla="*/ 457200 h 615315"/>
                <a:gd name="connsiteX29" fmla="*/ 76200 w 342900"/>
                <a:gd name="connsiteY29" fmla="*/ 400050 h 615315"/>
                <a:gd name="connsiteX30" fmla="*/ 23694 w 342900"/>
                <a:gd name="connsiteY30" fmla="*/ 270927 h 615315"/>
                <a:gd name="connsiteX31" fmla="*/ 23047 w 342900"/>
                <a:gd name="connsiteY31" fmla="*/ 265037 h 615315"/>
                <a:gd name="connsiteX32" fmla="*/ 19050 w 342900"/>
                <a:gd name="connsiteY32" fmla="*/ 266700 h 615315"/>
                <a:gd name="connsiteX33" fmla="*/ 0 w 342900"/>
                <a:gd name="connsiteY33" fmla="*/ 247650 h 615315"/>
                <a:gd name="connsiteX34" fmla="*/ 0 w 342900"/>
                <a:gd name="connsiteY34" fmla="*/ 190500 h 615315"/>
                <a:gd name="connsiteX35" fmla="*/ 19050 w 342900"/>
                <a:gd name="connsiteY35" fmla="*/ 171450 h 615315"/>
                <a:gd name="connsiteX36" fmla="*/ 19050 w 342900"/>
                <a:gd name="connsiteY36" fmla="*/ 133350 h 615315"/>
                <a:gd name="connsiteX37" fmla="*/ 114300 w 342900"/>
                <a:gd name="connsiteY37" fmla="*/ 19050 h 615315"/>
                <a:gd name="connsiteX38" fmla="*/ 171450 w 342900"/>
                <a:gd name="connsiteY38" fmla="*/ 0 h 615315"/>
                <a:gd name="connsiteX0" fmla="*/ 71480 w 342900"/>
                <a:gd name="connsiteY0" fmla="*/ 113641 h 615315"/>
                <a:gd name="connsiteX1" fmla="*/ 66505 w 342900"/>
                <a:gd name="connsiteY1" fmla="*/ 128843 h 615315"/>
                <a:gd name="connsiteX2" fmla="*/ 68163 w 342900"/>
                <a:gd name="connsiteY2" fmla="*/ 125388 h 615315"/>
                <a:gd name="connsiteX3" fmla="*/ 71480 w 342900"/>
                <a:gd name="connsiteY3" fmla="*/ 113641 h 615315"/>
                <a:gd name="connsiteX4" fmla="*/ 171450 w 342900"/>
                <a:gd name="connsiteY4" fmla="*/ 0 h 615315"/>
                <a:gd name="connsiteX5" fmla="*/ 323850 w 342900"/>
                <a:gd name="connsiteY5" fmla="*/ 133350 h 615315"/>
                <a:gd name="connsiteX6" fmla="*/ 323850 w 342900"/>
                <a:gd name="connsiteY6" fmla="*/ 171450 h 615315"/>
                <a:gd name="connsiteX7" fmla="*/ 342900 w 342900"/>
                <a:gd name="connsiteY7" fmla="*/ 190500 h 615315"/>
                <a:gd name="connsiteX8" fmla="*/ 342900 w 342900"/>
                <a:gd name="connsiteY8" fmla="*/ 247650 h 615315"/>
                <a:gd name="connsiteX9" fmla="*/ 323850 w 342900"/>
                <a:gd name="connsiteY9" fmla="*/ 266700 h 615315"/>
                <a:gd name="connsiteX10" fmla="*/ 319853 w 342900"/>
                <a:gd name="connsiteY10" fmla="*/ 265037 h 615315"/>
                <a:gd name="connsiteX11" fmla="*/ 319207 w 342900"/>
                <a:gd name="connsiteY11" fmla="*/ 270927 h 615315"/>
                <a:gd name="connsiteX12" fmla="*/ 266700 w 342900"/>
                <a:gd name="connsiteY12" fmla="*/ 400050 h 615315"/>
                <a:gd name="connsiteX13" fmla="*/ 266700 w 342900"/>
                <a:gd name="connsiteY13" fmla="*/ 457200 h 615315"/>
                <a:gd name="connsiteX14" fmla="*/ 310515 w 342900"/>
                <a:gd name="connsiteY14" fmla="*/ 501015 h 615315"/>
                <a:gd name="connsiteX15" fmla="*/ 310515 w 342900"/>
                <a:gd name="connsiteY15" fmla="*/ 501015 h 615315"/>
                <a:gd name="connsiteX16" fmla="*/ 323850 w 342900"/>
                <a:gd name="connsiteY16" fmla="*/ 514350 h 615315"/>
                <a:gd name="connsiteX17" fmla="*/ 337185 w 342900"/>
                <a:gd name="connsiteY17" fmla="*/ 527685 h 615315"/>
                <a:gd name="connsiteX18" fmla="*/ 249555 w 342900"/>
                <a:gd name="connsiteY18" fmla="*/ 615315 h 615315"/>
                <a:gd name="connsiteX19" fmla="*/ 171450 w 342900"/>
                <a:gd name="connsiteY19" fmla="*/ 557212 h 615315"/>
                <a:gd name="connsiteX20" fmla="*/ 93345 w 342900"/>
                <a:gd name="connsiteY20" fmla="*/ 615315 h 615315"/>
                <a:gd name="connsiteX21" fmla="*/ 5715 w 342900"/>
                <a:gd name="connsiteY21" fmla="*/ 527685 h 615315"/>
                <a:gd name="connsiteX22" fmla="*/ 19050 w 342900"/>
                <a:gd name="connsiteY22" fmla="*/ 514350 h 615315"/>
                <a:gd name="connsiteX23" fmla="*/ 32385 w 342900"/>
                <a:gd name="connsiteY23" fmla="*/ 501015 h 615315"/>
                <a:gd name="connsiteX24" fmla="*/ 32385 w 342900"/>
                <a:gd name="connsiteY24" fmla="*/ 501015 h 615315"/>
                <a:gd name="connsiteX25" fmla="*/ 76200 w 342900"/>
                <a:gd name="connsiteY25" fmla="*/ 457200 h 615315"/>
                <a:gd name="connsiteX26" fmla="*/ 76200 w 342900"/>
                <a:gd name="connsiteY26" fmla="*/ 400050 h 615315"/>
                <a:gd name="connsiteX27" fmla="*/ 23694 w 342900"/>
                <a:gd name="connsiteY27" fmla="*/ 270927 h 615315"/>
                <a:gd name="connsiteX28" fmla="*/ 23047 w 342900"/>
                <a:gd name="connsiteY28" fmla="*/ 265037 h 615315"/>
                <a:gd name="connsiteX29" fmla="*/ 19050 w 342900"/>
                <a:gd name="connsiteY29" fmla="*/ 266700 h 615315"/>
                <a:gd name="connsiteX30" fmla="*/ 0 w 342900"/>
                <a:gd name="connsiteY30" fmla="*/ 247650 h 615315"/>
                <a:gd name="connsiteX31" fmla="*/ 0 w 342900"/>
                <a:gd name="connsiteY31" fmla="*/ 190500 h 615315"/>
                <a:gd name="connsiteX32" fmla="*/ 19050 w 342900"/>
                <a:gd name="connsiteY32" fmla="*/ 171450 h 615315"/>
                <a:gd name="connsiteX33" fmla="*/ 19050 w 342900"/>
                <a:gd name="connsiteY33" fmla="*/ 133350 h 615315"/>
                <a:gd name="connsiteX34" fmla="*/ 114300 w 342900"/>
                <a:gd name="connsiteY34" fmla="*/ 19050 h 615315"/>
                <a:gd name="connsiteX35" fmla="*/ 171450 w 342900"/>
                <a:gd name="connsiteY35" fmla="*/ 0 h 615315"/>
                <a:gd name="connsiteX0" fmla="*/ 68163 w 342900"/>
                <a:gd name="connsiteY0" fmla="*/ 125388 h 615315"/>
                <a:gd name="connsiteX1" fmla="*/ 66505 w 342900"/>
                <a:gd name="connsiteY1" fmla="*/ 128843 h 615315"/>
                <a:gd name="connsiteX2" fmla="*/ 68163 w 342900"/>
                <a:gd name="connsiteY2" fmla="*/ 125388 h 615315"/>
                <a:gd name="connsiteX3" fmla="*/ 171450 w 342900"/>
                <a:gd name="connsiteY3" fmla="*/ 0 h 615315"/>
                <a:gd name="connsiteX4" fmla="*/ 323850 w 342900"/>
                <a:gd name="connsiteY4" fmla="*/ 133350 h 615315"/>
                <a:gd name="connsiteX5" fmla="*/ 323850 w 342900"/>
                <a:gd name="connsiteY5" fmla="*/ 171450 h 615315"/>
                <a:gd name="connsiteX6" fmla="*/ 342900 w 342900"/>
                <a:gd name="connsiteY6" fmla="*/ 190500 h 615315"/>
                <a:gd name="connsiteX7" fmla="*/ 342900 w 342900"/>
                <a:gd name="connsiteY7" fmla="*/ 247650 h 615315"/>
                <a:gd name="connsiteX8" fmla="*/ 323850 w 342900"/>
                <a:gd name="connsiteY8" fmla="*/ 266700 h 615315"/>
                <a:gd name="connsiteX9" fmla="*/ 319853 w 342900"/>
                <a:gd name="connsiteY9" fmla="*/ 265037 h 615315"/>
                <a:gd name="connsiteX10" fmla="*/ 319207 w 342900"/>
                <a:gd name="connsiteY10" fmla="*/ 270927 h 615315"/>
                <a:gd name="connsiteX11" fmla="*/ 266700 w 342900"/>
                <a:gd name="connsiteY11" fmla="*/ 400050 h 615315"/>
                <a:gd name="connsiteX12" fmla="*/ 266700 w 342900"/>
                <a:gd name="connsiteY12" fmla="*/ 457200 h 615315"/>
                <a:gd name="connsiteX13" fmla="*/ 310515 w 342900"/>
                <a:gd name="connsiteY13" fmla="*/ 501015 h 615315"/>
                <a:gd name="connsiteX14" fmla="*/ 310515 w 342900"/>
                <a:gd name="connsiteY14" fmla="*/ 501015 h 615315"/>
                <a:gd name="connsiteX15" fmla="*/ 323850 w 342900"/>
                <a:gd name="connsiteY15" fmla="*/ 514350 h 615315"/>
                <a:gd name="connsiteX16" fmla="*/ 337185 w 342900"/>
                <a:gd name="connsiteY16" fmla="*/ 527685 h 615315"/>
                <a:gd name="connsiteX17" fmla="*/ 249555 w 342900"/>
                <a:gd name="connsiteY17" fmla="*/ 615315 h 615315"/>
                <a:gd name="connsiteX18" fmla="*/ 171450 w 342900"/>
                <a:gd name="connsiteY18" fmla="*/ 557212 h 615315"/>
                <a:gd name="connsiteX19" fmla="*/ 93345 w 342900"/>
                <a:gd name="connsiteY19" fmla="*/ 615315 h 615315"/>
                <a:gd name="connsiteX20" fmla="*/ 5715 w 342900"/>
                <a:gd name="connsiteY20" fmla="*/ 527685 h 615315"/>
                <a:gd name="connsiteX21" fmla="*/ 19050 w 342900"/>
                <a:gd name="connsiteY21" fmla="*/ 514350 h 615315"/>
                <a:gd name="connsiteX22" fmla="*/ 32385 w 342900"/>
                <a:gd name="connsiteY22" fmla="*/ 501015 h 615315"/>
                <a:gd name="connsiteX23" fmla="*/ 32385 w 342900"/>
                <a:gd name="connsiteY23" fmla="*/ 501015 h 615315"/>
                <a:gd name="connsiteX24" fmla="*/ 76200 w 342900"/>
                <a:gd name="connsiteY24" fmla="*/ 457200 h 615315"/>
                <a:gd name="connsiteX25" fmla="*/ 76200 w 342900"/>
                <a:gd name="connsiteY25" fmla="*/ 400050 h 615315"/>
                <a:gd name="connsiteX26" fmla="*/ 23694 w 342900"/>
                <a:gd name="connsiteY26" fmla="*/ 270927 h 615315"/>
                <a:gd name="connsiteX27" fmla="*/ 23047 w 342900"/>
                <a:gd name="connsiteY27" fmla="*/ 265037 h 615315"/>
                <a:gd name="connsiteX28" fmla="*/ 19050 w 342900"/>
                <a:gd name="connsiteY28" fmla="*/ 266700 h 615315"/>
                <a:gd name="connsiteX29" fmla="*/ 0 w 342900"/>
                <a:gd name="connsiteY29" fmla="*/ 247650 h 615315"/>
                <a:gd name="connsiteX30" fmla="*/ 0 w 342900"/>
                <a:gd name="connsiteY30" fmla="*/ 190500 h 615315"/>
                <a:gd name="connsiteX31" fmla="*/ 19050 w 342900"/>
                <a:gd name="connsiteY31" fmla="*/ 171450 h 615315"/>
                <a:gd name="connsiteX32" fmla="*/ 19050 w 342900"/>
                <a:gd name="connsiteY32" fmla="*/ 133350 h 615315"/>
                <a:gd name="connsiteX33" fmla="*/ 114300 w 342900"/>
                <a:gd name="connsiteY33" fmla="*/ 19050 h 615315"/>
                <a:gd name="connsiteX34" fmla="*/ 171450 w 342900"/>
                <a:gd name="connsiteY34" fmla="*/ 0 h 615315"/>
                <a:gd name="connsiteX0" fmla="*/ 171450 w 342900"/>
                <a:gd name="connsiteY0" fmla="*/ 0 h 615315"/>
                <a:gd name="connsiteX1" fmla="*/ 323850 w 342900"/>
                <a:gd name="connsiteY1" fmla="*/ 133350 h 615315"/>
                <a:gd name="connsiteX2" fmla="*/ 323850 w 342900"/>
                <a:gd name="connsiteY2" fmla="*/ 171450 h 615315"/>
                <a:gd name="connsiteX3" fmla="*/ 342900 w 342900"/>
                <a:gd name="connsiteY3" fmla="*/ 190500 h 615315"/>
                <a:gd name="connsiteX4" fmla="*/ 342900 w 342900"/>
                <a:gd name="connsiteY4" fmla="*/ 247650 h 615315"/>
                <a:gd name="connsiteX5" fmla="*/ 323850 w 342900"/>
                <a:gd name="connsiteY5" fmla="*/ 266700 h 615315"/>
                <a:gd name="connsiteX6" fmla="*/ 319853 w 342900"/>
                <a:gd name="connsiteY6" fmla="*/ 265037 h 615315"/>
                <a:gd name="connsiteX7" fmla="*/ 319207 w 342900"/>
                <a:gd name="connsiteY7" fmla="*/ 270927 h 615315"/>
                <a:gd name="connsiteX8" fmla="*/ 266700 w 342900"/>
                <a:gd name="connsiteY8" fmla="*/ 400050 h 615315"/>
                <a:gd name="connsiteX9" fmla="*/ 266700 w 342900"/>
                <a:gd name="connsiteY9" fmla="*/ 457200 h 615315"/>
                <a:gd name="connsiteX10" fmla="*/ 310515 w 342900"/>
                <a:gd name="connsiteY10" fmla="*/ 501015 h 615315"/>
                <a:gd name="connsiteX11" fmla="*/ 310515 w 342900"/>
                <a:gd name="connsiteY11" fmla="*/ 501015 h 615315"/>
                <a:gd name="connsiteX12" fmla="*/ 323850 w 342900"/>
                <a:gd name="connsiteY12" fmla="*/ 514350 h 615315"/>
                <a:gd name="connsiteX13" fmla="*/ 337185 w 342900"/>
                <a:gd name="connsiteY13" fmla="*/ 527685 h 615315"/>
                <a:gd name="connsiteX14" fmla="*/ 249555 w 342900"/>
                <a:gd name="connsiteY14" fmla="*/ 615315 h 615315"/>
                <a:gd name="connsiteX15" fmla="*/ 171450 w 342900"/>
                <a:gd name="connsiteY15" fmla="*/ 557212 h 615315"/>
                <a:gd name="connsiteX16" fmla="*/ 93345 w 342900"/>
                <a:gd name="connsiteY16" fmla="*/ 615315 h 615315"/>
                <a:gd name="connsiteX17" fmla="*/ 5715 w 342900"/>
                <a:gd name="connsiteY17" fmla="*/ 527685 h 615315"/>
                <a:gd name="connsiteX18" fmla="*/ 19050 w 342900"/>
                <a:gd name="connsiteY18" fmla="*/ 514350 h 615315"/>
                <a:gd name="connsiteX19" fmla="*/ 32385 w 342900"/>
                <a:gd name="connsiteY19" fmla="*/ 501015 h 615315"/>
                <a:gd name="connsiteX20" fmla="*/ 32385 w 342900"/>
                <a:gd name="connsiteY20" fmla="*/ 501015 h 615315"/>
                <a:gd name="connsiteX21" fmla="*/ 76200 w 342900"/>
                <a:gd name="connsiteY21" fmla="*/ 457200 h 615315"/>
                <a:gd name="connsiteX22" fmla="*/ 76200 w 342900"/>
                <a:gd name="connsiteY22" fmla="*/ 400050 h 615315"/>
                <a:gd name="connsiteX23" fmla="*/ 23694 w 342900"/>
                <a:gd name="connsiteY23" fmla="*/ 270927 h 615315"/>
                <a:gd name="connsiteX24" fmla="*/ 23047 w 342900"/>
                <a:gd name="connsiteY24" fmla="*/ 265037 h 615315"/>
                <a:gd name="connsiteX25" fmla="*/ 19050 w 342900"/>
                <a:gd name="connsiteY25" fmla="*/ 266700 h 615315"/>
                <a:gd name="connsiteX26" fmla="*/ 0 w 342900"/>
                <a:gd name="connsiteY26" fmla="*/ 247650 h 615315"/>
                <a:gd name="connsiteX27" fmla="*/ 0 w 342900"/>
                <a:gd name="connsiteY27" fmla="*/ 190500 h 615315"/>
                <a:gd name="connsiteX28" fmla="*/ 19050 w 342900"/>
                <a:gd name="connsiteY28" fmla="*/ 171450 h 615315"/>
                <a:gd name="connsiteX29" fmla="*/ 19050 w 342900"/>
                <a:gd name="connsiteY29" fmla="*/ 133350 h 615315"/>
                <a:gd name="connsiteX30" fmla="*/ 114300 w 342900"/>
                <a:gd name="connsiteY30" fmla="*/ 19050 h 615315"/>
                <a:gd name="connsiteX31" fmla="*/ 171450 w 342900"/>
                <a:gd name="connsiteY31" fmla="*/ 0 h 61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2900" h="615315">
                  <a:moveTo>
                    <a:pt x="171450" y="0"/>
                  </a:moveTo>
                  <a:cubicBezTo>
                    <a:pt x="266700" y="0"/>
                    <a:pt x="323850" y="57150"/>
                    <a:pt x="323850" y="133350"/>
                  </a:cubicBezTo>
                  <a:lnTo>
                    <a:pt x="323850" y="171450"/>
                  </a:lnTo>
                  <a:cubicBezTo>
                    <a:pt x="334327" y="171450"/>
                    <a:pt x="342900" y="180022"/>
                    <a:pt x="342900" y="190500"/>
                  </a:cubicBezTo>
                  <a:lnTo>
                    <a:pt x="342900" y="247650"/>
                  </a:lnTo>
                  <a:cubicBezTo>
                    <a:pt x="342900" y="258127"/>
                    <a:pt x="334327" y="266700"/>
                    <a:pt x="323850" y="266700"/>
                  </a:cubicBezTo>
                  <a:lnTo>
                    <a:pt x="319853" y="265037"/>
                  </a:lnTo>
                  <a:cubicBezTo>
                    <a:pt x="319638" y="267000"/>
                    <a:pt x="319422" y="268964"/>
                    <a:pt x="319207" y="270927"/>
                  </a:cubicBezTo>
                  <a:cubicBezTo>
                    <a:pt x="310277" y="312896"/>
                    <a:pt x="289560" y="354330"/>
                    <a:pt x="266700" y="400050"/>
                  </a:cubicBezTo>
                  <a:lnTo>
                    <a:pt x="266700" y="457200"/>
                  </a:lnTo>
                  <a:lnTo>
                    <a:pt x="310515" y="501015"/>
                  </a:lnTo>
                  <a:lnTo>
                    <a:pt x="310515" y="501015"/>
                  </a:lnTo>
                  <a:lnTo>
                    <a:pt x="323850" y="514350"/>
                  </a:lnTo>
                  <a:lnTo>
                    <a:pt x="337185" y="527685"/>
                  </a:lnTo>
                  <a:lnTo>
                    <a:pt x="249555" y="615315"/>
                  </a:lnTo>
                  <a:lnTo>
                    <a:pt x="171450" y="557212"/>
                  </a:lnTo>
                  <a:lnTo>
                    <a:pt x="93345" y="615315"/>
                  </a:lnTo>
                  <a:lnTo>
                    <a:pt x="5715" y="527685"/>
                  </a:lnTo>
                  <a:lnTo>
                    <a:pt x="19050" y="514350"/>
                  </a:lnTo>
                  <a:lnTo>
                    <a:pt x="32385" y="501015"/>
                  </a:lnTo>
                  <a:lnTo>
                    <a:pt x="32385" y="501015"/>
                  </a:lnTo>
                  <a:lnTo>
                    <a:pt x="76200" y="457200"/>
                  </a:lnTo>
                  <a:lnTo>
                    <a:pt x="76200" y="400050"/>
                  </a:lnTo>
                  <a:cubicBezTo>
                    <a:pt x="53340" y="354330"/>
                    <a:pt x="32623" y="312896"/>
                    <a:pt x="23694" y="270927"/>
                  </a:cubicBezTo>
                  <a:cubicBezTo>
                    <a:pt x="23478" y="268964"/>
                    <a:pt x="23263" y="267000"/>
                    <a:pt x="23047" y="265037"/>
                  </a:cubicBezTo>
                  <a:lnTo>
                    <a:pt x="19050" y="266700"/>
                  </a:lnTo>
                  <a:cubicBezTo>
                    <a:pt x="8572" y="266700"/>
                    <a:pt x="0" y="258127"/>
                    <a:pt x="0" y="247650"/>
                  </a:cubicBezTo>
                  <a:lnTo>
                    <a:pt x="0" y="190500"/>
                  </a:lnTo>
                  <a:cubicBezTo>
                    <a:pt x="0" y="180022"/>
                    <a:pt x="8572" y="171450"/>
                    <a:pt x="19050" y="171450"/>
                  </a:cubicBezTo>
                  <a:lnTo>
                    <a:pt x="19050" y="133350"/>
                  </a:lnTo>
                  <a:cubicBezTo>
                    <a:pt x="19050" y="19050"/>
                    <a:pt x="114300" y="19050"/>
                    <a:pt x="114300" y="19050"/>
                  </a:cubicBezTo>
                  <a:cubicBezTo>
                    <a:pt x="114300" y="19050"/>
                    <a:pt x="133350" y="0"/>
                    <a:pt x="171450" y="0"/>
                  </a:cubicBezTo>
                  <a:close/>
                </a:path>
              </a:pathLst>
            </a:custGeom>
            <a:solidFill>
              <a:schemeClr val="bg1"/>
            </a:solidFill>
            <a:ln w="12700" cap="flat">
              <a:solidFill>
                <a:schemeClr val="accent3"/>
              </a:solidFill>
              <a:prstDash val="solid"/>
              <a:miter/>
            </a:ln>
          </p:spPr>
          <p:txBody>
            <a:bodyPr rtlCol="0" anchor="ctr"/>
            <a:lstStyle/>
            <a:p>
              <a:endParaRPr lang="en-AU"/>
            </a:p>
          </p:txBody>
        </p:sp>
        <p:sp>
          <p:nvSpPr>
            <p:cNvPr id="86" name="Freeform: Shape 48">
              <a:extLst>
                <a:ext uri="{FF2B5EF4-FFF2-40B4-BE49-F238E27FC236}">
                  <a16:creationId xmlns:a16="http://schemas.microsoft.com/office/drawing/2014/main" id="{391DD33D-028C-4E02-94DF-066751695D4A}"/>
                </a:ext>
              </a:extLst>
            </p:cNvPr>
            <p:cNvSpPr/>
            <p:nvPr/>
          </p:nvSpPr>
          <p:spPr>
            <a:xfrm>
              <a:off x="2130623" y="2476520"/>
              <a:ext cx="342133" cy="307534"/>
            </a:xfrm>
            <a:custGeom>
              <a:avLst/>
              <a:gdLst>
                <a:gd name="connsiteX0" fmla="*/ 292894 w 847725"/>
                <a:gd name="connsiteY0" fmla="*/ 757714 h 762000"/>
                <a:gd name="connsiteX1" fmla="*/ 292894 w 847725"/>
                <a:gd name="connsiteY1" fmla="*/ 578644 h 762000"/>
                <a:gd name="connsiteX2" fmla="*/ 235744 w 847725"/>
                <a:gd name="connsiteY2" fmla="*/ 578644 h 762000"/>
                <a:gd name="connsiteX3" fmla="*/ 235744 w 847725"/>
                <a:gd name="connsiteY3" fmla="*/ 540544 h 762000"/>
                <a:gd name="connsiteX4" fmla="*/ 330994 w 847725"/>
                <a:gd name="connsiteY4" fmla="*/ 540544 h 762000"/>
                <a:gd name="connsiteX5" fmla="*/ 330994 w 847725"/>
                <a:gd name="connsiteY5" fmla="*/ 666274 h 762000"/>
                <a:gd name="connsiteX6" fmla="*/ 456724 w 847725"/>
                <a:gd name="connsiteY6" fmla="*/ 540544 h 762000"/>
                <a:gd name="connsiteX7" fmla="*/ 807244 w 847725"/>
                <a:gd name="connsiteY7" fmla="*/ 540544 h 762000"/>
                <a:gd name="connsiteX8" fmla="*/ 807244 w 847725"/>
                <a:gd name="connsiteY8" fmla="*/ 45244 h 762000"/>
                <a:gd name="connsiteX9" fmla="*/ 45244 w 847725"/>
                <a:gd name="connsiteY9" fmla="*/ 45244 h 762000"/>
                <a:gd name="connsiteX10" fmla="*/ 45244 w 847725"/>
                <a:gd name="connsiteY10" fmla="*/ 235744 h 762000"/>
                <a:gd name="connsiteX11" fmla="*/ 7144 w 847725"/>
                <a:gd name="connsiteY11" fmla="*/ 235744 h 762000"/>
                <a:gd name="connsiteX12" fmla="*/ 7144 w 847725"/>
                <a:gd name="connsiteY12" fmla="*/ 7144 h 762000"/>
                <a:gd name="connsiteX13" fmla="*/ 845344 w 847725"/>
                <a:gd name="connsiteY13" fmla="*/ 7144 h 762000"/>
                <a:gd name="connsiteX14" fmla="*/ 845344 w 847725"/>
                <a:gd name="connsiteY14" fmla="*/ 578644 h 762000"/>
                <a:gd name="connsiteX15" fmla="*/ 471964 w 847725"/>
                <a:gd name="connsiteY15" fmla="*/ 578644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725" h="762000">
                  <a:moveTo>
                    <a:pt x="292894" y="757714"/>
                  </a:moveTo>
                  <a:lnTo>
                    <a:pt x="292894" y="578644"/>
                  </a:lnTo>
                  <a:lnTo>
                    <a:pt x="235744" y="578644"/>
                  </a:lnTo>
                  <a:lnTo>
                    <a:pt x="235744" y="540544"/>
                  </a:lnTo>
                  <a:lnTo>
                    <a:pt x="330994" y="540544"/>
                  </a:lnTo>
                  <a:lnTo>
                    <a:pt x="330994" y="666274"/>
                  </a:lnTo>
                  <a:lnTo>
                    <a:pt x="456724" y="540544"/>
                  </a:lnTo>
                  <a:lnTo>
                    <a:pt x="807244" y="540544"/>
                  </a:lnTo>
                  <a:lnTo>
                    <a:pt x="807244" y="45244"/>
                  </a:lnTo>
                  <a:lnTo>
                    <a:pt x="45244" y="45244"/>
                  </a:lnTo>
                  <a:lnTo>
                    <a:pt x="45244" y="235744"/>
                  </a:lnTo>
                  <a:lnTo>
                    <a:pt x="7144" y="235744"/>
                  </a:lnTo>
                  <a:lnTo>
                    <a:pt x="7144" y="7144"/>
                  </a:lnTo>
                  <a:lnTo>
                    <a:pt x="845344" y="7144"/>
                  </a:lnTo>
                  <a:lnTo>
                    <a:pt x="845344" y="578644"/>
                  </a:lnTo>
                  <a:lnTo>
                    <a:pt x="471964" y="578644"/>
                  </a:lnTo>
                  <a:close/>
                </a:path>
              </a:pathLst>
            </a:custGeom>
            <a:solidFill>
              <a:schemeClr val="accent3"/>
            </a:solidFill>
            <a:ln w="9525" cap="flat">
              <a:noFill/>
              <a:prstDash val="solid"/>
              <a:miter/>
            </a:ln>
          </p:spPr>
          <p:txBody>
            <a:bodyPr rtlCol="0" anchor="ctr"/>
            <a:lstStyle/>
            <a:p>
              <a:endParaRPr lang="en-AU"/>
            </a:p>
          </p:txBody>
        </p:sp>
        <p:sp>
          <p:nvSpPr>
            <p:cNvPr id="87" name="Freeform: Shape 49">
              <a:extLst>
                <a:ext uri="{FF2B5EF4-FFF2-40B4-BE49-F238E27FC236}">
                  <a16:creationId xmlns:a16="http://schemas.microsoft.com/office/drawing/2014/main" id="{0C97BFB8-68B6-4D32-B340-B9D2450B6FD8}"/>
                </a:ext>
              </a:extLst>
            </p:cNvPr>
            <p:cNvSpPr/>
            <p:nvPr/>
          </p:nvSpPr>
          <p:spPr>
            <a:xfrm>
              <a:off x="2292079" y="2584157"/>
              <a:ext cx="19221" cy="19221"/>
            </a:xfrm>
            <a:custGeom>
              <a:avLst/>
              <a:gdLst>
                <a:gd name="connsiteX0" fmla="*/ 7144 w 47625"/>
                <a:gd name="connsiteY0" fmla="*/ 7144 h 47625"/>
                <a:gd name="connsiteX1" fmla="*/ 45244 w 47625"/>
                <a:gd name="connsiteY1" fmla="*/ 7144 h 47625"/>
                <a:gd name="connsiteX2" fmla="*/ 45244 w 47625"/>
                <a:gd name="connsiteY2" fmla="*/ 45244 h 47625"/>
                <a:gd name="connsiteX3" fmla="*/ 7144 w 476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47625" h="47625">
                  <a:moveTo>
                    <a:pt x="7144" y="7144"/>
                  </a:moveTo>
                  <a:lnTo>
                    <a:pt x="45244" y="7144"/>
                  </a:lnTo>
                  <a:lnTo>
                    <a:pt x="45244" y="45244"/>
                  </a:lnTo>
                  <a:lnTo>
                    <a:pt x="7144" y="45244"/>
                  </a:lnTo>
                  <a:close/>
                </a:path>
              </a:pathLst>
            </a:custGeom>
            <a:solidFill>
              <a:schemeClr val="accent3"/>
            </a:solidFill>
            <a:ln w="9525" cap="flat">
              <a:noFill/>
              <a:prstDash val="solid"/>
              <a:miter/>
            </a:ln>
          </p:spPr>
          <p:txBody>
            <a:bodyPr rtlCol="0" anchor="ctr"/>
            <a:lstStyle/>
            <a:p>
              <a:endParaRPr lang="en-AU"/>
            </a:p>
          </p:txBody>
        </p:sp>
        <p:sp>
          <p:nvSpPr>
            <p:cNvPr id="88" name="Freeform: Shape 50">
              <a:extLst>
                <a:ext uri="{FF2B5EF4-FFF2-40B4-BE49-F238E27FC236}">
                  <a16:creationId xmlns:a16="http://schemas.microsoft.com/office/drawing/2014/main" id="{0B9A530F-F689-4DE6-97C6-901793C3273F}"/>
                </a:ext>
              </a:extLst>
            </p:cNvPr>
            <p:cNvSpPr/>
            <p:nvPr/>
          </p:nvSpPr>
          <p:spPr>
            <a:xfrm>
              <a:off x="2322833" y="2584157"/>
              <a:ext cx="19221" cy="19221"/>
            </a:xfrm>
            <a:custGeom>
              <a:avLst/>
              <a:gdLst>
                <a:gd name="connsiteX0" fmla="*/ 7144 w 47625"/>
                <a:gd name="connsiteY0" fmla="*/ 7144 h 47625"/>
                <a:gd name="connsiteX1" fmla="*/ 45244 w 47625"/>
                <a:gd name="connsiteY1" fmla="*/ 7144 h 47625"/>
                <a:gd name="connsiteX2" fmla="*/ 45244 w 47625"/>
                <a:gd name="connsiteY2" fmla="*/ 45244 h 47625"/>
                <a:gd name="connsiteX3" fmla="*/ 7144 w 476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47625" h="47625">
                  <a:moveTo>
                    <a:pt x="7144" y="7144"/>
                  </a:moveTo>
                  <a:lnTo>
                    <a:pt x="45244" y="7144"/>
                  </a:lnTo>
                  <a:lnTo>
                    <a:pt x="45244" y="45244"/>
                  </a:lnTo>
                  <a:lnTo>
                    <a:pt x="7144" y="45244"/>
                  </a:lnTo>
                  <a:close/>
                </a:path>
              </a:pathLst>
            </a:custGeom>
            <a:solidFill>
              <a:schemeClr val="accent3"/>
            </a:solidFill>
            <a:ln w="9525" cap="flat">
              <a:noFill/>
              <a:prstDash val="solid"/>
              <a:miter/>
            </a:ln>
          </p:spPr>
          <p:txBody>
            <a:bodyPr rtlCol="0" anchor="ctr"/>
            <a:lstStyle/>
            <a:p>
              <a:endParaRPr lang="en-AU"/>
            </a:p>
          </p:txBody>
        </p:sp>
        <p:sp>
          <p:nvSpPr>
            <p:cNvPr id="89" name="Freeform: Shape 51">
              <a:extLst>
                <a:ext uri="{FF2B5EF4-FFF2-40B4-BE49-F238E27FC236}">
                  <a16:creationId xmlns:a16="http://schemas.microsoft.com/office/drawing/2014/main" id="{916044D7-3BB4-4604-B786-252D768F713E}"/>
                </a:ext>
              </a:extLst>
            </p:cNvPr>
            <p:cNvSpPr/>
            <p:nvPr/>
          </p:nvSpPr>
          <p:spPr>
            <a:xfrm>
              <a:off x="2261326" y="2584157"/>
              <a:ext cx="19221" cy="19221"/>
            </a:xfrm>
            <a:custGeom>
              <a:avLst/>
              <a:gdLst>
                <a:gd name="connsiteX0" fmla="*/ 7144 w 47625"/>
                <a:gd name="connsiteY0" fmla="*/ 7144 h 47625"/>
                <a:gd name="connsiteX1" fmla="*/ 45244 w 47625"/>
                <a:gd name="connsiteY1" fmla="*/ 7144 h 47625"/>
                <a:gd name="connsiteX2" fmla="*/ 45244 w 47625"/>
                <a:gd name="connsiteY2" fmla="*/ 45244 h 47625"/>
                <a:gd name="connsiteX3" fmla="*/ 7144 w 476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47625" h="47625">
                  <a:moveTo>
                    <a:pt x="7144" y="7144"/>
                  </a:moveTo>
                  <a:lnTo>
                    <a:pt x="45244" y="7144"/>
                  </a:lnTo>
                  <a:lnTo>
                    <a:pt x="45244" y="45244"/>
                  </a:lnTo>
                  <a:lnTo>
                    <a:pt x="7144" y="45244"/>
                  </a:lnTo>
                  <a:close/>
                </a:path>
              </a:pathLst>
            </a:custGeom>
            <a:solidFill>
              <a:schemeClr val="accent3"/>
            </a:solidFill>
            <a:ln w="9525" cap="flat">
              <a:noFill/>
              <a:prstDash val="solid"/>
              <a:miter/>
            </a:ln>
          </p:spPr>
          <p:txBody>
            <a:bodyPr rtlCol="0" anchor="ctr"/>
            <a:lstStyle/>
            <a:p>
              <a:endParaRPr lang="en-AU"/>
            </a:p>
          </p:txBody>
        </p:sp>
      </p:grpSp>
      <p:pic>
        <p:nvPicPr>
          <p:cNvPr id="90" name="Immagine 89">
            <a:extLst>
              <a:ext uri="{FF2B5EF4-FFF2-40B4-BE49-F238E27FC236}">
                <a16:creationId xmlns:a16="http://schemas.microsoft.com/office/drawing/2014/main" id="{82B08C90-CDE9-1346-97F1-1C32A086EF62}"/>
              </a:ext>
            </a:extLst>
          </p:cNvPr>
          <p:cNvPicPr>
            <a:picLocks noChangeAspect="1"/>
          </p:cNvPicPr>
          <p:nvPr/>
        </p:nvPicPr>
        <p:blipFill>
          <a:blip r:embed="rId2"/>
          <a:stretch>
            <a:fillRect/>
          </a:stretch>
        </p:blipFill>
        <p:spPr>
          <a:xfrm>
            <a:off x="9683720" y="4887852"/>
            <a:ext cx="515683" cy="515683"/>
          </a:xfrm>
          <a:prstGeom prst="rect">
            <a:avLst/>
          </a:prstGeom>
        </p:spPr>
      </p:pic>
      <p:pic>
        <p:nvPicPr>
          <p:cNvPr id="92" name="Immagine 91">
            <a:extLst>
              <a:ext uri="{FF2B5EF4-FFF2-40B4-BE49-F238E27FC236}">
                <a16:creationId xmlns:a16="http://schemas.microsoft.com/office/drawing/2014/main" id="{DC5A4116-FAB4-0C4D-AAFF-5AEB3CFBC28B}"/>
              </a:ext>
            </a:extLst>
          </p:cNvPr>
          <p:cNvPicPr>
            <a:picLocks noChangeAspect="1"/>
          </p:cNvPicPr>
          <p:nvPr/>
        </p:nvPicPr>
        <p:blipFill>
          <a:blip r:embed="rId3"/>
          <a:stretch>
            <a:fillRect/>
          </a:stretch>
        </p:blipFill>
        <p:spPr>
          <a:xfrm>
            <a:off x="1968304" y="1321600"/>
            <a:ext cx="454576" cy="454576"/>
          </a:xfrm>
          <a:prstGeom prst="rect">
            <a:avLst/>
          </a:prstGeom>
        </p:spPr>
      </p:pic>
      <p:grpSp>
        <p:nvGrpSpPr>
          <p:cNvPr id="102" name="Gruppo 101">
            <a:extLst>
              <a:ext uri="{FF2B5EF4-FFF2-40B4-BE49-F238E27FC236}">
                <a16:creationId xmlns:a16="http://schemas.microsoft.com/office/drawing/2014/main" id="{AB6856B8-99C7-1B4C-9610-D5F32AFFDC11}"/>
              </a:ext>
            </a:extLst>
          </p:cNvPr>
          <p:cNvGrpSpPr/>
          <p:nvPr/>
        </p:nvGrpSpPr>
        <p:grpSpPr>
          <a:xfrm>
            <a:off x="9742290" y="1330923"/>
            <a:ext cx="432000" cy="432000"/>
            <a:chOff x="6449260" y="5095080"/>
            <a:chExt cx="470258" cy="435079"/>
          </a:xfrm>
        </p:grpSpPr>
        <p:sp>
          <p:nvSpPr>
            <p:cNvPr id="94" name="Freeform: Shape 53">
              <a:extLst>
                <a:ext uri="{FF2B5EF4-FFF2-40B4-BE49-F238E27FC236}">
                  <a16:creationId xmlns:a16="http://schemas.microsoft.com/office/drawing/2014/main" id="{10A0C1AC-6E67-3043-90BD-DAFAAAAD299F}"/>
                </a:ext>
              </a:extLst>
            </p:cNvPr>
            <p:cNvSpPr/>
            <p:nvPr/>
          </p:nvSpPr>
          <p:spPr>
            <a:xfrm>
              <a:off x="6456198" y="5101499"/>
              <a:ext cx="454840" cy="420814"/>
            </a:xfrm>
            <a:custGeom>
              <a:avLst/>
              <a:gdLst>
                <a:gd name="connsiteX0" fmla="*/ 215997 w 426927"/>
                <a:gd name="connsiteY0" fmla="*/ 5427 h 426927"/>
                <a:gd name="connsiteX1" fmla="*/ 215997 w 426927"/>
                <a:gd name="connsiteY1" fmla="*/ 5427 h 426927"/>
                <a:gd name="connsiteX2" fmla="*/ 5427 w 426927"/>
                <a:gd name="connsiteY2" fmla="*/ 215997 h 426927"/>
                <a:gd name="connsiteX3" fmla="*/ 215997 w 426927"/>
                <a:gd name="connsiteY3" fmla="*/ 426566 h 426927"/>
                <a:gd name="connsiteX4" fmla="*/ 426566 w 426927"/>
                <a:gd name="connsiteY4" fmla="*/ 215997 h 426927"/>
                <a:gd name="connsiteX5" fmla="*/ 215997 w 426927"/>
                <a:gd name="connsiteY5" fmla="*/ 5427 h 42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927" h="426927">
                  <a:moveTo>
                    <a:pt x="215997" y="5427"/>
                  </a:moveTo>
                  <a:lnTo>
                    <a:pt x="215997" y="5427"/>
                  </a:lnTo>
                  <a:cubicBezTo>
                    <a:pt x="100220" y="5427"/>
                    <a:pt x="5427" y="100220"/>
                    <a:pt x="5427" y="215997"/>
                  </a:cubicBezTo>
                  <a:cubicBezTo>
                    <a:pt x="5427" y="331774"/>
                    <a:pt x="99496" y="426566"/>
                    <a:pt x="215997" y="426566"/>
                  </a:cubicBezTo>
                  <a:cubicBezTo>
                    <a:pt x="331774" y="426566"/>
                    <a:pt x="426566" y="332497"/>
                    <a:pt x="426566" y="215997"/>
                  </a:cubicBezTo>
                  <a:cubicBezTo>
                    <a:pt x="426566" y="100220"/>
                    <a:pt x="331774" y="5427"/>
                    <a:pt x="215997" y="5427"/>
                  </a:cubicBezTo>
                </a:path>
              </a:pathLst>
            </a:custGeom>
            <a:solidFill>
              <a:schemeClr val="accent1"/>
            </a:solidFill>
            <a:ln w="9525" cap="flat">
              <a:noFill/>
              <a:prstDash val="solid"/>
              <a:miter/>
            </a:ln>
          </p:spPr>
          <p:txBody>
            <a:bodyPr rtlCol="0" anchor="ctr"/>
            <a:lstStyle/>
            <a:p>
              <a:endParaRPr lang="en-AU" sz="1200" dirty="0"/>
            </a:p>
          </p:txBody>
        </p:sp>
        <p:sp>
          <p:nvSpPr>
            <p:cNvPr id="95" name="Freeform: Shape 54">
              <a:extLst>
                <a:ext uri="{FF2B5EF4-FFF2-40B4-BE49-F238E27FC236}">
                  <a16:creationId xmlns:a16="http://schemas.microsoft.com/office/drawing/2014/main" id="{C24491E8-5814-6F49-9FF9-C21184751499}"/>
                </a:ext>
              </a:extLst>
            </p:cNvPr>
            <p:cNvSpPr/>
            <p:nvPr/>
          </p:nvSpPr>
          <p:spPr>
            <a:xfrm>
              <a:off x="6508621" y="5150000"/>
              <a:ext cx="354621" cy="328092"/>
            </a:xfrm>
            <a:custGeom>
              <a:avLst/>
              <a:gdLst>
                <a:gd name="connsiteX0" fmla="*/ 166791 w 332859"/>
                <a:gd name="connsiteY0" fmla="*/ 5427 h 332859"/>
                <a:gd name="connsiteX1" fmla="*/ 166791 w 332859"/>
                <a:gd name="connsiteY1" fmla="*/ 5427 h 332859"/>
                <a:gd name="connsiteX2" fmla="*/ 5427 w 332859"/>
                <a:gd name="connsiteY2" fmla="*/ 166791 h 332859"/>
                <a:gd name="connsiteX3" fmla="*/ 166791 w 332859"/>
                <a:gd name="connsiteY3" fmla="*/ 328156 h 332859"/>
                <a:gd name="connsiteX4" fmla="*/ 328156 w 332859"/>
                <a:gd name="connsiteY4" fmla="*/ 166791 h 332859"/>
                <a:gd name="connsiteX5" fmla="*/ 166791 w 332859"/>
                <a:gd name="connsiteY5" fmla="*/ 5427 h 33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859" h="332859">
                  <a:moveTo>
                    <a:pt x="166791" y="5427"/>
                  </a:moveTo>
                  <a:lnTo>
                    <a:pt x="166791" y="5427"/>
                  </a:lnTo>
                  <a:cubicBezTo>
                    <a:pt x="77788" y="5427"/>
                    <a:pt x="5427" y="77788"/>
                    <a:pt x="5427" y="166791"/>
                  </a:cubicBezTo>
                  <a:cubicBezTo>
                    <a:pt x="5427" y="255795"/>
                    <a:pt x="77788" y="328156"/>
                    <a:pt x="166791" y="328156"/>
                  </a:cubicBezTo>
                  <a:cubicBezTo>
                    <a:pt x="255795" y="328156"/>
                    <a:pt x="328156" y="255795"/>
                    <a:pt x="328156" y="166791"/>
                  </a:cubicBezTo>
                  <a:cubicBezTo>
                    <a:pt x="328156" y="77788"/>
                    <a:pt x="255795" y="5427"/>
                    <a:pt x="166791" y="5427"/>
                  </a:cubicBezTo>
                </a:path>
              </a:pathLst>
            </a:custGeom>
            <a:solidFill>
              <a:srgbClr val="FFFFFF"/>
            </a:solidFill>
            <a:ln w="9525" cap="flat">
              <a:noFill/>
              <a:prstDash val="solid"/>
              <a:miter/>
            </a:ln>
          </p:spPr>
          <p:txBody>
            <a:bodyPr rtlCol="0" anchor="ctr"/>
            <a:lstStyle/>
            <a:p>
              <a:endParaRPr lang="en-AU" sz="1200" dirty="0"/>
            </a:p>
          </p:txBody>
        </p:sp>
        <p:sp>
          <p:nvSpPr>
            <p:cNvPr id="96" name="Freeform: Shape 55">
              <a:extLst>
                <a:ext uri="{FF2B5EF4-FFF2-40B4-BE49-F238E27FC236}">
                  <a16:creationId xmlns:a16="http://schemas.microsoft.com/office/drawing/2014/main" id="{F3B7AB4E-F735-F34B-A742-3259D0B5B46C}"/>
                </a:ext>
              </a:extLst>
            </p:cNvPr>
            <p:cNvSpPr/>
            <p:nvPr/>
          </p:nvSpPr>
          <p:spPr>
            <a:xfrm>
              <a:off x="6500912" y="5142868"/>
              <a:ext cx="370039" cy="342357"/>
            </a:xfrm>
            <a:custGeom>
              <a:avLst/>
              <a:gdLst>
                <a:gd name="connsiteX0" fmla="*/ 174027 w 347331"/>
                <a:gd name="connsiteY0" fmla="*/ 342628 h 347331"/>
                <a:gd name="connsiteX1" fmla="*/ 5427 w 347331"/>
                <a:gd name="connsiteY1" fmla="*/ 174027 h 347331"/>
                <a:gd name="connsiteX2" fmla="*/ 174027 w 347331"/>
                <a:gd name="connsiteY2" fmla="*/ 5427 h 347331"/>
                <a:gd name="connsiteX3" fmla="*/ 342628 w 347331"/>
                <a:gd name="connsiteY3" fmla="*/ 174027 h 347331"/>
                <a:gd name="connsiteX4" fmla="*/ 174027 w 347331"/>
                <a:gd name="connsiteY4" fmla="*/ 342628 h 347331"/>
                <a:gd name="connsiteX5" fmla="*/ 174027 w 347331"/>
                <a:gd name="connsiteY5" fmla="*/ 19899 h 347331"/>
                <a:gd name="connsiteX6" fmla="*/ 19899 w 347331"/>
                <a:gd name="connsiteY6" fmla="*/ 174027 h 347331"/>
                <a:gd name="connsiteX7" fmla="*/ 174027 w 347331"/>
                <a:gd name="connsiteY7" fmla="*/ 328156 h 347331"/>
                <a:gd name="connsiteX8" fmla="*/ 328156 w 347331"/>
                <a:gd name="connsiteY8" fmla="*/ 174027 h 347331"/>
                <a:gd name="connsiteX9" fmla="*/ 174027 w 347331"/>
                <a:gd name="connsiteY9" fmla="*/ 19899 h 34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331" h="347331">
                  <a:moveTo>
                    <a:pt x="174027" y="342628"/>
                  </a:moveTo>
                  <a:cubicBezTo>
                    <a:pt x="80682" y="342628"/>
                    <a:pt x="5427" y="267373"/>
                    <a:pt x="5427" y="174027"/>
                  </a:cubicBezTo>
                  <a:cubicBezTo>
                    <a:pt x="5427" y="80682"/>
                    <a:pt x="80682" y="5427"/>
                    <a:pt x="174027" y="5427"/>
                  </a:cubicBezTo>
                  <a:cubicBezTo>
                    <a:pt x="267373" y="5427"/>
                    <a:pt x="342628" y="81406"/>
                    <a:pt x="342628" y="174027"/>
                  </a:cubicBezTo>
                  <a:cubicBezTo>
                    <a:pt x="342628" y="267373"/>
                    <a:pt x="267373" y="342628"/>
                    <a:pt x="174027" y="342628"/>
                  </a:cubicBezTo>
                  <a:moveTo>
                    <a:pt x="174027" y="19899"/>
                  </a:moveTo>
                  <a:cubicBezTo>
                    <a:pt x="88642" y="19899"/>
                    <a:pt x="19899" y="88642"/>
                    <a:pt x="19899" y="174027"/>
                  </a:cubicBezTo>
                  <a:cubicBezTo>
                    <a:pt x="19899" y="259413"/>
                    <a:pt x="89365" y="328156"/>
                    <a:pt x="174027" y="328156"/>
                  </a:cubicBezTo>
                  <a:cubicBezTo>
                    <a:pt x="259413" y="328156"/>
                    <a:pt x="328156" y="258689"/>
                    <a:pt x="328156" y="174027"/>
                  </a:cubicBezTo>
                  <a:cubicBezTo>
                    <a:pt x="328156" y="88642"/>
                    <a:pt x="259413" y="19899"/>
                    <a:pt x="174027" y="19899"/>
                  </a:cubicBezTo>
                </a:path>
              </a:pathLst>
            </a:custGeom>
            <a:solidFill>
              <a:srgbClr val="7ABAB1"/>
            </a:solidFill>
            <a:ln w="9525" cap="flat">
              <a:noFill/>
              <a:prstDash val="solid"/>
              <a:miter/>
            </a:ln>
          </p:spPr>
          <p:txBody>
            <a:bodyPr rtlCol="0" anchor="ctr"/>
            <a:lstStyle/>
            <a:p>
              <a:endParaRPr lang="en-AU" sz="1200" dirty="0"/>
            </a:p>
          </p:txBody>
        </p:sp>
        <p:sp>
          <p:nvSpPr>
            <p:cNvPr id="97" name="Freeform: Shape 56">
              <a:extLst>
                <a:ext uri="{FF2B5EF4-FFF2-40B4-BE49-F238E27FC236}">
                  <a16:creationId xmlns:a16="http://schemas.microsoft.com/office/drawing/2014/main" id="{FF8B4A7E-8348-5846-843F-256831530955}"/>
                </a:ext>
              </a:extLst>
            </p:cNvPr>
            <p:cNvSpPr/>
            <p:nvPr/>
          </p:nvSpPr>
          <p:spPr>
            <a:xfrm>
              <a:off x="6449260" y="5095080"/>
              <a:ext cx="470258" cy="435079"/>
            </a:xfrm>
            <a:custGeom>
              <a:avLst/>
              <a:gdLst>
                <a:gd name="connsiteX0" fmla="*/ 222509 w 441400"/>
                <a:gd name="connsiteY0" fmla="*/ 439591 h 441400"/>
                <a:gd name="connsiteX1" fmla="*/ 5427 w 441400"/>
                <a:gd name="connsiteY1" fmla="*/ 222509 h 441400"/>
                <a:gd name="connsiteX2" fmla="*/ 222509 w 441400"/>
                <a:gd name="connsiteY2" fmla="*/ 5427 h 441400"/>
                <a:gd name="connsiteX3" fmla="*/ 439591 w 441400"/>
                <a:gd name="connsiteY3" fmla="*/ 222509 h 441400"/>
                <a:gd name="connsiteX4" fmla="*/ 222509 w 441400"/>
                <a:gd name="connsiteY4" fmla="*/ 439591 h 441400"/>
                <a:gd name="connsiteX5" fmla="*/ 222509 w 441400"/>
                <a:gd name="connsiteY5" fmla="*/ 19176 h 441400"/>
                <a:gd name="connsiteX6" fmla="*/ 19176 w 441400"/>
                <a:gd name="connsiteY6" fmla="*/ 222509 h 441400"/>
                <a:gd name="connsiteX7" fmla="*/ 222509 w 441400"/>
                <a:gd name="connsiteY7" fmla="*/ 425843 h 441400"/>
                <a:gd name="connsiteX8" fmla="*/ 425843 w 441400"/>
                <a:gd name="connsiteY8" fmla="*/ 222509 h 441400"/>
                <a:gd name="connsiteX9" fmla="*/ 222509 w 441400"/>
                <a:gd name="connsiteY9" fmla="*/ 19176 h 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400" h="441400">
                  <a:moveTo>
                    <a:pt x="222509" y="439591"/>
                  </a:moveTo>
                  <a:cubicBezTo>
                    <a:pt x="103114" y="439591"/>
                    <a:pt x="5427" y="341904"/>
                    <a:pt x="5427" y="222509"/>
                  </a:cubicBezTo>
                  <a:cubicBezTo>
                    <a:pt x="5427" y="103114"/>
                    <a:pt x="103114" y="5427"/>
                    <a:pt x="222509" y="5427"/>
                  </a:cubicBezTo>
                  <a:cubicBezTo>
                    <a:pt x="341904" y="5427"/>
                    <a:pt x="439591" y="103114"/>
                    <a:pt x="439591" y="222509"/>
                  </a:cubicBezTo>
                  <a:cubicBezTo>
                    <a:pt x="439591" y="341904"/>
                    <a:pt x="341904" y="439591"/>
                    <a:pt x="222509" y="439591"/>
                  </a:cubicBezTo>
                  <a:moveTo>
                    <a:pt x="222509" y="19176"/>
                  </a:moveTo>
                  <a:cubicBezTo>
                    <a:pt x="110350" y="19176"/>
                    <a:pt x="19176" y="110350"/>
                    <a:pt x="19176" y="222509"/>
                  </a:cubicBezTo>
                  <a:cubicBezTo>
                    <a:pt x="19176" y="334668"/>
                    <a:pt x="110350" y="425843"/>
                    <a:pt x="222509" y="425843"/>
                  </a:cubicBezTo>
                  <a:cubicBezTo>
                    <a:pt x="334668" y="425843"/>
                    <a:pt x="425843" y="333945"/>
                    <a:pt x="425843" y="222509"/>
                  </a:cubicBezTo>
                  <a:cubicBezTo>
                    <a:pt x="425843" y="111074"/>
                    <a:pt x="334668" y="19176"/>
                    <a:pt x="222509" y="19176"/>
                  </a:cubicBezTo>
                </a:path>
              </a:pathLst>
            </a:custGeom>
            <a:solidFill>
              <a:schemeClr val="accent3"/>
            </a:solidFill>
            <a:ln w="9525" cap="flat">
              <a:noFill/>
              <a:prstDash val="solid"/>
              <a:miter/>
            </a:ln>
          </p:spPr>
          <p:txBody>
            <a:bodyPr rtlCol="0" anchor="ctr"/>
            <a:lstStyle/>
            <a:p>
              <a:endParaRPr lang="en-AU" sz="1200" dirty="0"/>
            </a:p>
          </p:txBody>
        </p:sp>
        <p:sp>
          <p:nvSpPr>
            <p:cNvPr id="98" name="Freeform: Shape 57">
              <a:extLst>
                <a:ext uri="{FF2B5EF4-FFF2-40B4-BE49-F238E27FC236}">
                  <a16:creationId xmlns:a16="http://schemas.microsoft.com/office/drawing/2014/main" id="{05B4D2A5-2807-4C4A-B66C-802DFE2594E3}"/>
                </a:ext>
              </a:extLst>
            </p:cNvPr>
            <p:cNvSpPr/>
            <p:nvPr/>
          </p:nvSpPr>
          <p:spPr>
            <a:xfrm>
              <a:off x="6557188" y="5220611"/>
              <a:ext cx="254402" cy="185444"/>
            </a:xfrm>
            <a:custGeom>
              <a:avLst/>
              <a:gdLst>
                <a:gd name="connsiteX0" fmla="*/ 201524 w 238790"/>
                <a:gd name="connsiteY0" fmla="*/ 5427 h 188137"/>
                <a:gd name="connsiteX1" fmla="*/ 92983 w 238790"/>
                <a:gd name="connsiteY1" fmla="*/ 114692 h 188137"/>
                <a:gd name="connsiteX2" fmla="*/ 40884 w 238790"/>
                <a:gd name="connsiteY2" fmla="*/ 62592 h 188137"/>
                <a:gd name="connsiteX3" fmla="*/ 5427 w 238790"/>
                <a:gd name="connsiteY3" fmla="*/ 97325 h 188137"/>
                <a:gd name="connsiteX4" fmla="*/ 57527 w 238790"/>
                <a:gd name="connsiteY4" fmla="*/ 149425 h 188137"/>
                <a:gd name="connsiteX5" fmla="*/ 65486 w 238790"/>
                <a:gd name="connsiteY5" fmla="*/ 158108 h 188137"/>
                <a:gd name="connsiteX6" fmla="*/ 92983 w 238790"/>
                <a:gd name="connsiteY6" fmla="*/ 184882 h 188137"/>
                <a:gd name="connsiteX7" fmla="*/ 127717 w 238790"/>
                <a:gd name="connsiteY7" fmla="*/ 149425 h 188137"/>
                <a:gd name="connsiteX8" fmla="*/ 236981 w 238790"/>
                <a:gd name="connsiteY8" fmla="*/ 40884 h 18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90" h="188137">
                  <a:moveTo>
                    <a:pt x="201524" y="5427"/>
                  </a:moveTo>
                  <a:lnTo>
                    <a:pt x="92983" y="114692"/>
                  </a:lnTo>
                  <a:lnTo>
                    <a:pt x="40884" y="62592"/>
                  </a:lnTo>
                  <a:lnTo>
                    <a:pt x="5427" y="97325"/>
                  </a:lnTo>
                  <a:lnTo>
                    <a:pt x="57527" y="149425"/>
                  </a:lnTo>
                  <a:lnTo>
                    <a:pt x="65486" y="158108"/>
                  </a:lnTo>
                  <a:lnTo>
                    <a:pt x="92983" y="184882"/>
                  </a:lnTo>
                  <a:lnTo>
                    <a:pt x="127717" y="149425"/>
                  </a:lnTo>
                  <a:lnTo>
                    <a:pt x="236981" y="40884"/>
                  </a:lnTo>
                  <a:close/>
                </a:path>
              </a:pathLst>
            </a:custGeom>
            <a:solidFill>
              <a:schemeClr val="accent1"/>
            </a:solidFill>
            <a:ln w="9525" cap="flat">
              <a:noFill/>
              <a:prstDash val="solid"/>
              <a:miter/>
            </a:ln>
          </p:spPr>
          <p:txBody>
            <a:bodyPr rtlCol="0" anchor="ctr"/>
            <a:lstStyle/>
            <a:p>
              <a:endParaRPr lang="en-AU" sz="1200" dirty="0"/>
            </a:p>
          </p:txBody>
        </p:sp>
        <p:sp>
          <p:nvSpPr>
            <p:cNvPr id="99" name="Freeform: Shape 58">
              <a:extLst>
                <a:ext uri="{FF2B5EF4-FFF2-40B4-BE49-F238E27FC236}">
                  <a16:creationId xmlns:a16="http://schemas.microsoft.com/office/drawing/2014/main" id="{A1C71635-5E44-7848-AC21-913F84FA8945}"/>
                </a:ext>
              </a:extLst>
            </p:cNvPr>
            <p:cNvSpPr/>
            <p:nvPr/>
          </p:nvSpPr>
          <p:spPr>
            <a:xfrm>
              <a:off x="6546395" y="5210625"/>
              <a:ext cx="277529" cy="206841"/>
            </a:xfrm>
            <a:custGeom>
              <a:avLst/>
              <a:gdLst>
                <a:gd name="connsiteX0" fmla="*/ 103114 w 260498"/>
                <a:gd name="connsiteY0" fmla="*/ 205142 h 209845"/>
                <a:gd name="connsiteX1" fmla="*/ 70552 w 260498"/>
                <a:gd name="connsiteY1" fmla="*/ 173304 h 209845"/>
                <a:gd name="connsiteX2" fmla="*/ 61868 w 260498"/>
                <a:gd name="connsiteY2" fmla="*/ 163897 h 209845"/>
                <a:gd name="connsiteX3" fmla="*/ 5427 w 260498"/>
                <a:gd name="connsiteY3" fmla="*/ 107456 h 209845"/>
                <a:gd name="connsiteX4" fmla="*/ 51014 w 260498"/>
                <a:gd name="connsiteY4" fmla="*/ 62592 h 209845"/>
                <a:gd name="connsiteX5" fmla="*/ 103114 w 260498"/>
                <a:gd name="connsiteY5" fmla="*/ 114692 h 209845"/>
                <a:gd name="connsiteX6" fmla="*/ 211655 w 260498"/>
                <a:gd name="connsiteY6" fmla="*/ 5427 h 209845"/>
                <a:gd name="connsiteX7" fmla="*/ 257242 w 260498"/>
                <a:gd name="connsiteY7" fmla="*/ 51014 h 209845"/>
                <a:gd name="connsiteX8" fmla="*/ 103114 w 260498"/>
                <a:gd name="connsiteY8" fmla="*/ 205142 h 209845"/>
                <a:gd name="connsiteX9" fmla="*/ 25688 w 260498"/>
                <a:gd name="connsiteY9" fmla="*/ 107456 h 209845"/>
                <a:gd name="connsiteX10" fmla="*/ 103114 w 260498"/>
                <a:gd name="connsiteY10" fmla="*/ 184882 h 209845"/>
                <a:gd name="connsiteX11" fmla="*/ 132782 w 260498"/>
                <a:gd name="connsiteY11" fmla="*/ 154490 h 209845"/>
                <a:gd name="connsiteX12" fmla="*/ 236981 w 260498"/>
                <a:gd name="connsiteY12" fmla="*/ 51014 h 209845"/>
                <a:gd name="connsiteX13" fmla="*/ 211655 w 260498"/>
                <a:gd name="connsiteY13" fmla="*/ 25688 h 209845"/>
                <a:gd name="connsiteX14" fmla="*/ 103114 w 260498"/>
                <a:gd name="connsiteY14" fmla="*/ 134953 h 209845"/>
                <a:gd name="connsiteX15" fmla="*/ 51014 w 260498"/>
                <a:gd name="connsiteY15" fmla="*/ 82853 h 209845"/>
                <a:gd name="connsiteX16" fmla="*/ 25688 w 260498"/>
                <a:gd name="connsiteY16" fmla="*/ 107456 h 20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498" h="209845">
                  <a:moveTo>
                    <a:pt x="103114" y="205142"/>
                  </a:moveTo>
                  <a:lnTo>
                    <a:pt x="70552" y="173304"/>
                  </a:lnTo>
                  <a:lnTo>
                    <a:pt x="61868" y="163897"/>
                  </a:lnTo>
                  <a:lnTo>
                    <a:pt x="5427" y="107456"/>
                  </a:lnTo>
                  <a:lnTo>
                    <a:pt x="51014" y="62592"/>
                  </a:lnTo>
                  <a:lnTo>
                    <a:pt x="103114" y="114692"/>
                  </a:lnTo>
                  <a:lnTo>
                    <a:pt x="211655" y="5427"/>
                  </a:lnTo>
                  <a:lnTo>
                    <a:pt x="257242" y="51014"/>
                  </a:lnTo>
                  <a:lnTo>
                    <a:pt x="103114" y="205142"/>
                  </a:lnTo>
                  <a:close/>
                  <a:moveTo>
                    <a:pt x="25688" y="107456"/>
                  </a:moveTo>
                  <a:lnTo>
                    <a:pt x="103114" y="184882"/>
                  </a:lnTo>
                  <a:lnTo>
                    <a:pt x="132782" y="154490"/>
                  </a:lnTo>
                  <a:lnTo>
                    <a:pt x="236981" y="51014"/>
                  </a:lnTo>
                  <a:lnTo>
                    <a:pt x="211655" y="25688"/>
                  </a:lnTo>
                  <a:lnTo>
                    <a:pt x="103114" y="134953"/>
                  </a:lnTo>
                  <a:lnTo>
                    <a:pt x="51014" y="82853"/>
                  </a:lnTo>
                  <a:lnTo>
                    <a:pt x="25688" y="107456"/>
                  </a:lnTo>
                  <a:close/>
                </a:path>
              </a:pathLst>
            </a:custGeom>
            <a:solidFill>
              <a:schemeClr val="accent3"/>
            </a:solidFill>
            <a:ln w="9525" cap="flat">
              <a:noFill/>
              <a:prstDash val="solid"/>
              <a:miter/>
            </a:ln>
          </p:spPr>
          <p:txBody>
            <a:bodyPr rtlCol="0" anchor="ctr"/>
            <a:lstStyle/>
            <a:p>
              <a:endParaRPr lang="en-AU" sz="1200" dirty="0"/>
            </a:p>
          </p:txBody>
        </p:sp>
      </p:grpSp>
      <p:pic>
        <p:nvPicPr>
          <p:cNvPr id="106" name="Immagine 105">
            <a:extLst>
              <a:ext uri="{FF2B5EF4-FFF2-40B4-BE49-F238E27FC236}">
                <a16:creationId xmlns:a16="http://schemas.microsoft.com/office/drawing/2014/main" id="{BB1C28E6-E543-924E-BE8E-17C4B610DD8C}"/>
              </a:ext>
            </a:extLst>
          </p:cNvPr>
          <p:cNvPicPr>
            <a:picLocks noChangeAspect="1"/>
          </p:cNvPicPr>
          <p:nvPr/>
        </p:nvPicPr>
        <p:blipFill>
          <a:blip r:embed="rId4"/>
          <a:stretch>
            <a:fillRect/>
          </a:stretch>
        </p:blipFill>
        <p:spPr>
          <a:xfrm>
            <a:off x="1949841" y="3677977"/>
            <a:ext cx="496587" cy="496587"/>
          </a:xfrm>
          <a:prstGeom prst="rect">
            <a:avLst/>
          </a:prstGeom>
        </p:spPr>
      </p:pic>
      <p:pic>
        <p:nvPicPr>
          <p:cNvPr id="107" name="Immagine 106">
            <a:extLst>
              <a:ext uri="{FF2B5EF4-FFF2-40B4-BE49-F238E27FC236}">
                <a16:creationId xmlns:a16="http://schemas.microsoft.com/office/drawing/2014/main" id="{6486C1E7-5A72-3F42-9D6B-A3418B35C70F}"/>
              </a:ext>
            </a:extLst>
          </p:cNvPr>
          <p:cNvPicPr>
            <a:picLocks noChangeAspect="1"/>
          </p:cNvPicPr>
          <p:nvPr/>
        </p:nvPicPr>
        <p:blipFill>
          <a:blip r:embed="rId5"/>
          <a:stretch>
            <a:fillRect/>
          </a:stretch>
        </p:blipFill>
        <p:spPr>
          <a:xfrm>
            <a:off x="1960538" y="5011463"/>
            <a:ext cx="292487" cy="398846"/>
          </a:xfrm>
          <a:prstGeom prst="rect">
            <a:avLst/>
          </a:prstGeom>
        </p:spPr>
      </p:pic>
      <p:pic>
        <p:nvPicPr>
          <p:cNvPr id="109" name="Immagine 108">
            <a:extLst>
              <a:ext uri="{FF2B5EF4-FFF2-40B4-BE49-F238E27FC236}">
                <a16:creationId xmlns:a16="http://schemas.microsoft.com/office/drawing/2014/main" id="{55723864-EDBC-4344-9EAD-F9ABF8327D3C}"/>
              </a:ext>
            </a:extLst>
          </p:cNvPr>
          <p:cNvPicPr>
            <a:picLocks noChangeAspect="1"/>
          </p:cNvPicPr>
          <p:nvPr/>
        </p:nvPicPr>
        <p:blipFill>
          <a:blip r:embed="rId6"/>
          <a:stretch>
            <a:fillRect/>
          </a:stretch>
        </p:blipFill>
        <p:spPr>
          <a:xfrm>
            <a:off x="9733682" y="3725064"/>
            <a:ext cx="474876" cy="446942"/>
          </a:xfrm>
          <a:prstGeom prst="rect">
            <a:avLst/>
          </a:prstGeom>
        </p:spPr>
      </p:pic>
      <p:pic>
        <p:nvPicPr>
          <p:cNvPr id="110" name="Immagine 109">
            <a:extLst>
              <a:ext uri="{FF2B5EF4-FFF2-40B4-BE49-F238E27FC236}">
                <a16:creationId xmlns:a16="http://schemas.microsoft.com/office/drawing/2014/main" id="{513D8FC1-FD77-D34E-A5EE-34B999DF55E9}"/>
              </a:ext>
            </a:extLst>
          </p:cNvPr>
          <p:cNvPicPr>
            <a:picLocks noChangeAspect="1"/>
          </p:cNvPicPr>
          <p:nvPr/>
        </p:nvPicPr>
        <p:blipFill>
          <a:blip r:embed="rId7"/>
          <a:stretch>
            <a:fillRect/>
          </a:stretch>
        </p:blipFill>
        <p:spPr>
          <a:xfrm>
            <a:off x="9785250" y="2553355"/>
            <a:ext cx="407208" cy="407208"/>
          </a:xfrm>
          <a:prstGeom prst="rect">
            <a:avLst/>
          </a:prstGeom>
        </p:spPr>
      </p:pic>
    </p:spTree>
    <p:extLst>
      <p:ext uri="{BB962C8B-B14F-4D97-AF65-F5344CB8AC3E}">
        <p14:creationId xmlns:p14="http://schemas.microsoft.com/office/powerpoint/2010/main" val="36856852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Segnaposto immagine 64">
            <a:extLst>
              <a:ext uri="{FF2B5EF4-FFF2-40B4-BE49-F238E27FC236}">
                <a16:creationId xmlns:a16="http://schemas.microsoft.com/office/drawing/2014/main" id="{93C15141-CF4F-CB4A-A252-272641F438D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4" name="Title 3">
            <a:extLst>
              <a:ext uri="{FF2B5EF4-FFF2-40B4-BE49-F238E27FC236}">
                <a16:creationId xmlns:a16="http://schemas.microsoft.com/office/drawing/2014/main" id="{C2843E7F-08F8-474E-8829-672039CA0CE7}"/>
              </a:ext>
            </a:extLst>
          </p:cNvPr>
          <p:cNvSpPr>
            <a:spLocks noGrp="1"/>
          </p:cNvSpPr>
          <p:nvPr>
            <p:ph type="title"/>
          </p:nvPr>
        </p:nvSpPr>
        <p:spPr/>
        <p:txBody>
          <a:bodyPr/>
          <a:lstStyle/>
          <a:p>
            <a:r>
              <a:rPr lang="en-AU" dirty="0"/>
              <a:t>PRE &amp; POST IPO CORPORATE</a:t>
            </a:r>
            <a:br>
              <a:rPr lang="en-AU" dirty="0"/>
            </a:br>
            <a:r>
              <a:rPr lang="en-AU" dirty="0"/>
              <a:t>DISCLOSURES</a:t>
            </a:r>
          </a:p>
        </p:txBody>
      </p:sp>
      <p:sp>
        <p:nvSpPr>
          <p:cNvPr id="5" name="Text Placeholder 4">
            <a:extLst>
              <a:ext uri="{FF2B5EF4-FFF2-40B4-BE49-F238E27FC236}">
                <a16:creationId xmlns:a16="http://schemas.microsoft.com/office/drawing/2014/main" id="{E6CD3371-66EE-40EA-86F8-0D486AFD4F28}"/>
              </a:ext>
            </a:extLst>
          </p:cNvPr>
          <p:cNvSpPr>
            <a:spLocks noGrp="1"/>
          </p:cNvSpPr>
          <p:nvPr>
            <p:ph type="body" sz="quarter" idx="10"/>
          </p:nvPr>
        </p:nvSpPr>
        <p:spPr>
          <a:xfrm>
            <a:off x="412576" y="1687257"/>
            <a:ext cx="7153564" cy="387350"/>
          </a:xfrm>
        </p:spPr>
        <p:txBody>
          <a:bodyPr/>
          <a:lstStyle/>
          <a:p>
            <a:r>
              <a:rPr lang="en-AU" dirty="0"/>
              <a:t>HOW WE CAN ASSIST WITH PRE &amp; POST – IPO DISCLOSURES</a:t>
            </a:r>
          </a:p>
        </p:txBody>
      </p:sp>
      <p:sp>
        <p:nvSpPr>
          <p:cNvPr id="31" name="Rectangle 30">
            <a:extLst>
              <a:ext uri="{FF2B5EF4-FFF2-40B4-BE49-F238E27FC236}">
                <a16:creationId xmlns:a16="http://schemas.microsoft.com/office/drawing/2014/main" id="{671711BA-C830-4C42-9056-A9908D512B0C}"/>
              </a:ext>
            </a:extLst>
          </p:cNvPr>
          <p:cNvSpPr/>
          <p:nvPr/>
        </p:nvSpPr>
        <p:spPr>
          <a:xfrm>
            <a:off x="412576" y="2126562"/>
            <a:ext cx="2764843" cy="399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DA3F806-A2DB-4D15-9A37-9BE1B1158F1B}"/>
              </a:ext>
            </a:extLst>
          </p:cNvPr>
          <p:cNvSpPr txBox="1"/>
          <p:nvPr/>
        </p:nvSpPr>
        <p:spPr>
          <a:xfrm>
            <a:off x="538252" y="3310714"/>
            <a:ext cx="1987513" cy="369332"/>
          </a:xfrm>
          <a:prstGeom prst="rect">
            <a:avLst/>
          </a:prstGeom>
          <a:noFill/>
        </p:spPr>
        <p:txBody>
          <a:bodyPr wrap="square" lIns="0" tIns="0" rIns="0" bIns="0" rtlCol="0">
            <a:spAutoFit/>
          </a:bodyPr>
          <a:lstStyle/>
          <a:p>
            <a:r>
              <a:rPr lang="en-US" sz="1200" dirty="0">
                <a:latin typeface="+mj-lt"/>
              </a:rPr>
              <a:t>EXECUTIVE REMUNERATION</a:t>
            </a:r>
          </a:p>
        </p:txBody>
      </p:sp>
      <p:sp>
        <p:nvSpPr>
          <p:cNvPr id="33" name="TextBox 32">
            <a:extLst>
              <a:ext uri="{FF2B5EF4-FFF2-40B4-BE49-F238E27FC236}">
                <a16:creationId xmlns:a16="http://schemas.microsoft.com/office/drawing/2014/main" id="{81E99BFE-2FFB-429F-B94E-8E4E0B9D7738}"/>
              </a:ext>
            </a:extLst>
          </p:cNvPr>
          <p:cNvSpPr txBox="1"/>
          <p:nvPr/>
        </p:nvSpPr>
        <p:spPr>
          <a:xfrm>
            <a:off x="538252" y="3864074"/>
            <a:ext cx="2513494" cy="2262158"/>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AU" sz="1050" dirty="0">
                <a:latin typeface="Roboto Light" panose="02000000000000000000" pitchFamily="2" charset="0"/>
                <a:ea typeface="Roboto Light" panose="02000000000000000000" pitchFamily="2" charset="0"/>
              </a:rPr>
              <a:t>Review and edit the remuneration report in its entirety.</a:t>
            </a:r>
          </a:p>
          <a:p>
            <a:pPr marL="171450" indent="-171450">
              <a:buFont typeface="Arial" panose="020B0604020202020204" pitchFamily="34" charset="0"/>
              <a:buChar char="•"/>
            </a:pPr>
            <a:r>
              <a:rPr lang="en-AU" sz="1050" dirty="0">
                <a:latin typeface="Roboto Light" panose="02000000000000000000" pitchFamily="2" charset="0"/>
                <a:ea typeface="Roboto Light" panose="02000000000000000000" pitchFamily="2" charset="0"/>
              </a:rPr>
              <a:t>We possess extensive knowledge around how proxy advisers apply their policy and the drivers that form their voting recommendations</a:t>
            </a:r>
          </a:p>
          <a:p>
            <a:pPr marL="171450" indent="-171450">
              <a:buFont typeface="Arial" panose="020B0604020202020204" pitchFamily="34" charset="0"/>
              <a:buChar char="•"/>
            </a:pPr>
            <a:r>
              <a:rPr lang="en-AU" sz="1050" dirty="0">
                <a:latin typeface="Roboto Light" panose="02000000000000000000" pitchFamily="2" charset="0"/>
                <a:ea typeface="Roboto Light" panose="02000000000000000000" pitchFamily="2" charset="0"/>
              </a:rPr>
              <a:t>We will ‘audit’ the proposed remuneration framework to deliver a ‘gap analysis’</a:t>
            </a:r>
          </a:p>
          <a:p>
            <a:pPr marL="171450" indent="-171450">
              <a:buFont typeface="Arial" panose="020B0604020202020204" pitchFamily="34" charset="0"/>
              <a:buChar char="•"/>
            </a:pPr>
            <a:r>
              <a:rPr lang="en-AU" sz="1050" dirty="0">
                <a:latin typeface="Roboto Light" panose="02000000000000000000" pitchFamily="2" charset="0"/>
                <a:ea typeface="Roboto Light" panose="02000000000000000000" pitchFamily="2" charset="0"/>
              </a:rPr>
              <a:t>We can assist to ‘get it right’ from day one when it comes to effective remuneration practice and disclosures. </a:t>
            </a:r>
          </a:p>
          <a:p>
            <a:pPr marL="171450" indent="-171450">
              <a:buFont typeface="Arial" panose="020B0604020202020204" pitchFamily="34" charset="0"/>
              <a:buChar char="•"/>
            </a:pPr>
            <a:endParaRPr lang="en-US" sz="1050" dirty="0">
              <a:latin typeface="Roboto Lt" pitchFamily="2" charset="0"/>
              <a:ea typeface="Roboto Lt" pitchFamily="2" charset="0"/>
            </a:endParaRPr>
          </a:p>
        </p:txBody>
      </p:sp>
      <p:grpSp>
        <p:nvGrpSpPr>
          <p:cNvPr id="34" name="Group 33">
            <a:extLst>
              <a:ext uri="{FF2B5EF4-FFF2-40B4-BE49-F238E27FC236}">
                <a16:creationId xmlns:a16="http://schemas.microsoft.com/office/drawing/2014/main" id="{3335DE8F-89DB-4E8D-BBDB-872BC417E77C}"/>
              </a:ext>
            </a:extLst>
          </p:cNvPr>
          <p:cNvGrpSpPr/>
          <p:nvPr/>
        </p:nvGrpSpPr>
        <p:grpSpPr>
          <a:xfrm>
            <a:off x="1417765" y="2443181"/>
            <a:ext cx="754463" cy="554424"/>
            <a:chOff x="7221538" y="2438400"/>
            <a:chExt cx="454026" cy="374650"/>
          </a:xfrm>
        </p:grpSpPr>
        <p:sp>
          <p:nvSpPr>
            <p:cNvPr id="36" name="Freeform 78">
              <a:extLst>
                <a:ext uri="{FF2B5EF4-FFF2-40B4-BE49-F238E27FC236}">
                  <a16:creationId xmlns:a16="http://schemas.microsoft.com/office/drawing/2014/main" id="{1D4F8845-8369-4CA4-B244-BC0FE99201D7}"/>
                </a:ext>
              </a:extLst>
            </p:cNvPr>
            <p:cNvSpPr>
              <a:spLocks/>
            </p:cNvSpPr>
            <p:nvPr/>
          </p:nvSpPr>
          <p:spPr bwMode="auto">
            <a:xfrm>
              <a:off x="7413626" y="2563813"/>
              <a:ext cx="71438" cy="125412"/>
            </a:xfrm>
            <a:custGeom>
              <a:avLst/>
              <a:gdLst>
                <a:gd name="T0" fmla="*/ 0 w 100"/>
                <a:gd name="T1" fmla="*/ 137 h 175"/>
                <a:gd name="T2" fmla="*/ 0 w 100"/>
                <a:gd name="T3" fmla="*/ 150 h 175"/>
                <a:gd name="T4" fmla="*/ 25 w 100"/>
                <a:gd name="T5" fmla="*/ 175 h 175"/>
                <a:gd name="T6" fmla="*/ 75 w 100"/>
                <a:gd name="T7" fmla="*/ 175 h 175"/>
                <a:gd name="T8" fmla="*/ 100 w 100"/>
                <a:gd name="T9" fmla="*/ 150 h 175"/>
                <a:gd name="T10" fmla="*/ 100 w 100"/>
                <a:gd name="T11" fmla="*/ 118 h 175"/>
                <a:gd name="T12" fmla="*/ 83 w 100"/>
                <a:gd name="T13" fmla="*/ 94 h 175"/>
                <a:gd name="T14" fmla="*/ 17 w 100"/>
                <a:gd name="T15" fmla="*/ 80 h 175"/>
                <a:gd name="T16" fmla="*/ 0 w 100"/>
                <a:gd name="T17" fmla="*/ 56 h 175"/>
                <a:gd name="T18" fmla="*/ 0 w 100"/>
                <a:gd name="T19" fmla="*/ 25 h 175"/>
                <a:gd name="T20" fmla="*/ 25 w 100"/>
                <a:gd name="T21" fmla="*/ 0 h 175"/>
                <a:gd name="T22" fmla="*/ 75 w 100"/>
                <a:gd name="T23" fmla="*/ 0 h 175"/>
                <a:gd name="T24" fmla="*/ 100 w 100"/>
                <a:gd name="T25" fmla="*/ 25 h 175"/>
                <a:gd name="T26" fmla="*/ 100 w 100"/>
                <a:gd name="T27" fmla="*/ 5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75">
                  <a:moveTo>
                    <a:pt x="0" y="137"/>
                  </a:moveTo>
                  <a:lnTo>
                    <a:pt x="0" y="150"/>
                  </a:lnTo>
                  <a:cubicBezTo>
                    <a:pt x="0" y="163"/>
                    <a:pt x="11" y="175"/>
                    <a:pt x="25" y="175"/>
                  </a:cubicBezTo>
                  <a:lnTo>
                    <a:pt x="75" y="175"/>
                  </a:lnTo>
                  <a:cubicBezTo>
                    <a:pt x="89" y="175"/>
                    <a:pt x="100" y="163"/>
                    <a:pt x="100" y="150"/>
                  </a:cubicBezTo>
                  <a:lnTo>
                    <a:pt x="100" y="118"/>
                  </a:lnTo>
                  <a:cubicBezTo>
                    <a:pt x="100" y="107"/>
                    <a:pt x="93" y="97"/>
                    <a:pt x="83" y="94"/>
                  </a:cubicBezTo>
                  <a:lnTo>
                    <a:pt x="17" y="80"/>
                  </a:lnTo>
                  <a:cubicBezTo>
                    <a:pt x="7" y="77"/>
                    <a:pt x="0" y="67"/>
                    <a:pt x="0" y="56"/>
                  </a:cubicBezTo>
                  <a:lnTo>
                    <a:pt x="0" y="25"/>
                  </a:lnTo>
                  <a:cubicBezTo>
                    <a:pt x="0" y="11"/>
                    <a:pt x="11" y="0"/>
                    <a:pt x="25" y="0"/>
                  </a:cubicBezTo>
                  <a:lnTo>
                    <a:pt x="75" y="0"/>
                  </a:lnTo>
                  <a:cubicBezTo>
                    <a:pt x="89" y="0"/>
                    <a:pt x="100" y="11"/>
                    <a:pt x="100" y="25"/>
                  </a:cubicBezTo>
                  <a:lnTo>
                    <a:pt x="100" y="50"/>
                  </a:lnTo>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Line 79">
              <a:extLst>
                <a:ext uri="{FF2B5EF4-FFF2-40B4-BE49-F238E27FC236}">
                  <a16:creationId xmlns:a16="http://schemas.microsoft.com/office/drawing/2014/main" id="{A675BCC9-6BF9-44F2-B366-4776B09D5A0D}"/>
                </a:ext>
              </a:extLst>
            </p:cNvPr>
            <p:cNvSpPr>
              <a:spLocks noChangeShapeType="1"/>
            </p:cNvSpPr>
            <p:nvPr/>
          </p:nvSpPr>
          <p:spPr bwMode="auto">
            <a:xfrm flipV="1">
              <a:off x="7448551" y="2527300"/>
              <a:ext cx="0" cy="36512"/>
            </a:xfrm>
            <a:prstGeom prst="line">
              <a:avLst/>
            </a:prstGeom>
            <a:noFill/>
            <a:ln w="1651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8" name="Line 80">
              <a:extLst>
                <a:ext uri="{FF2B5EF4-FFF2-40B4-BE49-F238E27FC236}">
                  <a16:creationId xmlns:a16="http://schemas.microsoft.com/office/drawing/2014/main" id="{59B5FF4A-4BB6-4216-A694-827DC4C508BD}"/>
                </a:ext>
              </a:extLst>
            </p:cNvPr>
            <p:cNvSpPr>
              <a:spLocks noChangeShapeType="1"/>
            </p:cNvSpPr>
            <p:nvPr/>
          </p:nvSpPr>
          <p:spPr bwMode="auto">
            <a:xfrm>
              <a:off x="7448551" y="2689225"/>
              <a:ext cx="0" cy="34925"/>
            </a:xfrm>
            <a:prstGeom prst="line">
              <a:avLst/>
            </a:prstGeom>
            <a:noFill/>
            <a:ln w="1651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9" name="Freeform 81">
              <a:extLst>
                <a:ext uri="{FF2B5EF4-FFF2-40B4-BE49-F238E27FC236}">
                  <a16:creationId xmlns:a16="http://schemas.microsoft.com/office/drawing/2014/main" id="{E35FF550-E499-4A3D-8FD4-9ACCF963B2A1}"/>
                </a:ext>
              </a:extLst>
            </p:cNvPr>
            <p:cNvSpPr>
              <a:spLocks/>
            </p:cNvSpPr>
            <p:nvPr/>
          </p:nvSpPr>
          <p:spPr bwMode="auto">
            <a:xfrm>
              <a:off x="7221538" y="2490788"/>
              <a:ext cx="227013" cy="322262"/>
            </a:xfrm>
            <a:custGeom>
              <a:avLst/>
              <a:gdLst>
                <a:gd name="T0" fmla="*/ 205 w 317"/>
                <a:gd name="T1" fmla="*/ 354 h 452"/>
                <a:gd name="T2" fmla="*/ 159 w 317"/>
                <a:gd name="T3" fmla="*/ 150 h 452"/>
                <a:gd name="T4" fmla="*/ 192 w 317"/>
                <a:gd name="T5" fmla="*/ 177 h 452"/>
                <a:gd name="T6" fmla="*/ 208 w 317"/>
                <a:gd name="T7" fmla="*/ 0 h 452"/>
                <a:gd name="T8" fmla="*/ 42 w 317"/>
                <a:gd name="T9" fmla="*/ 56 h 452"/>
                <a:gd name="T10" fmla="*/ 77 w 317"/>
                <a:gd name="T11" fmla="*/ 84 h 452"/>
                <a:gd name="T12" fmla="*/ 317 w 317"/>
                <a:gd name="T13" fmla="*/ 452 h 452"/>
              </a:gdLst>
              <a:ahLst/>
              <a:cxnLst>
                <a:cxn ang="0">
                  <a:pos x="T0" y="T1"/>
                </a:cxn>
                <a:cxn ang="0">
                  <a:pos x="T2" y="T3"/>
                </a:cxn>
                <a:cxn ang="0">
                  <a:pos x="T4" y="T5"/>
                </a:cxn>
                <a:cxn ang="0">
                  <a:pos x="T6" y="T7"/>
                </a:cxn>
                <a:cxn ang="0">
                  <a:pos x="T8" y="T9"/>
                </a:cxn>
                <a:cxn ang="0">
                  <a:pos x="T10" y="T11"/>
                </a:cxn>
                <a:cxn ang="0">
                  <a:pos x="T12" y="T13"/>
                </a:cxn>
              </a:cxnLst>
              <a:rect l="0" t="0" r="r" b="b"/>
              <a:pathLst>
                <a:path w="317" h="452">
                  <a:moveTo>
                    <a:pt x="205" y="354"/>
                  </a:moveTo>
                  <a:cubicBezTo>
                    <a:pt x="142" y="306"/>
                    <a:pt x="123" y="220"/>
                    <a:pt x="159" y="150"/>
                  </a:cubicBezTo>
                  <a:lnTo>
                    <a:pt x="192" y="177"/>
                  </a:lnTo>
                  <a:lnTo>
                    <a:pt x="208" y="0"/>
                  </a:lnTo>
                  <a:lnTo>
                    <a:pt x="42" y="56"/>
                  </a:lnTo>
                  <a:lnTo>
                    <a:pt x="77" y="84"/>
                  </a:lnTo>
                  <a:cubicBezTo>
                    <a:pt x="0" y="257"/>
                    <a:pt x="128" y="452"/>
                    <a:pt x="317" y="452"/>
                  </a:cubicBezTo>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0" name="Freeform 82">
              <a:extLst>
                <a:ext uri="{FF2B5EF4-FFF2-40B4-BE49-F238E27FC236}">
                  <a16:creationId xmlns:a16="http://schemas.microsoft.com/office/drawing/2014/main" id="{7EA7842A-DEE3-413C-A9B2-D62797BEB2E1}"/>
                </a:ext>
              </a:extLst>
            </p:cNvPr>
            <p:cNvSpPr>
              <a:spLocks/>
            </p:cNvSpPr>
            <p:nvPr/>
          </p:nvSpPr>
          <p:spPr bwMode="auto">
            <a:xfrm>
              <a:off x="7448551" y="2438400"/>
              <a:ext cx="227013" cy="322262"/>
            </a:xfrm>
            <a:custGeom>
              <a:avLst/>
              <a:gdLst>
                <a:gd name="T0" fmla="*/ 113 w 317"/>
                <a:gd name="T1" fmla="*/ 99 h 452"/>
                <a:gd name="T2" fmla="*/ 158 w 317"/>
                <a:gd name="T3" fmla="*/ 302 h 452"/>
                <a:gd name="T4" fmla="*/ 125 w 317"/>
                <a:gd name="T5" fmla="*/ 276 h 452"/>
                <a:gd name="T6" fmla="*/ 109 w 317"/>
                <a:gd name="T7" fmla="*/ 452 h 452"/>
                <a:gd name="T8" fmla="*/ 275 w 317"/>
                <a:gd name="T9" fmla="*/ 396 h 452"/>
                <a:gd name="T10" fmla="*/ 240 w 317"/>
                <a:gd name="T11" fmla="*/ 369 h 452"/>
                <a:gd name="T12" fmla="*/ 0 w 317"/>
                <a:gd name="T13" fmla="*/ 1 h 452"/>
              </a:gdLst>
              <a:ahLst/>
              <a:cxnLst>
                <a:cxn ang="0">
                  <a:pos x="T0" y="T1"/>
                </a:cxn>
                <a:cxn ang="0">
                  <a:pos x="T2" y="T3"/>
                </a:cxn>
                <a:cxn ang="0">
                  <a:pos x="T4" y="T5"/>
                </a:cxn>
                <a:cxn ang="0">
                  <a:pos x="T6" y="T7"/>
                </a:cxn>
                <a:cxn ang="0">
                  <a:pos x="T8" y="T9"/>
                </a:cxn>
                <a:cxn ang="0">
                  <a:pos x="T10" y="T11"/>
                </a:cxn>
                <a:cxn ang="0">
                  <a:pos x="T12" y="T13"/>
                </a:cxn>
              </a:cxnLst>
              <a:rect l="0" t="0" r="r" b="b"/>
              <a:pathLst>
                <a:path w="317" h="452">
                  <a:moveTo>
                    <a:pt x="113" y="99"/>
                  </a:moveTo>
                  <a:cubicBezTo>
                    <a:pt x="175" y="146"/>
                    <a:pt x="194" y="232"/>
                    <a:pt x="158" y="302"/>
                  </a:cubicBezTo>
                  <a:lnTo>
                    <a:pt x="125" y="276"/>
                  </a:lnTo>
                  <a:lnTo>
                    <a:pt x="109" y="452"/>
                  </a:lnTo>
                  <a:lnTo>
                    <a:pt x="275" y="396"/>
                  </a:lnTo>
                  <a:lnTo>
                    <a:pt x="240" y="369"/>
                  </a:lnTo>
                  <a:cubicBezTo>
                    <a:pt x="317" y="195"/>
                    <a:pt x="190" y="0"/>
                    <a:pt x="0" y="1"/>
                  </a:cubicBezTo>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cxnSp>
        <p:nvCxnSpPr>
          <p:cNvPr id="35" name="Straight Connector 25">
            <a:extLst>
              <a:ext uri="{FF2B5EF4-FFF2-40B4-BE49-F238E27FC236}">
                <a16:creationId xmlns:a16="http://schemas.microsoft.com/office/drawing/2014/main" id="{E0AE3A2F-E390-4480-9D5C-9D58E7361103}"/>
              </a:ext>
            </a:extLst>
          </p:cNvPr>
          <p:cNvCxnSpPr>
            <a:cxnSpLocks/>
          </p:cNvCxnSpPr>
          <p:nvPr/>
        </p:nvCxnSpPr>
        <p:spPr>
          <a:xfrm>
            <a:off x="538252" y="3741388"/>
            <a:ext cx="25134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1EF3280-9893-40A9-BAE2-4F612261D6B0}"/>
              </a:ext>
            </a:extLst>
          </p:cNvPr>
          <p:cNvSpPr/>
          <p:nvPr/>
        </p:nvSpPr>
        <p:spPr>
          <a:xfrm>
            <a:off x="9098230" y="2126562"/>
            <a:ext cx="2764842" cy="399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ECC4565-4E50-4BCC-8C27-CAA44D5F08B6}"/>
              </a:ext>
            </a:extLst>
          </p:cNvPr>
          <p:cNvSpPr txBox="1"/>
          <p:nvPr/>
        </p:nvSpPr>
        <p:spPr>
          <a:xfrm>
            <a:off x="9194766" y="3284174"/>
            <a:ext cx="2270076" cy="369332"/>
          </a:xfrm>
          <a:prstGeom prst="rect">
            <a:avLst/>
          </a:prstGeom>
          <a:noFill/>
        </p:spPr>
        <p:txBody>
          <a:bodyPr wrap="square" lIns="0" tIns="0" rIns="0" bIns="0" rtlCol="0">
            <a:spAutoFit/>
          </a:bodyPr>
          <a:lstStyle/>
          <a:p>
            <a:endParaRPr lang="en-US" sz="1200" dirty="0">
              <a:latin typeface="+mj-lt"/>
            </a:endParaRPr>
          </a:p>
          <a:p>
            <a:r>
              <a:rPr lang="en-US" sz="1200" dirty="0">
                <a:latin typeface="+mj-lt"/>
              </a:rPr>
              <a:t>SUSTAINABILITY REPORTING</a:t>
            </a:r>
          </a:p>
        </p:txBody>
      </p:sp>
      <p:sp>
        <p:nvSpPr>
          <p:cNvPr id="15" name="TextBox 14">
            <a:extLst>
              <a:ext uri="{FF2B5EF4-FFF2-40B4-BE49-F238E27FC236}">
                <a16:creationId xmlns:a16="http://schemas.microsoft.com/office/drawing/2014/main" id="{AAD95D90-07E8-4941-BB63-868C3B9E0FCE}"/>
              </a:ext>
            </a:extLst>
          </p:cNvPr>
          <p:cNvSpPr txBox="1"/>
          <p:nvPr/>
        </p:nvSpPr>
        <p:spPr>
          <a:xfrm>
            <a:off x="9194766" y="3864074"/>
            <a:ext cx="2513494" cy="210057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AU" sz="1050" dirty="0"/>
              <a:t>We analyse draft a company’s sustainability report and/or disclosures relating to ESG risks. </a:t>
            </a:r>
          </a:p>
          <a:p>
            <a:pPr marL="171450" indent="-171450">
              <a:buFont typeface="Arial" panose="020B0604020202020204" pitchFamily="34" charset="0"/>
              <a:buChar char="•"/>
            </a:pPr>
            <a:r>
              <a:rPr lang="en-AU" sz="1050" dirty="0"/>
              <a:t>With an enhanced focus towards the environmental and social impact reports and disclosures provided by ASX-listed entities, our dedicated corporate governance team can provide valuable insights.</a:t>
            </a:r>
          </a:p>
          <a:p>
            <a:pPr marL="171450" indent="-171450">
              <a:buFont typeface="Arial" panose="020B0604020202020204" pitchFamily="34" charset="0"/>
              <a:buChar char="•"/>
            </a:pPr>
            <a:r>
              <a:rPr lang="en-AU" sz="1050" dirty="0"/>
              <a:t>We are well positioned to assist with the development of bespoke ESG disclosures to the degree of complexity desired by a company.</a:t>
            </a:r>
          </a:p>
        </p:txBody>
      </p:sp>
      <p:grpSp>
        <p:nvGrpSpPr>
          <p:cNvPr id="16" name="Group 15">
            <a:extLst>
              <a:ext uri="{FF2B5EF4-FFF2-40B4-BE49-F238E27FC236}">
                <a16:creationId xmlns:a16="http://schemas.microsoft.com/office/drawing/2014/main" id="{F1E6CE8D-98C2-416A-8365-A6938DFF1660}"/>
              </a:ext>
            </a:extLst>
          </p:cNvPr>
          <p:cNvGrpSpPr/>
          <p:nvPr/>
        </p:nvGrpSpPr>
        <p:grpSpPr>
          <a:xfrm>
            <a:off x="10192682" y="2485313"/>
            <a:ext cx="575939" cy="470162"/>
            <a:chOff x="6316663" y="3148013"/>
            <a:chExt cx="419100" cy="384176"/>
          </a:xfrm>
        </p:grpSpPr>
        <p:sp>
          <p:nvSpPr>
            <p:cNvPr id="18" name="Freeform 262">
              <a:extLst>
                <a:ext uri="{FF2B5EF4-FFF2-40B4-BE49-F238E27FC236}">
                  <a16:creationId xmlns:a16="http://schemas.microsoft.com/office/drawing/2014/main" id="{D97FCCC1-1EA3-4F00-98F7-5FBEBED4FC95}"/>
                </a:ext>
              </a:extLst>
            </p:cNvPr>
            <p:cNvSpPr>
              <a:spLocks/>
            </p:cNvSpPr>
            <p:nvPr/>
          </p:nvSpPr>
          <p:spPr bwMode="auto">
            <a:xfrm>
              <a:off x="6583363" y="3335338"/>
              <a:ext cx="107950" cy="196850"/>
            </a:xfrm>
            <a:custGeom>
              <a:avLst/>
              <a:gdLst>
                <a:gd name="T0" fmla="*/ 150 w 150"/>
                <a:gd name="T1" fmla="*/ 275 h 275"/>
                <a:gd name="T2" fmla="*/ 150 w 150"/>
                <a:gd name="T3" fmla="*/ 0 h 275"/>
                <a:gd name="T4" fmla="*/ 0 w 150"/>
                <a:gd name="T5" fmla="*/ 0 h 275"/>
                <a:gd name="T6" fmla="*/ 0 w 150"/>
                <a:gd name="T7" fmla="*/ 275 h 275"/>
              </a:gdLst>
              <a:ahLst/>
              <a:cxnLst>
                <a:cxn ang="0">
                  <a:pos x="T0" y="T1"/>
                </a:cxn>
                <a:cxn ang="0">
                  <a:pos x="T2" y="T3"/>
                </a:cxn>
                <a:cxn ang="0">
                  <a:pos x="T4" y="T5"/>
                </a:cxn>
                <a:cxn ang="0">
                  <a:pos x="T6" y="T7"/>
                </a:cxn>
              </a:cxnLst>
              <a:rect l="0" t="0" r="r" b="b"/>
              <a:pathLst>
                <a:path w="150" h="275">
                  <a:moveTo>
                    <a:pt x="150" y="275"/>
                  </a:moveTo>
                  <a:lnTo>
                    <a:pt x="150" y="0"/>
                  </a:lnTo>
                  <a:lnTo>
                    <a:pt x="0" y="0"/>
                  </a:lnTo>
                  <a:lnTo>
                    <a:pt x="0" y="275"/>
                  </a:lnTo>
                </a:path>
              </a:pathLst>
            </a:custGeom>
            <a:noFill/>
            <a:ln w="1651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9" name="Freeform 263">
              <a:extLst>
                <a:ext uri="{FF2B5EF4-FFF2-40B4-BE49-F238E27FC236}">
                  <a16:creationId xmlns:a16="http://schemas.microsoft.com/office/drawing/2014/main" id="{EDF15BC6-B483-4A6D-A16A-6457C4D1FAF0}"/>
                </a:ext>
              </a:extLst>
            </p:cNvPr>
            <p:cNvSpPr>
              <a:spLocks/>
            </p:cNvSpPr>
            <p:nvPr/>
          </p:nvSpPr>
          <p:spPr bwMode="auto">
            <a:xfrm>
              <a:off x="6370638" y="3468688"/>
              <a:ext cx="106362" cy="63500"/>
            </a:xfrm>
            <a:custGeom>
              <a:avLst/>
              <a:gdLst>
                <a:gd name="T0" fmla="*/ 150 w 150"/>
                <a:gd name="T1" fmla="*/ 0 h 88"/>
                <a:gd name="T2" fmla="*/ 0 w 150"/>
                <a:gd name="T3" fmla="*/ 0 h 88"/>
                <a:gd name="T4" fmla="*/ 0 w 150"/>
                <a:gd name="T5" fmla="*/ 88 h 88"/>
              </a:gdLst>
              <a:ahLst/>
              <a:cxnLst>
                <a:cxn ang="0">
                  <a:pos x="T0" y="T1"/>
                </a:cxn>
                <a:cxn ang="0">
                  <a:pos x="T2" y="T3"/>
                </a:cxn>
                <a:cxn ang="0">
                  <a:pos x="T4" y="T5"/>
                </a:cxn>
              </a:cxnLst>
              <a:rect l="0" t="0" r="r" b="b"/>
              <a:pathLst>
                <a:path w="150" h="88">
                  <a:moveTo>
                    <a:pt x="150" y="0"/>
                  </a:moveTo>
                  <a:lnTo>
                    <a:pt x="0" y="0"/>
                  </a:lnTo>
                  <a:lnTo>
                    <a:pt x="0" y="88"/>
                  </a:lnTo>
                </a:path>
              </a:pathLst>
            </a:custGeom>
            <a:noFill/>
            <a:ln w="1651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0" name="Freeform 264">
              <a:extLst>
                <a:ext uri="{FF2B5EF4-FFF2-40B4-BE49-F238E27FC236}">
                  <a16:creationId xmlns:a16="http://schemas.microsoft.com/office/drawing/2014/main" id="{D835D789-FC21-4710-B25D-E2BB05A30B2F}"/>
                </a:ext>
              </a:extLst>
            </p:cNvPr>
            <p:cNvSpPr>
              <a:spLocks/>
            </p:cNvSpPr>
            <p:nvPr/>
          </p:nvSpPr>
          <p:spPr bwMode="auto">
            <a:xfrm>
              <a:off x="6477000" y="3397251"/>
              <a:ext cx="106362" cy="134938"/>
            </a:xfrm>
            <a:custGeom>
              <a:avLst/>
              <a:gdLst>
                <a:gd name="T0" fmla="*/ 150 w 150"/>
                <a:gd name="T1" fmla="*/ 0 h 188"/>
                <a:gd name="T2" fmla="*/ 0 w 150"/>
                <a:gd name="T3" fmla="*/ 0 h 188"/>
                <a:gd name="T4" fmla="*/ 0 w 150"/>
                <a:gd name="T5" fmla="*/ 188 h 188"/>
              </a:gdLst>
              <a:ahLst/>
              <a:cxnLst>
                <a:cxn ang="0">
                  <a:pos x="T0" y="T1"/>
                </a:cxn>
                <a:cxn ang="0">
                  <a:pos x="T2" y="T3"/>
                </a:cxn>
                <a:cxn ang="0">
                  <a:pos x="T4" y="T5"/>
                </a:cxn>
              </a:cxnLst>
              <a:rect l="0" t="0" r="r" b="b"/>
              <a:pathLst>
                <a:path w="150" h="188">
                  <a:moveTo>
                    <a:pt x="150" y="0"/>
                  </a:moveTo>
                  <a:lnTo>
                    <a:pt x="0" y="0"/>
                  </a:lnTo>
                  <a:lnTo>
                    <a:pt x="0" y="188"/>
                  </a:lnTo>
                </a:path>
              </a:pathLst>
            </a:custGeom>
            <a:noFill/>
            <a:ln w="1651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1" name="Line 265">
              <a:extLst>
                <a:ext uri="{FF2B5EF4-FFF2-40B4-BE49-F238E27FC236}">
                  <a16:creationId xmlns:a16="http://schemas.microsoft.com/office/drawing/2014/main" id="{301B00B8-C2C6-4D22-94F7-062DD48A4C8F}"/>
                </a:ext>
              </a:extLst>
            </p:cNvPr>
            <p:cNvSpPr>
              <a:spLocks noChangeShapeType="1"/>
            </p:cNvSpPr>
            <p:nvPr/>
          </p:nvSpPr>
          <p:spPr bwMode="auto">
            <a:xfrm flipH="1">
              <a:off x="6316663" y="3532188"/>
              <a:ext cx="419100" cy="0"/>
            </a:xfrm>
            <a:prstGeom prst="line">
              <a:avLst/>
            </a:prstGeom>
            <a:noFill/>
            <a:ln w="1651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2" name="Freeform 266">
              <a:extLst>
                <a:ext uri="{FF2B5EF4-FFF2-40B4-BE49-F238E27FC236}">
                  <a16:creationId xmlns:a16="http://schemas.microsoft.com/office/drawing/2014/main" id="{24FAF897-160A-4FE2-AA4F-8A7C91BB62E7}"/>
                </a:ext>
              </a:extLst>
            </p:cNvPr>
            <p:cNvSpPr>
              <a:spLocks/>
            </p:cNvSpPr>
            <p:nvPr/>
          </p:nvSpPr>
          <p:spPr bwMode="auto">
            <a:xfrm>
              <a:off x="6334125" y="3148013"/>
              <a:ext cx="347662" cy="241300"/>
            </a:xfrm>
            <a:custGeom>
              <a:avLst/>
              <a:gdLst>
                <a:gd name="T0" fmla="*/ 50 w 488"/>
                <a:gd name="T1" fmla="*/ 338 h 338"/>
                <a:gd name="T2" fmla="*/ 188 w 488"/>
                <a:gd name="T3" fmla="*/ 200 h 338"/>
                <a:gd name="T4" fmla="*/ 263 w 488"/>
                <a:gd name="T5" fmla="*/ 275 h 338"/>
                <a:gd name="T6" fmla="*/ 450 w 488"/>
                <a:gd name="T7" fmla="*/ 88 h 338"/>
                <a:gd name="T8" fmla="*/ 488 w 488"/>
                <a:gd name="T9" fmla="*/ 125 h 338"/>
                <a:gd name="T10" fmla="*/ 488 w 488"/>
                <a:gd name="T11" fmla="*/ 0 h 338"/>
                <a:gd name="T12" fmla="*/ 363 w 488"/>
                <a:gd name="T13" fmla="*/ 0 h 338"/>
                <a:gd name="T14" fmla="*/ 400 w 488"/>
                <a:gd name="T15" fmla="*/ 38 h 338"/>
                <a:gd name="T16" fmla="*/ 263 w 488"/>
                <a:gd name="T17" fmla="*/ 175 h 338"/>
                <a:gd name="T18" fmla="*/ 188 w 488"/>
                <a:gd name="T19" fmla="*/ 100 h 338"/>
                <a:gd name="T20" fmla="*/ 0 w 488"/>
                <a:gd name="T21" fmla="*/ 288 h 338"/>
                <a:gd name="T22" fmla="*/ 50 w 488"/>
                <a:gd name="T23"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338">
                  <a:moveTo>
                    <a:pt x="50" y="338"/>
                  </a:moveTo>
                  <a:lnTo>
                    <a:pt x="188" y="200"/>
                  </a:lnTo>
                  <a:lnTo>
                    <a:pt x="263" y="275"/>
                  </a:lnTo>
                  <a:lnTo>
                    <a:pt x="450" y="88"/>
                  </a:lnTo>
                  <a:lnTo>
                    <a:pt x="488" y="125"/>
                  </a:lnTo>
                  <a:lnTo>
                    <a:pt x="488" y="0"/>
                  </a:lnTo>
                  <a:lnTo>
                    <a:pt x="363" y="0"/>
                  </a:lnTo>
                  <a:lnTo>
                    <a:pt x="400" y="38"/>
                  </a:lnTo>
                  <a:lnTo>
                    <a:pt x="263" y="175"/>
                  </a:lnTo>
                  <a:lnTo>
                    <a:pt x="188" y="100"/>
                  </a:lnTo>
                  <a:lnTo>
                    <a:pt x="0" y="288"/>
                  </a:lnTo>
                  <a:lnTo>
                    <a:pt x="50" y="338"/>
                  </a:lnTo>
                  <a:close/>
                </a:path>
              </a:pathLst>
            </a:custGeom>
            <a:noFill/>
            <a:ln w="1651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cxnSp>
        <p:nvCxnSpPr>
          <p:cNvPr id="17" name="Straight Connector 25">
            <a:extLst>
              <a:ext uri="{FF2B5EF4-FFF2-40B4-BE49-F238E27FC236}">
                <a16:creationId xmlns:a16="http://schemas.microsoft.com/office/drawing/2014/main" id="{A79F0FC5-BB3D-4E71-B09D-37E1E4B65FC8}"/>
              </a:ext>
            </a:extLst>
          </p:cNvPr>
          <p:cNvCxnSpPr>
            <a:cxnSpLocks/>
          </p:cNvCxnSpPr>
          <p:nvPr/>
        </p:nvCxnSpPr>
        <p:spPr>
          <a:xfrm>
            <a:off x="9194766" y="3741388"/>
            <a:ext cx="25134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AB75CB4F-9797-480C-87B4-FB5002FA5C49}"/>
              </a:ext>
            </a:extLst>
          </p:cNvPr>
          <p:cNvSpPr/>
          <p:nvPr/>
        </p:nvSpPr>
        <p:spPr>
          <a:xfrm>
            <a:off x="3298081" y="2126562"/>
            <a:ext cx="2764843" cy="399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4F260744-9B3D-43CC-961E-C03ABB4B34C2}"/>
              </a:ext>
            </a:extLst>
          </p:cNvPr>
          <p:cNvSpPr txBox="1"/>
          <p:nvPr/>
        </p:nvSpPr>
        <p:spPr>
          <a:xfrm>
            <a:off x="3423757" y="3468840"/>
            <a:ext cx="1987513" cy="184666"/>
          </a:xfrm>
          <a:prstGeom prst="rect">
            <a:avLst/>
          </a:prstGeom>
          <a:noFill/>
        </p:spPr>
        <p:txBody>
          <a:bodyPr wrap="square" lIns="0" tIns="0" rIns="0" bIns="0" rtlCol="0">
            <a:spAutoFit/>
          </a:bodyPr>
          <a:lstStyle/>
          <a:p>
            <a:r>
              <a:rPr lang="en-US" sz="1200" dirty="0">
                <a:latin typeface="+mj-lt"/>
              </a:rPr>
              <a:t>BOARD SKILL MATRIX</a:t>
            </a:r>
          </a:p>
        </p:txBody>
      </p:sp>
      <p:sp>
        <p:nvSpPr>
          <p:cNvPr id="29" name="TextBox 28">
            <a:extLst>
              <a:ext uri="{FF2B5EF4-FFF2-40B4-BE49-F238E27FC236}">
                <a16:creationId xmlns:a16="http://schemas.microsoft.com/office/drawing/2014/main" id="{7329D874-04AC-48EB-9022-CD9568AA9203}"/>
              </a:ext>
            </a:extLst>
          </p:cNvPr>
          <p:cNvSpPr txBox="1"/>
          <p:nvPr/>
        </p:nvSpPr>
        <p:spPr>
          <a:xfrm>
            <a:off x="3423757" y="3864074"/>
            <a:ext cx="2513494" cy="2423740"/>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AU" sz="1050" dirty="0">
                <a:latin typeface="Roboto Light" panose="02000000000000000000" pitchFamily="2" charset="0"/>
                <a:ea typeface="Roboto Light" panose="02000000000000000000" pitchFamily="2" charset="0"/>
              </a:rPr>
              <a:t>Prospective shareholders require comfort that the aggregate skills and experience of the non-executive director slate is suitable in overseeing the performance of senior management, the company’s strategic objectives and opportunities, and ensuring that effective corporate governance frameworks are implemented. </a:t>
            </a:r>
          </a:p>
          <a:p>
            <a:pPr marL="171450" indent="-171450">
              <a:buFont typeface="Arial" panose="020B0604020202020204" pitchFamily="34" charset="0"/>
              <a:buChar char="•"/>
            </a:pPr>
            <a:r>
              <a:rPr lang="en-US" sz="1050" dirty="0">
                <a:latin typeface="Roboto Light" panose="02000000000000000000" pitchFamily="2" charset="0"/>
                <a:ea typeface="Roboto Light" panose="02000000000000000000" pitchFamily="2" charset="0"/>
              </a:rPr>
              <a:t>A robust and meaningful BSM has the potential to attract investors who may otherwise not participate in </a:t>
            </a:r>
            <a:r>
              <a:rPr lang="en-AU" sz="1050" dirty="0">
                <a:latin typeface="Roboto Light" panose="02000000000000000000" pitchFamily="2" charset="0"/>
                <a:ea typeface="Roboto Light" panose="02000000000000000000" pitchFamily="2" charset="0"/>
              </a:rPr>
              <a:t>an IPO.</a:t>
            </a:r>
          </a:p>
          <a:p>
            <a:pPr marL="171450" indent="-171450">
              <a:buFont typeface="Arial" panose="020B0604020202020204" pitchFamily="34" charset="0"/>
              <a:buChar char="•"/>
            </a:pPr>
            <a:endParaRPr lang="en-US" sz="1050" dirty="0"/>
          </a:p>
        </p:txBody>
      </p:sp>
      <p:cxnSp>
        <p:nvCxnSpPr>
          <p:cNvPr id="30" name="Straight Connector 25">
            <a:extLst>
              <a:ext uri="{FF2B5EF4-FFF2-40B4-BE49-F238E27FC236}">
                <a16:creationId xmlns:a16="http://schemas.microsoft.com/office/drawing/2014/main" id="{FE9E55AE-7DEA-4D66-A355-D09E8B9F1320}"/>
              </a:ext>
            </a:extLst>
          </p:cNvPr>
          <p:cNvCxnSpPr>
            <a:cxnSpLocks/>
          </p:cNvCxnSpPr>
          <p:nvPr/>
        </p:nvCxnSpPr>
        <p:spPr>
          <a:xfrm>
            <a:off x="3423757" y="3741388"/>
            <a:ext cx="25134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803570AC-5405-4AEE-9D12-4CC363ECE2F5}"/>
              </a:ext>
            </a:extLst>
          </p:cNvPr>
          <p:cNvGrpSpPr/>
          <p:nvPr/>
        </p:nvGrpSpPr>
        <p:grpSpPr>
          <a:xfrm>
            <a:off x="4377694" y="2392330"/>
            <a:ext cx="615156" cy="644470"/>
            <a:chOff x="4960939" y="3875088"/>
            <a:chExt cx="395288" cy="403226"/>
          </a:xfrm>
        </p:grpSpPr>
        <p:sp>
          <p:nvSpPr>
            <p:cNvPr id="42" name="Freeform 190">
              <a:extLst>
                <a:ext uri="{FF2B5EF4-FFF2-40B4-BE49-F238E27FC236}">
                  <a16:creationId xmlns:a16="http://schemas.microsoft.com/office/drawing/2014/main" id="{5B7E454C-9397-4AE8-A957-2647142EBDB9}"/>
                </a:ext>
              </a:extLst>
            </p:cNvPr>
            <p:cNvSpPr>
              <a:spLocks/>
            </p:cNvSpPr>
            <p:nvPr/>
          </p:nvSpPr>
          <p:spPr bwMode="auto">
            <a:xfrm>
              <a:off x="5068889" y="4064001"/>
              <a:ext cx="179388" cy="160338"/>
            </a:xfrm>
            <a:custGeom>
              <a:avLst/>
              <a:gdLst>
                <a:gd name="T0" fmla="*/ 200 w 250"/>
                <a:gd name="T1" fmla="*/ 225 h 225"/>
                <a:gd name="T2" fmla="*/ 250 w 250"/>
                <a:gd name="T3" fmla="*/ 175 h 225"/>
                <a:gd name="T4" fmla="*/ 250 w 250"/>
                <a:gd name="T5" fmla="*/ 63 h 225"/>
                <a:gd name="T6" fmla="*/ 125 w 250"/>
                <a:gd name="T7" fmla="*/ 0 h 225"/>
                <a:gd name="T8" fmla="*/ 0 w 250"/>
                <a:gd name="T9" fmla="*/ 63 h 225"/>
                <a:gd name="T10" fmla="*/ 0 w 250"/>
                <a:gd name="T11" fmla="*/ 175 h 225"/>
                <a:gd name="T12" fmla="*/ 50 w 250"/>
                <a:gd name="T13" fmla="*/ 225 h 225"/>
              </a:gdLst>
              <a:ahLst/>
              <a:cxnLst>
                <a:cxn ang="0">
                  <a:pos x="T0" y="T1"/>
                </a:cxn>
                <a:cxn ang="0">
                  <a:pos x="T2" y="T3"/>
                </a:cxn>
                <a:cxn ang="0">
                  <a:pos x="T4" y="T5"/>
                </a:cxn>
                <a:cxn ang="0">
                  <a:pos x="T6" y="T7"/>
                </a:cxn>
                <a:cxn ang="0">
                  <a:pos x="T8" y="T9"/>
                </a:cxn>
                <a:cxn ang="0">
                  <a:pos x="T10" y="T11"/>
                </a:cxn>
                <a:cxn ang="0">
                  <a:pos x="T12" y="T13"/>
                </a:cxn>
              </a:cxnLst>
              <a:rect l="0" t="0" r="r" b="b"/>
              <a:pathLst>
                <a:path w="250" h="225">
                  <a:moveTo>
                    <a:pt x="200" y="225"/>
                  </a:moveTo>
                  <a:cubicBezTo>
                    <a:pt x="227" y="224"/>
                    <a:pt x="249" y="202"/>
                    <a:pt x="250" y="175"/>
                  </a:cubicBezTo>
                  <a:lnTo>
                    <a:pt x="250" y="63"/>
                  </a:lnTo>
                  <a:cubicBezTo>
                    <a:pt x="250" y="21"/>
                    <a:pt x="168" y="0"/>
                    <a:pt x="125" y="0"/>
                  </a:cubicBezTo>
                  <a:cubicBezTo>
                    <a:pt x="82" y="0"/>
                    <a:pt x="0" y="21"/>
                    <a:pt x="0" y="63"/>
                  </a:cubicBezTo>
                  <a:lnTo>
                    <a:pt x="0" y="175"/>
                  </a:lnTo>
                  <a:cubicBezTo>
                    <a:pt x="1" y="202"/>
                    <a:pt x="23" y="224"/>
                    <a:pt x="50" y="225"/>
                  </a:cubicBezTo>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3" name="Freeform 191">
              <a:extLst>
                <a:ext uri="{FF2B5EF4-FFF2-40B4-BE49-F238E27FC236}">
                  <a16:creationId xmlns:a16="http://schemas.microsoft.com/office/drawing/2014/main" id="{BFFA03F3-DA7F-4E25-92D4-149A72F3FA82}"/>
                </a:ext>
              </a:extLst>
            </p:cNvPr>
            <p:cNvSpPr>
              <a:spLocks/>
            </p:cNvSpPr>
            <p:nvPr/>
          </p:nvSpPr>
          <p:spPr bwMode="auto">
            <a:xfrm>
              <a:off x="5265739" y="4090988"/>
              <a:ext cx="90488" cy="152400"/>
            </a:xfrm>
            <a:custGeom>
              <a:avLst/>
              <a:gdLst>
                <a:gd name="T0" fmla="*/ 75 w 125"/>
                <a:gd name="T1" fmla="*/ 212 h 212"/>
                <a:gd name="T2" fmla="*/ 125 w 125"/>
                <a:gd name="T3" fmla="*/ 175 h 212"/>
                <a:gd name="T4" fmla="*/ 125 w 125"/>
                <a:gd name="T5" fmla="*/ 62 h 212"/>
                <a:gd name="T6" fmla="*/ 13 w 125"/>
                <a:gd name="T7" fmla="*/ 0 h 212"/>
                <a:gd name="T8" fmla="*/ 0 w 125"/>
                <a:gd name="T9" fmla="*/ 0 h 212"/>
              </a:gdLst>
              <a:ahLst/>
              <a:cxnLst>
                <a:cxn ang="0">
                  <a:pos x="T0" y="T1"/>
                </a:cxn>
                <a:cxn ang="0">
                  <a:pos x="T2" y="T3"/>
                </a:cxn>
                <a:cxn ang="0">
                  <a:pos x="T4" y="T5"/>
                </a:cxn>
                <a:cxn ang="0">
                  <a:pos x="T6" y="T7"/>
                </a:cxn>
                <a:cxn ang="0">
                  <a:pos x="T8" y="T9"/>
                </a:cxn>
              </a:cxnLst>
              <a:rect l="0" t="0" r="r" b="b"/>
              <a:pathLst>
                <a:path w="125" h="212">
                  <a:moveTo>
                    <a:pt x="75" y="212"/>
                  </a:moveTo>
                  <a:cubicBezTo>
                    <a:pt x="100" y="212"/>
                    <a:pt x="125" y="199"/>
                    <a:pt x="125" y="175"/>
                  </a:cubicBezTo>
                  <a:lnTo>
                    <a:pt x="125" y="62"/>
                  </a:lnTo>
                  <a:cubicBezTo>
                    <a:pt x="125" y="21"/>
                    <a:pt x="52" y="0"/>
                    <a:pt x="13" y="0"/>
                  </a:cubicBezTo>
                  <a:cubicBezTo>
                    <a:pt x="9" y="0"/>
                    <a:pt x="4" y="0"/>
                    <a:pt x="0" y="0"/>
                  </a:cubicBezTo>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4" name="Freeform 192">
              <a:extLst>
                <a:ext uri="{FF2B5EF4-FFF2-40B4-BE49-F238E27FC236}">
                  <a16:creationId xmlns:a16="http://schemas.microsoft.com/office/drawing/2014/main" id="{76A5EA80-63D5-4E82-9BB2-6522F8F2B432}"/>
                </a:ext>
              </a:extLst>
            </p:cNvPr>
            <p:cNvSpPr>
              <a:spLocks/>
            </p:cNvSpPr>
            <p:nvPr/>
          </p:nvSpPr>
          <p:spPr bwMode="auto">
            <a:xfrm>
              <a:off x="5122864" y="3956051"/>
              <a:ext cx="71438" cy="80963"/>
            </a:xfrm>
            <a:custGeom>
              <a:avLst/>
              <a:gdLst>
                <a:gd name="T0" fmla="*/ 50 w 100"/>
                <a:gd name="T1" fmla="*/ 113 h 113"/>
                <a:gd name="T2" fmla="*/ 100 w 100"/>
                <a:gd name="T3" fmla="*/ 67 h 113"/>
                <a:gd name="T4" fmla="*/ 100 w 100"/>
                <a:gd name="T5" fmla="*/ 45 h 113"/>
                <a:gd name="T6" fmla="*/ 50 w 100"/>
                <a:gd name="T7" fmla="*/ 0 h 113"/>
                <a:gd name="T8" fmla="*/ 0 w 100"/>
                <a:gd name="T9" fmla="*/ 45 h 113"/>
                <a:gd name="T10" fmla="*/ 0 w 100"/>
                <a:gd name="T11" fmla="*/ 67 h 113"/>
                <a:gd name="T12" fmla="*/ 50 w 100"/>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100" h="113">
                  <a:moveTo>
                    <a:pt x="50" y="113"/>
                  </a:moveTo>
                  <a:cubicBezTo>
                    <a:pt x="79" y="113"/>
                    <a:pt x="100" y="94"/>
                    <a:pt x="100" y="67"/>
                  </a:cubicBezTo>
                  <a:lnTo>
                    <a:pt x="100" y="45"/>
                  </a:lnTo>
                  <a:cubicBezTo>
                    <a:pt x="100" y="18"/>
                    <a:pt x="79" y="0"/>
                    <a:pt x="50" y="0"/>
                  </a:cubicBezTo>
                  <a:cubicBezTo>
                    <a:pt x="21" y="0"/>
                    <a:pt x="0" y="18"/>
                    <a:pt x="0" y="45"/>
                  </a:cubicBezTo>
                  <a:lnTo>
                    <a:pt x="0" y="67"/>
                  </a:lnTo>
                  <a:cubicBezTo>
                    <a:pt x="0" y="94"/>
                    <a:pt x="21" y="113"/>
                    <a:pt x="50" y="113"/>
                  </a:cubicBezTo>
                  <a:close/>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5" name="Line 193">
              <a:extLst>
                <a:ext uri="{FF2B5EF4-FFF2-40B4-BE49-F238E27FC236}">
                  <a16:creationId xmlns:a16="http://schemas.microsoft.com/office/drawing/2014/main" id="{70ADD60C-0D54-44DF-9D98-AD46459EC746}"/>
                </a:ext>
              </a:extLst>
            </p:cNvPr>
            <p:cNvSpPr>
              <a:spLocks noChangeShapeType="1"/>
            </p:cNvSpPr>
            <p:nvPr/>
          </p:nvSpPr>
          <p:spPr bwMode="auto">
            <a:xfrm flipV="1">
              <a:off x="5319714" y="4152901"/>
              <a:ext cx="0" cy="125413"/>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6" name="Line 194">
              <a:extLst>
                <a:ext uri="{FF2B5EF4-FFF2-40B4-BE49-F238E27FC236}">
                  <a16:creationId xmlns:a16="http://schemas.microsoft.com/office/drawing/2014/main" id="{315C5B2D-6A2E-4AC4-9625-52924D1029B1}"/>
                </a:ext>
              </a:extLst>
            </p:cNvPr>
            <p:cNvSpPr>
              <a:spLocks noChangeShapeType="1"/>
            </p:cNvSpPr>
            <p:nvPr/>
          </p:nvSpPr>
          <p:spPr bwMode="auto">
            <a:xfrm flipV="1">
              <a:off x="5211764" y="4125913"/>
              <a:ext cx="0" cy="15240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7" name="Line 195">
              <a:extLst>
                <a:ext uri="{FF2B5EF4-FFF2-40B4-BE49-F238E27FC236}">
                  <a16:creationId xmlns:a16="http://schemas.microsoft.com/office/drawing/2014/main" id="{9DEFB0A4-3C33-41B5-B84E-71E7F071B871}"/>
                </a:ext>
              </a:extLst>
            </p:cNvPr>
            <p:cNvSpPr>
              <a:spLocks noChangeShapeType="1"/>
            </p:cNvSpPr>
            <p:nvPr/>
          </p:nvSpPr>
          <p:spPr bwMode="auto">
            <a:xfrm>
              <a:off x="5105401" y="4125913"/>
              <a:ext cx="0" cy="152400"/>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8" name="Freeform 196">
              <a:extLst>
                <a:ext uri="{FF2B5EF4-FFF2-40B4-BE49-F238E27FC236}">
                  <a16:creationId xmlns:a16="http://schemas.microsoft.com/office/drawing/2014/main" id="{1902076A-0E96-488F-B596-4EA5FB8D289D}"/>
                </a:ext>
              </a:extLst>
            </p:cNvPr>
            <p:cNvSpPr>
              <a:spLocks/>
            </p:cNvSpPr>
            <p:nvPr/>
          </p:nvSpPr>
          <p:spPr bwMode="auto">
            <a:xfrm>
              <a:off x="5248276" y="3983038"/>
              <a:ext cx="71438" cy="80963"/>
            </a:xfrm>
            <a:custGeom>
              <a:avLst/>
              <a:gdLst>
                <a:gd name="T0" fmla="*/ 50 w 100"/>
                <a:gd name="T1" fmla="*/ 113 h 113"/>
                <a:gd name="T2" fmla="*/ 100 w 100"/>
                <a:gd name="T3" fmla="*/ 68 h 113"/>
                <a:gd name="T4" fmla="*/ 100 w 100"/>
                <a:gd name="T5" fmla="*/ 45 h 113"/>
                <a:gd name="T6" fmla="*/ 50 w 100"/>
                <a:gd name="T7" fmla="*/ 0 h 113"/>
                <a:gd name="T8" fmla="*/ 0 w 100"/>
                <a:gd name="T9" fmla="*/ 45 h 113"/>
                <a:gd name="T10" fmla="*/ 0 w 100"/>
                <a:gd name="T11" fmla="*/ 68 h 113"/>
                <a:gd name="T12" fmla="*/ 50 w 100"/>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100" h="113">
                  <a:moveTo>
                    <a:pt x="50" y="113"/>
                  </a:moveTo>
                  <a:cubicBezTo>
                    <a:pt x="79" y="113"/>
                    <a:pt x="100" y="95"/>
                    <a:pt x="100" y="68"/>
                  </a:cubicBezTo>
                  <a:lnTo>
                    <a:pt x="100" y="45"/>
                  </a:lnTo>
                  <a:cubicBezTo>
                    <a:pt x="100" y="19"/>
                    <a:pt x="79" y="0"/>
                    <a:pt x="50" y="0"/>
                  </a:cubicBezTo>
                  <a:cubicBezTo>
                    <a:pt x="21" y="0"/>
                    <a:pt x="0" y="19"/>
                    <a:pt x="0" y="45"/>
                  </a:cubicBezTo>
                  <a:lnTo>
                    <a:pt x="0" y="68"/>
                  </a:lnTo>
                  <a:cubicBezTo>
                    <a:pt x="0" y="95"/>
                    <a:pt x="21" y="113"/>
                    <a:pt x="50" y="113"/>
                  </a:cubicBezTo>
                  <a:close/>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9" name="Freeform 197">
              <a:extLst>
                <a:ext uri="{FF2B5EF4-FFF2-40B4-BE49-F238E27FC236}">
                  <a16:creationId xmlns:a16="http://schemas.microsoft.com/office/drawing/2014/main" id="{6CDA3D22-1D55-4559-9AB6-0B5B9C319763}"/>
                </a:ext>
              </a:extLst>
            </p:cNvPr>
            <p:cNvSpPr>
              <a:spLocks/>
            </p:cNvSpPr>
            <p:nvPr/>
          </p:nvSpPr>
          <p:spPr bwMode="auto">
            <a:xfrm>
              <a:off x="4960939" y="4090988"/>
              <a:ext cx="90488" cy="152400"/>
            </a:xfrm>
            <a:custGeom>
              <a:avLst/>
              <a:gdLst>
                <a:gd name="T0" fmla="*/ 50 w 125"/>
                <a:gd name="T1" fmla="*/ 212 h 212"/>
                <a:gd name="T2" fmla="*/ 0 w 125"/>
                <a:gd name="T3" fmla="*/ 175 h 212"/>
                <a:gd name="T4" fmla="*/ 0 w 125"/>
                <a:gd name="T5" fmla="*/ 62 h 212"/>
                <a:gd name="T6" fmla="*/ 113 w 125"/>
                <a:gd name="T7" fmla="*/ 0 h 212"/>
                <a:gd name="T8" fmla="*/ 125 w 125"/>
                <a:gd name="T9" fmla="*/ 0 h 212"/>
              </a:gdLst>
              <a:ahLst/>
              <a:cxnLst>
                <a:cxn ang="0">
                  <a:pos x="T0" y="T1"/>
                </a:cxn>
                <a:cxn ang="0">
                  <a:pos x="T2" y="T3"/>
                </a:cxn>
                <a:cxn ang="0">
                  <a:pos x="T4" y="T5"/>
                </a:cxn>
                <a:cxn ang="0">
                  <a:pos x="T6" y="T7"/>
                </a:cxn>
                <a:cxn ang="0">
                  <a:pos x="T8" y="T9"/>
                </a:cxn>
              </a:cxnLst>
              <a:rect l="0" t="0" r="r" b="b"/>
              <a:pathLst>
                <a:path w="125" h="212">
                  <a:moveTo>
                    <a:pt x="50" y="212"/>
                  </a:moveTo>
                  <a:cubicBezTo>
                    <a:pt x="26" y="212"/>
                    <a:pt x="0" y="199"/>
                    <a:pt x="0" y="175"/>
                  </a:cubicBezTo>
                  <a:lnTo>
                    <a:pt x="0" y="62"/>
                  </a:lnTo>
                  <a:cubicBezTo>
                    <a:pt x="0" y="21"/>
                    <a:pt x="73" y="0"/>
                    <a:pt x="113" y="0"/>
                  </a:cubicBezTo>
                  <a:cubicBezTo>
                    <a:pt x="116" y="0"/>
                    <a:pt x="121" y="0"/>
                    <a:pt x="125" y="0"/>
                  </a:cubicBezTo>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0" name="Line 198">
              <a:extLst>
                <a:ext uri="{FF2B5EF4-FFF2-40B4-BE49-F238E27FC236}">
                  <a16:creationId xmlns:a16="http://schemas.microsoft.com/office/drawing/2014/main" id="{C0A3CE3E-36E3-4E52-A6D7-98EE064B5BEA}"/>
                </a:ext>
              </a:extLst>
            </p:cNvPr>
            <p:cNvSpPr>
              <a:spLocks noChangeShapeType="1"/>
            </p:cNvSpPr>
            <p:nvPr/>
          </p:nvSpPr>
          <p:spPr bwMode="auto">
            <a:xfrm flipV="1">
              <a:off x="4997451" y="4152901"/>
              <a:ext cx="0" cy="125413"/>
            </a:xfrm>
            <a:prstGeom prst="line">
              <a:avLst/>
            </a:prstGeom>
            <a:noFill/>
            <a:ln w="19050" cap="flat">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1" name="Freeform 199">
              <a:extLst>
                <a:ext uri="{FF2B5EF4-FFF2-40B4-BE49-F238E27FC236}">
                  <a16:creationId xmlns:a16="http://schemas.microsoft.com/office/drawing/2014/main" id="{FE4F621D-97BA-4DF9-B3F6-BF69A6000D95}"/>
                </a:ext>
              </a:extLst>
            </p:cNvPr>
            <p:cNvSpPr>
              <a:spLocks/>
            </p:cNvSpPr>
            <p:nvPr/>
          </p:nvSpPr>
          <p:spPr bwMode="auto">
            <a:xfrm>
              <a:off x="4997451" y="3983038"/>
              <a:ext cx="71438" cy="80963"/>
            </a:xfrm>
            <a:custGeom>
              <a:avLst/>
              <a:gdLst>
                <a:gd name="T0" fmla="*/ 50 w 100"/>
                <a:gd name="T1" fmla="*/ 113 h 113"/>
                <a:gd name="T2" fmla="*/ 0 w 100"/>
                <a:gd name="T3" fmla="*/ 68 h 113"/>
                <a:gd name="T4" fmla="*/ 0 w 100"/>
                <a:gd name="T5" fmla="*/ 45 h 113"/>
                <a:gd name="T6" fmla="*/ 50 w 100"/>
                <a:gd name="T7" fmla="*/ 0 h 113"/>
                <a:gd name="T8" fmla="*/ 100 w 100"/>
                <a:gd name="T9" fmla="*/ 45 h 113"/>
                <a:gd name="T10" fmla="*/ 100 w 100"/>
                <a:gd name="T11" fmla="*/ 68 h 113"/>
                <a:gd name="T12" fmla="*/ 50 w 100"/>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100" h="113">
                  <a:moveTo>
                    <a:pt x="50" y="113"/>
                  </a:moveTo>
                  <a:cubicBezTo>
                    <a:pt x="21" y="113"/>
                    <a:pt x="0" y="95"/>
                    <a:pt x="0" y="68"/>
                  </a:cubicBezTo>
                  <a:lnTo>
                    <a:pt x="0" y="45"/>
                  </a:lnTo>
                  <a:cubicBezTo>
                    <a:pt x="0" y="19"/>
                    <a:pt x="21" y="0"/>
                    <a:pt x="50" y="0"/>
                  </a:cubicBezTo>
                  <a:cubicBezTo>
                    <a:pt x="79" y="0"/>
                    <a:pt x="100" y="19"/>
                    <a:pt x="100" y="45"/>
                  </a:cubicBezTo>
                  <a:lnTo>
                    <a:pt x="100" y="68"/>
                  </a:lnTo>
                  <a:cubicBezTo>
                    <a:pt x="100" y="95"/>
                    <a:pt x="79" y="113"/>
                    <a:pt x="50" y="113"/>
                  </a:cubicBezTo>
                  <a:close/>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2" name="Freeform 200">
              <a:extLst>
                <a:ext uri="{FF2B5EF4-FFF2-40B4-BE49-F238E27FC236}">
                  <a16:creationId xmlns:a16="http://schemas.microsoft.com/office/drawing/2014/main" id="{74BB48AD-954F-46EE-8FAB-5E051EED81FC}"/>
                </a:ext>
              </a:extLst>
            </p:cNvPr>
            <p:cNvSpPr>
              <a:spLocks/>
            </p:cNvSpPr>
            <p:nvPr/>
          </p:nvSpPr>
          <p:spPr bwMode="auto">
            <a:xfrm>
              <a:off x="5041901" y="3875088"/>
              <a:ext cx="73025" cy="80963"/>
            </a:xfrm>
            <a:custGeom>
              <a:avLst/>
              <a:gdLst>
                <a:gd name="T0" fmla="*/ 50 w 100"/>
                <a:gd name="T1" fmla="*/ 112 h 112"/>
                <a:gd name="T2" fmla="*/ 0 w 100"/>
                <a:gd name="T3" fmla="*/ 67 h 112"/>
                <a:gd name="T4" fmla="*/ 0 w 100"/>
                <a:gd name="T5" fmla="*/ 45 h 112"/>
                <a:gd name="T6" fmla="*/ 50 w 100"/>
                <a:gd name="T7" fmla="*/ 0 h 112"/>
                <a:gd name="T8" fmla="*/ 100 w 100"/>
                <a:gd name="T9" fmla="*/ 45 h 112"/>
                <a:gd name="T10" fmla="*/ 100 w 100"/>
                <a:gd name="T11" fmla="*/ 67 h 112"/>
                <a:gd name="T12" fmla="*/ 50 w 100"/>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00" h="112">
                  <a:moveTo>
                    <a:pt x="50" y="112"/>
                  </a:moveTo>
                  <a:cubicBezTo>
                    <a:pt x="20" y="112"/>
                    <a:pt x="0" y="94"/>
                    <a:pt x="0" y="67"/>
                  </a:cubicBezTo>
                  <a:lnTo>
                    <a:pt x="0" y="45"/>
                  </a:lnTo>
                  <a:cubicBezTo>
                    <a:pt x="0" y="18"/>
                    <a:pt x="20" y="0"/>
                    <a:pt x="50" y="0"/>
                  </a:cubicBezTo>
                  <a:cubicBezTo>
                    <a:pt x="79" y="0"/>
                    <a:pt x="100" y="18"/>
                    <a:pt x="100" y="45"/>
                  </a:cubicBezTo>
                  <a:lnTo>
                    <a:pt x="100" y="67"/>
                  </a:lnTo>
                  <a:cubicBezTo>
                    <a:pt x="100" y="94"/>
                    <a:pt x="79" y="112"/>
                    <a:pt x="50" y="112"/>
                  </a:cubicBezTo>
                  <a:close/>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3" name="Freeform 201">
              <a:extLst>
                <a:ext uri="{FF2B5EF4-FFF2-40B4-BE49-F238E27FC236}">
                  <a16:creationId xmlns:a16="http://schemas.microsoft.com/office/drawing/2014/main" id="{053C3C1A-82F6-4D50-9B47-AA09ACB0F087}"/>
                </a:ext>
              </a:extLst>
            </p:cNvPr>
            <p:cNvSpPr>
              <a:spLocks/>
            </p:cNvSpPr>
            <p:nvPr/>
          </p:nvSpPr>
          <p:spPr bwMode="auto">
            <a:xfrm>
              <a:off x="5203826" y="3875088"/>
              <a:ext cx="71438" cy="80963"/>
            </a:xfrm>
            <a:custGeom>
              <a:avLst/>
              <a:gdLst>
                <a:gd name="T0" fmla="*/ 50 w 100"/>
                <a:gd name="T1" fmla="*/ 112 h 112"/>
                <a:gd name="T2" fmla="*/ 0 w 100"/>
                <a:gd name="T3" fmla="*/ 67 h 112"/>
                <a:gd name="T4" fmla="*/ 0 w 100"/>
                <a:gd name="T5" fmla="*/ 45 h 112"/>
                <a:gd name="T6" fmla="*/ 50 w 100"/>
                <a:gd name="T7" fmla="*/ 0 h 112"/>
                <a:gd name="T8" fmla="*/ 100 w 100"/>
                <a:gd name="T9" fmla="*/ 45 h 112"/>
                <a:gd name="T10" fmla="*/ 100 w 100"/>
                <a:gd name="T11" fmla="*/ 67 h 112"/>
                <a:gd name="T12" fmla="*/ 50 w 100"/>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100" h="112">
                  <a:moveTo>
                    <a:pt x="50" y="112"/>
                  </a:moveTo>
                  <a:cubicBezTo>
                    <a:pt x="20" y="112"/>
                    <a:pt x="0" y="94"/>
                    <a:pt x="0" y="67"/>
                  </a:cubicBezTo>
                  <a:lnTo>
                    <a:pt x="0" y="45"/>
                  </a:lnTo>
                  <a:cubicBezTo>
                    <a:pt x="0" y="18"/>
                    <a:pt x="20" y="0"/>
                    <a:pt x="50" y="0"/>
                  </a:cubicBezTo>
                  <a:cubicBezTo>
                    <a:pt x="79" y="0"/>
                    <a:pt x="100" y="18"/>
                    <a:pt x="100" y="45"/>
                  </a:cubicBezTo>
                  <a:lnTo>
                    <a:pt x="100" y="67"/>
                  </a:lnTo>
                  <a:cubicBezTo>
                    <a:pt x="100" y="94"/>
                    <a:pt x="79" y="112"/>
                    <a:pt x="50" y="112"/>
                  </a:cubicBezTo>
                  <a:close/>
                </a:path>
              </a:pathLst>
            </a:custGeom>
            <a:noFill/>
            <a:ln w="19050" cap="flat">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sp>
        <p:nvSpPr>
          <p:cNvPr id="23" name="Rectangle 22">
            <a:extLst>
              <a:ext uri="{FF2B5EF4-FFF2-40B4-BE49-F238E27FC236}">
                <a16:creationId xmlns:a16="http://schemas.microsoft.com/office/drawing/2014/main" id="{B9AA0036-A3EC-44AB-AE20-8E343DFEEB76}"/>
              </a:ext>
            </a:extLst>
          </p:cNvPr>
          <p:cNvSpPr/>
          <p:nvPr/>
        </p:nvSpPr>
        <p:spPr>
          <a:xfrm>
            <a:off x="6183587" y="2126562"/>
            <a:ext cx="2764843" cy="399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832AEE40-B72B-4C44-8077-1CB3AD90C642}"/>
              </a:ext>
            </a:extLst>
          </p:cNvPr>
          <p:cNvSpPr txBox="1"/>
          <p:nvPr/>
        </p:nvSpPr>
        <p:spPr>
          <a:xfrm>
            <a:off x="6309263" y="3284174"/>
            <a:ext cx="1678505" cy="369332"/>
          </a:xfrm>
          <a:prstGeom prst="rect">
            <a:avLst/>
          </a:prstGeom>
          <a:noFill/>
        </p:spPr>
        <p:txBody>
          <a:bodyPr wrap="square" lIns="0" tIns="0" rIns="0" bIns="0" rtlCol="0">
            <a:spAutoFit/>
          </a:bodyPr>
          <a:lstStyle/>
          <a:p>
            <a:endParaRPr lang="en-US" sz="1200" dirty="0">
              <a:latin typeface="+mj-lt"/>
            </a:endParaRPr>
          </a:p>
          <a:p>
            <a:r>
              <a:rPr lang="en-US" sz="1200" dirty="0">
                <a:latin typeface="+mj-lt"/>
              </a:rPr>
              <a:t>GENDER DIVERSITY</a:t>
            </a:r>
          </a:p>
        </p:txBody>
      </p:sp>
      <p:sp>
        <p:nvSpPr>
          <p:cNvPr id="25" name="TextBox 24">
            <a:extLst>
              <a:ext uri="{FF2B5EF4-FFF2-40B4-BE49-F238E27FC236}">
                <a16:creationId xmlns:a16="http://schemas.microsoft.com/office/drawing/2014/main" id="{B6156710-DD29-4647-A297-FA68F941FCE9}"/>
              </a:ext>
            </a:extLst>
          </p:cNvPr>
          <p:cNvSpPr txBox="1"/>
          <p:nvPr/>
        </p:nvSpPr>
        <p:spPr>
          <a:xfrm>
            <a:off x="6309263" y="3864074"/>
            <a:ext cx="2513494" cy="210057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US" sz="1050" dirty="0"/>
              <a:t>All listed companies must:</a:t>
            </a:r>
          </a:p>
          <a:p>
            <a:pPr marL="357188" lvl="1" indent="-87313">
              <a:buFont typeface="Arial" panose="020B0604020202020204" pitchFamily="34" charset="0"/>
              <a:buChar char="•"/>
            </a:pPr>
            <a:r>
              <a:rPr lang="en-US" sz="1050" dirty="0"/>
              <a:t>Have and disclose a gender diversity policy;</a:t>
            </a:r>
          </a:p>
          <a:p>
            <a:pPr marL="357188" lvl="1" indent="-87313">
              <a:buFont typeface="Arial" panose="020B0604020202020204" pitchFamily="34" charset="0"/>
              <a:buChar char="•"/>
            </a:pPr>
            <a:r>
              <a:rPr lang="en-US" sz="1050" dirty="0"/>
              <a:t>Set measurable expectations for achieving gender diversity</a:t>
            </a:r>
          </a:p>
          <a:p>
            <a:pPr marL="357188" lvl="1" indent="-87313">
              <a:buFont typeface="Arial" panose="020B0604020202020204" pitchFamily="34" charset="0"/>
              <a:buChar char="•"/>
            </a:pPr>
            <a:r>
              <a:rPr lang="en-US" sz="1050" dirty="0"/>
              <a:t>Annually assess the objectives and the entity’s progress in achieving them</a:t>
            </a:r>
          </a:p>
          <a:p>
            <a:pPr marL="171450" indent="-171450">
              <a:buFont typeface="Arial" panose="020B0604020202020204" pitchFamily="34" charset="0"/>
              <a:buChar char="•"/>
            </a:pPr>
            <a:r>
              <a:rPr lang="en-US" sz="1050" dirty="0"/>
              <a:t>Having worked with many listed ASX entities </a:t>
            </a:r>
            <a:r>
              <a:rPr lang="en-AU" sz="1050" dirty="0"/>
              <a:t>around their public governance disclosures</a:t>
            </a:r>
            <a:r>
              <a:rPr lang="en-US" sz="1050" dirty="0"/>
              <a:t>, we </a:t>
            </a:r>
            <a:r>
              <a:rPr lang="en-AU" sz="1050" dirty="0"/>
              <a:t>apply shareholder perspectives when either drafting or reviewing a Company’s diversity policy.</a:t>
            </a:r>
            <a:endParaRPr lang="en-US" sz="1050" dirty="0"/>
          </a:p>
        </p:txBody>
      </p:sp>
      <p:cxnSp>
        <p:nvCxnSpPr>
          <p:cNvPr id="26" name="Straight Connector 25">
            <a:extLst>
              <a:ext uri="{FF2B5EF4-FFF2-40B4-BE49-F238E27FC236}">
                <a16:creationId xmlns:a16="http://schemas.microsoft.com/office/drawing/2014/main" id="{A03D30E1-4617-4A8E-8AF0-194B683F4DD9}"/>
              </a:ext>
            </a:extLst>
          </p:cNvPr>
          <p:cNvCxnSpPr>
            <a:cxnSpLocks/>
          </p:cNvCxnSpPr>
          <p:nvPr/>
        </p:nvCxnSpPr>
        <p:spPr>
          <a:xfrm>
            <a:off x="6309263" y="3741388"/>
            <a:ext cx="25134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D694EF59-6A8D-4B51-8D2C-2F90484F8F87}"/>
              </a:ext>
            </a:extLst>
          </p:cNvPr>
          <p:cNvGrpSpPr/>
          <p:nvPr/>
        </p:nvGrpSpPr>
        <p:grpSpPr>
          <a:xfrm>
            <a:off x="7290799" y="2440013"/>
            <a:ext cx="569030" cy="499920"/>
            <a:chOff x="4281368" y="2870987"/>
            <a:chExt cx="674167" cy="521187"/>
          </a:xfrm>
        </p:grpSpPr>
        <p:sp>
          <p:nvSpPr>
            <p:cNvPr id="55" name="Oval 349">
              <a:extLst>
                <a:ext uri="{FF2B5EF4-FFF2-40B4-BE49-F238E27FC236}">
                  <a16:creationId xmlns:a16="http://schemas.microsoft.com/office/drawing/2014/main" id="{CE7D0109-396A-43FD-AB98-5B4C6F98E106}"/>
                </a:ext>
              </a:extLst>
            </p:cNvPr>
            <p:cNvSpPr>
              <a:spLocks noChangeArrowheads="1"/>
            </p:cNvSpPr>
            <p:nvPr/>
          </p:nvSpPr>
          <p:spPr bwMode="auto">
            <a:xfrm>
              <a:off x="4369180" y="3058882"/>
              <a:ext cx="181288" cy="178948"/>
            </a:xfrm>
            <a:prstGeom prst="ellipse">
              <a:avLst/>
            </a:pr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350">
              <a:extLst>
                <a:ext uri="{FF2B5EF4-FFF2-40B4-BE49-F238E27FC236}">
                  <a16:creationId xmlns:a16="http://schemas.microsoft.com/office/drawing/2014/main" id="{5A2A8299-C4C7-4B09-B172-B7FF1A07DF5F}"/>
                </a:ext>
              </a:extLst>
            </p:cNvPr>
            <p:cNvSpPr>
              <a:spLocks/>
            </p:cNvSpPr>
            <p:nvPr/>
          </p:nvSpPr>
          <p:spPr bwMode="auto">
            <a:xfrm>
              <a:off x="4281368" y="3273620"/>
              <a:ext cx="359745" cy="118554"/>
            </a:xfrm>
            <a:custGeom>
              <a:avLst/>
              <a:gdLst>
                <a:gd name="T0" fmla="*/ 48 w 96"/>
                <a:gd name="T1" fmla="*/ 0 h 40"/>
                <a:gd name="T2" fmla="*/ 0 w 96"/>
                <a:gd name="T3" fmla="*/ 28 h 40"/>
                <a:gd name="T4" fmla="*/ 0 w 96"/>
                <a:gd name="T5" fmla="*/ 40 h 40"/>
                <a:gd name="T6" fmla="*/ 48 w 96"/>
                <a:gd name="T7" fmla="*/ 40 h 40"/>
                <a:gd name="T8" fmla="*/ 96 w 96"/>
                <a:gd name="T9" fmla="*/ 40 h 40"/>
                <a:gd name="T10" fmla="*/ 96 w 96"/>
                <a:gd name="T11" fmla="*/ 28 h 40"/>
                <a:gd name="T12" fmla="*/ 48 w 9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96" h="40">
                  <a:moveTo>
                    <a:pt x="48" y="0"/>
                  </a:moveTo>
                  <a:cubicBezTo>
                    <a:pt x="17" y="0"/>
                    <a:pt x="0" y="15"/>
                    <a:pt x="0" y="28"/>
                  </a:cubicBezTo>
                  <a:cubicBezTo>
                    <a:pt x="0" y="34"/>
                    <a:pt x="0" y="40"/>
                    <a:pt x="0" y="40"/>
                  </a:cubicBezTo>
                  <a:cubicBezTo>
                    <a:pt x="48" y="40"/>
                    <a:pt x="48" y="40"/>
                    <a:pt x="48" y="40"/>
                  </a:cubicBezTo>
                  <a:cubicBezTo>
                    <a:pt x="96" y="40"/>
                    <a:pt x="96" y="40"/>
                    <a:pt x="96" y="40"/>
                  </a:cubicBezTo>
                  <a:cubicBezTo>
                    <a:pt x="96" y="40"/>
                    <a:pt x="96" y="34"/>
                    <a:pt x="96" y="28"/>
                  </a:cubicBezTo>
                  <a:cubicBezTo>
                    <a:pt x="96" y="15"/>
                    <a:pt x="79" y="0"/>
                    <a:pt x="48" y="0"/>
                  </a:cubicBezTo>
                  <a:close/>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7" name="Freeform 351">
              <a:extLst>
                <a:ext uri="{FF2B5EF4-FFF2-40B4-BE49-F238E27FC236}">
                  <a16:creationId xmlns:a16="http://schemas.microsoft.com/office/drawing/2014/main" id="{4B1CE850-0367-4F3F-922D-C6FC3C205344}"/>
                </a:ext>
              </a:extLst>
            </p:cNvPr>
            <p:cNvSpPr>
              <a:spLocks/>
            </p:cNvSpPr>
            <p:nvPr/>
          </p:nvSpPr>
          <p:spPr bwMode="auto">
            <a:xfrm>
              <a:off x="4595790" y="2940330"/>
              <a:ext cx="254936" cy="118554"/>
            </a:xfrm>
            <a:custGeom>
              <a:avLst/>
              <a:gdLst>
                <a:gd name="T0" fmla="*/ 90 w 90"/>
                <a:gd name="T1" fmla="*/ 0 h 53"/>
                <a:gd name="T2" fmla="*/ 50 w 90"/>
                <a:gd name="T3" fmla="*/ 40 h 53"/>
                <a:gd name="T4" fmla="*/ 32 w 90"/>
                <a:gd name="T5" fmla="*/ 22 h 53"/>
                <a:gd name="T6" fmla="*/ 0 w 90"/>
                <a:gd name="T7" fmla="*/ 53 h 53"/>
              </a:gdLst>
              <a:ahLst/>
              <a:cxnLst>
                <a:cxn ang="0">
                  <a:pos x="T0" y="T1"/>
                </a:cxn>
                <a:cxn ang="0">
                  <a:pos x="T2" y="T3"/>
                </a:cxn>
                <a:cxn ang="0">
                  <a:pos x="T4" y="T5"/>
                </a:cxn>
                <a:cxn ang="0">
                  <a:pos x="T6" y="T7"/>
                </a:cxn>
              </a:cxnLst>
              <a:rect l="0" t="0" r="r" b="b"/>
              <a:pathLst>
                <a:path w="90" h="53">
                  <a:moveTo>
                    <a:pt x="90" y="0"/>
                  </a:moveTo>
                  <a:lnTo>
                    <a:pt x="50" y="40"/>
                  </a:lnTo>
                  <a:lnTo>
                    <a:pt x="32" y="22"/>
                  </a:lnTo>
                  <a:lnTo>
                    <a:pt x="0" y="53"/>
                  </a:lnTo>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8" name="Freeform 472">
              <a:extLst>
                <a:ext uri="{FF2B5EF4-FFF2-40B4-BE49-F238E27FC236}">
                  <a16:creationId xmlns:a16="http://schemas.microsoft.com/office/drawing/2014/main" id="{ADDC8594-9A80-452A-AD32-D8AB2FBE54EF}"/>
                </a:ext>
              </a:extLst>
            </p:cNvPr>
            <p:cNvSpPr>
              <a:spLocks/>
            </p:cNvSpPr>
            <p:nvPr/>
          </p:nvSpPr>
          <p:spPr bwMode="auto">
            <a:xfrm>
              <a:off x="4431498" y="2870987"/>
              <a:ext cx="524037" cy="378029"/>
            </a:xfrm>
            <a:custGeom>
              <a:avLst/>
              <a:gdLst>
                <a:gd name="T0" fmla="*/ 40 w 140"/>
                <a:gd name="T1" fmla="*/ 96 h 128"/>
                <a:gd name="T2" fmla="*/ 52 w 140"/>
                <a:gd name="T3" fmla="*/ 96 h 128"/>
                <a:gd name="T4" fmla="*/ 52 w 140"/>
                <a:gd name="T5" fmla="*/ 122 h 128"/>
                <a:gd name="T6" fmla="*/ 59 w 140"/>
                <a:gd name="T7" fmla="*/ 125 h 128"/>
                <a:gd name="T8" fmla="*/ 88 w 140"/>
                <a:gd name="T9" fmla="*/ 96 h 128"/>
                <a:gd name="T10" fmla="*/ 128 w 140"/>
                <a:gd name="T11" fmla="*/ 96 h 128"/>
                <a:gd name="T12" fmla="*/ 140 w 140"/>
                <a:gd name="T13" fmla="*/ 84 h 128"/>
                <a:gd name="T14" fmla="*/ 140 w 140"/>
                <a:gd name="T15" fmla="*/ 12 h 128"/>
                <a:gd name="T16" fmla="*/ 128 w 140"/>
                <a:gd name="T17" fmla="*/ 0 h 128"/>
                <a:gd name="T18" fmla="*/ 12 w 140"/>
                <a:gd name="T19" fmla="*/ 0 h 128"/>
                <a:gd name="T20" fmla="*/ 0 w 140"/>
                <a:gd name="T21" fmla="*/ 12 h 128"/>
                <a:gd name="T22" fmla="*/ 0 w 140"/>
                <a:gd name="T2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128">
                  <a:moveTo>
                    <a:pt x="40" y="96"/>
                  </a:moveTo>
                  <a:cubicBezTo>
                    <a:pt x="52" y="96"/>
                    <a:pt x="52" y="96"/>
                    <a:pt x="52" y="96"/>
                  </a:cubicBezTo>
                  <a:cubicBezTo>
                    <a:pt x="52" y="122"/>
                    <a:pt x="52" y="122"/>
                    <a:pt x="52" y="122"/>
                  </a:cubicBezTo>
                  <a:cubicBezTo>
                    <a:pt x="52" y="126"/>
                    <a:pt x="56" y="128"/>
                    <a:pt x="59" y="125"/>
                  </a:cubicBezTo>
                  <a:cubicBezTo>
                    <a:pt x="88" y="96"/>
                    <a:pt x="88" y="96"/>
                    <a:pt x="88" y="96"/>
                  </a:cubicBezTo>
                  <a:cubicBezTo>
                    <a:pt x="128" y="96"/>
                    <a:pt x="128" y="96"/>
                    <a:pt x="128" y="96"/>
                  </a:cubicBezTo>
                  <a:cubicBezTo>
                    <a:pt x="135" y="96"/>
                    <a:pt x="140" y="91"/>
                    <a:pt x="140" y="84"/>
                  </a:cubicBezTo>
                  <a:cubicBezTo>
                    <a:pt x="140" y="12"/>
                    <a:pt x="140" y="12"/>
                    <a:pt x="140" y="12"/>
                  </a:cubicBezTo>
                  <a:cubicBezTo>
                    <a:pt x="140" y="5"/>
                    <a:pt x="135" y="0"/>
                    <a:pt x="128" y="0"/>
                  </a:cubicBezTo>
                  <a:cubicBezTo>
                    <a:pt x="12" y="0"/>
                    <a:pt x="12" y="0"/>
                    <a:pt x="12" y="0"/>
                  </a:cubicBezTo>
                  <a:cubicBezTo>
                    <a:pt x="5" y="0"/>
                    <a:pt x="0" y="5"/>
                    <a:pt x="0" y="12"/>
                  </a:cubicBezTo>
                  <a:cubicBezTo>
                    <a:pt x="0" y="56"/>
                    <a:pt x="0" y="56"/>
                    <a:pt x="0" y="56"/>
                  </a:cubicBezTo>
                </a:path>
              </a:pathLst>
            </a:custGeom>
            <a:noFill/>
            <a:ln w="1651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26860855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317BE177-9FAE-44F9-AF8F-6553975D82EC}"/>
              </a:ext>
            </a:extLst>
          </p:cNvPr>
          <p:cNvGrpSpPr>
            <a:grpSpLocks noChangeAspect="1"/>
          </p:cNvGrpSpPr>
          <p:nvPr/>
        </p:nvGrpSpPr>
        <p:grpSpPr>
          <a:xfrm>
            <a:off x="1185670" y="3877764"/>
            <a:ext cx="1284183" cy="1074261"/>
            <a:chOff x="0" y="0"/>
            <a:chExt cx="1407795" cy="1175385"/>
          </a:xfrm>
          <a:solidFill>
            <a:srgbClr val="7F7F7F"/>
          </a:solidFill>
        </p:grpSpPr>
        <p:sp>
          <p:nvSpPr>
            <p:cNvPr id="16" name="Freeform 5">
              <a:extLst>
                <a:ext uri="{FF2B5EF4-FFF2-40B4-BE49-F238E27FC236}">
                  <a16:creationId xmlns:a16="http://schemas.microsoft.com/office/drawing/2014/main" id="{B00B4130-0E78-4464-8936-203C97F90B0F}"/>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7" name="Freeform 5">
              <a:extLst>
                <a:ext uri="{FF2B5EF4-FFF2-40B4-BE49-F238E27FC236}">
                  <a16:creationId xmlns:a16="http://schemas.microsoft.com/office/drawing/2014/main" id="{14FEAFDF-B7F3-4642-91CD-5626594CC23F}"/>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sp>
        <p:nvSpPr>
          <p:cNvPr id="7" name="Text Placeholder 6">
            <a:extLst>
              <a:ext uri="{FF2B5EF4-FFF2-40B4-BE49-F238E27FC236}">
                <a16:creationId xmlns:a16="http://schemas.microsoft.com/office/drawing/2014/main" id="{DAC2F73E-218C-4A52-AAB5-FC1D6E0286C1}"/>
              </a:ext>
            </a:extLst>
          </p:cNvPr>
          <p:cNvSpPr>
            <a:spLocks noGrp="1"/>
          </p:cNvSpPr>
          <p:nvPr>
            <p:ph type="body" sz="quarter" idx="10"/>
          </p:nvPr>
        </p:nvSpPr>
        <p:spPr/>
        <p:txBody>
          <a:bodyPr/>
          <a:lstStyle/>
          <a:p>
            <a:r>
              <a:rPr lang="en-AU" dirty="0"/>
              <a:t>RAISING CAPITAL</a:t>
            </a:r>
          </a:p>
        </p:txBody>
      </p:sp>
      <p:sp>
        <p:nvSpPr>
          <p:cNvPr id="6" name="Title 5">
            <a:extLst>
              <a:ext uri="{FF2B5EF4-FFF2-40B4-BE49-F238E27FC236}">
                <a16:creationId xmlns:a16="http://schemas.microsoft.com/office/drawing/2014/main" id="{8B38B073-F74B-4BDA-BF02-431440563B27}"/>
              </a:ext>
            </a:extLst>
          </p:cNvPr>
          <p:cNvSpPr>
            <a:spLocks noGrp="1"/>
          </p:cNvSpPr>
          <p:nvPr>
            <p:ph type="title"/>
          </p:nvPr>
        </p:nvSpPr>
        <p:spPr/>
        <p:txBody>
          <a:bodyPr/>
          <a:lstStyle/>
          <a:p>
            <a:r>
              <a:rPr lang="en-AU" dirty="0"/>
              <a:t>SPECIALIST SHAREHOLDER SERVICES: ECM</a:t>
            </a:r>
          </a:p>
        </p:txBody>
      </p:sp>
      <p:sp>
        <p:nvSpPr>
          <p:cNvPr id="10" name="Text Placeholder 6">
            <a:extLst>
              <a:ext uri="{FF2B5EF4-FFF2-40B4-BE49-F238E27FC236}">
                <a16:creationId xmlns:a16="http://schemas.microsoft.com/office/drawing/2014/main" id="{31E26F5D-FD93-4F2F-9A8F-A1A1B21CA781}"/>
              </a:ext>
            </a:extLst>
          </p:cNvPr>
          <p:cNvSpPr txBox="1">
            <a:spLocks/>
          </p:cNvSpPr>
          <p:nvPr/>
        </p:nvSpPr>
        <p:spPr>
          <a:xfrm>
            <a:off x="1040248" y="3247556"/>
            <a:ext cx="10129042" cy="2947375"/>
          </a:xfrm>
          <a:prstGeom prst="rect">
            <a:avLst/>
          </a:prstGeom>
          <a:noFill/>
          <a:ln>
            <a:noFill/>
          </a:ln>
        </p:spPr>
        <p:txBody>
          <a:bodyPr vert="horz" lIns="396000" tIns="252000" rIns="396000" bIns="252000" rtlCol="0" anchor="ctr">
            <a:normAutofit fontScale="92500" lnSpcReduction="10000"/>
          </a:bodyPr>
          <a:lstStyle>
            <a:lvl1pPr marL="0" indent="0" algn="l" defTabSz="914400" rtl="0" eaLnBrk="1" latinLnBrk="0" hangingPunct="1">
              <a:lnSpc>
                <a:spcPct val="130000"/>
              </a:lnSpc>
              <a:spcBef>
                <a:spcPts val="1000"/>
              </a:spcBef>
              <a:buFont typeface="Arial" panose="020B0604020202020204" pitchFamily="34" charset="0"/>
              <a:buNone/>
              <a:defRPr sz="1400" kern="1200">
                <a:solidFill>
                  <a:schemeClr val="tx1"/>
                </a:solidFill>
                <a:latin typeface="+mn-lt"/>
                <a:ea typeface="+mn-ea"/>
                <a:cs typeface="+mn-cs"/>
              </a:defRPr>
            </a:lvl1pPr>
            <a:lvl2pPr marL="0" indent="0" algn="l" defTabSz="914400" rtl="0" eaLnBrk="1" latinLnBrk="0" hangingPunct="1">
              <a:lnSpc>
                <a:spcPct val="130000"/>
              </a:lnSpc>
              <a:spcBef>
                <a:spcPts val="500"/>
              </a:spcBef>
              <a:buFont typeface="Arial" panose="020B0604020202020204" pitchFamily="34" charset="0"/>
              <a:buNone/>
              <a:defRPr sz="1200" kern="1200">
                <a:solidFill>
                  <a:schemeClr val="tx1"/>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100" kern="1200">
                <a:solidFill>
                  <a:schemeClr val="tx1"/>
                </a:solidFill>
                <a:latin typeface="+mn-lt"/>
                <a:ea typeface="+mn-ea"/>
                <a:cs typeface="+mn-cs"/>
              </a:defRPr>
            </a:lvl3pPr>
            <a:lvl4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4pPr>
            <a:lvl5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AU" sz="3600" b="1" dirty="0">
              <a:solidFill>
                <a:schemeClr val="accent1"/>
              </a:solidFill>
              <a:latin typeface="Playfair Display" panose="00000500000000000000" pitchFamily="2" charset="0"/>
            </a:endParaRPr>
          </a:p>
          <a:p>
            <a:pPr algn="r">
              <a:lnSpc>
                <a:spcPct val="100000"/>
              </a:lnSpc>
            </a:pPr>
            <a:r>
              <a:rPr lang="en-AU" sz="3000" b="1" dirty="0">
                <a:latin typeface="Playfair Display" panose="00000500000000000000" pitchFamily="2" charset="0"/>
              </a:rPr>
              <a:t>The retail shareholder engagement work performed by </a:t>
            </a:r>
            <a:r>
              <a:rPr lang="en-AU" sz="3000" b="1" dirty="0">
                <a:solidFill>
                  <a:schemeClr val="tx2"/>
                </a:solidFill>
                <a:latin typeface="Playfair Display" panose="00000500000000000000" pitchFamily="2" charset="0"/>
              </a:rPr>
              <a:t>Morrow Sodali </a:t>
            </a:r>
            <a:r>
              <a:rPr lang="en-AU" sz="3000" b="1" dirty="0">
                <a:latin typeface="Playfair Display" panose="00000500000000000000" pitchFamily="2" charset="0"/>
              </a:rPr>
              <a:t>for our entitlement offer generated positive results and delivered valuable anecdotal insights. It was a well-worth exercise.</a:t>
            </a:r>
            <a:endParaRPr lang="en-AU" sz="3000" dirty="0"/>
          </a:p>
          <a:p>
            <a:endParaRPr lang="en-AU" dirty="0"/>
          </a:p>
        </p:txBody>
      </p:sp>
      <p:sp>
        <p:nvSpPr>
          <p:cNvPr id="11" name="TextBox 10">
            <a:extLst>
              <a:ext uri="{FF2B5EF4-FFF2-40B4-BE49-F238E27FC236}">
                <a16:creationId xmlns:a16="http://schemas.microsoft.com/office/drawing/2014/main" id="{35D152B8-D427-454A-AE76-58D560224D78}"/>
              </a:ext>
            </a:extLst>
          </p:cNvPr>
          <p:cNvSpPr txBox="1"/>
          <p:nvPr/>
        </p:nvSpPr>
        <p:spPr>
          <a:xfrm>
            <a:off x="2284412" y="1793631"/>
            <a:ext cx="8038781" cy="2009781"/>
          </a:xfrm>
          <a:prstGeom prst="rect">
            <a:avLst/>
          </a:prstGeom>
          <a:noFill/>
        </p:spPr>
        <p:txBody>
          <a:bodyPr wrap="square" lIns="0" tIns="0" rIns="0" bIns="0" rtlCol="0">
            <a:spAutoFit/>
          </a:bodyPr>
          <a:lstStyle/>
          <a:p>
            <a:pPr marL="0" lvl="2" indent="0">
              <a:buNone/>
            </a:pPr>
            <a:r>
              <a:rPr lang="en-AU" sz="1400" dirty="0"/>
              <a:t>Successful capital raisings require a clear articulation of shareholder benefits. </a:t>
            </a:r>
          </a:p>
          <a:p>
            <a:pPr marL="0" lvl="2" indent="0">
              <a:buNone/>
            </a:pPr>
            <a:endParaRPr lang="en-AU" sz="1400" dirty="0"/>
          </a:p>
          <a:p>
            <a:pPr marL="0" lvl="2" indent="0">
              <a:buNone/>
            </a:pPr>
            <a:r>
              <a:rPr lang="en-AU" sz="1400" dirty="0"/>
              <a:t>Our proven process works through a targeted campaign to provide a measurable return on investment:</a:t>
            </a:r>
          </a:p>
          <a:p>
            <a:pPr marL="342900" lvl="2" indent="-342900">
              <a:buFont typeface="+mj-lt"/>
              <a:buAutoNum type="arabicPeriod"/>
            </a:pPr>
            <a:r>
              <a:rPr lang="en-AU" sz="1400" dirty="0"/>
              <a:t>Register analysis – precisely identifying optimal target groups</a:t>
            </a:r>
          </a:p>
          <a:p>
            <a:pPr marL="342900" lvl="2" indent="-342900">
              <a:buFont typeface="+mj-lt"/>
              <a:buAutoNum type="arabicPeriod"/>
            </a:pPr>
            <a:r>
              <a:rPr lang="en-AU" sz="1400" dirty="0"/>
              <a:t>Database searches – maximising contact accuracy and yield</a:t>
            </a:r>
          </a:p>
          <a:p>
            <a:pPr marL="342900" lvl="2" indent="-342900">
              <a:buFont typeface="+mj-lt"/>
              <a:buAutoNum type="arabicPeriod"/>
            </a:pPr>
            <a:r>
              <a:rPr lang="en-AU" sz="1400" dirty="0"/>
              <a:t>Scripting and Q&amp;A Guides – crafting messages that resonate</a:t>
            </a:r>
          </a:p>
          <a:p>
            <a:pPr marL="342900" lvl="2" indent="-342900">
              <a:buFont typeface="+mj-lt"/>
              <a:buAutoNum type="arabicPeriod"/>
            </a:pPr>
            <a:r>
              <a:rPr lang="en-AU" sz="1400" dirty="0"/>
              <a:t>Extensive training – positive shareholder engagement</a:t>
            </a:r>
          </a:p>
          <a:p>
            <a:pPr marL="342900" lvl="2" indent="-342900">
              <a:buFont typeface="+mj-lt"/>
              <a:buAutoNum type="arabicPeriod"/>
            </a:pPr>
            <a:r>
              <a:rPr lang="en-AU" sz="1400" dirty="0"/>
              <a:t>Outbound calling and continuous follow-up – producing results and boosting participation</a:t>
            </a:r>
          </a:p>
          <a:p>
            <a:pPr marL="270000" lvl="2" indent="-270000">
              <a:lnSpc>
                <a:spcPct val="110000"/>
              </a:lnSpc>
              <a:buClr>
                <a:schemeClr val="tx1"/>
              </a:buClr>
              <a:buFont typeface="Arial" panose="020B0604020202020204" pitchFamily="34" charset="0"/>
              <a:buChar char="•"/>
              <a:tabLst>
                <a:tab pos="268288" algn="l"/>
              </a:tabLst>
              <a:defRPr/>
            </a:pPr>
            <a:endParaRPr lang="en-AU" dirty="0"/>
          </a:p>
        </p:txBody>
      </p:sp>
      <p:grpSp>
        <p:nvGrpSpPr>
          <p:cNvPr id="12" name="Group 11">
            <a:extLst>
              <a:ext uri="{FF2B5EF4-FFF2-40B4-BE49-F238E27FC236}">
                <a16:creationId xmlns:a16="http://schemas.microsoft.com/office/drawing/2014/main" id="{CFE09375-2F47-4232-AA45-D71C8643A3C7}"/>
              </a:ext>
            </a:extLst>
          </p:cNvPr>
          <p:cNvGrpSpPr>
            <a:grpSpLocks noChangeAspect="1"/>
          </p:cNvGrpSpPr>
          <p:nvPr/>
        </p:nvGrpSpPr>
        <p:grpSpPr>
          <a:xfrm rot="10800000">
            <a:off x="10172702" y="4845531"/>
            <a:ext cx="1284183" cy="1074261"/>
            <a:chOff x="0" y="0"/>
            <a:chExt cx="1407795" cy="1175385"/>
          </a:xfrm>
          <a:solidFill>
            <a:srgbClr val="7F7F7F"/>
          </a:solidFill>
        </p:grpSpPr>
        <p:sp>
          <p:nvSpPr>
            <p:cNvPr id="13" name="Freeform 5">
              <a:extLst>
                <a:ext uri="{FF2B5EF4-FFF2-40B4-BE49-F238E27FC236}">
                  <a16:creationId xmlns:a16="http://schemas.microsoft.com/office/drawing/2014/main" id="{E3D3CA2F-4EDD-4934-8364-E123367C1967}"/>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4" name="Freeform 5">
              <a:extLst>
                <a:ext uri="{FF2B5EF4-FFF2-40B4-BE49-F238E27FC236}">
                  <a16:creationId xmlns:a16="http://schemas.microsoft.com/office/drawing/2014/main" id="{BEF2C644-4249-4BB0-80AB-136FF1C7529D}"/>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0360282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31792-FEF5-486D-B1EE-7D10C1A9E43A}"/>
              </a:ext>
            </a:extLst>
          </p:cNvPr>
          <p:cNvSpPr>
            <a:spLocks noGrp="1"/>
          </p:cNvSpPr>
          <p:nvPr>
            <p:ph type="title"/>
          </p:nvPr>
        </p:nvSpPr>
        <p:spPr>
          <a:xfrm>
            <a:off x="118605" y="510014"/>
            <a:ext cx="11835872" cy="604781"/>
          </a:xfrm>
        </p:spPr>
        <p:txBody>
          <a:bodyPr/>
          <a:lstStyle/>
          <a:p>
            <a:r>
              <a:rPr lang="en-AU" dirty="0"/>
              <a:t>OUR SELECTED CLIENTS</a:t>
            </a:r>
          </a:p>
        </p:txBody>
      </p:sp>
      <p:pic>
        <p:nvPicPr>
          <p:cNvPr id="52" name="Picture 7" descr="ibm.png">
            <a:extLst>
              <a:ext uri="{FF2B5EF4-FFF2-40B4-BE49-F238E27FC236}">
                <a16:creationId xmlns:a16="http://schemas.microsoft.com/office/drawing/2014/main" id="{C82FD98C-8963-6B48-82DE-34818897A25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270" y="1118517"/>
            <a:ext cx="1096078" cy="738175"/>
          </a:xfrm>
          <a:prstGeom prst="rect">
            <a:avLst/>
          </a:prstGeom>
        </p:spPr>
      </p:pic>
      <p:pic>
        <p:nvPicPr>
          <p:cNvPr id="53" name="Picture 58">
            <a:extLst>
              <a:ext uri="{FF2B5EF4-FFF2-40B4-BE49-F238E27FC236}">
                <a16:creationId xmlns:a16="http://schemas.microsoft.com/office/drawing/2014/main" id="{B3A404E7-698D-4E43-BA41-FF101C9E0D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9270" y="1849237"/>
            <a:ext cx="1096078" cy="738174"/>
          </a:xfrm>
          <a:prstGeom prst="rect">
            <a:avLst/>
          </a:prstGeom>
        </p:spPr>
      </p:pic>
      <p:pic>
        <p:nvPicPr>
          <p:cNvPr id="54" name="Picture 66">
            <a:extLst>
              <a:ext uri="{FF2B5EF4-FFF2-40B4-BE49-F238E27FC236}">
                <a16:creationId xmlns:a16="http://schemas.microsoft.com/office/drawing/2014/main" id="{4140FC5E-A713-3847-AA27-993BC9BA12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9270" y="2579956"/>
            <a:ext cx="1096077" cy="738174"/>
          </a:xfrm>
          <a:prstGeom prst="rect">
            <a:avLst/>
          </a:prstGeom>
        </p:spPr>
      </p:pic>
      <p:pic>
        <p:nvPicPr>
          <p:cNvPr id="55" name="Picture 74">
            <a:extLst>
              <a:ext uri="{FF2B5EF4-FFF2-40B4-BE49-F238E27FC236}">
                <a16:creationId xmlns:a16="http://schemas.microsoft.com/office/drawing/2014/main" id="{0846C775-7C0A-0D42-9E21-EABDA9C33F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9270" y="3310675"/>
            <a:ext cx="1096077" cy="738173"/>
          </a:xfrm>
          <a:prstGeom prst="rect">
            <a:avLst/>
          </a:prstGeom>
        </p:spPr>
      </p:pic>
      <p:pic>
        <p:nvPicPr>
          <p:cNvPr id="56" name="Picture 83">
            <a:extLst>
              <a:ext uri="{FF2B5EF4-FFF2-40B4-BE49-F238E27FC236}">
                <a16:creationId xmlns:a16="http://schemas.microsoft.com/office/drawing/2014/main" id="{30313C5C-E107-324C-AE6B-75B1DC5BCE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271" y="4041392"/>
            <a:ext cx="1096075" cy="738173"/>
          </a:xfrm>
          <a:prstGeom prst="rect">
            <a:avLst/>
          </a:prstGeom>
        </p:spPr>
      </p:pic>
      <p:pic>
        <p:nvPicPr>
          <p:cNvPr id="58" name="Picture 101">
            <a:extLst>
              <a:ext uri="{FF2B5EF4-FFF2-40B4-BE49-F238E27FC236}">
                <a16:creationId xmlns:a16="http://schemas.microsoft.com/office/drawing/2014/main" id="{ACFA5334-F38B-754D-B57A-37C559C800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9274" y="4772110"/>
            <a:ext cx="1096075" cy="738172"/>
          </a:xfrm>
          <a:prstGeom prst="rect">
            <a:avLst/>
          </a:prstGeom>
        </p:spPr>
      </p:pic>
      <p:pic>
        <p:nvPicPr>
          <p:cNvPr id="64" name="Picture 93">
            <a:extLst>
              <a:ext uri="{FF2B5EF4-FFF2-40B4-BE49-F238E27FC236}">
                <a16:creationId xmlns:a16="http://schemas.microsoft.com/office/drawing/2014/main" id="{33C09987-2B75-A544-BA3C-DA0BFD98B99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2797" y="5502828"/>
            <a:ext cx="1096073" cy="738172"/>
          </a:xfrm>
          <a:prstGeom prst="rect">
            <a:avLst/>
          </a:prstGeom>
        </p:spPr>
      </p:pic>
      <p:pic>
        <p:nvPicPr>
          <p:cNvPr id="59" name="Picture 51">
            <a:extLst>
              <a:ext uri="{FF2B5EF4-FFF2-40B4-BE49-F238E27FC236}">
                <a16:creationId xmlns:a16="http://schemas.microsoft.com/office/drawing/2014/main" id="{1836EBBF-4E6C-8844-A9B2-51F56F4BB5E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039165" y="1118517"/>
            <a:ext cx="1096078" cy="738174"/>
          </a:xfrm>
          <a:prstGeom prst="rect">
            <a:avLst/>
          </a:prstGeom>
        </p:spPr>
      </p:pic>
      <p:pic>
        <p:nvPicPr>
          <p:cNvPr id="60" name="Picture 59">
            <a:extLst>
              <a:ext uri="{FF2B5EF4-FFF2-40B4-BE49-F238E27FC236}">
                <a16:creationId xmlns:a16="http://schemas.microsoft.com/office/drawing/2014/main" id="{1CFBBE10-5BF0-A14E-A7A4-23A34C11D62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039165" y="1849237"/>
            <a:ext cx="1096077" cy="738174"/>
          </a:xfrm>
          <a:prstGeom prst="rect">
            <a:avLst/>
          </a:prstGeom>
        </p:spPr>
      </p:pic>
      <p:pic>
        <p:nvPicPr>
          <p:cNvPr id="61" name="Picture 67">
            <a:extLst>
              <a:ext uri="{FF2B5EF4-FFF2-40B4-BE49-F238E27FC236}">
                <a16:creationId xmlns:a16="http://schemas.microsoft.com/office/drawing/2014/main" id="{20E69DE1-758F-394B-845F-1278416AD33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039165" y="2579956"/>
            <a:ext cx="1096077" cy="738173"/>
          </a:xfrm>
          <a:prstGeom prst="rect">
            <a:avLst/>
          </a:prstGeom>
        </p:spPr>
      </p:pic>
      <p:pic>
        <p:nvPicPr>
          <p:cNvPr id="62" name="Picture 75">
            <a:extLst>
              <a:ext uri="{FF2B5EF4-FFF2-40B4-BE49-F238E27FC236}">
                <a16:creationId xmlns:a16="http://schemas.microsoft.com/office/drawing/2014/main" id="{F9257D70-D189-4A40-82E9-12F2145310F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039167" y="3310675"/>
            <a:ext cx="1096075" cy="738173"/>
          </a:xfrm>
          <a:prstGeom prst="rect">
            <a:avLst/>
          </a:prstGeom>
        </p:spPr>
      </p:pic>
      <p:pic>
        <p:nvPicPr>
          <p:cNvPr id="63" name="Picture 84">
            <a:extLst>
              <a:ext uri="{FF2B5EF4-FFF2-40B4-BE49-F238E27FC236}">
                <a16:creationId xmlns:a16="http://schemas.microsoft.com/office/drawing/2014/main" id="{6078EBAC-2502-1A4E-81F7-0BD1429D143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039167" y="4041392"/>
            <a:ext cx="1096075" cy="738172"/>
          </a:xfrm>
          <a:prstGeom prst="rect">
            <a:avLst/>
          </a:prstGeom>
        </p:spPr>
      </p:pic>
      <p:pic>
        <p:nvPicPr>
          <p:cNvPr id="65" name="Picture 102">
            <a:extLst>
              <a:ext uri="{FF2B5EF4-FFF2-40B4-BE49-F238E27FC236}">
                <a16:creationId xmlns:a16="http://schemas.microsoft.com/office/drawing/2014/main" id="{25A64EBA-67BE-6042-905B-86642E6970E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039170" y="4772110"/>
            <a:ext cx="1096073" cy="738172"/>
          </a:xfrm>
          <a:prstGeom prst="rect">
            <a:avLst/>
          </a:prstGeom>
        </p:spPr>
      </p:pic>
      <p:pic>
        <p:nvPicPr>
          <p:cNvPr id="71" name="Picture 94">
            <a:extLst>
              <a:ext uri="{FF2B5EF4-FFF2-40B4-BE49-F238E27FC236}">
                <a16:creationId xmlns:a16="http://schemas.microsoft.com/office/drawing/2014/main" id="{F0F029EA-3DDD-8F48-8C77-DDDBCD5B9AD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042690" y="5502828"/>
            <a:ext cx="1096073" cy="738172"/>
          </a:xfrm>
          <a:prstGeom prst="rect">
            <a:avLst/>
          </a:prstGeom>
        </p:spPr>
      </p:pic>
      <p:pic>
        <p:nvPicPr>
          <p:cNvPr id="66" name="Picture 52">
            <a:extLst>
              <a:ext uri="{FF2B5EF4-FFF2-40B4-BE49-F238E27FC236}">
                <a16:creationId xmlns:a16="http://schemas.microsoft.com/office/drawing/2014/main" id="{8F661605-5182-9441-88F2-B3CB2B6EC15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439058" y="1200536"/>
            <a:ext cx="1096078" cy="574136"/>
          </a:xfrm>
          <a:prstGeom prst="rect">
            <a:avLst/>
          </a:prstGeom>
          <a:noFill/>
          <a:ln>
            <a:noFill/>
          </a:ln>
        </p:spPr>
      </p:pic>
      <p:pic>
        <p:nvPicPr>
          <p:cNvPr id="67" name="Picture 60">
            <a:extLst>
              <a:ext uri="{FF2B5EF4-FFF2-40B4-BE49-F238E27FC236}">
                <a16:creationId xmlns:a16="http://schemas.microsoft.com/office/drawing/2014/main" id="{84DC5BBE-9643-5A42-9C7D-2C99D2871AE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439058" y="1849237"/>
            <a:ext cx="1096077" cy="738174"/>
          </a:xfrm>
          <a:prstGeom prst="rect">
            <a:avLst/>
          </a:prstGeom>
        </p:spPr>
      </p:pic>
      <p:pic>
        <p:nvPicPr>
          <p:cNvPr id="68" name="Picture 68">
            <a:extLst>
              <a:ext uri="{FF2B5EF4-FFF2-40B4-BE49-F238E27FC236}">
                <a16:creationId xmlns:a16="http://schemas.microsoft.com/office/drawing/2014/main" id="{8FCF3380-DC00-A847-B535-43A18941400B}"/>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439058" y="2579956"/>
            <a:ext cx="1096077" cy="738173"/>
          </a:xfrm>
          <a:prstGeom prst="rect">
            <a:avLst/>
          </a:prstGeom>
        </p:spPr>
      </p:pic>
      <p:pic>
        <p:nvPicPr>
          <p:cNvPr id="69" name="Picture 76">
            <a:extLst>
              <a:ext uri="{FF2B5EF4-FFF2-40B4-BE49-F238E27FC236}">
                <a16:creationId xmlns:a16="http://schemas.microsoft.com/office/drawing/2014/main" id="{B598DB8B-45DF-E84B-BAE7-585ACBC8C432}"/>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3439059" y="3310675"/>
            <a:ext cx="1096075" cy="738173"/>
          </a:xfrm>
          <a:prstGeom prst="rect">
            <a:avLst/>
          </a:prstGeom>
        </p:spPr>
      </p:pic>
      <p:pic>
        <p:nvPicPr>
          <p:cNvPr id="70" name="Picture 85">
            <a:extLst>
              <a:ext uri="{FF2B5EF4-FFF2-40B4-BE49-F238E27FC236}">
                <a16:creationId xmlns:a16="http://schemas.microsoft.com/office/drawing/2014/main" id="{600702E1-C0BB-9848-8EB8-67E82974EA7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3439059" y="4041392"/>
            <a:ext cx="1096075" cy="738172"/>
          </a:xfrm>
          <a:prstGeom prst="rect">
            <a:avLst/>
          </a:prstGeom>
        </p:spPr>
      </p:pic>
      <p:pic>
        <p:nvPicPr>
          <p:cNvPr id="72" name="Picture 103">
            <a:extLst>
              <a:ext uri="{FF2B5EF4-FFF2-40B4-BE49-F238E27FC236}">
                <a16:creationId xmlns:a16="http://schemas.microsoft.com/office/drawing/2014/main" id="{A9ABA58E-582E-3040-A5C2-149091EF8314}"/>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439062" y="4772110"/>
            <a:ext cx="1096073" cy="738172"/>
          </a:xfrm>
          <a:prstGeom prst="rect">
            <a:avLst/>
          </a:prstGeom>
        </p:spPr>
      </p:pic>
      <p:pic>
        <p:nvPicPr>
          <p:cNvPr id="80" name="Picture 95">
            <a:extLst>
              <a:ext uri="{FF2B5EF4-FFF2-40B4-BE49-F238E27FC236}">
                <a16:creationId xmlns:a16="http://schemas.microsoft.com/office/drawing/2014/main" id="{C7EC8F7B-09D1-C749-A3F0-C32004A6B6C3}"/>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442583" y="5502828"/>
            <a:ext cx="1096073" cy="738172"/>
          </a:xfrm>
          <a:prstGeom prst="rect">
            <a:avLst/>
          </a:prstGeom>
        </p:spPr>
      </p:pic>
      <p:pic>
        <p:nvPicPr>
          <p:cNvPr id="73" name="Picture 53">
            <a:extLst>
              <a:ext uri="{FF2B5EF4-FFF2-40B4-BE49-F238E27FC236}">
                <a16:creationId xmlns:a16="http://schemas.microsoft.com/office/drawing/2014/main" id="{E841C0B9-0F31-6941-A998-789CCB48C494}"/>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4838951" y="1118517"/>
            <a:ext cx="1096078" cy="738174"/>
          </a:xfrm>
          <a:prstGeom prst="rect">
            <a:avLst/>
          </a:prstGeom>
        </p:spPr>
      </p:pic>
      <p:pic>
        <p:nvPicPr>
          <p:cNvPr id="76" name="Picture 61">
            <a:extLst>
              <a:ext uri="{FF2B5EF4-FFF2-40B4-BE49-F238E27FC236}">
                <a16:creationId xmlns:a16="http://schemas.microsoft.com/office/drawing/2014/main" id="{CA2A505B-2555-B841-8015-E5FECBFFCDD8}"/>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838952" y="1849237"/>
            <a:ext cx="1096077" cy="738174"/>
          </a:xfrm>
          <a:prstGeom prst="rect">
            <a:avLst/>
          </a:prstGeom>
        </p:spPr>
      </p:pic>
      <p:pic>
        <p:nvPicPr>
          <p:cNvPr id="77" name="Picture 69">
            <a:extLst>
              <a:ext uri="{FF2B5EF4-FFF2-40B4-BE49-F238E27FC236}">
                <a16:creationId xmlns:a16="http://schemas.microsoft.com/office/drawing/2014/main" id="{AAA12EEA-A998-2749-847A-CCAE7FABE336}"/>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4838952" y="2812033"/>
            <a:ext cx="1096077" cy="274019"/>
          </a:xfrm>
          <a:prstGeom prst="rect">
            <a:avLst/>
          </a:prstGeom>
          <a:noFill/>
          <a:ln>
            <a:noFill/>
          </a:ln>
        </p:spPr>
      </p:pic>
      <p:pic>
        <p:nvPicPr>
          <p:cNvPr id="78" name="Picture 77">
            <a:extLst>
              <a:ext uri="{FF2B5EF4-FFF2-40B4-BE49-F238E27FC236}">
                <a16:creationId xmlns:a16="http://schemas.microsoft.com/office/drawing/2014/main" id="{7A97A9D1-4E6D-DD47-8277-C39187E56F48}"/>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4864990" y="3484035"/>
            <a:ext cx="1044000" cy="372857"/>
          </a:xfrm>
          <a:prstGeom prst="rect">
            <a:avLst/>
          </a:prstGeom>
          <a:noFill/>
          <a:ln>
            <a:noFill/>
          </a:ln>
        </p:spPr>
      </p:pic>
      <p:pic>
        <p:nvPicPr>
          <p:cNvPr id="79" name="Picture 86">
            <a:extLst>
              <a:ext uri="{FF2B5EF4-FFF2-40B4-BE49-F238E27FC236}">
                <a16:creationId xmlns:a16="http://schemas.microsoft.com/office/drawing/2014/main" id="{DF6E2F3C-EDB8-C84C-95F1-BB49F9010226}"/>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4838953" y="4041392"/>
            <a:ext cx="1096075" cy="738172"/>
          </a:xfrm>
          <a:prstGeom prst="rect">
            <a:avLst/>
          </a:prstGeom>
        </p:spPr>
      </p:pic>
      <p:pic>
        <p:nvPicPr>
          <p:cNvPr id="81" name="Picture 104">
            <a:extLst>
              <a:ext uri="{FF2B5EF4-FFF2-40B4-BE49-F238E27FC236}">
                <a16:creationId xmlns:a16="http://schemas.microsoft.com/office/drawing/2014/main" id="{F9A39B8A-DFAE-4A4D-9BF3-068637613FBD}"/>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4838954" y="4772110"/>
            <a:ext cx="1096073" cy="738172"/>
          </a:xfrm>
          <a:prstGeom prst="rect">
            <a:avLst/>
          </a:prstGeom>
        </p:spPr>
      </p:pic>
      <p:pic>
        <p:nvPicPr>
          <p:cNvPr id="87" name="Picture 96">
            <a:extLst>
              <a:ext uri="{FF2B5EF4-FFF2-40B4-BE49-F238E27FC236}">
                <a16:creationId xmlns:a16="http://schemas.microsoft.com/office/drawing/2014/main" id="{759F44D6-6FF7-EA48-9E1A-2DF365651E76}"/>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4838954" y="5502828"/>
            <a:ext cx="1096073" cy="738172"/>
          </a:xfrm>
          <a:prstGeom prst="rect">
            <a:avLst/>
          </a:prstGeom>
        </p:spPr>
      </p:pic>
      <p:pic>
        <p:nvPicPr>
          <p:cNvPr id="82" name="Picture 54">
            <a:extLst>
              <a:ext uri="{FF2B5EF4-FFF2-40B4-BE49-F238E27FC236}">
                <a16:creationId xmlns:a16="http://schemas.microsoft.com/office/drawing/2014/main" id="{4B1CB1AA-6E81-2C4D-A665-FE4D061C38CB}"/>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6392228" y="1198418"/>
            <a:ext cx="783382" cy="540000"/>
          </a:xfrm>
          <a:prstGeom prst="rect">
            <a:avLst/>
          </a:prstGeom>
          <a:noFill/>
          <a:ln>
            <a:noFill/>
          </a:ln>
        </p:spPr>
      </p:pic>
      <p:pic>
        <p:nvPicPr>
          <p:cNvPr id="83" name="Picture 62">
            <a:extLst>
              <a:ext uri="{FF2B5EF4-FFF2-40B4-BE49-F238E27FC236}">
                <a16:creationId xmlns:a16="http://schemas.microsoft.com/office/drawing/2014/main" id="{D9EFA20B-223F-104F-AE47-EE387AC97993}"/>
              </a:ext>
            </a:extLst>
          </p:cNvPr>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6297919" y="2131157"/>
            <a:ext cx="972000" cy="138856"/>
          </a:xfrm>
          <a:prstGeom prst="rect">
            <a:avLst/>
          </a:prstGeom>
          <a:noFill/>
          <a:ln>
            <a:noFill/>
          </a:ln>
        </p:spPr>
      </p:pic>
      <p:pic>
        <p:nvPicPr>
          <p:cNvPr id="84" name="Picture 70">
            <a:extLst>
              <a:ext uri="{FF2B5EF4-FFF2-40B4-BE49-F238E27FC236}">
                <a16:creationId xmlns:a16="http://schemas.microsoft.com/office/drawing/2014/main" id="{1FB10714-8FD9-584C-9918-8B791A25ACD5}"/>
              </a:ext>
            </a:extLst>
          </p:cNvPr>
          <p:cNvPicPr>
            <a:picLocks noChangeAspect="1"/>
          </p:cNvPicPr>
          <p:nvPr/>
        </p:nvPicPr>
        <p:blipFill rotWithShape="1">
          <a:blip r:embed="rId32" cstate="screen">
            <a:extLst>
              <a:ext uri="{28A0092B-C50C-407E-A947-70E740481C1C}">
                <a14:useLocalDpi xmlns:a14="http://schemas.microsoft.com/office/drawing/2010/main"/>
              </a:ext>
            </a:extLst>
          </a:blip>
          <a:srcRect l="-5328" t="-6552" r="-4408" b="-3184"/>
          <a:stretch/>
        </p:blipFill>
        <p:spPr>
          <a:xfrm>
            <a:off x="6235324" y="2545698"/>
            <a:ext cx="1097190" cy="612000"/>
          </a:xfrm>
          <a:prstGeom prst="rect">
            <a:avLst/>
          </a:prstGeom>
          <a:noFill/>
          <a:ln>
            <a:noFill/>
          </a:ln>
        </p:spPr>
      </p:pic>
      <p:pic>
        <p:nvPicPr>
          <p:cNvPr id="85" name="Picture 78">
            <a:extLst>
              <a:ext uri="{FF2B5EF4-FFF2-40B4-BE49-F238E27FC236}">
                <a16:creationId xmlns:a16="http://schemas.microsoft.com/office/drawing/2014/main" id="{8F73C0C5-5024-FE47-A5D7-1BF91DB74FE9}"/>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6235882" y="3310675"/>
            <a:ext cx="1096075" cy="738173"/>
          </a:xfrm>
          <a:prstGeom prst="rect">
            <a:avLst/>
          </a:prstGeom>
        </p:spPr>
      </p:pic>
      <p:pic>
        <p:nvPicPr>
          <p:cNvPr id="86" name="Picture 87">
            <a:extLst>
              <a:ext uri="{FF2B5EF4-FFF2-40B4-BE49-F238E27FC236}">
                <a16:creationId xmlns:a16="http://schemas.microsoft.com/office/drawing/2014/main" id="{6875CFC0-D6CA-5E4E-9484-2B55B0106387}"/>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6235882" y="4041392"/>
            <a:ext cx="1096075" cy="738172"/>
          </a:xfrm>
          <a:prstGeom prst="rect">
            <a:avLst/>
          </a:prstGeom>
        </p:spPr>
      </p:pic>
      <p:pic>
        <p:nvPicPr>
          <p:cNvPr id="88" name="Picture 105">
            <a:extLst>
              <a:ext uri="{FF2B5EF4-FFF2-40B4-BE49-F238E27FC236}">
                <a16:creationId xmlns:a16="http://schemas.microsoft.com/office/drawing/2014/main" id="{EAC7365F-2050-154F-BBC6-97D92B2A937E}"/>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6235883" y="4772110"/>
            <a:ext cx="1096073" cy="738172"/>
          </a:xfrm>
          <a:prstGeom prst="rect">
            <a:avLst/>
          </a:prstGeom>
        </p:spPr>
      </p:pic>
      <p:pic>
        <p:nvPicPr>
          <p:cNvPr id="95" name="Picture 97">
            <a:extLst>
              <a:ext uri="{FF2B5EF4-FFF2-40B4-BE49-F238E27FC236}">
                <a16:creationId xmlns:a16="http://schemas.microsoft.com/office/drawing/2014/main" id="{7E05AAE9-CADB-8544-875B-255E6FEDADE7}"/>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6235883" y="5502828"/>
            <a:ext cx="1096073" cy="738172"/>
          </a:xfrm>
          <a:prstGeom prst="rect">
            <a:avLst/>
          </a:prstGeom>
        </p:spPr>
      </p:pic>
      <p:pic>
        <p:nvPicPr>
          <p:cNvPr id="89" name="Picture 55">
            <a:extLst>
              <a:ext uri="{FF2B5EF4-FFF2-40B4-BE49-F238E27FC236}">
                <a16:creationId xmlns:a16="http://schemas.microsoft.com/office/drawing/2014/main" id="{60E9D6A1-EC84-2F49-AAFF-BB711DCDBCC6}"/>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7632809" y="1118517"/>
            <a:ext cx="1096078" cy="738174"/>
          </a:xfrm>
          <a:prstGeom prst="rect">
            <a:avLst/>
          </a:prstGeom>
        </p:spPr>
      </p:pic>
      <p:pic>
        <p:nvPicPr>
          <p:cNvPr id="90" name="Picture 63">
            <a:extLst>
              <a:ext uri="{FF2B5EF4-FFF2-40B4-BE49-F238E27FC236}">
                <a16:creationId xmlns:a16="http://schemas.microsoft.com/office/drawing/2014/main" id="{6E15F10D-8A7A-894D-A94F-467894775876}"/>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7632809" y="1849237"/>
            <a:ext cx="1096077" cy="738174"/>
          </a:xfrm>
          <a:prstGeom prst="rect">
            <a:avLst/>
          </a:prstGeom>
        </p:spPr>
      </p:pic>
      <p:pic>
        <p:nvPicPr>
          <p:cNvPr id="91" name="Picture 71">
            <a:extLst>
              <a:ext uri="{FF2B5EF4-FFF2-40B4-BE49-F238E27FC236}">
                <a16:creationId xmlns:a16="http://schemas.microsoft.com/office/drawing/2014/main" id="{26031ED1-B83C-3C4B-989B-C67BEC4C38A3}"/>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7632809" y="2579956"/>
            <a:ext cx="1096077" cy="738173"/>
          </a:xfrm>
          <a:prstGeom prst="rect">
            <a:avLst/>
          </a:prstGeom>
        </p:spPr>
      </p:pic>
      <p:pic>
        <p:nvPicPr>
          <p:cNvPr id="92" name="Picture 79">
            <a:extLst>
              <a:ext uri="{FF2B5EF4-FFF2-40B4-BE49-F238E27FC236}">
                <a16:creationId xmlns:a16="http://schemas.microsoft.com/office/drawing/2014/main" id="{9529A6DB-8EE9-E048-B1B6-847C9EBA5056}"/>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7632810" y="3310675"/>
            <a:ext cx="1096075" cy="738173"/>
          </a:xfrm>
          <a:prstGeom prst="rect">
            <a:avLst/>
          </a:prstGeom>
        </p:spPr>
      </p:pic>
      <p:pic>
        <p:nvPicPr>
          <p:cNvPr id="94" name="Picture 88">
            <a:extLst>
              <a:ext uri="{FF2B5EF4-FFF2-40B4-BE49-F238E27FC236}">
                <a16:creationId xmlns:a16="http://schemas.microsoft.com/office/drawing/2014/main" id="{AC299F32-1843-DD4D-92C9-C30276303D72}"/>
              </a:ext>
            </a:extLst>
          </p:cNvPr>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a:off x="7632810" y="4041392"/>
            <a:ext cx="1096075" cy="738172"/>
          </a:xfrm>
          <a:prstGeom prst="rect">
            <a:avLst/>
          </a:prstGeom>
        </p:spPr>
      </p:pic>
      <p:pic>
        <p:nvPicPr>
          <p:cNvPr id="96" name="Picture 106">
            <a:extLst>
              <a:ext uri="{FF2B5EF4-FFF2-40B4-BE49-F238E27FC236}">
                <a16:creationId xmlns:a16="http://schemas.microsoft.com/office/drawing/2014/main" id="{84AFB3C2-8268-1745-A0FE-273B7CBE8167}"/>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7632814" y="4772110"/>
            <a:ext cx="1096073" cy="738172"/>
          </a:xfrm>
          <a:prstGeom prst="rect">
            <a:avLst/>
          </a:prstGeom>
        </p:spPr>
      </p:pic>
      <p:pic>
        <p:nvPicPr>
          <p:cNvPr id="102" name="Picture 98">
            <a:extLst>
              <a:ext uri="{FF2B5EF4-FFF2-40B4-BE49-F238E27FC236}">
                <a16:creationId xmlns:a16="http://schemas.microsoft.com/office/drawing/2014/main" id="{1801D0FD-B54F-A641-A652-3A70CB2382F3}"/>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7636334" y="5502828"/>
            <a:ext cx="1096073" cy="738172"/>
          </a:xfrm>
          <a:prstGeom prst="rect">
            <a:avLst/>
          </a:prstGeom>
        </p:spPr>
      </p:pic>
      <p:pic>
        <p:nvPicPr>
          <p:cNvPr id="97" name="Picture 56">
            <a:extLst>
              <a:ext uri="{FF2B5EF4-FFF2-40B4-BE49-F238E27FC236}">
                <a16:creationId xmlns:a16="http://schemas.microsoft.com/office/drawing/2014/main" id="{B3E782A7-2369-054F-AC56-F576A4BD55D3}"/>
              </a:ext>
            </a:extLst>
          </p:cNvPr>
          <p:cNvPicPr>
            <a:picLocks noChangeAspect="1"/>
          </p:cNvPicPr>
          <p:nvPr/>
        </p:nvPicPr>
        <p:blipFill>
          <a:blip r:embed="rId44" cstate="screen">
            <a:extLst>
              <a:ext uri="{28A0092B-C50C-407E-A947-70E740481C1C}">
                <a14:useLocalDpi xmlns:a14="http://schemas.microsoft.com/office/drawing/2010/main"/>
              </a:ext>
            </a:extLst>
          </a:blip>
          <a:stretch>
            <a:fillRect/>
          </a:stretch>
        </p:blipFill>
        <p:spPr>
          <a:xfrm>
            <a:off x="9032702" y="1118517"/>
            <a:ext cx="1096078" cy="738174"/>
          </a:xfrm>
          <a:prstGeom prst="rect">
            <a:avLst/>
          </a:prstGeom>
        </p:spPr>
      </p:pic>
      <p:pic>
        <p:nvPicPr>
          <p:cNvPr id="98" name="Picture 64">
            <a:extLst>
              <a:ext uri="{FF2B5EF4-FFF2-40B4-BE49-F238E27FC236}">
                <a16:creationId xmlns:a16="http://schemas.microsoft.com/office/drawing/2014/main" id="{CEB40911-6630-0847-98EF-0F0F252EDBAA}"/>
              </a:ext>
            </a:extLst>
          </p:cNvPr>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9032702" y="1849237"/>
            <a:ext cx="1096077" cy="738174"/>
          </a:xfrm>
          <a:prstGeom prst="rect">
            <a:avLst/>
          </a:prstGeom>
        </p:spPr>
      </p:pic>
      <p:pic>
        <p:nvPicPr>
          <p:cNvPr id="99" name="Picture 72">
            <a:extLst>
              <a:ext uri="{FF2B5EF4-FFF2-40B4-BE49-F238E27FC236}">
                <a16:creationId xmlns:a16="http://schemas.microsoft.com/office/drawing/2014/main" id="{5B398612-EF6E-0A42-9044-8BCAE8835FC3}"/>
              </a:ext>
            </a:extLst>
          </p:cNvPr>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9032702" y="2579956"/>
            <a:ext cx="1096077" cy="738173"/>
          </a:xfrm>
          <a:prstGeom prst="rect">
            <a:avLst/>
          </a:prstGeom>
        </p:spPr>
      </p:pic>
      <p:pic>
        <p:nvPicPr>
          <p:cNvPr id="100" name="Picture 80">
            <a:extLst>
              <a:ext uri="{FF2B5EF4-FFF2-40B4-BE49-F238E27FC236}">
                <a16:creationId xmlns:a16="http://schemas.microsoft.com/office/drawing/2014/main" id="{838331C9-FC89-5E45-9001-74DD5B414091}"/>
              </a:ext>
            </a:extLst>
          </p:cNvPr>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9032703" y="3310675"/>
            <a:ext cx="1096075" cy="738173"/>
          </a:xfrm>
          <a:prstGeom prst="rect">
            <a:avLst/>
          </a:prstGeom>
        </p:spPr>
      </p:pic>
      <p:pic>
        <p:nvPicPr>
          <p:cNvPr id="101" name="Picture 89">
            <a:extLst>
              <a:ext uri="{FF2B5EF4-FFF2-40B4-BE49-F238E27FC236}">
                <a16:creationId xmlns:a16="http://schemas.microsoft.com/office/drawing/2014/main" id="{AD9A070D-BC3D-E643-9EC6-B5AAE2ECE115}"/>
              </a:ext>
            </a:extLst>
          </p:cNvPr>
          <p:cNvPicPr>
            <a:picLocks noChangeAspect="1"/>
          </p:cNvPicPr>
          <p:nvPr/>
        </p:nvPicPr>
        <p:blipFill>
          <a:blip r:embed="rId48" cstate="screen">
            <a:extLst>
              <a:ext uri="{28A0092B-C50C-407E-A947-70E740481C1C}">
                <a14:useLocalDpi xmlns:a14="http://schemas.microsoft.com/office/drawing/2010/main"/>
              </a:ext>
            </a:extLst>
          </a:blip>
          <a:stretch>
            <a:fillRect/>
          </a:stretch>
        </p:blipFill>
        <p:spPr>
          <a:xfrm>
            <a:off x="9032703" y="4041392"/>
            <a:ext cx="1096075" cy="738172"/>
          </a:xfrm>
          <a:prstGeom prst="rect">
            <a:avLst/>
          </a:prstGeom>
        </p:spPr>
      </p:pic>
      <p:pic>
        <p:nvPicPr>
          <p:cNvPr id="104" name="Picture 107">
            <a:extLst>
              <a:ext uri="{FF2B5EF4-FFF2-40B4-BE49-F238E27FC236}">
                <a16:creationId xmlns:a16="http://schemas.microsoft.com/office/drawing/2014/main" id="{32B2904C-07EB-034E-84DE-FB0EA972363B}"/>
              </a:ext>
            </a:extLst>
          </p:cNvPr>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a:off x="9032706" y="4772110"/>
            <a:ext cx="1096073" cy="738172"/>
          </a:xfrm>
          <a:prstGeom prst="rect">
            <a:avLst/>
          </a:prstGeom>
        </p:spPr>
      </p:pic>
      <p:pic>
        <p:nvPicPr>
          <p:cNvPr id="110" name="Picture 99">
            <a:extLst>
              <a:ext uri="{FF2B5EF4-FFF2-40B4-BE49-F238E27FC236}">
                <a16:creationId xmlns:a16="http://schemas.microsoft.com/office/drawing/2014/main" id="{969E95DE-FB88-9841-8254-EC3E44222FA1}"/>
              </a:ext>
            </a:extLst>
          </p:cNvPr>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9036225" y="5502828"/>
            <a:ext cx="1096073" cy="738172"/>
          </a:xfrm>
          <a:prstGeom prst="rect">
            <a:avLst/>
          </a:prstGeom>
        </p:spPr>
      </p:pic>
      <p:pic>
        <p:nvPicPr>
          <p:cNvPr id="105" name="Picture 57">
            <a:extLst>
              <a:ext uri="{FF2B5EF4-FFF2-40B4-BE49-F238E27FC236}">
                <a16:creationId xmlns:a16="http://schemas.microsoft.com/office/drawing/2014/main" id="{D56BD185-3A40-854F-93E0-505541D3669F}"/>
              </a:ext>
            </a:extLst>
          </p:cNvPr>
          <p:cNvPicPr>
            <a:picLocks noChangeAspect="1"/>
          </p:cNvPicPr>
          <p:nvPr/>
        </p:nvPicPr>
        <p:blipFill>
          <a:blip r:embed="rId51" cstate="screen">
            <a:extLst>
              <a:ext uri="{28A0092B-C50C-407E-A947-70E740481C1C}">
                <a14:useLocalDpi xmlns:a14="http://schemas.microsoft.com/office/drawing/2010/main"/>
              </a:ext>
            </a:extLst>
          </a:blip>
          <a:stretch>
            <a:fillRect/>
          </a:stretch>
        </p:blipFill>
        <p:spPr>
          <a:xfrm>
            <a:off x="10432591" y="1118517"/>
            <a:ext cx="1096078" cy="738174"/>
          </a:xfrm>
          <a:prstGeom prst="rect">
            <a:avLst/>
          </a:prstGeom>
        </p:spPr>
      </p:pic>
      <p:pic>
        <p:nvPicPr>
          <p:cNvPr id="106" name="Picture 65">
            <a:extLst>
              <a:ext uri="{FF2B5EF4-FFF2-40B4-BE49-F238E27FC236}">
                <a16:creationId xmlns:a16="http://schemas.microsoft.com/office/drawing/2014/main" id="{6056EB67-074D-ED49-8E8B-CB19D3AF37FF}"/>
              </a:ext>
            </a:extLst>
          </p:cNvPr>
          <p:cNvPicPr>
            <a:picLocks noChangeAspect="1"/>
          </p:cNvPicPr>
          <p:nvPr/>
        </p:nvPicPr>
        <p:blipFill>
          <a:blip r:embed="rId52" cstate="screen">
            <a:extLst>
              <a:ext uri="{28A0092B-C50C-407E-A947-70E740481C1C}">
                <a14:useLocalDpi xmlns:a14="http://schemas.microsoft.com/office/drawing/2010/main"/>
              </a:ext>
            </a:extLst>
          </a:blip>
          <a:stretch>
            <a:fillRect/>
          </a:stretch>
        </p:blipFill>
        <p:spPr>
          <a:xfrm>
            <a:off x="10432591" y="1849237"/>
            <a:ext cx="1096077" cy="738174"/>
          </a:xfrm>
          <a:prstGeom prst="rect">
            <a:avLst/>
          </a:prstGeom>
        </p:spPr>
      </p:pic>
      <p:pic>
        <p:nvPicPr>
          <p:cNvPr id="107" name="Picture 73">
            <a:extLst>
              <a:ext uri="{FF2B5EF4-FFF2-40B4-BE49-F238E27FC236}">
                <a16:creationId xmlns:a16="http://schemas.microsoft.com/office/drawing/2014/main" id="{2A262031-2258-B54E-8389-A350E48DD9C6}"/>
              </a:ext>
            </a:extLst>
          </p:cNvPr>
          <p:cNvPicPr>
            <a:picLocks noChangeAspect="1"/>
          </p:cNvPicPr>
          <p:nvPr/>
        </p:nvPicPr>
        <p:blipFill>
          <a:blip r:embed="rId53" cstate="screen">
            <a:extLst>
              <a:ext uri="{28A0092B-C50C-407E-A947-70E740481C1C}">
                <a14:useLocalDpi xmlns:a14="http://schemas.microsoft.com/office/drawing/2010/main"/>
              </a:ext>
            </a:extLst>
          </a:blip>
          <a:stretch>
            <a:fillRect/>
          </a:stretch>
        </p:blipFill>
        <p:spPr>
          <a:xfrm>
            <a:off x="10432591" y="2579956"/>
            <a:ext cx="1096077" cy="738173"/>
          </a:xfrm>
          <a:prstGeom prst="rect">
            <a:avLst/>
          </a:prstGeom>
        </p:spPr>
      </p:pic>
      <p:pic>
        <p:nvPicPr>
          <p:cNvPr id="108" name="Picture 81">
            <a:extLst>
              <a:ext uri="{FF2B5EF4-FFF2-40B4-BE49-F238E27FC236}">
                <a16:creationId xmlns:a16="http://schemas.microsoft.com/office/drawing/2014/main" id="{7E25F774-0212-3547-9B14-30CE0C84C4AF}"/>
              </a:ext>
            </a:extLst>
          </p:cNvPr>
          <p:cNvPicPr>
            <a:picLocks noChangeAspect="1"/>
          </p:cNvPicPr>
          <p:nvPr/>
        </p:nvPicPr>
        <p:blipFill>
          <a:blip r:embed="rId54" cstate="screen">
            <a:extLst>
              <a:ext uri="{28A0092B-C50C-407E-A947-70E740481C1C}">
                <a14:useLocalDpi xmlns:a14="http://schemas.microsoft.com/office/drawing/2010/main"/>
              </a:ext>
            </a:extLst>
          </a:blip>
          <a:stretch>
            <a:fillRect/>
          </a:stretch>
        </p:blipFill>
        <p:spPr>
          <a:xfrm>
            <a:off x="10432592" y="3310675"/>
            <a:ext cx="1096075" cy="738173"/>
          </a:xfrm>
          <a:prstGeom prst="rect">
            <a:avLst/>
          </a:prstGeom>
        </p:spPr>
      </p:pic>
      <p:pic>
        <p:nvPicPr>
          <p:cNvPr id="109" name="Picture 90">
            <a:extLst>
              <a:ext uri="{FF2B5EF4-FFF2-40B4-BE49-F238E27FC236}">
                <a16:creationId xmlns:a16="http://schemas.microsoft.com/office/drawing/2014/main" id="{3FED42A6-46BA-924F-A194-AD2D3749476E}"/>
              </a:ext>
            </a:extLst>
          </p:cNvPr>
          <p:cNvPicPr>
            <a:picLocks noChangeAspect="1"/>
          </p:cNvPicPr>
          <p:nvPr/>
        </p:nvPicPr>
        <p:blipFill>
          <a:blip r:embed="rId55" cstate="screen">
            <a:extLst>
              <a:ext uri="{28A0092B-C50C-407E-A947-70E740481C1C}">
                <a14:useLocalDpi xmlns:a14="http://schemas.microsoft.com/office/drawing/2010/main"/>
              </a:ext>
            </a:extLst>
          </a:blip>
          <a:stretch>
            <a:fillRect/>
          </a:stretch>
        </p:blipFill>
        <p:spPr>
          <a:xfrm>
            <a:off x="10432592" y="4041392"/>
            <a:ext cx="1096075" cy="738172"/>
          </a:xfrm>
          <a:prstGeom prst="rect">
            <a:avLst/>
          </a:prstGeom>
        </p:spPr>
      </p:pic>
      <p:pic>
        <p:nvPicPr>
          <p:cNvPr id="112" name="Picture 108">
            <a:extLst>
              <a:ext uri="{FF2B5EF4-FFF2-40B4-BE49-F238E27FC236}">
                <a16:creationId xmlns:a16="http://schemas.microsoft.com/office/drawing/2014/main" id="{D43E2CC7-AB24-FB43-8B6B-1E3EBE2DCCC9}"/>
              </a:ext>
            </a:extLst>
          </p:cNvPr>
          <p:cNvPicPr>
            <a:picLocks noChangeAspect="1"/>
          </p:cNvPicPr>
          <p:nvPr/>
        </p:nvPicPr>
        <p:blipFill>
          <a:blip r:embed="rId56" cstate="screen">
            <a:extLst>
              <a:ext uri="{28A0092B-C50C-407E-A947-70E740481C1C}">
                <a14:useLocalDpi xmlns:a14="http://schemas.microsoft.com/office/drawing/2010/main"/>
              </a:ext>
            </a:extLst>
          </a:blip>
          <a:stretch>
            <a:fillRect/>
          </a:stretch>
        </p:blipFill>
        <p:spPr>
          <a:xfrm>
            <a:off x="10432596" y="4772110"/>
            <a:ext cx="1096073" cy="738172"/>
          </a:xfrm>
          <a:prstGeom prst="rect">
            <a:avLst/>
          </a:prstGeom>
        </p:spPr>
      </p:pic>
    </p:spTree>
    <p:extLst>
      <p:ext uri="{BB962C8B-B14F-4D97-AF65-F5344CB8AC3E}">
        <p14:creationId xmlns:p14="http://schemas.microsoft.com/office/powerpoint/2010/main" val="1788578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31792-FEF5-486D-B1EE-7D10C1A9E43A}"/>
              </a:ext>
            </a:extLst>
          </p:cNvPr>
          <p:cNvSpPr>
            <a:spLocks noGrp="1"/>
          </p:cNvSpPr>
          <p:nvPr>
            <p:ph type="title"/>
          </p:nvPr>
        </p:nvSpPr>
        <p:spPr>
          <a:xfrm>
            <a:off x="118605" y="510014"/>
            <a:ext cx="11835872" cy="604781"/>
          </a:xfrm>
        </p:spPr>
        <p:txBody>
          <a:bodyPr/>
          <a:lstStyle/>
          <a:p>
            <a:r>
              <a:rPr lang="en-AU" dirty="0"/>
              <a:t>OUR SELECTED CLIENTS</a:t>
            </a:r>
          </a:p>
        </p:txBody>
      </p:sp>
      <p:pic>
        <p:nvPicPr>
          <p:cNvPr id="76" name="Picture 7" descr="ibm.png">
            <a:extLst>
              <a:ext uri="{FF2B5EF4-FFF2-40B4-BE49-F238E27FC236}">
                <a16:creationId xmlns:a16="http://schemas.microsoft.com/office/drawing/2014/main" id="{C4F4BD4B-82F9-4844-902C-46A513F6A6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031" y="1114794"/>
            <a:ext cx="1019601" cy="708648"/>
          </a:xfrm>
          <a:prstGeom prst="rect">
            <a:avLst/>
          </a:prstGeom>
        </p:spPr>
      </p:pic>
      <p:pic>
        <p:nvPicPr>
          <p:cNvPr id="86" name="Picture 84">
            <a:extLst>
              <a:ext uri="{FF2B5EF4-FFF2-40B4-BE49-F238E27FC236}">
                <a16:creationId xmlns:a16="http://schemas.microsoft.com/office/drawing/2014/main" id="{A43DCC64-BF04-4746-80CD-795D8ECA2C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0032" y="4819987"/>
            <a:ext cx="1019598" cy="708645"/>
          </a:xfrm>
          <a:prstGeom prst="rect">
            <a:avLst/>
          </a:prstGeom>
        </p:spPr>
      </p:pic>
      <p:pic>
        <p:nvPicPr>
          <p:cNvPr id="95" name="Picture 101">
            <a:extLst>
              <a:ext uri="{FF2B5EF4-FFF2-40B4-BE49-F238E27FC236}">
                <a16:creationId xmlns:a16="http://schemas.microsoft.com/office/drawing/2014/main" id="{49CC499C-4BDA-4E9E-A19B-7D16EEFBB0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032" y="5532356"/>
            <a:ext cx="1019598" cy="708645"/>
          </a:xfrm>
          <a:prstGeom prst="rect">
            <a:avLst/>
          </a:prstGeom>
        </p:spPr>
      </p:pic>
      <p:pic>
        <p:nvPicPr>
          <p:cNvPr id="112" name="Picture 58">
            <a:extLst>
              <a:ext uri="{FF2B5EF4-FFF2-40B4-BE49-F238E27FC236}">
                <a16:creationId xmlns:a16="http://schemas.microsoft.com/office/drawing/2014/main" id="{C1F406E9-895C-4A32-AB33-F5AC673666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0031" y="1827168"/>
            <a:ext cx="1019601" cy="708647"/>
          </a:xfrm>
          <a:prstGeom prst="rect">
            <a:avLst/>
          </a:prstGeom>
        </p:spPr>
      </p:pic>
      <p:pic>
        <p:nvPicPr>
          <p:cNvPr id="123" name="Picture 76">
            <a:extLst>
              <a:ext uri="{FF2B5EF4-FFF2-40B4-BE49-F238E27FC236}">
                <a16:creationId xmlns:a16="http://schemas.microsoft.com/office/drawing/2014/main" id="{E2945D6E-BAC1-467D-AEEB-75323ACDD6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0032" y="4099155"/>
            <a:ext cx="1019598" cy="708646"/>
          </a:xfrm>
          <a:prstGeom prst="rect">
            <a:avLst/>
          </a:prstGeom>
        </p:spPr>
      </p:pic>
      <p:pic>
        <p:nvPicPr>
          <p:cNvPr id="132" name="Picture 76">
            <a:extLst>
              <a:ext uri="{FF2B5EF4-FFF2-40B4-BE49-F238E27FC236}">
                <a16:creationId xmlns:a16="http://schemas.microsoft.com/office/drawing/2014/main" id="{25F23FE0-E924-4D66-B27E-16C191966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5633" y="3503973"/>
            <a:ext cx="1088396" cy="446068"/>
          </a:xfrm>
          <a:prstGeom prst="rect">
            <a:avLst/>
          </a:prstGeom>
        </p:spPr>
      </p:pic>
      <p:pic>
        <p:nvPicPr>
          <p:cNvPr id="139" name="Picture 66">
            <a:extLst>
              <a:ext uri="{FF2B5EF4-FFF2-40B4-BE49-F238E27FC236}">
                <a16:creationId xmlns:a16="http://schemas.microsoft.com/office/drawing/2014/main" id="{BA5A6DDD-7184-4130-AEFA-042392F5148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0031" y="2593779"/>
            <a:ext cx="1019600" cy="708647"/>
          </a:xfrm>
          <a:prstGeom prst="rect">
            <a:avLst/>
          </a:prstGeom>
        </p:spPr>
      </p:pic>
      <p:pic>
        <p:nvPicPr>
          <p:cNvPr id="82" name="Picture 56">
            <a:extLst>
              <a:ext uri="{FF2B5EF4-FFF2-40B4-BE49-F238E27FC236}">
                <a16:creationId xmlns:a16="http://schemas.microsoft.com/office/drawing/2014/main" id="{98ED795E-2F8D-410E-87B0-A6493A6A216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100513" y="1114794"/>
            <a:ext cx="1019601" cy="708647"/>
          </a:xfrm>
          <a:prstGeom prst="rect">
            <a:avLst/>
          </a:prstGeom>
        </p:spPr>
      </p:pic>
      <p:pic>
        <p:nvPicPr>
          <p:cNvPr id="91" name="Picture 89">
            <a:extLst>
              <a:ext uri="{FF2B5EF4-FFF2-40B4-BE49-F238E27FC236}">
                <a16:creationId xmlns:a16="http://schemas.microsoft.com/office/drawing/2014/main" id="{7450B824-EBC5-4EF5-AE34-955F03AC1FF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100514" y="4819987"/>
            <a:ext cx="1019598" cy="708645"/>
          </a:xfrm>
          <a:prstGeom prst="rect">
            <a:avLst/>
          </a:prstGeom>
        </p:spPr>
      </p:pic>
      <p:pic>
        <p:nvPicPr>
          <p:cNvPr id="101" name="Picture 107">
            <a:extLst>
              <a:ext uri="{FF2B5EF4-FFF2-40B4-BE49-F238E27FC236}">
                <a16:creationId xmlns:a16="http://schemas.microsoft.com/office/drawing/2014/main" id="{C7542BB5-2006-47E4-BE4F-551D71987B6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100515" y="5532356"/>
            <a:ext cx="1019597" cy="708645"/>
          </a:xfrm>
          <a:prstGeom prst="rect">
            <a:avLst/>
          </a:prstGeom>
        </p:spPr>
      </p:pic>
      <p:pic>
        <p:nvPicPr>
          <p:cNvPr id="114" name="Picture 60">
            <a:extLst>
              <a:ext uri="{FF2B5EF4-FFF2-40B4-BE49-F238E27FC236}">
                <a16:creationId xmlns:a16="http://schemas.microsoft.com/office/drawing/2014/main" id="{503362F5-A2D5-4640-AD4D-37F3EE71412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100513" y="1827168"/>
            <a:ext cx="1019600" cy="708647"/>
          </a:xfrm>
          <a:prstGeom prst="rect">
            <a:avLst/>
          </a:prstGeom>
        </p:spPr>
      </p:pic>
      <p:pic>
        <p:nvPicPr>
          <p:cNvPr id="126" name="Picture 80">
            <a:extLst>
              <a:ext uri="{FF2B5EF4-FFF2-40B4-BE49-F238E27FC236}">
                <a16:creationId xmlns:a16="http://schemas.microsoft.com/office/drawing/2014/main" id="{0D314259-8994-4246-9502-F122D9C98BD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100514" y="4099155"/>
            <a:ext cx="1019598" cy="708646"/>
          </a:xfrm>
          <a:prstGeom prst="rect">
            <a:avLst/>
          </a:prstGeom>
        </p:spPr>
      </p:pic>
      <p:pic>
        <p:nvPicPr>
          <p:cNvPr id="135" name="Picture 80">
            <a:extLst>
              <a:ext uri="{FF2B5EF4-FFF2-40B4-BE49-F238E27FC236}">
                <a16:creationId xmlns:a16="http://schemas.microsoft.com/office/drawing/2014/main" id="{88204A54-764B-4594-BA07-9D5026037648}"/>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100514" y="3562782"/>
            <a:ext cx="1019598" cy="356645"/>
          </a:xfrm>
          <a:prstGeom prst="rect">
            <a:avLst/>
          </a:prstGeom>
        </p:spPr>
      </p:pic>
      <p:pic>
        <p:nvPicPr>
          <p:cNvPr id="142" name="Picture 72">
            <a:extLst>
              <a:ext uri="{FF2B5EF4-FFF2-40B4-BE49-F238E27FC236}">
                <a16:creationId xmlns:a16="http://schemas.microsoft.com/office/drawing/2014/main" id="{0EE8DB73-F132-44E9-B00C-DFD827B48EF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100513" y="2593779"/>
            <a:ext cx="1019600" cy="708646"/>
          </a:xfrm>
          <a:prstGeom prst="rect">
            <a:avLst/>
          </a:prstGeom>
        </p:spPr>
      </p:pic>
      <p:pic>
        <p:nvPicPr>
          <p:cNvPr id="83" name="Picture 57">
            <a:extLst>
              <a:ext uri="{FF2B5EF4-FFF2-40B4-BE49-F238E27FC236}">
                <a16:creationId xmlns:a16="http://schemas.microsoft.com/office/drawing/2014/main" id="{6F487964-D645-420F-973E-17C768B68B47}"/>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9330828" y="1114794"/>
            <a:ext cx="1019601" cy="708647"/>
          </a:xfrm>
          <a:prstGeom prst="rect">
            <a:avLst/>
          </a:prstGeom>
        </p:spPr>
      </p:pic>
      <p:pic>
        <p:nvPicPr>
          <p:cNvPr id="92" name="Picture 90">
            <a:extLst>
              <a:ext uri="{FF2B5EF4-FFF2-40B4-BE49-F238E27FC236}">
                <a16:creationId xmlns:a16="http://schemas.microsoft.com/office/drawing/2014/main" id="{F8B68C5A-0993-4FA7-BF67-6FBEBE77FC8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330829" y="4819987"/>
            <a:ext cx="1019598" cy="708645"/>
          </a:xfrm>
          <a:prstGeom prst="rect">
            <a:avLst/>
          </a:prstGeom>
        </p:spPr>
      </p:pic>
      <p:pic>
        <p:nvPicPr>
          <p:cNvPr id="94" name="Picture 99">
            <a:extLst>
              <a:ext uri="{FF2B5EF4-FFF2-40B4-BE49-F238E27FC236}">
                <a16:creationId xmlns:a16="http://schemas.microsoft.com/office/drawing/2014/main" id="{0594EE2D-251A-4C34-BB2D-3DC6B6382388}"/>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330830" y="5532356"/>
            <a:ext cx="1019597" cy="708645"/>
          </a:xfrm>
          <a:prstGeom prst="rect">
            <a:avLst/>
          </a:prstGeom>
        </p:spPr>
      </p:pic>
      <p:pic>
        <p:nvPicPr>
          <p:cNvPr id="118" name="Picture 65">
            <a:extLst>
              <a:ext uri="{FF2B5EF4-FFF2-40B4-BE49-F238E27FC236}">
                <a16:creationId xmlns:a16="http://schemas.microsoft.com/office/drawing/2014/main" id="{5C08F98D-4A89-49EC-BF2F-010FAACFF2B0}"/>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9330828" y="1827168"/>
            <a:ext cx="1019600" cy="708647"/>
          </a:xfrm>
          <a:prstGeom prst="rect">
            <a:avLst/>
          </a:prstGeom>
        </p:spPr>
      </p:pic>
      <p:pic>
        <p:nvPicPr>
          <p:cNvPr id="127" name="Picture 73">
            <a:extLst>
              <a:ext uri="{FF2B5EF4-FFF2-40B4-BE49-F238E27FC236}">
                <a16:creationId xmlns:a16="http://schemas.microsoft.com/office/drawing/2014/main" id="{F1781BAA-2ED4-482C-B616-95BD7FA414B5}"/>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9444736" y="4267383"/>
            <a:ext cx="791785" cy="318789"/>
          </a:xfrm>
          <a:prstGeom prst="rect">
            <a:avLst/>
          </a:prstGeom>
        </p:spPr>
      </p:pic>
      <p:pic>
        <p:nvPicPr>
          <p:cNvPr id="136" name="Picture 73">
            <a:extLst>
              <a:ext uri="{FF2B5EF4-FFF2-40B4-BE49-F238E27FC236}">
                <a16:creationId xmlns:a16="http://schemas.microsoft.com/office/drawing/2014/main" id="{825A914E-0FDA-4609-A5C2-B6FB877EDB2C}"/>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9330828" y="3386782"/>
            <a:ext cx="1019600" cy="708646"/>
          </a:xfrm>
          <a:prstGeom prst="rect">
            <a:avLst/>
          </a:prstGeom>
        </p:spPr>
      </p:pic>
      <p:pic>
        <p:nvPicPr>
          <p:cNvPr id="143" name="Picture 73">
            <a:extLst>
              <a:ext uri="{FF2B5EF4-FFF2-40B4-BE49-F238E27FC236}">
                <a16:creationId xmlns:a16="http://schemas.microsoft.com/office/drawing/2014/main" id="{D87A677E-F925-4D68-B0B0-FFF2F0CCC6AB}"/>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456666" y="2539541"/>
            <a:ext cx="767925" cy="792503"/>
          </a:xfrm>
          <a:prstGeom prst="rect">
            <a:avLst/>
          </a:prstGeom>
        </p:spPr>
      </p:pic>
      <p:pic>
        <p:nvPicPr>
          <p:cNvPr id="77" name="Picture 51">
            <a:extLst>
              <a:ext uri="{FF2B5EF4-FFF2-40B4-BE49-F238E27FC236}">
                <a16:creationId xmlns:a16="http://schemas.microsoft.com/office/drawing/2014/main" id="{3EB0F028-FC7A-4963-AB64-75AEF24C7B65}"/>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844742" y="1114794"/>
            <a:ext cx="1019601" cy="708647"/>
          </a:xfrm>
          <a:prstGeom prst="rect">
            <a:avLst/>
          </a:prstGeom>
        </p:spPr>
      </p:pic>
      <p:pic>
        <p:nvPicPr>
          <p:cNvPr id="85" name="Picture 83">
            <a:extLst>
              <a:ext uri="{FF2B5EF4-FFF2-40B4-BE49-F238E27FC236}">
                <a16:creationId xmlns:a16="http://schemas.microsoft.com/office/drawing/2014/main" id="{34ECB149-292A-4C64-BEA9-D780777B30C2}"/>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844743" y="4819987"/>
            <a:ext cx="1019598" cy="708646"/>
          </a:xfrm>
          <a:prstGeom prst="rect">
            <a:avLst/>
          </a:prstGeom>
        </p:spPr>
      </p:pic>
      <p:pic>
        <p:nvPicPr>
          <p:cNvPr id="96" name="Picture 102">
            <a:extLst>
              <a:ext uri="{FF2B5EF4-FFF2-40B4-BE49-F238E27FC236}">
                <a16:creationId xmlns:a16="http://schemas.microsoft.com/office/drawing/2014/main" id="{90DC9FCA-FAE7-4949-B5B0-B49F9A7455F5}"/>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844744" y="5532356"/>
            <a:ext cx="1019597" cy="708645"/>
          </a:xfrm>
          <a:prstGeom prst="rect">
            <a:avLst/>
          </a:prstGeom>
        </p:spPr>
      </p:pic>
      <p:pic>
        <p:nvPicPr>
          <p:cNvPr id="113" name="Picture 59">
            <a:extLst>
              <a:ext uri="{FF2B5EF4-FFF2-40B4-BE49-F238E27FC236}">
                <a16:creationId xmlns:a16="http://schemas.microsoft.com/office/drawing/2014/main" id="{34D14CB2-4041-4F9D-8E21-FF955AA1A5AB}"/>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844742" y="1827168"/>
            <a:ext cx="1019600" cy="708647"/>
          </a:xfrm>
          <a:prstGeom prst="rect">
            <a:avLst/>
          </a:prstGeom>
        </p:spPr>
      </p:pic>
      <p:pic>
        <p:nvPicPr>
          <p:cNvPr id="122" name="Picture 75">
            <a:extLst>
              <a:ext uri="{FF2B5EF4-FFF2-40B4-BE49-F238E27FC236}">
                <a16:creationId xmlns:a16="http://schemas.microsoft.com/office/drawing/2014/main" id="{66541524-1362-44CB-9B24-35195F6BAAEB}"/>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1844743" y="4099155"/>
            <a:ext cx="1019598" cy="708646"/>
          </a:xfrm>
          <a:prstGeom prst="rect">
            <a:avLst/>
          </a:prstGeom>
        </p:spPr>
      </p:pic>
      <p:pic>
        <p:nvPicPr>
          <p:cNvPr id="131" name="Picture 75">
            <a:extLst>
              <a:ext uri="{FF2B5EF4-FFF2-40B4-BE49-F238E27FC236}">
                <a16:creationId xmlns:a16="http://schemas.microsoft.com/office/drawing/2014/main" id="{121D13FE-26A7-4CA8-8F77-F368362D0C18}"/>
              </a:ext>
            </a:extLst>
          </p:cNvPr>
          <p:cNvPicPr>
            <a:picLocks noChangeAspect="1"/>
          </p:cNvPicPr>
          <p:nvPr/>
        </p:nvPicPr>
        <p:blipFill rotWithShape="1">
          <a:blip r:embed="rId28" cstate="screen">
            <a:extLst>
              <a:ext uri="{28A0092B-C50C-407E-A947-70E740481C1C}">
                <a14:useLocalDpi xmlns:a14="http://schemas.microsoft.com/office/drawing/2010/main"/>
              </a:ext>
            </a:extLst>
          </a:blip>
          <a:srcRect l="-10394" t="-10436" r="-10394" b="-10351"/>
          <a:stretch/>
        </p:blipFill>
        <p:spPr>
          <a:xfrm>
            <a:off x="1867941" y="3410713"/>
            <a:ext cx="973203" cy="620187"/>
          </a:xfrm>
          <a:prstGeom prst="rect">
            <a:avLst/>
          </a:prstGeom>
        </p:spPr>
      </p:pic>
      <p:pic>
        <p:nvPicPr>
          <p:cNvPr id="144" name="Picture 68">
            <a:extLst>
              <a:ext uri="{FF2B5EF4-FFF2-40B4-BE49-F238E27FC236}">
                <a16:creationId xmlns:a16="http://schemas.microsoft.com/office/drawing/2014/main" id="{C1C5E5BF-C293-4E88-B127-3809BB375C19}"/>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1844742" y="2593779"/>
            <a:ext cx="1019600" cy="708646"/>
          </a:xfrm>
          <a:prstGeom prst="rect">
            <a:avLst/>
          </a:prstGeom>
        </p:spPr>
      </p:pic>
      <p:pic>
        <p:nvPicPr>
          <p:cNvPr id="81" name="Picture 55">
            <a:extLst>
              <a:ext uri="{FF2B5EF4-FFF2-40B4-BE49-F238E27FC236}">
                <a16:creationId xmlns:a16="http://schemas.microsoft.com/office/drawing/2014/main" id="{A357FA20-1CC6-4104-A327-739ECFCDC439}"/>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6870198" y="1114794"/>
            <a:ext cx="1019601" cy="708647"/>
          </a:xfrm>
          <a:prstGeom prst="rect">
            <a:avLst/>
          </a:prstGeom>
        </p:spPr>
      </p:pic>
      <p:pic>
        <p:nvPicPr>
          <p:cNvPr id="90" name="Picture 88">
            <a:extLst>
              <a:ext uri="{FF2B5EF4-FFF2-40B4-BE49-F238E27FC236}">
                <a16:creationId xmlns:a16="http://schemas.microsoft.com/office/drawing/2014/main" id="{3A1C099D-5860-48D0-8A38-1526D047EEF6}"/>
              </a:ext>
            </a:extLst>
          </p:cNvPr>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6870199" y="4819987"/>
            <a:ext cx="1019598" cy="708645"/>
          </a:xfrm>
          <a:prstGeom prst="rect">
            <a:avLst/>
          </a:prstGeom>
        </p:spPr>
      </p:pic>
      <p:pic>
        <p:nvPicPr>
          <p:cNvPr id="100" name="Picture 106">
            <a:extLst>
              <a:ext uri="{FF2B5EF4-FFF2-40B4-BE49-F238E27FC236}">
                <a16:creationId xmlns:a16="http://schemas.microsoft.com/office/drawing/2014/main" id="{8F385231-5A7E-4672-8D03-51ADFC3CA0B2}"/>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6870200" y="5532356"/>
            <a:ext cx="1019597" cy="708645"/>
          </a:xfrm>
          <a:prstGeom prst="rect">
            <a:avLst/>
          </a:prstGeom>
        </p:spPr>
      </p:pic>
      <p:pic>
        <p:nvPicPr>
          <p:cNvPr id="117" name="Picture 63">
            <a:extLst>
              <a:ext uri="{FF2B5EF4-FFF2-40B4-BE49-F238E27FC236}">
                <a16:creationId xmlns:a16="http://schemas.microsoft.com/office/drawing/2014/main" id="{93747585-1066-434E-BAA6-238EE859428A}"/>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6870198" y="1827168"/>
            <a:ext cx="1019600" cy="708647"/>
          </a:xfrm>
          <a:prstGeom prst="rect">
            <a:avLst/>
          </a:prstGeom>
        </p:spPr>
      </p:pic>
      <p:pic>
        <p:nvPicPr>
          <p:cNvPr id="121" name="Picture 74">
            <a:extLst>
              <a:ext uri="{FF2B5EF4-FFF2-40B4-BE49-F238E27FC236}">
                <a16:creationId xmlns:a16="http://schemas.microsoft.com/office/drawing/2014/main" id="{677FB7BA-C6D3-4B3D-9922-942DE20EB3C9}"/>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6870198" y="4099155"/>
            <a:ext cx="1019600" cy="708646"/>
          </a:xfrm>
          <a:prstGeom prst="rect">
            <a:avLst/>
          </a:prstGeom>
        </p:spPr>
      </p:pic>
      <p:pic>
        <p:nvPicPr>
          <p:cNvPr id="130" name="Picture 74">
            <a:extLst>
              <a:ext uri="{FF2B5EF4-FFF2-40B4-BE49-F238E27FC236}">
                <a16:creationId xmlns:a16="http://schemas.microsoft.com/office/drawing/2014/main" id="{0F3DF219-B5F9-42A2-AD5E-9C55DCBCEE3F}"/>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7011949" y="3335771"/>
            <a:ext cx="736098" cy="759658"/>
          </a:xfrm>
          <a:prstGeom prst="rect">
            <a:avLst/>
          </a:prstGeom>
        </p:spPr>
      </p:pic>
      <p:pic>
        <p:nvPicPr>
          <p:cNvPr id="146" name="Picture 68">
            <a:extLst>
              <a:ext uri="{FF2B5EF4-FFF2-40B4-BE49-F238E27FC236}">
                <a16:creationId xmlns:a16="http://schemas.microsoft.com/office/drawing/2014/main" id="{B593F453-6311-4F6E-A75D-4018B463552E}"/>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6882419" y="2786356"/>
            <a:ext cx="995158" cy="331637"/>
          </a:xfrm>
          <a:prstGeom prst="rect">
            <a:avLst/>
          </a:prstGeom>
        </p:spPr>
      </p:pic>
      <p:pic>
        <p:nvPicPr>
          <p:cNvPr id="109" name="Picture 97">
            <a:extLst>
              <a:ext uri="{FF2B5EF4-FFF2-40B4-BE49-F238E27FC236}">
                <a16:creationId xmlns:a16="http://schemas.microsoft.com/office/drawing/2014/main" id="{4A4572AC-81C2-444F-889A-955BEF263EA7}"/>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10561141" y="4819987"/>
            <a:ext cx="1019597" cy="708645"/>
          </a:xfrm>
          <a:prstGeom prst="rect">
            <a:avLst/>
          </a:prstGeom>
        </p:spPr>
      </p:pic>
      <p:pic>
        <p:nvPicPr>
          <p:cNvPr id="105" name="Picture 93">
            <a:extLst>
              <a:ext uri="{FF2B5EF4-FFF2-40B4-BE49-F238E27FC236}">
                <a16:creationId xmlns:a16="http://schemas.microsoft.com/office/drawing/2014/main" id="{6325BDEF-A30E-474E-A56D-525FD29191A8}"/>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10561141" y="1827170"/>
            <a:ext cx="1019597" cy="708645"/>
          </a:xfrm>
          <a:prstGeom prst="rect">
            <a:avLst/>
          </a:prstGeom>
        </p:spPr>
      </p:pic>
      <p:pic>
        <p:nvPicPr>
          <p:cNvPr id="108" name="Picture 96">
            <a:extLst>
              <a:ext uri="{FF2B5EF4-FFF2-40B4-BE49-F238E27FC236}">
                <a16:creationId xmlns:a16="http://schemas.microsoft.com/office/drawing/2014/main" id="{B0F92557-180D-4050-82C5-87B8217B4AD5}"/>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10561141" y="4107617"/>
            <a:ext cx="1019597" cy="708645"/>
          </a:xfrm>
          <a:prstGeom prst="rect">
            <a:avLst/>
          </a:prstGeom>
        </p:spPr>
      </p:pic>
      <p:pic>
        <p:nvPicPr>
          <p:cNvPr id="107" name="Picture 95">
            <a:extLst>
              <a:ext uri="{FF2B5EF4-FFF2-40B4-BE49-F238E27FC236}">
                <a16:creationId xmlns:a16="http://schemas.microsoft.com/office/drawing/2014/main" id="{9EBED279-BD18-436F-8FED-B6640CCE1474}"/>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10561141" y="3372684"/>
            <a:ext cx="1019597" cy="708645"/>
          </a:xfrm>
          <a:prstGeom prst="rect">
            <a:avLst/>
          </a:prstGeom>
        </p:spPr>
      </p:pic>
      <p:pic>
        <p:nvPicPr>
          <p:cNvPr id="106" name="Picture 94">
            <a:extLst>
              <a:ext uri="{FF2B5EF4-FFF2-40B4-BE49-F238E27FC236}">
                <a16:creationId xmlns:a16="http://schemas.microsoft.com/office/drawing/2014/main" id="{04762170-A17A-48E2-B697-244C6B9508D7}"/>
              </a:ext>
            </a:extLst>
          </p:cNvPr>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a:off x="10561141" y="2593779"/>
            <a:ext cx="1019597" cy="708645"/>
          </a:xfrm>
          <a:prstGeom prst="rect">
            <a:avLst/>
          </a:prstGeom>
        </p:spPr>
      </p:pic>
      <p:pic>
        <p:nvPicPr>
          <p:cNvPr id="69" name="Picture 62">
            <a:extLst>
              <a:ext uri="{FF2B5EF4-FFF2-40B4-BE49-F238E27FC236}">
                <a16:creationId xmlns:a16="http://schemas.microsoft.com/office/drawing/2014/main" id="{619880C5-2898-4046-BD0C-8620A11FFECB}"/>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0633320" y="1447577"/>
            <a:ext cx="875238" cy="125033"/>
          </a:xfrm>
          <a:prstGeom prst="rect">
            <a:avLst/>
          </a:prstGeom>
          <a:noFill/>
          <a:ln>
            <a:noFill/>
          </a:ln>
        </p:spPr>
      </p:pic>
      <p:pic>
        <p:nvPicPr>
          <p:cNvPr id="89" name="Picture 87">
            <a:extLst>
              <a:ext uri="{FF2B5EF4-FFF2-40B4-BE49-F238E27FC236}">
                <a16:creationId xmlns:a16="http://schemas.microsoft.com/office/drawing/2014/main" id="{F47959CA-6B4E-4F15-8927-3A6CB22367EF}"/>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5639886" y="4819987"/>
            <a:ext cx="1019598" cy="708645"/>
          </a:xfrm>
          <a:prstGeom prst="rect">
            <a:avLst/>
          </a:prstGeom>
        </p:spPr>
      </p:pic>
      <p:pic>
        <p:nvPicPr>
          <p:cNvPr id="99" name="Picture 105">
            <a:extLst>
              <a:ext uri="{FF2B5EF4-FFF2-40B4-BE49-F238E27FC236}">
                <a16:creationId xmlns:a16="http://schemas.microsoft.com/office/drawing/2014/main" id="{BCB9160B-7549-49D8-B872-57E4DC80FB29}"/>
              </a:ext>
            </a:extLst>
          </p:cNvPr>
          <p:cNvPicPr>
            <a:picLocks noChangeAspect="1"/>
          </p:cNvPicPr>
          <p:nvPr/>
        </p:nvPicPr>
        <p:blipFill>
          <a:blip r:embed="rId44" cstate="screen">
            <a:extLst>
              <a:ext uri="{28A0092B-C50C-407E-A947-70E740481C1C}">
                <a14:useLocalDpi xmlns:a14="http://schemas.microsoft.com/office/drawing/2010/main"/>
              </a:ext>
            </a:extLst>
          </a:blip>
          <a:stretch>
            <a:fillRect/>
          </a:stretch>
        </p:blipFill>
        <p:spPr>
          <a:xfrm>
            <a:off x="5639887" y="5532356"/>
            <a:ext cx="1019597" cy="708645"/>
          </a:xfrm>
          <a:prstGeom prst="rect">
            <a:avLst/>
          </a:prstGeom>
        </p:spPr>
      </p:pic>
      <p:pic>
        <p:nvPicPr>
          <p:cNvPr id="125" name="Picture 79">
            <a:extLst>
              <a:ext uri="{FF2B5EF4-FFF2-40B4-BE49-F238E27FC236}">
                <a16:creationId xmlns:a16="http://schemas.microsoft.com/office/drawing/2014/main" id="{3AE3684A-46D4-4B9C-8A5C-A3FE29F1FBB2}"/>
              </a:ext>
            </a:extLst>
          </p:cNvPr>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5639886" y="4099155"/>
            <a:ext cx="1019598" cy="708646"/>
          </a:xfrm>
          <a:prstGeom prst="rect">
            <a:avLst/>
          </a:prstGeom>
        </p:spPr>
      </p:pic>
      <p:pic>
        <p:nvPicPr>
          <p:cNvPr id="134" name="Picture 79">
            <a:extLst>
              <a:ext uri="{FF2B5EF4-FFF2-40B4-BE49-F238E27FC236}">
                <a16:creationId xmlns:a16="http://schemas.microsoft.com/office/drawing/2014/main" id="{257D5012-2C4B-4168-BC26-40A1E8A6C696}"/>
              </a:ext>
            </a:extLst>
          </p:cNvPr>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5744747" y="3571178"/>
            <a:ext cx="809877" cy="269545"/>
          </a:xfrm>
          <a:prstGeom prst="rect">
            <a:avLst/>
          </a:prstGeom>
        </p:spPr>
      </p:pic>
      <p:pic>
        <p:nvPicPr>
          <p:cNvPr id="145" name="Picture 68">
            <a:extLst>
              <a:ext uri="{FF2B5EF4-FFF2-40B4-BE49-F238E27FC236}">
                <a16:creationId xmlns:a16="http://schemas.microsoft.com/office/drawing/2014/main" id="{F2863B1D-713F-4912-B0CF-EEC0F1B9DA3C}"/>
              </a:ext>
            </a:extLst>
          </p:cNvPr>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5812722" y="2593779"/>
            <a:ext cx="673927" cy="708646"/>
          </a:xfrm>
          <a:prstGeom prst="rect">
            <a:avLst/>
          </a:prstGeom>
        </p:spPr>
      </p:pic>
      <p:pic>
        <p:nvPicPr>
          <p:cNvPr id="68" name="Picture 54">
            <a:extLst>
              <a:ext uri="{FF2B5EF4-FFF2-40B4-BE49-F238E27FC236}">
                <a16:creationId xmlns:a16="http://schemas.microsoft.com/office/drawing/2014/main" id="{C042BF47-3BEE-F542-8CEA-934788D746DB}"/>
              </a:ext>
            </a:extLst>
          </p:cNvPr>
          <p:cNvPicPr>
            <a:picLocks noChangeAspect="1"/>
          </p:cNvPicPr>
          <p:nvPr/>
        </p:nvPicPr>
        <p:blipFill>
          <a:blip r:embed="rId48" cstate="screen">
            <a:extLst>
              <a:ext uri="{28A0092B-C50C-407E-A947-70E740481C1C}">
                <a14:useLocalDpi xmlns:a14="http://schemas.microsoft.com/office/drawing/2010/main"/>
              </a:ext>
            </a:extLst>
          </a:blip>
          <a:stretch>
            <a:fillRect/>
          </a:stretch>
        </p:blipFill>
        <p:spPr>
          <a:xfrm>
            <a:off x="5803609" y="1225793"/>
            <a:ext cx="692153" cy="477114"/>
          </a:xfrm>
          <a:prstGeom prst="rect">
            <a:avLst/>
          </a:prstGeom>
          <a:noFill/>
          <a:ln>
            <a:noFill/>
          </a:ln>
        </p:spPr>
      </p:pic>
      <p:pic>
        <p:nvPicPr>
          <p:cNvPr id="70" name="Picture 69">
            <a:extLst>
              <a:ext uri="{FF2B5EF4-FFF2-40B4-BE49-F238E27FC236}">
                <a16:creationId xmlns:a16="http://schemas.microsoft.com/office/drawing/2014/main" id="{68D171DC-9D55-004F-8B5F-49A6E87AA574}"/>
              </a:ext>
            </a:extLst>
          </p:cNvPr>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a:off x="5675041" y="2057432"/>
            <a:ext cx="949289" cy="237322"/>
          </a:xfrm>
          <a:prstGeom prst="rect">
            <a:avLst/>
          </a:prstGeom>
          <a:noFill/>
          <a:ln>
            <a:noFill/>
          </a:ln>
        </p:spPr>
      </p:pic>
      <p:pic>
        <p:nvPicPr>
          <p:cNvPr id="110" name="Picture 98">
            <a:extLst>
              <a:ext uri="{FF2B5EF4-FFF2-40B4-BE49-F238E27FC236}">
                <a16:creationId xmlns:a16="http://schemas.microsoft.com/office/drawing/2014/main" id="{BC6A0ACD-75DE-427E-8182-33C1715D69D5}"/>
              </a:ext>
            </a:extLst>
          </p:cNvPr>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4370779" y="4076418"/>
            <a:ext cx="1019597" cy="708645"/>
          </a:xfrm>
          <a:prstGeom prst="rect">
            <a:avLst/>
          </a:prstGeom>
        </p:spPr>
      </p:pic>
      <p:pic>
        <p:nvPicPr>
          <p:cNvPr id="79" name="Picture 53">
            <a:extLst>
              <a:ext uri="{FF2B5EF4-FFF2-40B4-BE49-F238E27FC236}">
                <a16:creationId xmlns:a16="http://schemas.microsoft.com/office/drawing/2014/main" id="{88552E49-72C1-482A-92FB-F6F0483346DE}"/>
              </a:ext>
            </a:extLst>
          </p:cNvPr>
          <p:cNvPicPr>
            <a:picLocks noChangeAspect="1"/>
          </p:cNvPicPr>
          <p:nvPr/>
        </p:nvPicPr>
        <p:blipFill>
          <a:blip r:embed="rId51" cstate="screen">
            <a:extLst>
              <a:ext uri="{28A0092B-C50C-407E-A947-70E740481C1C}">
                <a14:useLocalDpi xmlns:a14="http://schemas.microsoft.com/office/drawing/2010/main"/>
              </a:ext>
            </a:extLst>
          </a:blip>
          <a:stretch>
            <a:fillRect/>
          </a:stretch>
        </p:blipFill>
        <p:spPr>
          <a:xfrm>
            <a:off x="4370777" y="1114794"/>
            <a:ext cx="1019601" cy="708647"/>
          </a:xfrm>
          <a:prstGeom prst="rect">
            <a:avLst/>
          </a:prstGeom>
        </p:spPr>
      </p:pic>
      <p:pic>
        <p:nvPicPr>
          <p:cNvPr id="88" name="Picture 86">
            <a:extLst>
              <a:ext uri="{FF2B5EF4-FFF2-40B4-BE49-F238E27FC236}">
                <a16:creationId xmlns:a16="http://schemas.microsoft.com/office/drawing/2014/main" id="{ADC1062F-95A7-4668-9310-EDD02EFF6AD5}"/>
              </a:ext>
            </a:extLst>
          </p:cNvPr>
          <p:cNvPicPr>
            <a:picLocks noChangeAspect="1"/>
          </p:cNvPicPr>
          <p:nvPr/>
        </p:nvPicPr>
        <p:blipFill>
          <a:blip r:embed="rId52" cstate="screen">
            <a:extLst>
              <a:ext uri="{28A0092B-C50C-407E-A947-70E740481C1C}">
                <a14:useLocalDpi xmlns:a14="http://schemas.microsoft.com/office/drawing/2010/main"/>
              </a:ext>
            </a:extLst>
          </a:blip>
          <a:stretch>
            <a:fillRect/>
          </a:stretch>
        </p:blipFill>
        <p:spPr>
          <a:xfrm>
            <a:off x="4370778" y="4819987"/>
            <a:ext cx="1019598" cy="708645"/>
          </a:xfrm>
          <a:prstGeom prst="rect">
            <a:avLst/>
          </a:prstGeom>
        </p:spPr>
      </p:pic>
      <p:pic>
        <p:nvPicPr>
          <p:cNvPr id="98" name="Picture 104">
            <a:extLst>
              <a:ext uri="{FF2B5EF4-FFF2-40B4-BE49-F238E27FC236}">
                <a16:creationId xmlns:a16="http://schemas.microsoft.com/office/drawing/2014/main" id="{AC0A101C-C5F0-4A56-9580-0BC0B5D90FB6}"/>
              </a:ext>
            </a:extLst>
          </p:cNvPr>
          <p:cNvPicPr>
            <a:picLocks noChangeAspect="1"/>
          </p:cNvPicPr>
          <p:nvPr/>
        </p:nvPicPr>
        <p:blipFill>
          <a:blip r:embed="rId53" cstate="screen">
            <a:extLst>
              <a:ext uri="{28A0092B-C50C-407E-A947-70E740481C1C}">
                <a14:useLocalDpi xmlns:a14="http://schemas.microsoft.com/office/drawing/2010/main"/>
              </a:ext>
            </a:extLst>
          </a:blip>
          <a:stretch>
            <a:fillRect/>
          </a:stretch>
        </p:blipFill>
        <p:spPr>
          <a:xfrm>
            <a:off x="4370779" y="5532356"/>
            <a:ext cx="1019597" cy="708645"/>
          </a:xfrm>
          <a:prstGeom prst="rect">
            <a:avLst/>
          </a:prstGeom>
        </p:spPr>
      </p:pic>
      <p:pic>
        <p:nvPicPr>
          <p:cNvPr id="115" name="Picture 61">
            <a:extLst>
              <a:ext uri="{FF2B5EF4-FFF2-40B4-BE49-F238E27FC236}">
                <a16:creationId xmlns:a16="http://schemas.microsoft.com/office/drawing/2014/main" id="{F721B853-4DBC-410B-905F-362C29B3C68A}"/>
              </a:ext>
            </a:extLst>
          </p:cNvPr>
          <p:cNvPicPr>
            <a:picLocks noChangeAspect="1"/>
          </p:cNvPicPr>
          <p:nvPr/>
        </p:nvPicPr>
        <p:blipFill>
          <a:blip r:embed="rId54" cstate="screen">
            <a:extLst>
              <a:ext uri="{28A0092B-C50C-407E-A947-70E740481C1C}">
                <a14:useLocalDpi xmlns:a14="http://schemas.microsoft.com/office/drawing/2010/main"/>
              </a:ext>
            </a:extLst>
          </a:blip>
          <a:stretch>
            <a:fillRect/>
          </a:stretch>
        </p:blipFill>
        <p:spPr>
          <a:xfrm>
            <a:off x="4407845" y="1947930"/>
            <a:ext cx="945465" cy="487863"/>
          </a:xfrm>
          <a:prstGeom prst="rect">
            <a:avLst/>
          </a:prstGeom>
        </p:spPr>
      </p:pic>
      <p:pic>
        <p:nvPicPr>
          <p:cNvPr id="137" name="Picture 70">
            <a:extLst>
              <a:ext uri="{FF2B5EF4-FFF2-40B4-BE49-F238E27FC236}">
                <a16:creationId xmlns:a16="http://schemas.microsoft.com/office/drawing/2014/main" id="{35631F88-DECD-4B40-B11C-A882A0CC23A5}"/>
              </a:ext>
            </a:extLst>
          </p:cNvPr>
          <p:cNvPicPr>
            <a:picLocks noChangeAspect="1"/>
          </p:cNvPicPr>
          <p:nvPr/>
        </p:nvPicPr>
        <p:blipFill>
          <a:blip r:embed="rId55" cstate="screen">
            <a:extLst>
              <a:ext uri="{28A0092B-C50C-407E-A947-70E740481C1C}">
                <a14:useLocalDpi xmlns:a14="http://schemas.microsoft.com/office/drawing/2010/main"/>
              </a:ext>
            </a:extLst>
          </a:blip>
          <a:stretch>
            <a:fillRect/>
          </a:stretch>
        </p:blipFill>
        <p:spPr>
          <a:xfrm>
            <a:off x="4399360" y="3580181"/>
            <a:ext cx="962435" cy="230462"/>
          </a:xfrm>
          <a:prstGeom prst="rect">
            <a:avLst/>
          </a:prstGeom>
        </p:spPr>
      </p:pic>
      <p:pic>
        <p:nvPicPr>
          <p:cNvPr id="71" name="Picture 70">
            <a:extLst>
              <a:ext uri="{FF2B5EF4-FFF2-40B4-BE49-F238E27FC236}">
                <a16:creationId xmlns:a16="http://schemas.microsoft.com/office/drawing/2014/main" id="{82494C3F-A3FF-034C-AA93-B4443E04B3C7}"/>
              </a:ext>
            </a:extLst>
          </p:cNvPr>
          <p:cNvPicPr>
            <a:picLocks noChangeAspect="1"/>
          </p:cNvPicPr>
          <p:nvPr/>
        </p:nvPicPr>
        <p:blipFill rotWithShape="1">
          <a:blip r:embed="rId56" cstate="screen">
            <a:extLst>
              <a:ext uri="{28A0092B-C50C-407E-A947-70E740481C1C}">
                <a14:useLocalDpi xmlns:a14="http://schemas.microsoft.com/office/drawing/2010/main"/>
              </a:ext>
            </a:extLst>
          </a:blip>
          <a:srcRect l="-5328" t="-6552" r="-4408" b="-3184"/>
          <a:stretch/>
        </p:blipFill>
        <p:spPr>
          <a:xfrm>
            <a:off x="4331982" y="2563454"/>
            <a:ext cx="1097190" cy="612000"/>
          </a:xfrm>
          <a:prstGeom prst="rect">
            <a:avLst/>
          </a:prstGeom>
          <a:noFill/>
          <a:ln>
            <a:noFill/>
          </a:ln>
        </p:spPr>
      </p:pic>
      <p:pic>
        <p:nvPicPr>
          <p:cNvPr id="87" name="Picture 85">
            <a:extLst>
              <a:ext uri="{FF2B5EF4-FFF2-40B4-BE49-F238E27FC236}">
                <a16:creationId xmlns:a16="http://schemas.microsoft.com/office/drawing/2014/main" id="{B7160140-24EB-48A2-9BD9-357B5863B356}"/>
              </a:ext>
            </a:extLst>
          </p:cNvPr>
          <p:cNvPicPr>
            <a:picLocks noChangeAspect="1"/>
          </p:cNvPicPr>
          <p:nvPr/>
        </p:nvPicPr>
        <p:blipFill rotWithShape="1">
          <a:blip r:embed="rId57" cstate="screen">
            <a:extLst>
              <a:ext uri="{28A0092B-C50C-407E-A947-70E740481C1C}">
                <a14:useLocalDpi xmlns:a14="http://schemas.microsoft.com/office/drawing/2010/main"/>
              </a:ext>
            </a:extLst>
          </a:blip>
          <a:srcRect/>
          <a:stretch/>
        </p:blipFill>
        <p:spPr>
          <a:xfrm>
            <a:off x="3088363" y="4819987"/>
            <a:ext cx="1019598" cy="708645"/>
          </a:xfrm>
          <a:prstGeom prst="rect">
            <a:avLst/>
          </a:prstGeom>
        </p:spPr>
      </p:pic>
      <p:pic>
        <p:nvPicPr>
          <p:cNvPr id="97" name="Picture 103">
            <a:extLst>
              <a:ext uri="{FF2B5EF4-FFF2-40B4-BE49-F238E27FC236}">
                <a16:creationId xmlns:a16="http://schemas.microsoft.com/office/drawing/2014/main" id="{7F2B9B0B-A6F6-44C5-8A1E-BCA259597BF9}"/>
              </a:ext>
            </a:extLst>
          </p:cNvPr>
          <p:cNvPicPr>
            <a:picLocks noChangeAspect="1"/>
          </p:cNvPicPr>
          <p:nvPr/>
        </p:nvPicPr>
        <p:blipFill>
          <a:blip r:embed="rId58" cstate="screen">
            <a:extLst>
              <a:ext uri="{28A0092B-C50C-407E-A947-70E740481C1C}">
                <a14:useLocalDpi xmlns:a14="http://schemas.microsoft.com/office/drawing/2010/main"/>
              </a:ext>
            </a:extLst>
          </a:blip>
          <a:stretch>
            <a:fillRect/>
          </a:stretch>
        </p:blipFill>
        <p:spPr>
          <a:xfrm>
            <a:off x="3088364" y="5532356"/>
            <a:ext cx="1019597" cy="708645"/>
          </a:xfrm>
          <a:prstGeom prst="rect">
            <a:avLst/>
          </a:prstGeom>
        </p:spPr>
      </p:pic>
      <p:pic>
        <p:nvPicPr>
          <p:cNvPr id="119" name="Picture 64">
            <a:extLst>
              <a:ext uri="{FF2B5EF4-FFF2-40B4-BE49-F238E27FC236}">
                <a16:creationId xmlns:a16="http://schemas.microsoft.com/office/drawing/2014/main" id="{49C9F4A5-AABF-46C6-9BA0-0A9D6596D841}"/>
              </a:ext>
            </a:extLst>
          </p:cNvPr>
          <p:cNvPicPr>
            <a:picLocks noChangeAspect="1"/>
          </p:cNvPicPr>
          <p:nvPr/>
        </p:nvPicPr>
        <p:blipFill>
          <a:blip r:embed="rId59" cstate="screen">
            <a:extLst>
              <a:ext uri="{28A0092B-C50C-407E-A947-70E740481C1C}">
                <a14:useLocalDpi xmlns:a14="http://schemas.microsoft.com/office/drawing/2010/main"/>
              </a:ext>
            </a:extLst>
          </a:blip>
          <a:stretch>
            <a:fillRect/>
          </a:stretch>
        </p:blipFill>
        <p:spPr>
          <a:xfrm>
            <a:off x="3088362" y="1827168"/>
            <a:ext cx="1019600" cy="708647"/>
          </a:xfrm>
          <a:prstGeom prst="rect">
            <a:avLst/>
          </a:prstGeom>
        </p:spPr>
      </p:pic>
      <p:pic>
        <p:nvPicPr>
          <p:cNvPr id="133" name="Picture 77">
            <a:extLst>
              <a:ext uri="{FF2B5EF4-FFF2-40B4-BE49-F238E27FC236}">
                <a16:creationId xmlns:a16="http://schemas.microsoft.com/office/drawing/2014/main" id="{A44B2810-5A17-4260-BC2D-EFE8B82DB15B}"/>
              </a:ext>
            </a:extLst>
          </p:cNvPr>
          <p:cNvPicPr>
            <a:picLocks noChangeAspect="1"/>
          </p:cNvPicPr>
          <p:nvPr/>
        </p:nvPicPr>
        <p:blipFill>
          <a:blip r:embed="rId60" cstate="screen">
            <a:extLst>
              <a:ext uri="{28A0092B-C50C-407E-A947-70E740481C1C}">
                <a14:useLocalDpi xmlns:a14="http://schemas.microsoft.com/office/drawing/2010/main"/>
              </a:ext>
            </a:extLst>
          </a:blip>
          <a:stretch>
            <a:fillRect/>
          </a:stretch>
        </p:blipFill>
        <p:spPr>
          <a:xfrm>
            <a:off x="3127146" y="3656641"/>
            <a:ext cx="942033" cy="184082"/>
          </a:xfrm>
          <a:prstGeom prst="rect">
            <a:avLst/>
          </a:prstGeom>
        </p:spPr>
      </p:pic>
      <p:pic>
        <p:nvPicPr>
          <p:cNvPr id="140" name="Picture 68">
            <a:extLst>
              <a:ext uri="{FF2B5EF4-FFF2-40B4-BE49-F238E27FC236}">
                <a16:creationId xmlns:a16="http://schemas.microsoft.com/office/drawing/2014/main" id="{7CD78BFA-629C-4A3D-819A-1B3B0A8BD1F7}"/>
              </a:ext>
            </a:extLst>
          </p:cNvPr>
          <p:cNvPicPr>
            <a:picLocks noChangeAspect="1"/>
          </p:cNvPicPr>
          <p:nvPr/>
        </p:nvPicPr>
        <p:blipFill rotWithShape="1">
          <a:blip r:embed="rId61" cstate="screen">
            <a:extLst>
              <a:ext uri="{28A0092B-C50C-407E-A947-70E740481C1C}">
                <a14:useLocalDpi xmlns:a14="http://schemas.microsoft.com/office/drawing/2010/main"/>
              </a:ext>
            </a:extLst>
          </a:blip>
          <a:srcRect l="-12263" t="-9219" r="-12263" b="-15308"/>
          <a:stretch/>
        </p:blipFill>
        <p:spPr>
          <a:xfrm>
            <a:off x="3165929" y="2593779"/>
            <a:ext cx="864466" cy="708646"/>
          </a:xfrm>
          <a:prstGeom prst="rect">
            <a:avLst/>
          </a:prstGeom>
        </p:spPr>
      </p:pic>
      <p:pic>
        <p:nvPicPr>
          <p:cNvPr id="67" name="Picture 52">
            <a:extLst>
              <a:ext uri="{FF2B5EF4-FFF2-40B4-BE49-F238E27FC236}">
                <a16:creationId xmlns:a16="http://schemas.microsoft.com/office/drawing/2014/main" id="{AA36B35C-680E-024B-9E21-CCF40D491D4E}"/>
              </a:ext>
            </a:extLst>
          </p:cNvPr>
          <p:cNvPicPr>
            <a:picLocks noChangeAspect="1"/>
          </p:cNvPicPr>
          <p:nvPr/>
        </p:nvPicPr>
        <p:blipFill>
          <a:blip r:embed="rId62" cstate="screen">
            <a:extLst>
              <a:ext uri="{28A0092B-C50C-407E-A947-70E740481C1C}">
                <a14:useLocalDpi xmlns:a14="http://schemas.microsoft.com/office/drawing/2010/main"/>
              </a:ext>
            </a:extLst>
          </a:blip>
          <a:stretch>
            <a:fillRect/>
          </a:stretch>
        </p:blipFill>
        <p:spPr>
          <a:xfrm>
            <a:off x="3075056" y="1208902"/>
            <a:ext cx="1046212" cy="548016"/>
          </a:xfrm>
          <a:prstGeom prst="rect">
            <a:avLst/>
          </a:prstGeom>
          <a:noFill/>
          <a:ln>
            <a:noFill/>
          </a:ln>
        </p:spPr>
      </p:pic>
      <p:pic>
        <p:nvPicPr>
          <p:cNvPr id="72" name="Picture 77">
            <a:extLst>
              <a:ext uri="{FF2B5EF4-FFF2-40B4-BE49-F238E27FC236}">
                <a16:creationId xmlns:a16="http://schemas.microsoft.com/office/drawing/2014/main" id="{CA71CBA8-1066-E742-866E-9FD16F098CA2}"/>
              </a:ext>
            </a:extLst>
          </p:cNvPr>
          <p:cNvPicPr>
            <a:picLocks noChangeAspect="1"/>
          </p:cNvPicPr>
          <p:nvPr/>
        </p:nvPicPr>
        <p:blipFill>
          <a:blip r:embed="rId63" cstate="screen">
            <a:extLst>
              <a:ext uri="{28A0092B-C50C-407E-A947-70E740481C1C}">
                <a14:useLocalDpi xmlns:a14="http://schemas.microsoft.com/office/drawing/2010/main"/>
              </a:ext>
            </a:extLst>
          </a:blip>
          <a:stretch>
            <a:fillRect/>
          </a:stretch>
        </p:blipFill>
        <p:spPr>
          <a:xfrm>
            <a:off x="3172048" y="4289371"/>
            <a:ext cx="852229" cy="304367"/>
          </a:xfrm>
          <a:prstGeom prst="rect">
            <a:avLst/>
          </a:prstGeom>
          <a:noFill/>
          <a:ln>
            <a:noFill/>
          </a:ln>
        </p:spPr>
      </p:pic>
    </p:spTree>
    <p:extLst>
      <p:ext uri="{BB962C8B-B14F-4D97-AF65-F5344CB8AC3E}">
        <p14:creationId xmlns:p14="http://schemas.microsoft.com/office/powerpoint/2010/main" val="14074848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12DB81-6530-664C-8B87-15FE40C9E1F6}"/>
              </a:ext>
            </a:extLst>
          </p:cNvPr>
          <p:cNvSpPr>
            <a:spLocks noGrp="1"/>
          </p:cNvSpPr>
          <p:nvPr>
            <p:ph type="title"/>
          </p:nvPr>
        </p:nvSpPr>
        <p:spPr>
          <a:xfrm>
            <a:off x="118605" y="510014"/>
            <a:ext cx="11835872" cy="604781"/>
          </a:xfrm>
        </p:spPr>
        <p:txBody>
          <a:bodyPr/>
          <a:lstStyle/>
          <a:p>
            <a:r>
              <a:rPr lang="it-IT"/>
              <a:t>COUNTRY TRACK RECORD</a:t>
            </a:r>
          </a:p>
        </p:txBody>
      </p:sp>
      <p:sp>
        <p:nvSpPr>
          <p:cNvPr id="3" name="Rectangle 3">
            <a:extLst>
              <a:ext uri="{FF2B5EF4-FFF2-40B4-BE49-F238E27FC236}">
                <a16:creationId xmlns:a16="http://schemas.microsoft.com/office/drawing/2014/main" id="{67C340DC-DEA8-8C4C-BA89-2BFB13C109C1}"/>
              </a:ext>
            </a:extLst>
          </p:cNvPr>
          <p:cNvSpPr txBox="1">
            <a:spLocks noChangeArrowheads="1"/>
          </p:cNvSpPr>
          <p:nvPr/>
        </p:nvSpPr>
        <p:spPr bwMode="auto">
          <a:xfrm>
            <a:off x="5925296" y="2688694"/>
            <a:ext cx="1738235" cy="596228"/>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defRPr/>
            </a:pPr>
            <a:r>
              <a:rPr lang="it-IT" altLang="it-IT" sz="4000" kern="0" dirty="0">
                <a:solidFill>
                  <a:schemeClr val="accent1"/>
                </a:solidFill>
                <a:latin typeface="+mj-lt"/>
                <a:cs typeface="Trebuchet MS"/>
              </a:rPr>
              <a:t>XX</a:t>
            </a:r>
            <a:endParaRPr lang="en-US" altLang="it-IT" sz="4000" kern="0" dirty="0">
              <a:solidFill>
                <a:schemeClr val="accent1"/>
              </a:solidFill>
              <a:latin typeface="+mj-lt"/>
              <a:cs typeface="Trebuchet MS"/>
            </a:endParaRPr>
          </a:p>
        </p:txBody>
      </p:sp>
      <p:sp>
        <p:nvSpPr>
          <p:cNvPr id="4" name="Rectangle 3">
            <a:extLst>
              <a:ext uri="{FF2B5EF4-FFF2-40B4-BE49-F238E27FC236}">
                <a16:creationId xmlns:a16="http://schemas.microsoft.com/office/drawing/2014/main" id="{46B943ED-D0D3-E048-BDF5-4B0FA5C30EC1}"/>
              </a:ext>
            </a:extLst>
          </p:cNvPr>
          <p:cNvSpPr txBox="1">
            <a:spLocks noChangeArrowheads="1"/>
          </p:cNvSpPr>
          <p:nvPr/>
        </p:nvSpPr>
        <p:spPr bwMode="auto">
          <a:xfrm>
            <a:off x="5934411" y="3262783"/>
            <a:ext cx="1983198" cy="183127"/>
          </a:xfrm>
          <a:prstGeom prst="rect">
            <a:avLst/>
          </a:prstGeom>
          <a:noFill/>
          <a:ln w="28575">
            <a:noFill/>
            <a:miter lim="800000"/>
            <a:headEnd/>
            <a:tailEnd/>
          </a:ln>
        </p:spPr>
        <p:txBody>
          <a:bodyPr lIns="0" tIns="0" rIns="0" bIns="0" anchor="t">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lnSpc>
                <a:spcPct val="80000"/>
              </a:lnSpc>
              <a:spcBef>
                <a:spcPct val="0"/>
              </a:spcBef>
              <a:spcAft>
                <a:spcPct val="0"/>
              </a:spcAft>
              <a:defRPr/>
            </a:pPr>
            <a:r>
              <a:rPr lang="it-IT" altLang="it-IT" sz="1400" b="1" cap="all" spc="50" dirty="0">
                <a:latin typeface="+mj-lt"/>
                <a:ea typeface="+mn-ea"/>
              </a:rPr>
              <a:t>PROXY CLIENTS</a:t>
            </a:r>
          </a:p>
        </p:txBody>
      </p:sp>
      <p:sp>
        <p:nvSpPr>
          <p:cNvPr id="5" name="Rectangle 3">
            <a:extLst>
              <a:ext uri="{FF2B5EF4-FFF2-40B4-BE49-F238E27FC236}">
                <a16:creationId xmlns:a16="http://schemas.microsoft.com/office/drawing/2014/main" id="{B59A270A-3463-E440-9A57-BA56F6197F22}"/>
              </a:ext>
            </a:extLst>
          </p:cNvPr>
          <p:cNvSpPr txBox="1">
            <a:spLocks noChangeArrowheads="1"/>
          </p:cNvSpPr>
          <p:nvPr/>
        </p:nvSpPr>
        <p:spPr bwMode="auto">
          <a:xfrm>
            <a:off x="5925296" y="3972364"/>
            <a:ext cx="1738235" cy="596228"/>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defRPr/>
            </a:pPr>
            <a:r>
              <a:rPr lang="it-IT" altLang="it-IT" sz="4000" kern="0" dirty="0">
                <a:solidFill>
                  <a:schemeClr val="accent1"/>
                </a:solidFill>
                <a:latin typeface="+mj-lt"/>
                <a:cs typeface="Trebuchet MS"/>
              </a:rPr>
              <a:t>XX</a:t>
            </a:r>
          </a:p>
        </p:txBody>
      </p:sp>
      <p:sp>
        <p:nvSpPr>
          <p:cNvPr id="6" name="Rectangle 3">
            <a:extLst>
              <a:ext uri="{FF2B5EF4-FFF2-40B4-BE49-F238E27FC236}">
                <a16:creationId xmlns:a16="http://schemas.microsoft.com/office/drawing/2014/main" id="{0F101AD3-C6DC-AC41-B730-8AEB7EC91CE2}"/>
              </a:ext>
            </a:extLst>
          </p:cNvPr>
          <p:cNvSpPr txBox="1">
            <a:spLocks noChangeArrowheads="1"/>
          </p:cNvSpPr>
          <p:nvPr/>
        </p:nvSpPr>
        <p:spPr bwMode="auto">
          <a:xfrm>
            <a:off x="5934411" y="4523780"/>
            <a:ext cx="1983198" cy="183127"/>
          </a:xfrm>
          <a:prstGeom prst="rect">
            <a:avLst/>
          </a:prstGeom>
          <a:noFill/>
          <a:ln w="28575">
            <a:noFill/>
            <a:miter lim="800000"/>
            <a:headEnd/>
            <a:tailEnd/>
          </a:ln>
        </p:spPr>
        <p:txBody>
          <a:bodyPr lIns="0" tIns="0" rIns="0" bIns="0" anchor="t">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lnSpc>
                <a:spcPct val="80000"/>
              </a:lnSpc>
              <a:spcBef>
                <a:spcPct val="0"/>
              </a:spcBef>
              <a:spcAft>
                <a:spcPct val="0"/>
              </a:spcAft>
              <a:defRPr/>
            </a:pPr>
            <a:r>
              <a:rPr lang="it-IT" altLang="it-IT" sz="1400" b="1" cap="all" spc="50" dirty="0">
                <a:latin typeface="+mj-lt"/>
                <a:ea typeface="+mn-ea"/>
              </a:rPr>
              <a:t>DEAL RELATED</a:t>
            </a:r>
          </a:p>
        </p:txBody>
      </p:sp>
      <p:sp>
        <p:nvSpPr>
          <p:cNvPr id="8" name="Rectangle 3">
            <a:extLst>
              <a:ext uri="{FF2B5EF4-FFF2-40B4-BE49-F238E27FC236}">
                <a16:creationId xmlns:a16="http://schemas.microsoft.com/office/drawing/2014/main" id="{5F5177ED-CCFE-7749-92CC-09705D5CFE45}"/>
              </a:ext>
            </a:extLst>
          </p:cNvPr>
          <p:cNvSpPr txBox="1">
            <a:spLocks noChangeArrowheads="1"/>
          </p:cNvSpPr>
          <p:nvPr/>
        </p:nvSpPr>
        <p:spPr bwMode="auto">
          <a:xfrm>
            <a:off x="5925296" y="1435547"/>
            <a:ext cx="1738235" cy="596228"/>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defRPr/>
            </a:pPr>
            <a:r>
              <a:rPr lang="it-IT" altLang="it-IT" sz="4000" kern="0" dirty="0">
                <a:solidFill>
                  <a:schemeClr val="accent1"/>
                </a:solidFill>
                <a:latin typeface="+mj-lt"/>
                <a:cs typeface="Trebuchet MS"/>
              </a:rPr>
              <a:t>35+</a:t>
            </a:r>
            <a:endParaRPr kumimoji="0" lang="en-US" altLang="it-IT" sz="4000" i="0" u="none" strike="noStrike" kern="0" cap="none" normalizeH="0" baseline="0" noProof="0" dirty="0">
              <a:ln>
                <a:noFill/>
              </a:ln>
              <a:solidFill>
                <a:schemeClr val="accent1"/>
              </a:solidFill>
              <a:effectLst/>
              <a:uLnTx/>
              <a:uFillTx/>
              <a:latin typeface="+mj-lt"/>
              <a:ea typeface="ヒラギノ角ゴ Pro W3" charset="-128"/>
              <a:cs typeface="Trebuchet MS"/>
            </a:endParaRPr>
          </a:p>
        </p:txBody>
      </p:sp>
      <p:sp>
        <p:nvSpPr>
          <p:cNvPr id="9" name="Rectangle 3">
            <a:extLst>
              <a:ext uri="{FF2B5EF4-FFF2-40B4-BE49-F238E27FC236}">
                <a16:creationId xmlns:a16="http://schemas.microsoft.com/office/drawing/2014/main" id="{6C828647-FEEF-1040-98B6-8AB4E9A223A7}"/>
              </a:ext>
            </a:extLst>
          </p:cNvPr>
          <p:cNvSpPr txBox="1">
            <a:spLocks noChangeArrowheads="1"/>
          </p:cNvSpPr>
          <p:nvPr/>
        </p:nvSpPr>
        <p:spPr bwMode="auto">
          <a:xfrm>
            <a:off x="5934411" y="1979113"/>
            <a:ext cx="1983198" cy="183127"/>
          </a:xfrm>
          <a:prstGeom prst="rect">
            <a:avLst/>
          </a:prstGeom>
          <a:noFill/>
          <a:ln w="28575">
            <a:noFill/>
            <a:miter lim="800000"/>
            <a:headEnd/>
            <a:tailEnd/>
          </a:ln>
        </p:spPr>
        <p:txBody>
          <a:bodyPr lIns="0" tIns="0" rIns="0" bIns="0" anchor="t">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lnSpc>
                <a:spcPct val="80000"/>
              </a:lnSpc>
              <a:spcBef>
                <a:spcPct val="0"/>
              </a:spcBef>
              <a:spcAft>
                <a:spcPct val="0"/>
              </a:spcAft>
              <a:defRPr/>
            </a:pPr>
            <a:r>
              <a:rPr lang="it-IT" altLang="it-IT" sz="1400" b="1" cap="all" spc="50" dirty="0">
                <a:latin typeface="+mj-lt"/>
                <a:ea typeface="+mn-ea"/>
              </a:rPr>
              <a:t>MANDATES</a:t>
            </a:r>
          </a:p>
        </p:txBody>
      </p:sp>
      <p:sp>
        <p:nvSpPr>
          <p:cNvPr id="10" name="TextBox 2">
            <a:extLst>
              <a:ext uri="{FF2B5EF4-FFF2-40B4-BE49-F238E27FC236}">
                <a16:creationId xmlns:a16="http://schemas.microsoft.com/office/drawing/2014/main" id="{EC420A9F-B6CD-4E46-A57C-C50E8E3FA8F7}"/>
              </a:ext>
            </a:extLst>
          </p:cNvPr>
          <p:cNvSpPr txBox="1"/>
          <p:nvPr/>
        </p:nvSpPr>
        <p:spPr>
          <a:xfrm>
            <a:off x="8111650" y="1435547"/>
            <a:ext cx="3767237" cy="4642398"/>
          </a:xfrm>
          <a:prstGeom prst="rect">
            <a:avLst/>
          </a:prstGeom>
          <a:solidFill>
            <a:srgbClr val="7BBBB2"/>
          </a:solidFill>
        </p:spPr>
        <p:txBody>
          <a:bodyPr vert="horz" wrap="square" lIns="180000" tIns="108000" rIns="180000" bIns="108000" rtlCol="0" anchor="t" anchorCtr="0">
            <a:noAutofit/>
          </a:bodyPr>
          <a:lstStyle/>
          <a:p>
            <a:r>
              <a:rPr lang="en-GB" sz="1600" b="1" i="1" dirty="0">
                <a:solidFill>
                  <a:schemeClr val="bg1"/>
                </a:solidFill>
                <a:latin typeface="+mj-lt"/>
              </a:rPr>
              <a:t>Lorem ipsum dolor sit amet, consectetur adipiscing elit. Lorem ipsum dolor sit amet, conse adipiscing.</a:t>
            </a:r>
          </a:p>
          <a:p>
            <a:endParaRPr lang="en-GB" sz="1600" b="1" i="1" dirty="0">
              <a:solidFill>
                <a:schemeClr val="bg1"/>
              </a:solidFill>
              <a:latin typeface="+mj-lt"/>
            </a:endParaRPr>
          </a:p>
          <a:p>
            <a:pPr marL="285750" indent="-285750">
              <a:buFont typeface="Wingdings" panose="05000000000000000000" pitchFamily="2" charset="2"/>
              <a:buChar char="ü"/>
            </a:pPr>
            <a:r>
              <a:rPr lang="en-GB" sz="1600" i="1" dirty="0">
                <a:solidFill>
                  <a:schemeClr val="bg1"/>
                </a:solidFill>
                <a:latin typeface="+mj-lt"/>
              </a:rPr>
              <a:t>Lorem ipsum dolor sit amet</a:t>
            </a:r>
          </a:p>
          <a:p>
            <a:pPr marL="285750" indent="-285750">
              <a:buFont typeface="Wingdings" panose="05000000000000000000" pitchFamily="2" charset="2"/>
              <a:buChar char="ü"/>
            </a:pPr>
            <a:endParaRPr lang="en-GB" sz="1600" i="1" dirty="0">
              <a:solidFill>
                <a:schemeClr val="bg1"/>
              </a:solidFill>
              <a:latin typeface="+mj-lt"/>
            </a:endParaRPr>
          </a:p>
          <a:p>
            <a:pPr marL="285750" indent="-285750">
              <a:buFont typeface="Wingdings" panose="05000000000000000000" pitchFamily="2" charset="2"/>
              <a:buChar char="ü"/>
            </a:pPr>
            <a:r>
              <a:rPr lang="en-GB" sz="1600" i="1" dirty="0">
                <a:solidFill>
                  <a:schemeClr val="bg1"/>
                </a:solidFill>
                <a:latin typeface="+mj-lt"/>
              </a:rPr>
              <a:t>Lorem ipsum dolor sit amet</a:t>
            </a:r>
          </a:p>
          <a:p>
            <a:pPr marL="285750" indent="-285750">
              <a:buFont typeface="Wingdings" panose="05000000000000000000" pitchFamily="2" charset="2"/>
              <a:buChar char="ü"/>
            </a:pPr>
            <a:endParaRPr lang="en-GB" sz="1600" i="1" dirty="0">
              <a:solidFill>
                <a:schemeClr val="bg1"/>
              </a:solidFill>
              <a:latin typeface="+mj-lt"/>
            </a:endParaRPr>
          </a:p>
          <a:p>
            <a:pPr marL="285750" indent="-285750">
              <a:buFont typeface="Wingdings" panose="05000000000000000000" pitchFamily="2" charset="2"/>
              <a:buChar char="ü"/>
            </a:pPr>
            <a:r>
              <a:rPr lang="en-GB" sz="1600" i="1" dirty="0">
                <a:solidFill>
                  <a:schemeClr val="bg1"/>
                </a:solidFill>
                <a:latin typeface="+mj-lt"/>
              </a:rPr>
              <a:t>Lorem ipsum dolor sit amet</a:t>
            </a:r>
          </a:p>
          <a:p>
            <a:pPr marL="285750" indent="-285750">
              <a:buFont typeface="Wingdings" panose="05000000000000000000" pitchFamily="2" charset="2"/>
              <a:buChar char="ü"/>
            </a:pPr>
            <a:endParaRPr lang="en-GB" sz="1600" i="1" dirty="0">
              <a:solidFill>
                <a:schemeClr val="bg1"/>
              </a:solidFill>
              <a:latin typeface="+mj-lt"/>
            </a:endParaRPr>
          </a:p>
          <a:p>
            <a:pPr marL="285750" indent="-285750">
              <a:buFont typeface="Wingdings" panose="05000000000000000000" pitchFamily="2" charset="2"/>
              <a:buChar char="ü"/>
            </a:pPr>
            <a:r>
              <a:rPr lang="en-GB" sz="1600" i="1" dirty="0">
                <a:solidFill>
                  <a:schemeClr val="bg1"/>
                </a:solidFill>
                <a:latin typeface="+mj-lt"/>
              </a:rPr>
              <a:t>Lorem ipsum dolor sit amet</a:t>
            </a:r>
          </a:p>
        </p:txBody>
      </p:sp>
      <p:sp>
        <p:nvSpPr>
          <p:cNvPr id="32" name="Rectangle 3">
            <a:extLst>
              <a:ext uri="{FF2B5EF4-FFF2-40B4-BE49-F238E27FC236}">
                <a16:creationId xmlns:a16="http://schemas.microsoft.com/office/drawing/2014/main" id="{14A54281-6D10-244A-BF08-470D500B096E}"/>
              </a:ext>
            </a:extLst>
          </p:cNvPr>
          <p:cNvSpPr txBox="1">
            <a:spLocks noChangeArrowheads="1"/>
          </p:cNvSpPr>
          <p:nvPr/>
        </p:nvSpPr>
        <p:spPr bwMode="auto">
          <a:xfrm>
            <a:off x="5925296" y="5227586"/>
            <a:ext cx="1738235" cy="596228"/>
          </a:xfrm>
          <a:prstGeom prst="rect">
            <a:avLst/>
          </a:prstGeom>
          <a:noFill/>
          <a:ln w="28575">
            <a:noFill/>
            <a:miter lim="800000"/>
            <a:headEnd/>
            <a:tailEnd/>
          </a:ln>
        </p:spPr>
        <p:txBody>
          <a:bodyPr lIns="0" tIns="0" rIns="0" bIns="0"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spcBef>
                <a:spcPct val="0"/>
              </a:spcBef>
              <a:spcAft>
                <a:spcPct val="0"/>
              </a:spcAft>
              <a:defRPr/>
            </a:pPr>
            <a:r>
              <a:rPr lang="it-IT" altLang="it-IT" sz="4000" kern="0" dirty="0">
                <a:solidFill>
                  <a:schemeClr val="accent1"/>
                </a:solidFill>
                <a:latin typeface="+mj-lt"/>
                <a:cs typeface="Trebuchet MS"/>
              </a:rPr>
              <a:t>XX</a:t>
            </a:r>
          </a:p>
        </p:txBody>
      </p:sp>
      <p:sp>
        <p:nvSpPr>
          <p:cNvPr id="33" name="Rectangle 3">
            <a:extLst>
              <a:ext uri="{FF2B5EF4-FFF2-40B4-BE49-F238E27FC236}">
                <a16:creationId xmlns:a16="http://schemas.microsoft.com/office/drawing/2014/main" id="{6572C721-AE6A-EF48-94DF-657C05CEA0F4}"/>
              </a:ext>
            </a:extLst>
          </p:cNvPr>
          <p:cNvSpPr txBox="1">
            <a:spLocks noChangeArrowheads="1"/>
          </p:cNvSpPr>
          <p:nvPr/>
        </p:nvSpPr>
        <p:spPr bwMode="auto">
          <a:xfrm>
            <a:off x="5934411" y="5779002"/>
            <a:ext cx="1983198" cy="183127"/>
          </a:xfrm>
          <a:prstGeom prst="rect">
            <a:avLst/>
          </a:prstGeom>
          <a:noFill/>
          <a:ln w="28575">
            <a:noFill/>
            <a:miter lim="800000"/>
            <a:headEnd/>
            <a:tailEnd/>
          </a:ln>
        </p:spPr>
        <p:txBody>
          <a:bodyPr lIns="0" tIns="0" rIns="0" bIns="0" anchor="t">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914400" eaLnBrk="1" fontAlgn="base" hangingPunct="1">
              <a:lnSpc>
                <a:spcPct val="80000"/>
              </a:lnSpc>
              <a:spcBef>
                <a:spcPct val="0"/>
              </a:spcBef>
              <a:spcAft>
                <a:spcPct val="0"/>
              </a:spcAft>
              <a:defRPr/>
            </a:pPr>
            <a:r>
              <a:rPr lang="it-IT" altLang="it-IT" sz="1400" b="1" cap="all" spc="50" dirty="0">
                <a:latin typeface="+mj-lt"/>
                <a:ea typeface="+mn-ea"/>
              </a:rPr>
              <a:t>DEAL RELATED</a:t>
            </a:r>
          </a:p>
        </p:txBody>
      </p:sp>
      <p:pic>
        <p:nvPicPr>
          <p:cNvPr id="93" name="Picture 7" descr="ibm.png">
            <a:extLst>
              <a:ext uri="{FF2B5EF4-FFF2-40B4-BE49-F238E27FC236}">
                <a16:creationId xmlns:a16="http://schemas.microsoft.com/office/drawing/2014/main" id="{DACF622A-D3BF-E240-947B-89E3B2A3DA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7431" y="1254657"/>
            <a:ext cx="1058347" cy="712764"/>
          </a:xfrm>
          <a:prstGeom prst="rect">
            <a:avLst/>
          </a:prstGeom>
        </p:spPr>
      </p:pic>
      <p:pic>
        <p:nvPicPr>
          <p:cNvPr id="94" name="Picture 58">
            <a:extLst>
              <a:ext uri="{FF2B5EF4-FFF2-40B4-BE49-F238E27FC236}">
                <a16:creationId xmlns:a16="http://schemas.microsoft.com/office/drawing/2014/main" id="{2B48C32D-A65B-9749-9AB1-D0316768D6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431" y="1960223"/>
            <a:ext cx="1058347" cy="712763"/>
          </a:xfrm>
          <a:prstGeom prst="rect">
            <a:avLst/>
          </a:prstGeom>
        </p:spPr>
      </p:pic>
      <p:pic>
        <p:nvPicPr>
          <p:cNvPr id="95" name="Picture 66">
            <a:extLst>
              <a:ext uri="{FF2B5EF4-FFF2-40B4-BE49-F238E27FC236}">
                <a16:creationId xmlns:a16="http://schemas.microsoft.com/office/drawing/2014/main" id="{79593EE8-E6A4-B546-8528-ED0136A8E3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431" y="2665788"/>
            <a:ext cx="1058346" cy="712763"/>
          </a:xfrm>
          <a:prstGeom prst="rect">
            <a:avLst/>
          </a:prstGeom>
        </p:spPr>
      </p:pic>
      <p:pic>
        <p:nvPicPr>
          <p:cNvPr id="96" name="Picture 74">
            <a:extLst>
              <a:ext uri="{FF2B5EF4-FFF2-40B4-BE49-F238E27FC236}">
                <a16:creationId xmlns:a16="http://schemas.microsoft.com/office/drawing/2014/main" id="{89ACCE69-8F71-A346-A81B-62BD0EC7DF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7431" y="3371352"/>
            <a:ext cx="1058346" cy="712762"/>
          </a:xfrm>
          <a:prstGeom prst="rect">
            <a:avLst/>
          </a:prstGeom>
        </p:spPr>
      </p:pic>
      <p:pic>
        <p:nvPicPr>
          <p:cNvPr id="97" name="Picture 83">
            <a:extLst>
              <a:ext uri="{FF2B5EF4-FFF2-40B4-BE49-F238E27FC236}">
                <a16:creationId xmlns:a16="http://schemas.microsoft.com/office/drawing/2014/main" id="{0F866863-DA32-8349-AF43-755BBF7632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7432" y="4076915"/>
            <a:ext cx="1058344" cy="712762"/>
          </a:xfrm>
          <a:prstGeom prst="rect">
            <a:avLst/>
          </a:prstGeom>
        </p:spPr>
      </p:pic>
      <p:pic>
        <p:nvPicPr>
          <p:cNvPr id="98" name="Picture 101">
            <a:extLst>
              <a:ext uri="{FF2B5EF4-FFF2-40B4-BE49-F238E27FC236}">
                <a16:creationId xmlns:a16="http://schemas.microsoft.com/office/drawing/2014/main" id="{1B6BD53B-3B8A-704D-8B8B-E5C3363185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7435" y="4782479"/>
            <a:ext cx="1058344" cy="712761"/>
          </a:xfrm>
          <a:prstGeom prst="rect">
            <a:avLst/>
          </a:prstGeom>
        </p:spPr>
      </p:pic>
      <p:pic>
        <p:nvPicPr>
          <p:cNvPr id="99" name="Picture 93">
            <a:extLst>
              <a:ext uri="{FF2B5EF4-FFF2-40B4-BE49-F238E27FC236}">
                <a16:creationId xmlns:a16="http://schemas.microsoft.com/office/drawing/2014/main" id="{27C5A58F-38FB-6B4B-B2D9-9CEFE5A036F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0837" y="5488043"/>
            <a:ext cx="1058342" cy="712761"/>
          </a:xfrm>
          <a:prstGeom prst="rect">
            <a:avLst/>
          </a:prstGeom>
        </p:spPr>
      </p:pic>
      <p:pic>
        <p:nvPicPr>
          <p:cNvPr id="100" name="Picture 51">
            <a:extLst>
              <a:ext uri="{FF2B5EF4-FFF2-40B4-BE49-F238E27FC236}">
                <a16:creationId xmlns:a16="http://schemas.microsoft.com/office/drawing/2014/main" id="{BE16B32C-DCE0-7A4C-9E8C-09B7BAC1F2E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89136" y="1254657"/>
            <a:ext cx="1058347" cy="712763"/>
          </a:xfrm>
          <a:prstGeom prst="rect">
            <a:avLst/>
          </a:prstGeom>
        </p:spPr>
      </p:pic>
      <p:pic>
        <p:nvPicPr>
          <p:cNvPr id="101" name="Picture 59">
            <a:extLst>
              <a:ext uri="{FF2B5EF4-FFF2-40B4-BE49-F238E27FC236}">
                <a16:creationId xmlns:a16="http://schemas.microsoft.com/office/drawing/2014/main" id="{422B489B-0C65-FA48-ACC5-79CD69D787C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689136" y="1960223"/>
            <a:ext cx="1058346" cy="712763"/>
          </a:xfrm>
          <a:prstGeom prst="rect">
            <a:avLst/>
          </a:prstGeom>
        </p:spPr>
      </p:pic>
      <p:pic>
        <p:nvPicPr>
          <p:cNvPr id="102" name="Picture 67">
            <a:extLst>
              <a:ext uri="{FF2B5EF4-FFF2-40B4-BE49-F238E27FC236}">
                <a16:creationId xmlns:a16="http://schemas.microsoft.com/office/drawing/2014/main" id="{92486EDA-14D1-EE4A-B159-17E0650E2E1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689136" y="2665788"/>
            <a:ext cx="1058346" cy="712762"/>
          </a:xfrm>
          <a:prstGeom prst="rect">
            <a:avLst/>
          </a:prstGeom>
        </p:spPr>
      </p:pic>
      <p:pic>
        <p:nvPicPr>
          <p:cNvPr id="103" name="Picture 75">
            <a:extLst>
              <a:ext uri="{FF2B5EF4-FFF2-40B4-BE49-F238E27FC236}">
                <a16:creationId xmlns:a16="http://schemas.microsoft.com/office/drawing/2014/main" id="{C8153AC0-7F1F-F84B-A478-A78AB9D6A1D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689138" y="3371352"/>
            <a:ext cx="1058344" cy="712762"/>
          </a:xfrm>
          <a:prstGeom prst="rect">
            <a:avLst/>
          </a:prstGeom>
        </p:spPr>
      </p:pic>
      <p:pic>
        <p:nvPicPr>
          <p:cNvPr id="104" name="Picture 84">
            <a:extLst>
              <a:ext uri="{FF2B5EF4-FFF2-40B4-BE49-F238E27FC236}">
                <a16:creationId xmlns:a16="http://schemas.microsoft.com/office/drawing/2014/main" id="{4A673FC1-275A-9A42-B5BB-39397A3F172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689138" y="4076915"/>
            <a:ext cx="1058344" cy="712761"/>
          </a:xfrm>
          <a:prstGeom prst="rect">
            <a:avLst/>
          </a:prstGeom>
        </p:spPr>
      </p:pic>
      <p:pic>
        <p:nvPicPr>
          <p:cNvPr id="105" name="Picture 102">
            <a:extLst>
              <a:ext uri="{FF2B5EF4-FFF2-40B4-BE49-F238E27FC236}">
                <a16:creationId xmlns:a16="http://schemas.microsoft.com/office/drawing/2014/main" id="{23E4CE7C-F6C2-974D-9127-C06FD487FD04}"/>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689141" y="4782479"/>
            <a:ext cx="1058342" cy="712761"/>
          </a:xfrm>
          <a:prstGeom prst="rect">
            <a:avLst/>
          </a:prstGeom>
        </p:spPr>
      </p:pic>
      <p:pic>
        <p:nvPicPr>
          <p:cNvPr id="106" name="Picture 94">
            <a:extLst>
              <a:ext uri="{FF2B5EF4-FFF2-40B4-BE49-F238E27FC236}">
                <a16:creationId xmlns:a16="http://schemas.microsoft.com/office/drawing/2014/main" id="{15B73C22-ACF2-D849-8D8A-1D8E0B235B9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692540" y="5488043"/>
            <a:ext cx="1058342" cy="712761"/>
          </a:xfrm>
          <a:prstGeom prst="rect">
            <a:avLst/>
          </a:prstGeom>
        </p:spPr>
      </p:pic>
      <p:pic>
        <p:nvPicPr>
          <p:cNvPr id="107" name="Picture 52">
            <a:extLst>
              <a:ext uri="{FF2B5EF4-FFF2-40B4-BE49-F238E27FC236}">
                <a16:creationId xmlns:a16="http://schemas.microsoft.com/office/drawing/2014/main" id="{2D61F55F-D9BB-8443-B276-CBC379AF015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040840" y="1333853"/>
            <a:ext cx="1058347" cy="554372"/>
          </a:xfrm>
          <a:prstGeom prst="rect">
            <a:avLst/>
          </a:prstGeom>
          <a:noFill/>
          <a:ln>
            <a:noFill/>
          </a:ln>
        </p:spPr>
      </p:pic>
      <p:pic>
        <p:nvPicPr>
          <p:cNvPr id="108" name="Picture 60">
            <a:extLst>
              <a:ext uri="{FF2B5EF4-FFF2-40B4-BE49-F238E27FC236}">
                <a16:creationId xmlns:a16="http://schemas.microsoft.com/office/drawing/2014/main" id="{E0DC776D-9264-4E4F-83D3-8C943C3E397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040840" y="1960223"/>
            <a:ext cx="1058346" cy="712763"/>
          </a:xfrm>
          <a:prstGeom prst="rect">
            <a:avLst/>
          </a:prstGeom>
        </p:spPr>
      </p:pic>
      <p:pic>
        <p:nvPicPr>
          <p:cNvPr id="109" name="Picture 68">
            <a:extLst>
              <a:ext uri="{FF2B5EF4-FFF2-40B4-BE49-F238E27FC236}">
                <a16:creationId xmlns:a16="http://schemas.microsoft.com/office/drawing/2014/main" id="{B711C213-246E-C842-A2F3-E29D0808DB2C}"/>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040840" y="2665788"/>
            <a:ext cx="1058346" cy="712762"/>
          </a:xfrm>
          <a:prstGeom prst="rect">
            <a:avLst/>
          </a:prstGeom>
        </p:spPr>
      </p:pic>
      <p:pic>
        <p:nvPicPr>
          <p:cNvPr id="110" name="Picture 76">
            <a:extLst>
              <a:ext uri="{FF2B5EF4-FFF2-40B4-BE49-F238E27FC236}">
                <a16:creationId xmlns:a16="http://schemas.microsoft.com/office/drawing/2014/main" id="{A911FFCE-284B-BE4A-BA21-872E693209B0}"/>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3040841" y="3371352"/>
            <a:ext cx="1058344" cy="712762"/>
          </a:xfrm>
          <a:prstGeom prst="rect">
            <a:avLst/>
          </a:prstGeom>
        </p:spPr>
      </p:pic>
      <p:pic>
        <p:nvPicPr>
          <p:cNvPr id="111" name="Picture 85">
            <a:extLst>
              <a:ext uri="{FF2B5EF4-FFF2-40B4-BE49-F238E27FC236}">
                <a16:creationId xmlns:a16="http://schemas.microsoft.com/office/drawing/2014/main" id="{6532EDDD-13C4-CC4C-948B-60D865135F89}"/>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3040841" y="4076915"/>
            <a:ext cx="1058344" cy="712761"/>
          </a:xfrm>
          <a:prstGeom prst="rect">
            <a:avLst/>
          </a:prstGeom>
        </p:spPr>
      </p:pic>
      <p:pic>
        <p:nvPicPr>
          <p:cNvPr id="112" name="Picture 103">
            <a:extLst>
              <a:ext uri="{FF2B5EF4-FFF2-40B4-BE49-F238E27FC236}">
                <a16:creationId xmlns:a16="http://schemas.microsoft.com/office/drawing/2014/main" id="{2E92AE0A-2AFA-4643-B695-8EAC0FB2D954}"/>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3040844" y="4782479"/>
            <a:ext cx="1058342" cy="712761"/>
          </a:xfrm>
          <a:prstGeom prst="rect">
            <a:avLst/>
          </a:prstGeom>
        </p:spPr>
      </p:pic>
      <p:pic>
        <p:nvPicPr>
          <p:cNvPr id="113" name="Picture 95">
            <a:extLst>
              <a:ext uri="{FF2B5EF4-FFF2-40B4-BE49-F238E27FC236}">
                <a16:creationId xmlns:a16="http://schemas.microsoft.com/office/drawing/2014/main" id="{C57B76F4-96B3-BE45-8081-756D8CA69849}"/>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3044243" y="5488043"/>
            <a:ext cx="1058342" cy="712761"/>
          </a:xfrm>
          <a:prstGeom prst="rect">
            <a:avLst/>
          </a:prstGeom>
        </p:spPr>
      </p:pic>
      <p:pic>
        <p:nvPicPr>
          <p:cNvPr id="114" name="Picture 53">
            <a:extLst>
              <a:ext uri="{FF2B5EF4-FFF2-40B4-BE49-F238E27FC236}">
                <a16:creationId xmlns:a16="http://schemas.microsoft.com/office/drawing/2014/main" id="{683A92D2-BD0A-F244-B212-9205DB4B2731}"/>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4392543" y="1254657"/>
            <a:ext cx="1058347" cy="712763"/>
          </a:xfrm>
          <a:prstGeom prst="rect">
            <a:avLst/>
          </a:prstGeom>
        </p:spPr>
      </p:pic>
      <p:pic>
        <p:nvPicPr>
          <p:cNvPr id="115" name="Picture 61">
            <a:extLst>
              <a:ext uri="{FF2B5EF4-FFF2-40B4-BE49-F238E27FC236}">
                <a16:creationId xmlns:a16="http://schemas.microsoft.com/office/drawing/2014/main" id="{5E68C733-1260-8B4F-893D-844642076063}"/>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392544" y="1960223"/>
            <a:ext cx="1058346" cy="712763"/>
          </a:xfrm>
          <a:prstGeom prst="rect">
            <a:avLst/>
          </a:prstGeom>
        </p:spPr>
      </p:pic>
      <p:pic>
        <p:nvPicPr>
          <p:cNvPr id="116" name="Picture 69">
            <a:extLst>
              <a:ext uri="{FF2B5EF4-FFF2-40B4-BE49-F238E27FC236}">
                <a16:creationId xmlns:a16="http://schemas.microsoft.com/office/drawing/2014/main" id="{8D522CF5-F710-9943-AEF9-8FAA6268B7CB}"/>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4392544" y="2889876"/>
            <a:ext cx="1058346" cy="264586"/>
          </a:xfrm>
          <a:prstGeom prst="rect">
            <a:avLst/>
          </a:prstGeom>
          <a:noFill/>
          <a:ln>
            <a:noFill/>
          </a:ln>
        </p:spPr>
      </p:pic>
      <p:pic>
        <p:nvPicPr>
          <p:cNvPr id="117" name="Picture 77">
            <a:extLst>
              <a:ext uri="{FF2B5EF4-FFF2-40B4-BE49-F238E27FC236}">
                <a16:creationId xmlns:a16="http://schemas.microsoft.com/office/drawing/2014/main" id="{C0DBDFC9-471F-764B-BA0E-63A19A400947}"/>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4417686" y="3538745"/>
            <a:ext cx="1008062" cy="360022"/>
          </a:xfrm>
          <a:prstGeom prst="rect">
            <a:avLst/>
          </a:prstGeom>
          <a:noFill/>
          <a:ln>
            <a:noFill/>
          </a:ln>
        </p:spPr>
      </p:pic>
      <p:pic>
        <p:nvPicPr>
          <p:cNvPr id="118" name="Picture 86">
            <a:extLst>
              <a:ext uri="{FF2B5EF4-FFF2-40B4-BE49-F238E27FC236}">
                <a16:creationId xmlns:a16="http://schemas.microsoft.com/office/drawing/2014/main" id="{45E3DB46-8C87-F547-BFB3-2FB1349105F4}"/>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4392545" y="4076915"/>
            <a:ext cx="1058344" cy="712761"/>
          </a:xfrm>
          <a:prstGeom prst="rect">
            <a:avLst/>
          </a:prstGeom>
        </p:spPr>
      </p:pic>
      <p:pic>
        <p:nvPicPr>
          <p:cNvPr id="119" name="Picture 104">
            <a:extLst>
              <a:ext uri="{FF2B5EF4-FFF2-40B4-BE49-F238E27FC236}">
                <a16:creationId xmlns:a16="http://schemas.microsoft.com/office/drawing/2014/main" id="{F13807C5-67BF-3241-9941-52D6035C5912}"/>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4392546" y="4782479"/>
            <a:ext cx="1058342" cy="712761"/>
          </a:xfrm>
          <a:prstGeom prst="rect">
            <a:avLst/>
          </a:prstGeom>
        </p:spPr>
      </p:pic>
      <p:pic>
        <p:nvPicPr>
          <p:cNvPr id="120" name="Picture 96">
            <a:extLst>
              <a:ext uri="{FF2B5EF4-FFF2-40B4-BE49-F238E27FC236}">
                <a16:creationId xmlns:a16="http://schemas.microsoft.com/office/drawing/2014/main" id="{23701230-12C1-A547-B0C6-9B89C958701F}"/>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4392546" y="5488043"/>
            <a:ext cx="1058342" cy="712761"/>
          </a:xfrm>
          <a:prstGeom prst="rect">
            <a:avLst/>
          </a:prstGeom>
        </p:spPr>
      </p:pic>
    </p:spTree>
    <p:extLst>
      <p:ext uri="{BB962C8B-B14F-4D97-AF65-F5344CB8AC3E}">
        <p14:creationId xmlns:p14="http://schemas.microsoft.com/office/powerpoint/2010/main" val="295580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descr="A picture containing drawing&#10;&#10;Description automatically generated">
            <a:extLst>
              <a:ext uri="{FF2B5EF4-FFF2-40B4-BE49-F238E27FC236}">
                <a16:creationId xmlns:a16="http://schemas.microsoft.com/office/drawing/2014/main" id="{7D4A173F-41F5-49CC-A246-3039E97BB1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36430" y="3512630"/>
            <a:ext cx="427000" cy="427000"/>
          </a:xfrm>
          <a:prstGeom prst="rect">
            <a:avLst/>
          </a:prstGeom>
        </p:spPr>
      </p:pic>
      <p:grpSp>
        <p:nvGrpSpPr>
          <p:cNvPr id="8" name="Group 7">
            <a:extLst>
              <a:ext uri="{FF2B5EF4-FFF2-40B4-BE49-F238E27FC236}">
                <a16:creationId xmlns:a16="http://schemas.microsoft.com/office/drawing/2014/main" id="{6FB0C02C-91DF-4FCE-AB4D-65DA11CF2511}"/>
              </a:ext>
            </a:extLst>
          </p:cNvPr>
          <p:cNvGrpSpPr/>
          <p:nvPr/>
        </p:nvGrpSpPr>
        <p:grpSpPr>
          <a:xfrm>
            <a:off x="3374552" y="1086810"/>
            <a:ext cx="8315230" cy="4860719"/>
            <a:chOff x="1928360" y="1345099"/>
            <a:chExt cx="8315230" cy="4860719"/>
          </a:xfrm>
        </p:grpSpPr>
        <p:cxnSp>
          <p:nvCxnSpPr>
            <p:cNvPr id="9" name="Straight Connector 8">
              <a:extLst>
                <a:ext uri="{FF2B5EF4-FFF2-40B4-BE49-F238E27FC236}">
                  <a16:creationId xmlns:a16="http://schemas.microsoft.com/office/drawing/2014/main" id="{F49F0595-133A-4042-B58D-62D38C5C8F7F}"/>
                </a:ext>
              </a:extLst>
            </p:cNvPr>
            <p:cNvCxnSpPr/>
            <p:nvPr/>
          </p:nvCxnSpPr>
          <p:spPr>
            <a:xfrm flipV="1">
              <a:off x="1963590" y="2532224"/>
              <a:ext cx="8280000" cy="258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E9FA16-5FFB-4A16-90ED-5A93AE380434}"/>
                </a:ext>
              </a:extLst>
            </p:cNvPr>
            <p:cNvCxnSpPr/>
            <p:nvPr/>
          </p:nvCxnSpPr>
          <p:spPr>
            <a:xfrm flipV="1">
              <a:off x="1955063" y="3740060"/>
              <a:ext cx="8280000" cy="258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41CF84D-1922-4376-8339-1ECC0040EB39}"/>
                </a:ext>
              </a:extLst>
            </p:cNvPr>
            <p:cNvCxnSpPr/>
            <p:nvPr/>
          </p:nvCxnSpPr>
          <p:spPr>
            <a:xfrm flipV="1">
              <a:off x="1939260" y="4907260"/>
              <a:ext cx="8280000" cy="258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9AB6C6A-7F94-4E71-A65B-C78E264CA220}"/>
                </a:ext>
              </a:extLst>
            </p:cNvPr>
            <p:cNvCxnSpPr/>
            <p:nvPr/>
          </p:nvCxnSpPr>
          <p:spPr>
            <a:xfrm flipV="1">
              <a:off x="1955063" y="6175320"/>
              <a:ext cx="8280000" cy="258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890F2D48-F8B6-4F46-B205-AD052800E7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17399" y="1409803"/>
              <a:ext cx="685948" cy="216000"/>
            </a:xfrm>
            <a:prstGeom prst="rect">
              <a:avLst/>
            </a:prstGeom>
          </p:spPr>
        </p:pic>
        <p:pic>
          <p:nvPicPr>
            <p:cNvPr id="14" name="Picture 13" descr="Bemis Company, Inc.">
              <a:extLst>
                <a:ext uri="{FF2B5EF4-FFF2-40B4-BE49-F238E27FC236}">
                  <a16:creationId xmlns:a16="http://schemas.microsoft.com/office/drawing/2014/main" id="{D58BD18F-91BC-4F0C-B336-016C56FA1B7B}"/>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2705367" y="1403080"/>
              <a:ext cx="563020" cy="231021"/>
            </a:xfrm>
            <a:prstGeom prst="rect">
              <a:avLst/>
            </a:prstGeom>
            <a:noFill/>
            <a:ln>
              <a:noFill/>
            </a:ln>
          </p:spPr>
        </p:pic>
        <p:pic>
          <p:nvPicPr>
            <p:cNvPr id="15" name="Picture 14">
              <a:extLst>
                <a:ext uri="{FF2B5EF4-FFF2-40B4-BE49-F238E27FC236}">
                  <a16:creationId xmlns:a16="http://schemas.microsoft.com/office/drawing/2014/main" id="{69A70479-14BB-4FE4-A43D-45004271BA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1218" y="1416231"/>
              <a:ext cx="526355" cy="202706"/>
            </a:xfrm>
            <a:prstGeom prst="rect">
              <a:avLst/>
            </a:prstGeom>
          </p:spPr>
        </p:pic>
        <p:pic>
          <p:nvPicPr>
            <p:cNvPr id="16" name="Picture 15">
              <a:extLst>
                <a:ext uri="{FF2B5EF4-FFF2-40B4-BE49-F238E27FC236}">
                  <a16:creationId xmlns:a16="http://schemas.microsoft.com/office/drawing/2014/main" id="{23880709-EC4E-4AD1-9551-344EBA8C2D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72057" y="1375289"/>
              <a:ext cx="466284" cy="288000"/>
            </a:xfrm>
            <a:prstGeom prst="rect">
              <a:avLst/>
            </a:prstGeom>
          </p:spPr>
        </p:pic>
        <p:cxnSp>
          <p:nvCxnSpPr>
            <p:cNvPr id="24" name="Straight Connector 23">
              <a:extLst>
                <a:ext uri="{FF2B5EF4-FFF2-40B4-BE49-F238E27FC236}">
                  <a16:creationId xmlns:a16="http://schemas.microsoft.com/office/drawing/2014/main" id="{723C0220-E2CA-42E1-AFAF-16D59D42F708}"/>
                </a:ext>
              </a:extLst>
            </p:cNvPr>
            <p:cNvCxnSpPr>
              <a:cxnSpLocks/>
            </p:cNvCxnSpPr>
            <p:nvPr/>
          </p:nvCxnSpPr>
          <p:spPr>
            <a:xfrm flipH="1">
              <a:off x="3325615" y="1358038"/>
              <a:ext cx="3154" cy="4843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7F02619-186D-4F07-A988-33E4EF87D3A1}"/>
                </a:ext>
              </a:extLst>
            </p:cNvPr>
            <p:cNvCxnSpPr>
              <a:cxnSpLocks/>
            </p:cNvCxnSpPr>
            <p:nvPr/>
          </p:nvCxnSpPr>
          <p:spPr>
            <a:xfrm>
              <a:off x="4729499" y="1358038"/>
              <a:ext cx="35242" cy="4847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72F1EF1-78B4-4FE6-8EC8-098EF0A69529}"/>
                </a:ext>
              </a:extLst>
            </p:cNvPr>
            <p:cNvCxnSpPr>
              <a:cxnSpLocks/>
            </p:cNvCxnSpPr>
            <p:nvPr/>
          </p:nvCxnSpPr>
          <p:spPr>
            <a:xfrm>
              <a:off x="7492036" y="1345099"/>
              <a:ext cx="9182" cy="48472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5E39B9D5-BE9E-4CD2-999B-0F2EECFB5C3D}"/>
                </a:ext>
              </a:extLst>
            </p:cNvPr>
            <p:cNvSpPr/>
            <p:nvPr/>
          </p:nvSpPr>
          <p:spPr>
            <a:xfrm>
              <a:off x="1928360" y="1738560"/>
              <a:ext cx="1408462"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$9bn</a:t>
              </a:r>
              <a:endParaRPr lang="en-AU" sz="900" b="1" kern="0">
                <a:latin typeface="Roboto Light" pitchFamily="2" charset="0"/>
                <a:ea typeface="Roboto Light" pitchFamily="2" charset="0"/>
                <a:cs typeface="Arial" panose="020B0604020202020204" pitchFamily="34" charset="0"/>
              </a:endParaRPr>
            </a:p>
            <a:p>
              <a:pPr algn="ctr">
                <a:buClr>
                  <a:prstClr val="black"/>
                </a:buClr>
              </a:pPr>
              <a:r>
                <a:rPr lang="en-AU" sz="800" kern="0">
                  <a:latin typeface="Roboto Light" pitchFamily="2" charset="0"/>
                  <a:ea typeface="Roboto Light" pitchFamily="2" charset="0"/>
                  <a:cs typeface="Arial" panose="020B0604020202020204" pitchFamily="34" charset="0"/>
                </a:rPr>
                <a:t>Acting on behalf of Amcor in its proposed merger with Bemis</a:t>
              </a:r>
            </a:p>
            <a:p>
              <a:pPr algn="ctr">
                <a:buClr>
                  <a:prstClr val="black"/>
                </a:buClr>
              </a:pPr>
              <a:r>
                <a:rPr lang="en-AU" sz="800" b="1" kern="0">
                  <a:latin typeface="Roboto Light" pitchFamily="2" charset="0"/>
                  <a:ea typeface="Roboto Light" pitchFamily="2" charset="0"/>
                  <a:cs typeface="Arial" panose="020B0604020202020204" pitchFamily="34" charset="0"/>
                </a:rPr>
                <a:t>2019</a:t>
              </a:r>
            </a:p>
          </p:txBody>
        </p:sp>
        <p:sp>
          <p:nvSpPr>
            <p:cNvPr id="65" name="Rectangle 64">
              <a:extLst>
                <a:ext uri="{FF2B5EF4-FFF2-40B4-BE49-F238E27FC236}">
                  <a16:creationId xmlns:a16="http://schemas.microsoft.com/office/drawing/2014/main" id="{DCB72A60-2A64-4C12-A13C-E0AA6E230285}"/>
                </a:ext>
              </a:extLst>
            </p:cNvPr>
            <p:cNvSpPr/>
            <p:nvPr/>
          </p:nvSpPr>
          <p:spPr>
            <a:xfrm>
              <a:off x="3296116" y="1646284"/>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$2bn</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MYOB in its proposed acquisition by Kohlberg Kravis Roberts &amp; Co</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grpSp>
      <p:cxnSp>
        <p:nvCxnSpPr>
          <p:cNvPr id="92" name="Straight Connector 91">
            <a:extLst>
              <a:ext uri="{FF2B5EF4-FFF2-40B4-BE49-F238E27FC236}">
                <a16:creationId xmlns:a16="http://schemas.microsoft.com/office/drawing/2014/main" id="{81859FC2-3E5D-4B0E-B891-E2CCE9C8E1CC}"/>
              </a:ext>
            </a:extLst>
          </p:cNvPr>
          <p:cNvCxnSpPr>
            <a:cxnSpLocks/>
          </p:cNvCxnSpPr>
          <p:nvPr/>
        </p:nvCxnSpPr>
        <p:spPr>
          <a:xfrm>
            <a:off x="7565420" y="1086556"/>
            <a:ext cx="35242" cy="4847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38B345EF-5518-4345-A352-F0CE976944BE}"/>
              </a:ext>
            </a:extLst>
          </p:cNvPr>
          <p:cNvCxnSpPr>
            <a:cxnSpLocks/>
          </p:cNvCxnSpPr>
          <p:nvPr/>
        </p:nvCxnSpPr>
        <p:spPr>
          <a:xfrm>
            <a:off x="10393200" y="1086815"/>
            <a:ext cx="9182" cy="48472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7" name="Picture 96">
            <a:extLst>
              <a:ext uri="{FF2B5EF4-FFF2-40B4-BE49-F238E27FC236}">
                <a16:creationId xmlns:a16="http://schemas.microsoft.com/office/drawing/2014/main" id="{1318D18F-64F4-421F-B08D-3E673EE687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59978" y="4762500"/>
            <a:ext cx="546893" cy="108000"/>
          </a:xfrm>
          <a:prstGeom prst="rect">
            <a:avLst/>
          </a:prstGeom>
        </p:spPr>
      </p:pic>
      <p:pic>
        <p:nvPicPr>
          <p:cNvPr id="98" name="Picture 97">
            <a:extLst>
              <a:ext uri="{FF2B5EF4-FFF2-40B4-BE49-F238E27FC236}">
                <a16:creationId xmlns:a16="http://schemas.microsoft.com/office/drawing/2014/main" id="{4A068B82-8CB5-4865-8A1F-E01AD19D148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53097" y="4771964"/>
            <a:ext cx="566999" cy="180000"/>
          </a:xfrm>
          <a:prstGeom prst="rect">
            <a:avLst/>
          </a:prstGeom>
        </p:spPr>
      </p:pic>
      <p:pic>
        <p:nvPicPr>
          <p:cNvPr id="99" name="Picture 98">
            <a:extLst>
              <a:ext uri="{FF2B5EF4-FFF2-40B4-BE49-F238E27FC236}">
                <a16:creationId xmlns:a16="http://schemas.microsoft.com/office/drawing/2014/main" id="{6482BB25-3403-49D4-8BA7-249802493FE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09854" y="4745068"/>
            <a:ext cx="338468" cy="324000"/>
          </a:xfrm>
          <a:prstGeom prst="rect">
            <a:avLst/>
          </a:prstGeom>
        </p:spPr>
      </p:pic>
      <p:pic>
        <p:nvPicPr>
          <p:cNvPr id="100" name="Picture 99">
            <a:extLst>
              <a:ext uri="{FF2B5EF4-FFF2-40B4-BE49-F238E27FC236}">
                <a16:creationId xmlns:a16="http://schemas.microsoft.com/office/drawing/2014/main" id="{D6E493C5-DC1E-4076-A428-B06884CB7D5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53570" y="4752897"/>
            <a:ext cx="677648" cy="180000"/>
          </a:xfrm>
          <a:prstGeom prst="rect">
            <a:avLst/>
          </a:prstGeom>
        </p:spPr>
      </p:pic>
      <p:sp>
        <p:nvSpPr>
          <p:cNvPr id="101" name="Rectangle 100">
            <a:extLst>
              <a:ext uri="{FF2B5EF4-FFF2-40B4-BE49-F238E27FC236}">
                <a16:creationId xmlns:a16="http://schemas.microsoft.com/office/drawing/2014/main" id="{B352461C-267A-4069-A412-6D15FFE5B9A0}"/>
              </a:ext>
            </a:extLst>
          </p:cNvPr>
          <p:cNvSpPr/>
          <p:nvPr/>
        </p:nvSpPr>
        <p:spPr>
          <a:xfrm>
            <a:off x="3415894" y="4968220"/>
            <a:ext cx="1367120" cy="923330"/>
          </a:xfrm>
          <a:prstGeom prst="rect">
            <a:avLst/>
          </a:prstGeom>
        </p:spPr>
        <p:txBody>
          <a:bodyPr wrap="square">
            <a:spAutoFit/>
          </a:bodyPr>
          <a:lstStyle/>
          <a:p>
            <a:pPr lvl="0" algn="ctr">
              <a:buClr>
                <a:prstClr val="black"/>
              </a:buClr>
              <a:defRPr/>
            </a:pPr>
            <a:r>
              <a:rPr lang="en-AU" sz="1400" b="1" kern="0">
                <a:latin typeface="Roboto Light" pitchFamily="2" charset="0"/>
                <a:ea typeface="Roboto Light" pitchFamily="2" charset="0"/>
                <a:cs typeface="Arial" panose="020B0604020202020204" pitchFamily="34" charset="0"/>
              </a:rPr>
              <a:t>$380m</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Billabong in the acquisition by Oaktree Capital</a:t>
            </a:r>
            <a:br>
              <a:rPr lang="en-AU" sz="800" b="1" kern="0">
                <a:solidFill>
                  <a:prstClr val="black"/>
                </a:solidFill>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2018</a:t>
            </a:r>
          </a:p>
        </p:txBody>
      </p:sp>
      <p:sp>
        <p:nvSpPr>
          <p:cNvPr id="102" name="Rectangle 101">
            <a:extLst>
              <a:ext uri="{FF2B5EF4-FFF2-40B4-BE49-F238E27FC236}">
                <a16:creationId xmlns:a16="http://schemas.microsoft.com/office/drawing/2014/main" id="{4E49E9AA-B094-457B-8A77-05193678612B}"/>
              </a:ext>
            </a:extLst>
          </p:cNvPr>
          <p:cNvSpPr/>
          <p:nvPr/>
        </p:nvSpPr>
        <p:spPr>
          <a:xfrm>
            <a:off x="4790206" y="4958485"/>
            <a:ext cx="1412154" cy="800219"/>
          </a:xfrm>
          <a:prstGeom prst="rect">
            <a:avLst/>
          </a:prstGeom>
        </p:spPr>
        <p:txBody>
          <a:bodyPr wrap="square">
            <a:spAutoFit/>
          </a:bodyPr>
          <a:lstStyle/>
          <a:p>
            <a:pPr lvl="0" algn="ctr">
              <a:buClr>
                <a:prstClr val="black"/>
              </a:buClr>
              <a:defRPr/>
            </a:pPr>
            <a:r>
              <a:rPr lang="en-AU" sz="1400" b="1" kern="0">
                <a:latin typeface="Roboto Light" pitchFamily="2" charset="0"/>
                <a:ea typeface="Roboto Light" pitchFamily="2" charset="0"/>
                <a:cs typeface="Arial" panose="020B0604020202020204" pitchFamily="34" charset="0"/>
              </a:rPr>
              <a:t>$1.2bn</a:t>
            </a:r>
          </a:p>
          <a:p>
            <a:pPr algn="ctr">
              <a:buClr>
                <a:prstClr val="black"/>
              </a:buClr>
            </a:pPr>
            <a:r>
              <a:rPr lang="en-AU" sz="800" kern="0">
                <a:latin typeface="Roboto Light" pitchFamily="2" charset="0"/>
                <a:ea typeface="Roboto Light" pitchFamily="2" charset="0"/>
                <a:cs typeface="Arial" panose="020B0604020202020204" pitchFamily="34" charset="0"/>
              </a:rPr>
              <a:t>Acted on behalf of Mantra Group in the acquisition by Accor Hotels</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2018</a:t>
            </a:r>
          </a:p>
        </p:txBody>
      </p:sp>
      <p:sp>
        <p:nvSpPr>
          <p:cNvPr id="103" name="Rectangle 102">
            <a:extLst>
              <a:ext uri="{FF2B5EF4-FFF2-40B4-BE49-F238E27FC236}">
                <a16:creationId xmlns:a16="http://schemas.microsoft.com/office/drawing/2014/main" id="{A3C82AD9-421E-4DDE-8F1D-1CD19C302370}"/>
              </a:ext>
            </a:extLst>
          </p:cNvPr>
          <p:cNvSpPr/>
          <p:nvPr/>
        </p:nvSpPr>
        <p:spPr>
          <a:xfrm>
            <a:off x="7590688" y="3851272"/>
            <a:ext cx="1364970" cy="800219"/>
          </a:xfrm>
          <a:prstGeom prst="rect">
            <a:avLst/>
          </a:prstGeom>
        </p:spPr>
        <p:txBody>
          <a:bodyPr wrap="square">
            <a:spAutoFit/>
          </a:bodyPr>
          <a:lstStyle/>
          <a:p>
            <a:pPr lvl="0" algn="ctr">
              <a:buClr>
                <a:prstClr val="black"/>
              </a:buClr>
              <a:defRPr/>
            </a:pPr>
            <a:r>
              <a:rPr lang="en-AU" sz="1400" b="1" kern="0">
                <a:solidFill>
                  <a:prstClr val="black"/>
                </a:solidFill>
                <a:latin typeface="Roboto Light" pitchFamily="2" charset="0"/>
                <a:ea typeface="Roboto Light" pitchFamily="2" charset="0"/>
                <a:cs typeface="Arial" panose="020B0604020202020204" pitchFamily="34" charset="0"/>
              </a:rPr>
              <a:t>$1.9bn</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Propertylink in its acquisition by ESR</a:t>
            </a:r>
          </a:p>
          <a:p>
            <a:pPr lvl="0" algn="ctr">
              <a:buClr>
                <a:prstClr val="black"/>
              </a:buClr>
              <a:defRPr/>
            </a:pPr>
            <a:r>
              <a:rPr lang="en-AU" sz="800" b="1" kern="0">
                <a:solidFill>
                  <a:prstClr val="black"/>
                </a:solidFill>
                <a:latin typeface="Roboto Light" pitchFamily="2" charset="0"/>
                <a:ea typeface="Roboto Light" pitchFamily="2" charset="0"/>
                <a:cs typeface="Arial" panose="020B0604020202020204" pitchFamily="34" charset="0"/>
              </a:rPr>
              <a:t>2018</a:t>
            </a:r>
          </a:p>
        </p:txBody>
      </p:sp>
      <p:pic>
        <p:nvPicPr>
          <p:cNvPr id="104" name="Picture 103">
            <a:extLst>
              <a:ext uri="{FF2B5EF4-FFF2-40B4-BE49-F238E27FC236}">
                <a16:creationId xmlns:a16="http://schemas.microsoft.com/office/drawing/2014/main" id="{61787ED9-A213-4048-A61A-A667AE53C3C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597423" y="3564672"/>
            <a:ext cx="762112" cy="216000"/>
          </a:xfrm>
          <a:prstGeom prst="rect">
            <a:avLst/>
          </a:prstGeom>
        </p:spPr>
      </p:pic>
      <p:pic>
        <p:nvPicPr>
          <p:cNvPr id="105" name="Picture 104">
            <a:extLst>
              <a:ext uri="{FF2B5EF4-FFF2-40B4-BE49-F238E27FC236}">
                <a16:creationId xmlns:a16="http://schemas.microsoft.com/office/drawing/2014/main" id="{644F1A7C-7ACF-4DC9-8D7A-AC042C2ADCB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401189" y="3567776"/>
            <a:ext cx="492219" cy="216000"/>
          </a:xfrm>
          <a:prstGeom prst="rect">
            <a:avLst/>
          </a:prstGeom>
        </p:spPr>
      </p:pic>
      <p:pic>
        <p:nvPicPr>
          <p:cNvPr id="132" name="Picture 131">
            <a:extLst>
              <a:ext uri="{FF2B5EF4-FFF2-40B4-BE49-F238E27FC236}">
                <a16:creationId xmlns:a16="http://schemas.microsoft.com/office/drawing/2014/main" id="{5F5590D1-5D21-4504-B97C-5E6B0E9B66F9}"/>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661178" y="4726500"/>
            <a:ext cx="631060" cy="288000"/>
          </a:xfrm>
          <a:prstGeom prst="rect">
            <a:avLst/>
          </a:prstGeom>
        </p:spPr>
      </p:pic>
      <p:pic>
        <p:nvPicPr>
          <p:cNvPr id="133" name="Picture 132">
            <a:extLst>
              <a:ext uri="{FF2B5EF4-FFF2-40B4-BE49-F238E27FC236}">
                <a16:creationId xmlns:a16="http://schemas.microsoft.com/office/drawing/2014/main" id="{C99E6C4D-3B3D-4F9F-BB2A-A8170F262C6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323044" y="4771217"/>
            <a:ext cx="556199" cy="180000"/>
          </a:xfrm>
          <a:prstGeom prst="rect">
            <a:avLst/>
          </a:prstGeom>
        </p:spPr>
      </p:pic>
      <p:pic>
        <p:nvPicPr>
          <p:cNvPr id="134" name="Picture 133">
            <a:extLst>
              <a:ext uri="{FF2B5EF4-FFF2-40B4-BE49-F238E27FC236}">
                <a16:creationId xmlns:a16="http://schemas.microsoft.com/office/drawing/2014/main" id="{01507D7B-B916-4D51-B543-5F559FB470B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046339" y="3582654"/>
            <a:ext cx="559799" cy="180000"/>
          </a:xfrm>
          <a:prstGeom prst="rect">
            <a:avLst/>
          </a:prstGeom>
        </p:spPr>
      </p:pic>
      <p:pic>
        <p:nvPicPr>
          <p:cNvPr id="135" name="Picture 134">
            <a:extLst>
              <a:ext uri="{FF2B5EF4-FFF2-40B4-BE49-F238E27FC236}">
                <a16:creationId xmlns:a16="http://schemas.microsoft.com/office/drawing/2014/main" id="{072209C3-3FDE-4966-AE57-736B89AA0DBF}"/>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9672804" y="3567405"/>
            <a:ext cx="647215" cy="277754"/>
          </a:xfrm>
          <a:prstGeom prst="rect">
            <a:avLst/>
          </a:prstGeom>
        </p:spPr>
      </p:pic>
      <p:pic>
        <p:nvPicPr>
          <p:cNvPr id="136" name="Picture 135">
            <a:extLst>
              <a:ext uri="{FF2B5EF4-FFF2-40B4-BE49-F238E27FC236}">
                <a16:creationId xmlns:a16="http://schemas.microsoft.com/office/drawing/2014/main" id="{B9113A31-A149-4AD9-8BA9-C70BC6303F53}"/>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437080" y="3575817"/>
            <a:ext cx="552599" cy="180000"/>
          </a:xfrm>
          <a:prstGeom prst="rect">
            <a:avLst/>
          </a:prstGeom>
        </p:spPr>
      </p:pic>
      <p:sp>
        <p:nvSpPr>
          <p:cNvPr id="137" name="Rectangle 136">
            <a:extLst>
              <a:ext uri="{FF2B5EF4-FFF2-40B4-BE49-F238E27FC236}">
                <a16:creationId xmlns:a16="http://schemas.microsoft.com/office/drawing/2014/main" id="{2025D959-E794-4A80-B56D-06FB0FF6A3DA}"/>
              </a:ext>
            </a:extLst>
          </p:cNvPr>
          <p:cNvSpPr/>
          <p:nvPr/>
        </p:nvSpPr>
        <p:spPr>
          <a:xfrm>
            <a:off x="7556742" y="5023635"/>
            <a:ext cx="1390668" cy="800219"/>
          </a:xfrm>
          <a:prstGeom prst="rect">
            <a:avLst/>
          </a:prstGeom>
        </p:spPr>
        <p:txBody>
          <a:bodyPr wrap="square">
            <a:spAutoFit/>
          </a:bodyPr>
          <a:lstStyle/>
          <a:p>
            <a:pPr lvl="0" algn="ctr">
              <a:buClr>
                <a:prstClr val="black"/>
              </a:buClr>
              <a:defRPr/>
            </a:pPr>
            <a:r>
              <a:rPr lang="en-AU" sz="1400" b="1" kern="0">
                <a:solidFill>
                  <a:prstClr val="black"/>
                </a:solidFill>
                <a:latin typeface="Roboto Light" pitchFamily="2" charset="0"/>
                <a:ea typeface="Roboto Light" pitchFamily="2" charset="0"/>
                <a:cs typeface="Arial" panose="020B0604020202020204" pitchFamily="34" charset="0"/>
              </a:rPr>
              <a:t>$20bn</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Wesfarmers in its demerger from Coles</a:t>
            </a:r>
            <a:br>
              <a:rPr lang="en-AU" sz="800" b="1" kern="0">
                <a:solidFill>
                  <a:prstClr val="black"/>
                </a:solidFill>
                <a:latin typeface="Roboto Light" pitchFamily="2" charset="0"/>
                <a:ea typeface="Roboto Light" pitchFamily="2" charset="0"/>
                <a:cs typeface="Arial" panose="020B0604020202020204" pitchFamily="34" charset="0"/>
              </a:rPr>
            </a:br>
            <a:r>
              <a:rPr lang="en-AU" sz="800" b="1" kern="0">
                <a:solidFill>
                  <a:prstClr val="black"/>
                </a:solidFill>
                <a:latin typeface="Roboto Light" pitchFamily="2" charset="0"/>
                <a:ea typeface="Roboto Light" pitchFamily="2" charset="0"/>
                <a:cs typeface="Arial" panose="020B0604020202020204" pitchFamily="34" charset="0"/>
              </a:rPr>
              <a:t>2018</a:t>
            </a:r>
          </a:p>
        </p:txBody>
      </p:sp>
      <p:sp>
        <p:nvSpPr>
          <p:cNvPr id="138" name="Rectangle 137">
            <a:extLst>
              <a:ext uri="{FF2B5EF4-FFF2-40B4-BE49-F238E27FC236}">
                <a16:creationId xmlns:a16="http://schemas.microsoft.com/office/drawing/2014/main" id="{598FBB42-A53D-4086-8F0E-8BCE9CE3371A}"/>
              </a:ext>
            </a:extLst>
          </p:cNvPr>
          <p:cNvSpPr/>
          <p:nvPr/>
        </p:nvSpPr>
        <p:spPr>
          <a:xfrm>
            <a:off x="8890668" y="3849906"/>
            <a:ext cx="1570969" cy="800219"/>
          </a:xfrm>
          <a:prstGeom prst="rect">
            <a:avLst/>
          </a:prstGeom>
        </p:spPr>
        <p:txBody>
          <a:bodyPr wrap="square">
            <a:spAutoFit/>
          </a:bodyPr>
          <a:lstStyle/>
          <a:p>
            <a:pPr lvl="0" algn="ctr">
              <a:buClr>
                <a:prstClr val="black"/>
              </a:buClr>
              <a:defRPr/>
            </a:pPr>
            <a:r>
              <a:rPr lang="en-AU" sz="1400" b="1" kern="0">
                <a:solidFill>
                  <a:prstClr val="black"/>
                </a:solidFill>
                <a:latin typeface="Roboto Light" pitchFamily="2" charset="0"/>
                <a:ea typeface="Roboto Light" pitchFamily="2" charset="0"/>
                <a:cs typeface="Arial" panose="020B0604020202020204" pitchFamily="34" charset="0"/>
              </a:rPr>
              <a:t>$33bn</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Westfield in the acquisition by Unibail-Rodamco</a:t>
            </a:r>
          </a:p>
          <a:p>
            <a:pPr lvl="0" algn="ctr">
              <a:buClr>
                <a:prstClr val="black"/>
              </a:buClr>
              <a:defRPr/>
            </a:pPr>
            <a:r>
              <a:rPr lang="en-AU" sz="800" b="1" kern="0">
                <a:solidFill>
                  <a:prstClr val="black"/>
                </a:solidFill>
                <a:latin typeface="Roboto Light" pitchFamily="2" charset="0"/>
                <a:ea typeface="Roboto Light" pitchFamily="2" charset="0"/>
                <a:cs typeface="Arial" panose="020B0604020202020204" pitchFamily="34" charset="0"/>
              </a:rPr>
              <a:t>2018</a:t>
            </a:r>
          </a:p>
        </p:txBody>
      </p:sp>
      <p:sp>
        <p:nvSpPr>
          <p:cNvPr id="139" name="Rectangle 138">
            <a:extLst>
              <a:ext uri="{FF2B5EF4-FFF2-40B4-BE49-F238E27FC236}">
                <a16:creationId xmlns:a16="http://schemas.microsoft.com/office/drawing/2014/main" id="{6D2A0DF9-F4DD-44AA-AA9F-803541F7392E}"/>
              </a:ext>
            </a:extLst>
          </p:cNvPr>
          <p:cNvSpPr/>
          <p:nvPr/>
        </p:nvSpPr>
        <p:spPr>
          <a:xfrm>
            <a:off x="10349319" y="3843370"/>
            <a:ext cx="1480193" cy="800219"/>
          </a:xfrm>
          <a:prstGeom prst="rect">
            <a:avLst/>
          </a:prstGeom>
        </p:spPr>
        <p:txBody>
          <a:bodyPr wrap="square">
            <a:spAutoFit/>
          </a:bodyPr>
          <a:lstStyle/>
          <a:p>
            <a:pPr lvl="0" algn="ctr">
              <a:buClr>
                <a:prstClr val="black"/>
              </a:buClr>
              <a:defRPr/>
            </a:pPr>
            <a:r>
              <a:rPr lang="en-AU" sz="1400" b="1" kern="0">
                <a:solidFill>
                  <a:prstClr val="black"/>
                </a:solidFill>
                <a:latin typeface="Roboto Light" pitchFamily="2" charset="0"/>
                <a:ea typeface="Roboto Light" pitchFamily="2" charset="0"/>
                <a:cs typeface="Arial" panose="020B0604020202020204" pitchFamily="34" charset="0"/>
              </a:rPr>
              <a:t>$600m</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AWE Ltd in its acquisition by Mitsui &amp; Co</a:t>
            </a:r>
          </a:p>
          <a:p>
            <a:pPr lvl="0" algn="ctr">
              <a:buClr>
                <a:prstClr val="black"/>
              </a:buClr>
              <a:defRPr/>
            </a:pPr>
            <a:r>
              <a:rPr lang="en-AU" sz="800" b="1" kern="0">
                <a:solidFill>
                  <a:prstClr val="black"/>
                </a:solidFill>
                <a:latin typeface="Roboto Light" pitchFamily="2" charset="0"/>
                <a:ea typeface="Roboto Light" pitchFamily="2" charset="0"/>
                <a:cs typeface="Arial" panose="020B0604020202020204" pitchFamily="34" charset="0"/>
              </a:rPr>
              <a:t>2018</a:t>
            </a:r>
          </a:p>
        </p:txBody>
      </p:sp>
      <p:sp>
        <p:nvSpPr>
          <p:cNvPr id="39" name="Rectangle 38">
            <a:extLst>
              <a:ext uri="{FF2B5EF4-FFF2-40B4-BE49-F238E27FC236}">
                <a16:creationId xmlns:a16="http://schemas.microsoft.com/office/drawing/2014/main" id="{768D5941-5974-4DDF-B279-D691F24AE4F0}"/>
              </a:ext>
            </a:extLst>
          </p:cNvPr>
          <p:cNvSpPr/>
          <p:nvPr/>
        </p:nvSpPr>
        <p:spPr>
          <a:xfrm>
            <a:off x="6119737" y="1389132"/>
            <a:ext cx="1531769" cy="923330"/>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$106m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Adamantem Capital in its proposed acquisition of Legend Corp</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5" name="Picture 4" descr="A picture containing drawing&#10;&#10;Description automatically generated">
            <a:extLst>
              <a:ext uri="{FF2B5EF4-FFF2-40B4-BE49-F238E27FC236}">
                <a16:creationId xmlns:a16="http://schemas.microsoft.com/office/drawing/2014/main" id="{FFBC3391-C218-4E6B-8F68-CBBBD01961BF}"/>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192938" y="1115740"/>
            <a:ext cx="773590" cy="339294"/>
          </a:xfrm>
          <a:prstGeom prst="rect">
            <a:avLst/>
          </a:prstGeom>
        </p:spPr>
      </p:pic>
      <p:pic>
        <p:nvPicPr>
          <p:cNvPr id="18" name="Picture 17" descr="A close up of a logo&#10;&#10;Description automatically generated">
            <a:extLst>
              <a:ext uri="{FF2B5EF4-FFF2-40B4-BE49-F238E27FC236}">
                <a16:creationId xmlns:a16="http://schemas.microsoft.com/office/drawing/2014/main" id="{5D202C9F-BAC2-44E0-A5F9-0072B09BA210}"/>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6939998" y="1086557"/>
            <a:ext cx="567220" cy="367984"/>
          </a:xfrm>
          <a:prstGeom prst="rect">
            <a:avLst/>
          </a:prstGeom>
        </p:spPr>
      </p:pic>
      <p:sp>
        <p:nvSpPr>
          <p:cNvPr id="44" name="Rectangle 43">
            <a:extLst>
              <a:ext uri="{FF2B5EF4-FFF2-40B4-BE49-F238E27FC236}">
                <a16:creationId xmlns:a16="http://schemas.microsoft.com/office/drawing/2014/main" id="{E1C2D5AD-4FF8-4649-861B-0CE59A7BC0D4}"/>
              </a:ext>
            </a:extLst>
          </p:cNvPr>
          <p:cNvSpPr/>
          <p:nvPr/>
        </p:nvSpPr>
        <p:spPr>
          <a:xfrm>
            <a:off x="7497931" y="1379859"/>
            <a:ext cx="1531769" cy="923330"/>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$1.25bn</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Aveo in its proposed acquisition by Brookfield Asset Management Inc</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20" name="Picture 19" descr="A picture containing drawing&#10;&#10;Description automatically generated">
            <a:extLst>
              <a:ext uri="{FF2B5EF4-FFF2-40B4-BE49-F238E27FC236}">
                <a16:creationId xmlns:a16="http://schemas.microsoft.com/office/drawing/2014/main" id="{67C16915-882F-4619-BC1C-3025909EF330}"/>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632405" y="1075744"/>
            <a:ext cx="499659" cy="374745"/>
          </a:xfrm>
          <a:prstGeom prst="rect">
            <a:avLst/>
          </a:prstGeom>
        </p:spPr>
      </p:pic>
      <p:pic>
        <p:nvPicPr>
          <p:cNvPr id="22" name="Picture 21" descr="A picture containing black, sitting, dark, white&#10;&#10;Description automatically generated">
            <a:extLst>
              <a:ext uri="{FF2B5EF4-FFF2-40B4-BE49-F238E27FC236}">
                <a16:creationId xmlns:a16="http://schemas.microsoft.com/office/drawing/2014/main" id="{CF51E6B4-8D46-4A87-8DE8-74C4ABB155F7}"/>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8197931" y="981787"/>
            <a:ext cx="743425" cy="557569"/>
          </a:xfrm>
          <a:prstGeom prst="rect">
            <a:avLst/>
          </a:prstGeom>
        </p:spPr>
      </p:pic>
      <p:sp>
        <p:nvSpPr>
          <p:cNvPr id="49" name="Rectangle 48">
            <a:extLst>
              <a:ext uri="{FF2B5EF4-FFF2-40B4-BE49-F238E27FC236}">
                <a16:creationId xmlns:a16="http://schemas.microsoft.com/office/drawing/2014/main" id="{A659CD5B-A1B3-44C0-A214-6033D21AC862}"/>
              </a:ext>
            </a:extLst>
          </p:cNvPr>
          <p:cNvSpPr/>
          <p:nvPr/>
        </p:nvSpPr>
        <p:spPr>
          <a:xfrm>
            <a:off x="8920491" y="1370740"/>
            <a:ext cx="1531769" cy="923330"/>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$3.8bn</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Dulux Group in its proposed acquisition by Nippon Paint Holdings Co</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27" name="Picture 26" descr="A picture containing drawing&#10;&#10;Description automatically generated">
            <a:extLst>
              <a:ext uri="{FF2B5EF4-FFF2-40B4-BE49-F238E27FC236}">
                <a16:creationId xmlns:a16="http://schemas.microsoft.com/office/drawing/2014/main" id="{78984DC4-573B-4813-A900-37C415D642FE}"/>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004574" y="1076361"/>
            <a:ext cx="389886" cy="370836"/>
          </a:xfrm>
          <a:prstGeom prst="rect">
            <a:avLst/>
          </a:prstGeom>
        </p:spPr>
      </p:pic>
      <p:pic>
        <p:nvPicPr>
          <p:cNvPr id="29" name="Picture 28" descr="A close up of a logo&#10;&#10;Description automatically generated">
            <a:extLst>
              <a:ext uri="{FF2B5EF4-FFF2-40B4-BE49-F238E27FC236}">
                <a16:creationId xmlns:a16="http://schemas.microsoft.com/office/drawing/2014/main" id="{F8DBA2C4-6C78-4DFC-A0CD-D741AD610602}"/>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780701" y="1108106"/>
            <a:ext cx="601641" cy="324886"/>
          </a:xfrm>
          <a:prstGeom prst="rect">
            <a:avLst/>
          </a:prstGeom>
        </p:spPr>
      </p:pic>
      <p:sp>
        <p:nvSpPr>
          <p:cNvPr id="46" name="Rectangle 45">
            <a:extLst>
              <a:ext uri="{FF2B5EF4-FFF2-40B4-BE49-F238E27FC236}">
                <a16:creationId xmlns:a16="http://schemas.microsoft.com/office/drawing/2014/main" id="{529B95B2-F3F9-4FFC-9323-1D52AEB6CA55}"/>
              </a:ext>
            </a:extLst>
          </p:cNvPr>
          <p:cNvSpPr/>
          <p:nvPr/>
        </p:nvSpPr>
        <p:spPr>
          <a:xfrm>
            <a:off x="10305137" y="1451522"/>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$606m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ERM Power Limited in its acquisition by Shell Energy</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3" name="Picture 2" descr="A picture containing drawing&#10;&#10;Description automatically generated">
            <a:extLst>
              <a:ext uri="{FF2B5EF4-FFF2-40B4-BE49-F238E27FC236}">
                <a16:creationId xmlns:a16="http://schemas.microsoft.com/office/drawing/2014/main" id="{FBBF15F1-6963-42D4-8BA9-05A078C89C98}"/>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0412907" y="1109075"/>
            <a:ext cx="683042" cy="337252"/>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60D6D5F3-FBDB-49A8-A55E-AB38ECAAFF26}"/>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1201739" y="1004810"/>
            <a:ext cx="496265" cy="496265"/>
          </a:xfrm>
          <a:prstGeom prst="rect">
            <a:avLst/>
          </a:prstGeom>
        </p:spPr>
      </p:pic>
      <p:sp>
        <p:nvSpPr>
          <p:cNvPr id="51" name="Rectangle 50">
            <a:extLst>
              <a:ext uri="{FF2B5EF4-FFF2-40B4-BE49-F238E27FC236}">
                <a16:creationId xmlns:a16="http://schemas.microsoft.com/office/drawing/2014/main" id="{15BC8DBC-E03F-4D84-9913-3A2A31DDADDB}"/>
              </a:ext>
            </a:extLst>
          </p:cNvPr>
          <p:cNvSpPr/>
          <p:nvPr/>
        </p:nvSpPr>
        <p:spPr>
          <a:xfrm>
            <a:off x="3306356" y="2665476"/>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$268m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a:t>
            </a:r>
            <a:r>
              <a:rPr lang="en-AU" sz="800" kern="0" err="1">
                <a:latin typeface="Roboto Light" pitchFamily="2" charset="0"/>
                <a:ea typeface="Roboto Light" pitchFamily="2" charset="0"/>
                <a:cs typeface="Arial" panose="020B0604020202020204" pitchFamily="34" charset="0"/>
              </a:rPr>
              <a:t>Gazal</a:t>
            </a:r>
            <a:r>
              <a:rPr lang="en-AU" sz="800" kern="0">
                <a:latin typeface="Roboto Light" pitchFamily="2" charset="0"/>
                <a:ea typeface="Roboto Light" pitchFamily="2" charset="0"/>
                <a:cs typeface="Arial" panose="020B0604020202020204" pitchFamily="34" charset="0"/>
              </a:rPr>
              <a:t> Corporation in its acquisition by PVH Corporation</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21" name="Picture 20" descr="A picture containing drawing&#10;&#10;Description automatically generated">
            <a:extLst>
              <a:ext uri="{FF2B5EF4-FFF2-40B4-BE49-F238E27FC236}">
                <a16:creationId xmlns:a16="http://schemas.microsoft.com/office/drawing/2014/main" id="{8C473C51-92F4-411F-9652-95A13F5A1DE6}"/>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3423467" y="2483140"/>
            <a:ext cx="557732" cy="141309"/>
          </a:xfrm>
          <a:prstGeom prst="rect">
            <a:avLst/>
          </a:prstGeom>
        </p:spPr>
      </p:pic>
      <p:pic>
        <p:nvPicPr>
          <p:cNvPr id="28" name="Picture 27" descr="A picture containing drawing&#10;&#10;Description automatically generated">
            <a:extLst>
              <a:ext uri="{FF2B5EF4-FFF2-40B4-BE49-F238E27FC236}">
                <a16:creationId xmlns:a16="http://schemas.microsoft.com/office/drawing/2014/main" id="{B141D59F-58BE-463A-9761-B68D139DE360}"/>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4323723" y="2377861"/>
            <a:ext cx="377789" cy="373067"/>
          </a:xfrm>
          <a:prstGeom prst="rect">
            <a:avLst/>
          </a:prstGeom>
        </p:spPr>
      </p:pic>
      <p:sp>
        <p:nvSpPr>
          <p:cNvPr id="56" name="Rectangle 55">
            <a:extLst>
              <a:ext uri="{FF2B5EF4-FFF2-40B4-BE49-F238E27FC236}">
                <a16:creationId xmlns:a16="http://schemas.microsoft.com/office/drawing/2014/main" id="{FE9305E5-2A72-44B5-A681-64F1FE07FA18}"/>
              </a:ext>
            </a:extLst>
          </p:cNvPr>
          <p:cNvSpPr/>
          <p:nvPr/>
        </p:nvSpPr>
        <p:spPr>
          <a:xfrm>
            <a:off x="4724492" y="2678216"/>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$260m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GBST Holdings in its acquisition by FNZ </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31" name="Picture 30" descr="A close up of a sign&#10;&#10;Description automatically generated">
            <a:extLst>
              <a:ext uri="{FF2B5EF4-FFF2-40B4-BE49-F238E27FC236}">
                <a16:creationId xmlns:a16="http://schemas.microsoft.com/office/drawing/2014/main" id="{9430F214-6DFA-4717-A0C4-34E94010133B}"/>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4851838" y="2373660"/>
            <a:ext cx="575311" cy="345554"/>
          </a:xfrm>
          <a:prstGeom prst="rect">
            <a:avLst/>
          </a:prstGeom>
        </p:spPr>
      </p:pic>
      <p:pic>
        <p:nvPicPr>
          <p:cNvPr id="33" name="Picture 32" descr="A close up of a logo&#10;&#10;Description automatically generated">
            <a:extLst>
              <a:ext uri="{FF2B5EF4-FFF2-40B4-BE49-F238E27FC236}">
                <a16:creationId xmlns:a16="http://schemas.microsoft.com/office/drawing/2014/main" id="{01388B53-497B-4136-BF2B-24A3E2AE2AA3}"/>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5485351" y="2328015"/>
            <a:ext cx="713968" cy="348277"/>
          </a:xfrm>
          <a:prstGeom prst="rect">
            <a:avLst/>
          </a:prstGeom>
        </p:spPr>
      </p:pic>
      <p:sp>
        <p:nvSpPr>
          <p:cNvPr id="68" name="Rectangle 67">
            <a:extLst>
              <a:ext uri="{FF2B5EF4-FFF2-40B4-BE49-F238E27FC236}">
                <a16:creationId xmlns:a16="http://schemas.microsoft.com/office/drawing/2014/main" id="{2325E1FF-EA3B-442D-A724-D7EB5CD82982}"/>
              </a:ext>
            </a:extLst>
          </p:cNvPr>
          <p:cNvSpPr/>
          <p:nvPr/>
        </p:nvSpPr>
        <p:spPr>
          <a:xfrm>
            <a:off x="7497930" y="2694857"/>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$2.4bn</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a:t>
            </a:r>
            <a:r>
              <a:rPr lang="en-AU" sz="800" kern="0" err="1">
                <a:latin typeface="Roboto Light" pitchFamily="2" charset="0"/>
                <a:ea typeface="Roboto Light" pitchFamily="2" charset="0"/>
                <a:cs typeface="Arial" panose="020B0604020202020204" pitchFamily="34" charset="0"/>
              </a:rPr>
              <a:t>Graincorp</a:t>
            </a:r>
            <a:r>
              <a:rPr lang="en-AU" sz="800" kern="0">
                <a:latin typeface="Roboto Light" pitchFamily="2" charset="0"/>
                <a:ea typeface="Roboto Light" pitchFamily="2" charset="0"/>
                <a:cs typeface="Arial" panose="020B0604020202020204" pitchFamily="34" charset="0"/>
              </a:rPr>
              <a:t> Limited in its demerger from </a:t>
            </a:r>
            <a:r>
              <a:rPr lang="en-AU" sz="800" kern="0" err="1">
                <a:latin typeface="Roboto Light" pitchFamily="2" charset="0"/>
                <a:ea typeface="Roboto Light" pitchFamily="2" charset="0"/>
                <a:cs typeface="Arial" panose="020B0604020202020204" pitchFamily="34" charset="0"/>
              </a:rPr>
              <a:t>MaltCo</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42" name="Picture 41" descr="A picture containing drawing&#10;&#10;Description automatically generated">
            <a:extLst>
              <a:ext uri="{FF2B5EF4-FFF2-40B4-BE49-F238E27FC236}">
                <a16:creationId xmlns:a16="http://schemas.microsoft.com/office/drawing/2014/main" id="{AC72DA0B-3E8C-49D9-B432-9CD544F034EF}"/>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7626251" y="2377861"/>
            <a:ext cx="861830" cy="266257"/>
          </a:xfrm>
          <a:prstGeom prst="rect">
            <a:avLst/>
          </a:prstGeom>
        </p:spPr>
      </p:pic>
      <p:sp>
        <p:nvSpPr>
          <p:cNvPr id="76" name="Rectangle 75">
            <a:extLst>
              <a:ext uri="{FF2B5EF4-FFF2-40B4-BE49-F238E27FC236}">
                <a16:creationId xmlns:a16="http://schemas.microsoft.com/office/drawing/2014/main" id="{980E3643-5DF8-41B4-B853-DF84563703A9}"/>
              </a:ext>
            </a:extLst>
          </p:cNvPr>
          <p:cNvSpPr/>
          <p:nvPr/>
        </p:nvSpPr>
        <p:spPr>
          <a:xfrm>
            <a:off x="10361240" y="2590983"/>
            <a:ext cx="1531769" cy="923330"/>
          </a:xfrm>
          <a:prstGeom prst="rect">
            <a:avLst/>
          </a:prstGeom>
        </p:spPr>
        <p:txBody>
          <a:bodyPr wrap="square" anchor="t">
            <a:spAutoFit/>
          </a:bodyPr>
          <a:lstStyle/>
          <a:p>
            <a:pPr algn="ctr">
              <a:buClr>
                <a:prstClr val="black"/>
              </a:buClr>
            </a:pPr>
            <a:r>
              <a:rPr lang="en-AU" sz="1400" b="1" kern="0">
                <a:latin typeface="Roboto Light"/>
                <a:ea typeface="Roboto Light" pitchFamily="2" charset="0"/>
                <a:cs typeface="Arial"/>
              </a:rPr>
              <a:t>$64m</a:t>
            </a:r>
            <a:endParaRPr lang="en-AU" sz="1400" b="1" kern="0">
              <a:latin typeface="Roboto Light" pitchFamily="2" charset="0"/>
              <a:ea typeface="Roboto Light" pitchFamily="2" charset="0"/>
              <a:cs typeface="Arial" panose="020B0604020202020204" pitchFamily="34" charset="0"/>
            </a:endParaRPr>
          </a:p>
          <a:p>
            <a:pPr algn="ctr">
              <a:buClr>
                <a:prstClr val="black"/>
              </a:buClr>
            </a:pPr>
            <a:r>
              <a:rPr lang="en-AU" sz="800" kern="0">
                <a:latin typeface="Roboto Light"/>
                <a:ea typeface="Roboto Light" pitchFamily="2" charset="0"/>
                <a:cs typeface="Arial"/>
              </a:rPr>
              <a:t>Acting on behalf of </a:t>
            </a:r>
            <a:r>
              <a:rPr lang="en-AU" sz="800" kern="0" err="1">
                <a:latin typeface="Roboto Light"/>
                <a:ea typeface="Roboto Light" pitchFamily="2" charset="0"/>
                <a:cs typeface="Arial"/>
              </a:rPr>
              <a:t>Konekt</a:t>
            </a:r>
            <a:r>
              <a:rPr lang="en-AU" sz="800" kern="0">
                <a:latin typeface="Roboto Light"/>
                <a:ea typeface="Roboto Light" pitchFamily="2" charset="0"/>
                <a:cs typeface="Arial"/>
              </a:rPr>
              <a:t> Limited in its acquisition by Advanced Personnel Management International</a:t>
            </a:r>
            <a:br>
              <a:rPr lang="en-AU" sz="800" b="1" kern="0">
                <a:latin typeface="Roboto Light" pitchFamily="2" charset="0"/>
                <a:ea typeface="Roboto Light" pitchFamily="2" charset="0"/>
                <a:cs typeface="Arial" panose="020B0604020202020204" pitchFamily="34" charset="0"/>
              </a:rPr>
            </a:br>
            <a:r>
              <a:rPr lang="en-AU" sz="800" b="1" kern="0">
                <a:latin typeface="Roboto Light"/>
                <a:ea typeface="Roboto Light" pitchFamily="2" charset="0"/>
                <a:cs typeface="Arial"/>
              </a:rPr>
              <a:t>2019</a:t>
            </a:r>
          </a:p>
        </p:txBody>
      </p:sp>
      <p:pic>
        <p:nvPicPr>
          <p:cNvPr id="52" name="Picture 51" descr="A picture containing drawing&#10;&#10;Description automatically generated">
            <a:extLst>
              <a:ext uri="{FF2B5EF4-FFF2-40B4-BE49-F238E27FC236}">
                <a16:creationId xmlns:a16="http://schemas.microsoft.com/office/drawing/2014/main" id="{14176FFD-B602-4F62-9886-E9AAF86757A1}"/>
              </a:ext>
            </a:extLst>
          </p:cNvPr>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10446263" y="2407570"/>
            <a:ext cx="777274" cy="145426"/>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D9C30231-EB96-4F9D-9F4F-6C0CCED52FC8}"/>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11305854" y="2280217"/>
            <a:ext cx="409437" cy="409437"/>
          </a:xfrm>
          <a:prstGeom prst="rect">
            <a:avLst/>
          </a:prstGeom>
        </p:spPr>
      </p:pic>
      <p:sp>
        <p:nvSpPr>
          <p:cNvPr id="81" name="Rectangle 80">
            <a:extLst>
              <a:ext uri="{FF2B5EF4-FFF2-40B4-BE49-F238E27FC236}">
                <a16:creationId xmlns:a16="http://schemas.microsoft.com/office/drawing/2014/main" id="{1B8F1616-41C6-400B-A5E3-2A15749B0524}"/>
              </a:ext>
            </a:extLst>
          </p:cNvPr>
          <p:cNvSpPr/>
          <p:nvPr/>
        </p:nvSpPr>
        <p:spPr>
          <a:xfrm>
            <a:off x="3298113" y="3743800"/>
            <a:ext cx="1531769" cy="923330"/>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$2 .05bn</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Orange Life Insurance in its acquisition by </a:t>
            </a:r>
            <a:r>
              <a:rPr lang="en-AU" sz="800" kern="0" err="1">
                <a:latin typeface="Roboto Light" pitchFamily="2" charset="0"/>
                <a:ea typeface="Roboto Light" pitchFamily="2" charset="0"/>
                <a:cs typeface="Arial" panose="020B0604020202020204" pitchFamily="34" charset="0"/>
              </a:rPr>
              <a:t>Shinhan</a:t>
            </a:r>
            <a:r>
              <a:rPr lang="en-AU" sz="800" kern="0">
                <a:latin typeface="Roboto Light" pitchFamily="2" charset="0"/>
                <a:ea typeface="Roboto Light" pitchFamily="2" charset="0"/>
                <a:cs typeface="Arial" panose="020B0604020202020204" pitchFamily="34" charset="0"/>
              </a:rPr>
              <a:t> Financial Group</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57" name="Picture 56" descr="A picture containing drawing&#10;&#10;Description automatically generated">
            <a:extLst>
              <a:ext uri="{FF2B5EF4-FFF2-40B4-BE49-F238E27FC236}">
                <a16:creationId xmlns:a16="http://schemas.microsoft.com/office/drawing/2014/main" id="{6BF69DBF-E960-4C6B-A76F-5BFD4848648D}"/>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3349389" y="3555787"/>
            <a:ext cx="943160" cy="245221"/>
          </a:xfrm>
          <a:prstGeom prst="rect">
            <a:avLst/>
          </a:prstGeom>
        </p:spPr>
      </p:pic>
      <p:sp>
        <p:nvSpPr>
          <p:cNvPr id="86" name="Rectangle 85">
            <a:extLst>
              <a:ext uri="{FF2B5EF4-FFF2-40B4-BE49-F238E27FC236}">
                <a16:creationId xmlns:a16="http://schemas.microsoft.com/office/drawing/2014/main" id="{F4D1785D-1090-4185-9E91-A752F9DDA9D5}"/>
              </a:ext>
            </a:extLst>
          </p:cNvPr>
          <p:cNvSpPr/>
          <p:nvPr/>
        </p:nvSpPr>
        <p:spPr>
          <a:xfrm>
            <a:off x="4709987" y="3851184"/>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$63.8m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Prime Media Group in its proposed acquisition by Seven Media</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62" name="Picture 61" descr="A picture containing clock&#10;&#10;Description automatically generated">
            <a:extLst>
              <a:ext uri="{FF2B5EF4-FFF2-40B4-BE49-F238E27FC236}">
                <a16:creationId xmlns:a16="http://schemas.microsoft.com/office/drawing/2014/main" id="{623645F5-DD6C-4580-8E8B-B513F86FC788}"/>
              </a:ext>
            </a:extLst>
          </p:cNvPr>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a:off x="4846513" y="3552313"/>
            <a:ext cx="545844" cy="226525"/>
          </a:xfrm>
          <a:prstGeom prst="rect">
            <a:avLst/>
          </a:prstGeom>
        </p:spPr>
      </p:pic>
      <p:pic>
        <p:nvPicPr>
          <p:cNvPr id="66" name="Picture 65" descr="A picture containing drawing, table&#10;&#10;Description automatically generated">
            <a:extLst>
              <a:ext uri="{FF2B5EF4-FFF2-40B4-BE49-F238E27FC236}">
                <a16:creationId xmlns:a16="http://schemas.microsoft.com/office/drawing/2014/main" id="{E025B60B-18A3-4CF4-BD60-1B7FC9DD639C}"/>
              </a:ext>
            </a:extLst>
          </p:cNvPr>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5490774" y="3543018"/>
            <a:ext cx="699206" cy="358512"/>
          </a:xfrm>
          <a:prstGeom prst="rect">
            <a:avLst/>
          </a:prstGeom>
        </p:spPr>
      </p:pic>
      <p:sp>
        <p:nvSpPr>
          <p:cNvPr id="91" name="Rectangle 90">
            <a:extLst>
              <a:ext uri="{FF2B5EF4-FFF2-40B4-BE49-F238E27FC236}">
                <a16:creationId xmlns:a16="http://schemas.microsoft.com/office/drawing/2014/main" id="{AEA96BFC-BD9B-4A95-961B-DE20C66D6BC2}"/>
              </a:ext>
            </a:extLst>
          </p:cNvPr>
          <p:cNvSpPr/>
          <p:nvPr/>
        </p:nvSpPr>
        <p:spPr>
          <a:xfrm>
            <a:off x="6131777" y="2691464"/>
            <a:ext cx="1531769" cy="800219"/>
          </a:xfrm>
          <a:prstGeom prst="rect">
            <a:avLst/>
          </a:prstGeom>
        </p:spPr>
        <p:txBody>
          <a:bodyPr wrap="square">
            <a:spAutoFit/>
          </a:bodyPr>
          <a:lstStyle/>
          <a:p>
            <a:pPr algn="ctr">
              <a:buClr>
                <a:prstClr val="black"/>
              </a:buClr>
            </a:pPr>
            <a:r>
              <a:rPr lang="en-AU" sz="1400" b="1" kern="0">
                <a:latin typeface="Roboto Light" pitchFamily="2" charset="0"/>
                <a:ea typeface="Roboto Light" pitchFamily="2" charset="0"/>
                <a:cs typeface="Arial" panose="020B0604020202020204" pitchFamily="34" charset="0"/>
              </a:rPr>
              <a:t>$854m</a:t>
            </a:r>
          </a:p>
          <a:p>
            <a:pPr algn="ctr">
              <a:buClr>
                <a:prstClr val="black"/>
              </a:buClr>
            </a:pPr>
            <a:r>
              <a:rPr lang="en-AU" sz="800" kern="0">
                <a:latin typeface="Roboto Light" pitchFamily="2" charset="0"/>
                <a:ea typeface="Roboto Light" pitchFamily="2" charset="0"/>
                <a:cs typeface="Arial" panose="020B0604020202020204" pitchFamily="34" charset="0"/>
              </a:rPr>
              <a:t>Acting on behalf of Webster Limited in its acquisition by PSP Investments</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2019</a:t>
            </a:r>
          </a:p>
        </p:txBody>
      </p:sp>
      <p:pic>
        <p:nvPicPr>
          <p:cNvPr id="69" name="Picture 68" descr="A close up of a sign&#10;&#10;Description automatically generated">
            <a:extLst>
              <a:ext uri="{FF2B5EF4-FFF2-40B4-BE49-F238E27FC236}">
                <a16:creationId xmlns:a16="http://schemas.microsoft.com/office/drawing/2014/main" id="{61105819-7424-4A7C-8693-4752EAA990D5}"/>
              </a:ext>
            </a:extLst>
          </p:cNvPr>
          <p:cNvPicPr>
            <a:picLocks noChangeAspect="1"/>
          </p:cNvPicPr>
          <p:nvPr/>
        </p:nvPicPr>
        <p:blipFill>
          <a:blip r:embed="rId36" cstate="screen">
            <a:extLst>
              <a:ext uri="{28A0092B-C50C-407E-A947-70E740481C1C}">
                <a14:useLocalDpi xmlns:a14="http://schemas.microsoft.com/office/drawing/2010/main"/>
              </a:ext>
            </a:extLst>
          </a:blip>
          <a:stretch>
            <a:fillRect/>
          </a:stretch>
        </p:blipFill>
        <p:spPr>
          <a:xfrm>
            <a:off x="6230124" y="2353068"/>
            <a:ext cx="713630" cy="220554"/>
          </a:xfrm>
          <a:prstGeom prst="rect">
            <a:avLst/>
          </a:prstGeom>
        </p:spPr>
      </p:pic>
      <p:pic>
        <p:nvPicPr>
          <p:cNvPr id="72" name="Picture 71" descr="A picture containing drawing, plate&#10;&#10;Description automatically generated">
            <a:extLst>
              <a:ext uri="{FF2B5EF4-FFF2-40B4-BE49-F238E27FC236}">
                <a16:creationId xmlns:a16="http://schemas.microsoft.com/office/drawing/2014/main" id="{467C82BE-A29E-46FA-813D-54AC53B14CEE}"/>
              </a:ext>
            </a:extLst>
          </p:cNvPr>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a:off x="6954410" y="2329024"/>
            <a:ext cx="601302" cy="336729"/>
          </a:xfrm>
          <a:prstGeom prst="rect">
            <a:avLst/>
          </a:prstGeom>
        </p:spPr>
      </p:pic>
      <p:pic>
        <p:nvPicPr>
          <p:cNvPr id="107" name="Picture 106">
            <a:extLst>
              <a:ext uri="{FF2B5EF4-FFF2-40B4-BE49-F238E27FC236}">
                <a16:creationId xmlns:a16="http://schemas.microsoft.com/office/drawing/2014/main" id="{F7E69AB7-8105-4325-9E92-71ECC24E1BCB}"/>
              </a:ext>
            </a:extLst>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6963283" y="4694917"/>
            <a:ext cx="535873" cy="261818"/>
          </a:xfrm>
          <a:prstGeom prst="rect">
            <a:avLst/>
          </a:prstGeom>
        </p:spPr>
      </p:pic>
      <p:pic>
        <p:nvPicPr>
          <p:cNvPr id="108" name="Picture 107">
            <a:extLst>
              <a:ext uri="{FF2B5EF4-FFF2-40B4-BE49-F238E27FC236}">
                <a16:creationId xmlns:a16="http://schemas.microsoft.com/office/drawing/2014/main" id="{C3A1A41E-91C9-40C9-9B18-DDF6B16D0980}"/>
              </a:ext>
            </a:extLst>
          </p:cNvPr>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6248383" y="4777302"/>
            <a:ext cx="669342" cy="100090"/>
          </a:xfrm>
          <a:prstGeom prst="rect">
            <a:avLst/>
          </a:prstGeom>
        </p:spPr>
      </p:pic>
      <p:pic>
        <p:nvPicPr>
          <p:cNvPr id="109" name="Picture 108">
            <a:extLst>
              <a:ext uri="{FF2B5EF4-FFF2-40B4-BE49-F238E27FC236}">
                <a16:creationId xmlns:a16="http://schemas.microsoft.com/office/drawing/2014/main" id="{3CD51742-9E25-4436-88F6-381BE082D0B5}"/>
              </a:ext>
            </a:extLst>
          </p:cNvPr>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a:off x="9063972" y="4790640"/>
            <a:ext cx="786287" cy="144000"/>
          </a:xfrm>
          <a:prstGeom prst="rect">
            <a:avLst/>
          </a:prstGeom>
        </p:spPr>
      </p:pic>
      <p:pic>
        <p:nvPicPr>
          <p:cNvPr id="110" name="Picture 109">
            <a:extLst>
              <a:ext uri="{FF2B5EF4-FFF2-40B4-BE49-F238E27FC236}">
                <a16:creationId xmlns:a16="http://schemas.microsoft.com/office/drawing/2014/main" id="{506B5052-6198-4AF8-9D11-2AEBABB48CEE}"/>
              </a:ext>
            </a:extLst>
          </p:cNvPr>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a:off x="9861023" y="4782896"/>
            <a:ext cx="407999" cy="252000"/>
          </a:xfrm>
          <a:prstGeom prst="rect">
            <a:avLst/>
          </a:prstGeom>
        </p:spPr>
      </p:pic>
      <p:sp>
        <p:nvSpPr>
          <p:cNvPr id="111" name="Rectangle 110">
            <a:extLst>
              <a:ext uri="{FF2B5EF4-FFF2-40B4-BE49-F238E27FC236}">
                <a16:creationId xmlns:a16="http://schemas.microsoft.com/office/drawing/2014/main" id="{D9913E73-B386-43AE-8D7A-7B130854786E}"/>
              </a:ext>
            </a:extLst>
          </p:cNvPr>
          <p:cNvSpPr/>
          <p:nvPr/>
        </p:nvSpPr>
        <p:spPr>
          <a:xfrm>
            <a:off x="6170560" y="4987601"/>
            <a:ext cx="1364970" cy="923330"/>
          </a:xfrm>
          <a:prstGeom prst="rect">
            <a:avLst/>
          </a:prstGeom>
        </p:spPr>
        <p:txBody>
          <a:bodyPr wrap="square">
            <a:spAutoFit/>
          </a:bodyPr>
          <a:lstStyle/>
          <a:p>
            <a:pPr lvl="0" algn="ctr">
              <a:buClr>
                <a:prstClr val="black"/>
              </a:buClr>
              <a:defRPr/>
            </a:pPr>
            <a:r>
              <a:rPr lang="en-AU" sz="1400" b="1" kern="0">
                <a:latin typeface="Roboto Light" pitchFamily="2" charset="0"/>
                <a:ea typeface="Roboto Light" pitchFamily="2" charset="0"/>
                <a:cs typeface="Arial" panose="020B0604020202020204" pitchFamily="34" charset="0"/>
              </a:rPr>
              <a:t>$500m</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Novomatic AG in the acquisition of Ainsworth Game Technology</a:t>
            </a:r>
            <a:br>
              <a:rPr lang="en-AU" sz="800" b="1" kern="0">
                <a:solidFill>
                  <a:prstClr val="black"/>
                </a:solidFill>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2018</a:t>
            </a:r>
          </a:p>
        </p:txBody>
      </p:sp>
      <p:sp>
        <p:nvSpPr>
          <p:cNvPr id="112" name="Rectangle 111">
            <a:extLst>
              <a:ext uri="{FF2B5EF4-FFF2-40B4-BE49-F238E27FC236}">
                <a16:creationId xmlns:a16="http://schemas.microsoft.com/office/drawing/2014/main" id="{3CD6EEEE-6350-4412-8BA9-B753A909FB3C}"/>
              </a:ext>
            </a:extLst>
          </p:cNvPr>
          <p:cNvSpPr/>
          <p:nvPr/>
        </p:nvSpPr>
        <p:spPr>
          <a:xfrm>
            <a:off x="8940353" y="4986344"/>
            <a:ext cx="1390668" cy="923330"/>
          </a:xfrm>
          <a:prstGeom prst="rect">
            <a:avLst/>
          </a:prstGeom>
        </p:spPr>
        <p:txBody>
          <a:bodyPr wrap="square">
            <a:spAutoFit/>
          </a:bodyPr>
          <a:lstStyle/>
          <a:p>
            <a:pPr lvl="0" algn="ctr">
              <a:buClr>
                <a:prstClr val="black"/>
              </a:buClr>
              <a:defRPr/>
            </a:pPr>
            <a:r>
              <a:rPr lang="en-AU" sz="1400" b="1" kern="0">
                <a:latin typeface="Roboto Light" pitchFamily="2" charset="0"/>
                <a:ea typeface="Roboto Light" pitchFamily="2" charset="0"/>
                <a:cs typeface="Arial" panose="020B0604020202020204" pitchFamily="34" charset="0"/>
              </a:rPr>
              <a:t>$650m</a:t>
            </a:r>
          </a:p>
          <a:p>
            <a:pPr lvl="0" algn="ctr">
              <a:buClr>
                <a:prstClr val="black"/>
              </a:buClr>
              <a:defRPr/>
            </a:pPr>
            <a:r>
              <a:rPr lang="en-AU" sz="800" kern="0">
                <a:solidFill>
                  <a:prstClr val="black"/>
                </a:solidFill>
                <a:latin typeface="Roboto Light" pitchFamily="2" charset="0"/>
                <a:ea typeface="Roboto Light" pitchFamily="2" charset="0"/>
                <a:cs typeface="Arial" panose="020B0604020202020204" pitchFamily="34" charset="0"/>
              </a:rPr>
              <a:t>Acted on behalf of Pepper Group in the acquisition by </a:t>
            </a:r>
            <a:r>
              <a:rPr lang="en-AU" sz="800" kern="0">
                <a:latin typeface="Roboto Light" pitchFamily="2" charset="0"/>
                <a:ea typeface="Roboto Light" pitchFamily="2" charset="0"/>
                <a:cs typeface="Arial" panose="020B0604020202020204" pitchFamily="34" charset="0"/>
              </a:rPr>
              <a:t>Kohlberg Kravis Roberts &amp; Co</a:t>
            </a:r>
            <a:br>
              <a:rPr lang="en-AU" sz="800" b="1" kern="0">
                <a:latin typeface="Roboto Light" pitchFamily="2" charset="0"/>
                <a:ea typeface="Roboto Light" pitchFamily="2" charset="0"/>
                <a:cs typeface="Arial" panose="020B0604020202020204" pitchFamily="34" charset="0"/>
              </a:rPr>
            </a:br>
            <a:r>
              <a:rPr lang="en-AU" sz="800" b="1" kern="0">
                <a:latin typeface="Roboto Light" pitchFamily="2" charset="0"/>
                <a:ea typeface="Roboto Light" pitchFamily="2" charset="0"/>
                <a:cs typeface="Arial" panose="020B0604020202020204" pitchFamily="34" charset="0"/>
              </a:rPr>
              <a:t>2017</a:t>
            </a:r>
          </a:p>
        </p:txBody>
      </p:sp>
      <p:sp>
        <p:nvSpPr>
          <p:cNvPr id="80" name="Rectangle 79">
            <a:extLst>
              <a:ext uri="{FF2B5EF4-FFF2-40B4-BE49-F238E27FC236}">
                <a16:creationId xmlns:a16="http://schemas.microsoft.com/office/drawing/2014/main" id="{30C03AA8-DE3E-4A26-890F-738FF0485CC9}"/>
              </a:ext>
            </a:extLst>
          </p:cNvPr>
          <p:cNvSpPr/>
          <p:nvPr/>
        </p:nvSpPr>
        <p:spPr>
          <a:xfrm>
            <a:off x="8910007" y="2701307"/>
            <a:ext cx="1531769" cy="800219"/>
          </a:xfrm>
          <a:prstGeom prst="rect">
            <a:avLst/>
          </a:prstGeom>
        </p:spPr>
        <p:txBody>
          <a:bodyPr wrap="square" anchor="t">
            <a:spAutoFit/>
          </a:bodyPr>
          <a:lstStyle/>
          <a:p>
            <a:pPr algn="ctr">
              <a:buClr>
                <a:prstClr val="black"/>
              </a:buClr>
            </a:pPr>
            <a:r>
              <a:rPr lang="en-AU" sz="1400" b="1" kern="0">
                <a:latin typeface="Roboto Light"/>
                <a:ea typeface="Roboto Light" pitchFamily="2" charset="0"/>
                <a:cs typeface="Arial"/>
              </a:rPr>
              <a:t>$161m</a:t>
            </a:r>
            <a:endParaRPr lang="en-AU" sz="1400" b="1" kern="0">
              <a:latin typeface="Roboto Light" pitchFamily="2" charset="0"/>
              <a:ea typeface="Roboto Light" pitchFamily="2" charset="0"/>
              <a:cs typeface="Arial" panose="020B0604020202020204" pitchFamily="34" charset="0"/>
            </a:endParaRPr>
          </a:p>
          <a:p>
            <a:pPr algn="ctr">
              <a:buClr>
                <a:prstClr val="black"/>
              </a:buClr>
            </a:pPr>
            <a:r>
              <a:rPr lang="en-AU" sz="800" kern="0">
                <a:latin typeface="Roboto Light"/>
                <a:ea typeface="Roboto Light" pitchFamily="2" charset="0"/>
                <a:cs typeface="Arial"/>
              </a:rPr>
              <a:t>Acting on behalf of Netcomm Wireless Limited in its acquisition by Casa Systems </a:t>
            </a:r>
            <a:br>
              <a:rPr lang="en-AU" sz="800" b="1" kern="0">
                <a:latin typeface="Roboto Light" pitchFamily="2" charset="0"/>
                <a:ea typeface="Roboto Light" pitchFamily="2" charset="0"/>
                <a:cs typeface="Arial" panose="020B0604020202020204" pitchFamily="34" charset="0"/>
              </a:rPr>
            </a:br>
            <a:r>
              <a:rPr lang="en-AU" sz="800" b="1" kern="0">
                <a:latin typeface="Roboto Light"/>
                <a:ea typeface="Roboto Light" pitchFamily="2" charset="0"/>
                <a:cs typeface="Arial"/>
              </a:rPr>
              <a:t>2019</a:t>
            </a:r>
          </a:p>
        </p:txBody>
      </p:sp>
      <p:pic>
        <p:nvPicPr>
          <p:cNvPr id="30" name="Picture 31" descr="A picture containing drawing&#10;&#10;Description generated with very high confidence">
            <a:extLst>
              <a:ext uri="{FF2B5EF4-FFF2-40B4-BE49-F238E27FC236}">
                <a16:creationId xmlns:a16="http://schemas.microsoft.com/office/drawing/2014/main" id="{73BCBF3A-23C3-4F0F-BA34-526FE94819C2}"/>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9534525" y="2544147"/>
            <a:ext cx="812800" cy="207606"/>
          </a:xfrm>
          <a:prstGeom prst="rect">
            <a:avLst/>
          </a:prstGeom>
        </p:spPr>
      </p:pic>
      <p:pic>
        <p:nvPicPr>
          <p:cNvPr id="34" name="Picture 34" descr="A picture containing meter, clock&#10;&#10;Description generated with very high confidence">
            <a:extLst>
              <a:ext uri="{FF2B5EF4-FFF2-40B4-BE49-F238E27FC236}">
                <a16:creationId xmlns:a16="http://schemas.microsoft.com/office/drawing/2014/main" id="{233CCC3C-FDA3-48DD-8AEF-5038FB244589}"/>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963025" y="2311400"/>
            <a:ext cx="1206500" cy="317500"/>
          </a:xfrm>
          <a:prstGeom prst="rect">
            <a:avLst/>
          </a:prstGeom>
        </p:spPr>
      </p:pic>
      <p:pic>
        <p:nvPicPr>
          <p:cNvPr id="41" name="Picture 42" descr="A close up of a logo&#10;&#10;Description generated with very high confidence">
            <a:extLst>
              <a:ext uri="{FF2B5EF4-FFF2-40B4-BE49-F238E27FC236}">
                <a16:creationId xmlns:a16="http://schemas.microsoft.com/office/drawing/2014/main" id="{A5EF7ACA-1A5A-4B16-A495-4C08B2B745F4}"/>
              </a:ext>
            </a:extLst>
          </p:cNvPr>
          <p:cNvPicPr>
            <a:picLocks noChangeAspect="1"/>
          </p:cNvPicPr>
          <p:nvPr/>
        </p:nvPicPr>
        <p:blipFill>
          <a:blip r:embed="rId44" cstate="screen">
            <a:extLst>
              <a:ext uri="{28A0092B-C50C-407E-A947-70E740481C1C}">
                <a14:useLocalDpi xmlns:a14="http://schemas.microsoft.com/office/drawing/2010/main"/>
              </a:ext>
            </a:extLst>
          </a:blip>
          <a:stretch>
            <a:fillRect/>
          </a:stretch>
        </p:blipFill>
        <p:spPr>
          <a:xfrm>
            <a:off x="11229975" y="3486150"/>
            <a:ext cx="466725" cy="466725"/>
          </a:xfrm>
          <a:prstGeom prst="rect">
            <a:avLst/>
          </a:prstGeom>
        </p:spPr>
      </p:pic>
      <p:pic>
        <p:nvPicPr>
          <p:cNvPr id="45" name="Picture 46" descr="A screenshot of a cell phone&#10;&#10;Description generated with very high confidence">
            <a:extLst>
              <a:ext uri="{FF2B5EF4-FFF2-40B4-BE49-F238E27FC236}">
                <a16:creationId xmlns:a16="http://schemas.microsoft.com/office/drawing/2014/main" id="{EB9B8705-BD8F-4A09-B6F8-0C8B321FCA80}"/>
              </a:ext>
            </a:extLst>
          </p:cNvPr>
          <p:cNvPicPr>
            <a:picLocks noChangeAspect="1"/>
          </p:cNvPicPr>
          <p:nvPr/>
        </p:nvPicPr>
        <p:blipFill>
          <a:blip r:embed="rId45"/>
          <a:stretch>
            <a:fillRect/>
          </a:stretch>
        </p:blipFill>
        <p:spPr>
          <a:xfrm>
            <a:off x="10415588" y="4700588"/>
            <a:ext cx="1533525" cy="1171575"/>
          </a:xfrm>
          <a:prstGeom prst="rect">
            <a:avLst/>
          </a:prstGeom>
        </p:spPr>
      </p:pic>
      <p:sp>
        <p:nvSpPr>
          <p:cNvPr id="82" name="Rectangle 81">
            <a:extLst>
              <a:ext uri="{FF2B5EF4-FFF2-40B4-BE49-F238E27FC236}">
                <a16:creationId xmlns:a16="http://schemas.microsoft.com/office/drawing/2014/main" id="{B79379FA-47B4-491E-AE2E-252515FD6D38}"/>
              </a:ext>
            </a:extLst>
          </p:cNvPr>
          <p:cNvSpPr/>
          <p:nvPr/>
        </p:nvSpPr>
        <p:spPr>
          <a:xfrm>
            <a:off x="6130077" y="3735729"/>
            <a:ext cx="1531769" cy="923330"/>
          </a:xfrm>
          <a:prstGeom prst="rect">
            <a:avLst/>
          </a:prstGeom>
        </p:spPr>
        <p:txBody>
          <a:bodyPr wrap="square" anchor="t">
            <a:spAutoFit/>
          </a:bodyPr>
          <a:lstStyle/>
          <a:p>
            <a:pPr algn="ctr">
              <a:buClr>
                <a:prstClr val="black"/>
              </a:buClr>
            </a:pPr>
            <a:r>
              <a:rPr lang="en-AU" sz="1400" b="1" kern="0">
                <a:latin typeface="Roboto Light"/>
                <a:ea typeface="Roboto Light" pitchFamily="2" charset="0"/>
                <a:cs typeface="Arial"/>
              </a:rPr>
              <a:t>$3.4m</a:t>
            </a:r>
            <a:endParaRPr lang="en-AU" sz="1400" b="1" kern="0">
              <a:latin typeface="Roboto Light" pitchFamily="2" charset="0"/>
              <a:ea typeface="Roboto Light" pitchFamily="2" charset="0"/>
              <a:cs typeface="Arial" panose="020B0604020202020204" pitchFamily="34" charset="0"/>
            </a:endParaRPr>
          </a:p>
          <a:p>
            <a:pPr algn="ctr">
              <a:buClr>
                <a:prstClr val="black"/>
              </a:buClr>
            </a:pPr>
            <a:r>
              <a:rPr lang="en-AU" sz="800" kern="0">
                <a:latin typeface="Roboto Light"/>
                <a:ea typeface="Roboto Light" pitchFamily="2" charset="0"/>
                <a:cs typeface="Arial"/>
              </a:rPr>
              <a:t>Acting on behalf of </a:t>
            </a:r>
            <a:r>
              <a:rPr lang="en-AU" sz="800" kern="0" err="1">
                <a:latin typeface="Roboto Light"/>
                <a:ea typeface="Roboto Light" pitchFamily="2" charset="0"/>
                <a:cs typeface="Arial"/>
              </a:rPr>
              <a:t>Investa</a:t>
            </a:r>
            <a:r>
              <a:rPr lang="en-AU" sz="800" kern="0">
                <a:latin typeface="Roboto Light"/>
                <a:ea typeface="Roboto Light" pitchFamily="2" charset="0"/>
                <a:cs typeface="Arial"/>
              </a:rPr>
              <a:t> Office Fund in its proposed merger scheme by Oxford Properties</a:t>
            </a:r>
            <a:br>
              <a:rPr lang="en-AU" sz="800" b="1" kern="0">
                <a:latin typeface="Roboto Light" pitchFamily="2" charset="0"/>
                <a:ea typeface="Roboto Light" pitchFamily="2" charset="0"/>
                <a:cs typeface="Arial" panose="020B0604020202020204" pitchFamily="34" charset="0"/>
              </a:rPr>
            </a:br>
            <a:r>
              <a:rPr lang="en-AU" sz="800" b="1" kern="0">
                <a:latin typeface="Roboto Light"/>
                <a:ea typeface="Roboto Light" pitchFamily="2" charset="0"/>
                <a:cs typeface="Arial"/>
              </a:rPr>
              <a:t>2019</a:t>
            </a:r>
          </a:p>
        </p:txBody>
      </p:sp>
      <p:pic>
        <p:nvPicPr>
          <p:cNvPr id="2" name="Picture 3" descr="A close up of a sign&#10;&#10;Description generated with very high confidence">
            <a:extLst>
              <a:ext uri="{FF2B5EF4-FFF2-40B4-BE49-F238E27FC236}">
                <a16:creationId xmlns:a16="http://schemas.microsoft.com/office/drawing/2014/main" id="{E97EFFC7-981A-4399-BD9F-89D092053B9B}"/>
              </a:ext>
            </a:extLst>
          </p:cNvPr>
          <p:cNvPicPr>
            <a:picLocks noChangeAspect="1"/>
          </p:cNvPicPr>
          <p:nvPr/>
        </p:nvPicPr>
        <p:blipFill>
          <a:blip r:embed="rId46" cstate="screen">
            <a:extLst>
              <a:ext uri="{28A0092B-C50C-407E-A947-70E740481C1C}">
                <a14:useLocalDpi xmlns:a14="http://schemas.microsoft.com/office/drawing/2010/main"/>
              </a:ext>
            </a:extLst>
          </a:blip>
          <a:stretch>
            <a:fillRect/>
          </a:stretch>
        </p:blipFill>
        <p:spPr>
          <a:xfrm>
            <a:off x="6248400" y="3552298"/>
            <a:ext cx="596900" cy="185204"/>
          </a:xfrm>
          <a:prstGeom prst="rect">
            <a:avLst/>
          </a:prstGeom>
        </p:spPr>
      </p:pic>
      <p:pic>
        <p:nvPicPr>
          <p:cNvPr id="19" name="Picture 22" descr="A close up of a sign&#10;&#10;Description generated with very high confidence">
            <a:extLst>
              <a:ext uri="{FF2B5EF4-FFF2-40B4-BE49-F238E27FC236}">
                <a16:creationId xmlns:a16="http://schemas.microsoft.com/office/drawing/2014/main" id="{01D82B9D-D6DE-4B1D-BAA7-CF6CA913E7D9}"/>
              </a:ext>
            </a:extLst>
          </p:cNvPr>
          <p:cNvPicPr>
            <a:picLocks noChangeAspect="1"/>
          </p:cNvPicPr>
          <p:nvPr/>
        </p:nvPicPr>
        <p:blipFill>
          <a:blip r:embed="rId47" cstate="screen">
            <a:extLst>
              <a:ext uri="{28A0092B-C50C-407E-A947-70E740481C1C}">
                <a14:useLocalDpi xmlns:a14="http://schemas.microsoft.com/office/drawing/2010/main"/>
              </a:ext>
            </a:extLst>
          </a:blip>
          <a:stretch>
            <a:fillRect/>
          </a:stretch>
        </p:blipFill>
        <p:spPr>
          <a:xfrm>
            <a:off x="6908800" y="3487039"/>
            <a:ext cx="647700" cy="239522"/>
          </a:xfrm>
          <a:prstGeom prst="rect">
            <a:avLst/>
          </a:prstGeom>
        </p:spPr>
      </p:pic>
      <p:sp>
        <p:nvSpPr>
          <p:cNvPr id="4" name="Titolo 3">
            <a:extLst>
              <a:ext uri="{FF2B5EF4-FFF2-40B4-BE49-F238E27FC236}">
                <a16:creationId xmlns:a16="http://schemas.microsoft.com/office/drawing/2014/main" id="{2ADF727E-4B23-574B-9014-87FA37B109F7}"/>
              </a:ext>
            </a:extLst>
          </p:cNvPr>
          <p:cNvSpPr>
            <a:spLocks noGrp="1"/>
          </p:cNvSpPr>
          <p:nvPr>
            <p:ph type="title"/>
          </p:nvPr>
        </p:nvSpPr>
        <p:spPr>
          <a:xfrm>
            <a:off x="118605" y="510015"/>
            <a:ext cx="11835872" cy="604781"/>
          </a:xfrm>
        </p:spPr>
        <p:txBody>
          <a:bodyPr/>
          <a:lstStyle/>
          <a:p>
            <a:r>
              <a:rPr lang="it-IT"/>
              <a:t>TRACK RECORD</a:t>
            </a:r>
          </a:p>
        </p:txBody>
      </p:sp>
      <p:sp>
        <p:nvSpPr>
          <p:cNvPr id="23" name="Segnaposto testo 22">
            <a:extLst>
              <a:ext uri="{FF2B5EF4-FFF2-40B4-BE49-F238E27FC236}">
                <a16:creationId xmlns:a16="http://schemas.microsoft.com/office/drawing/2014/main" id="{52503175-B856-1E43-8D66-B84274B221A0}"/>
              </a:ext>
            </a:extLst>
          </p:cNvPr>
          <p:cNvSpPr>
            <a:spLocks noGrp="1"/>
          </p:cNvSpPr>
          <p:nvPr>
            <p:ph type="body" sz="quarter" idx="10"/>
          </p:nvPr>
        </p:nvSpPr>
        <p:spPr/>
        <p:txBody>
          <a:bodyPr/>
          <a:lstStyle/>
          <a:p>
            <a:r>
              <a:rPr lang="it-IT"/>
              <a:t>SELECTED M&amp;A TRANSACTIONS</a:t>
            </a:r>
          </a:p>
        </p:txBody>
      </p:sp>
    </p:spTree>
    <p:extLst>
      <p:ext uri="{BB962C8B-B14F-4D97-AF65-F5344CB8AC3E}">
        <p14:creationId xmlns:p14="http://schemas.microsoft.com/office/powerpoint/2010/main" val="20099706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2ADF727E-4B23-574B-9014-87FA37B109F7}"/>
              </a:ext>
            </a:extLst>
          </p:cNvPr>
          <p:cNvSpPr>
            <a:spLocks noGrp="1"/>
          </p:cNvSpPr>
          <p:nvPr>
            <p:ph type="title"/>
          </p:nvPr>
        </p:nvSpPr>
        <p:spPr>
          <a:xfrm>
            <a:off x="118605" y="510015"/>
            <a:ext cx="11835872" cy="604781"/>
          </a:xfrm>
        </p:spPr>
        <p:txBody>
          <a:bodyPr/>
          <a:lstStyle/>
          <a:p>
            <a:r>
              <a:rPr lang="it-IT"/>
              <a:t>TRACK RECORD</a:t>
            </a:r>
          </a:p>
        </p:txBody>
      </p:sp>
      <p:sp>
        <p:nvSpPr>
          <p:cNvPr id="23" name="Segnaposto testo 22">
            <a:extLst>
              <a:ext uri="{FF2B5EF4-FFF2-40B4-BE49-F238E27FC236}">
                <a16:creationId xmlns:a16="http://schemas.microsoft.com/office/drawing/2014/main" id="{52503175-B856-1E43-8D66-B84274B221A0}"/>
              </a:ext>
            </a:extLst>
          </p:cNvPr>
          <p:cNvSpPr>
            <a:spLocks noGrp="1"/>
          </p:cNvSpPr>
          <p:nvPr>
            <p:ph type="body" sz="quarter" idx="10"/>
          </p:nvPr>
        </p:nvSpPr>
        <p:spPr/>
        <p:txBody>
          <a:bodyPr/>
          <a:lstStyle/>
          <a:p>
            <a:r>
              <a:rPr lang="it-IT"/>
              <a:t>SELECTED M&amp;A TRANSACTIONS</a:t>
            </a:r>
          </a:p>
        </p:txBody>
      </p:sp>
      <p:grpSp>
        <p:nvGrpSpPr>
          <p:cNvPr id="83" name="Group 2">
            <a:extLst>
              <a:ext uri="{FF2B5EF4-FFF2-40B4-BE49-F238E27FC236}">
                <a16:creationId xmlns:a16="http://schemas.microsoft.com/office/drawing/2014/main" id="{EDEF312F-FAE2-234A-BF42-EAE6B470F53B}"/>
              </a:ext>
            </a:extLst>
          </p:cNvPr>
          <p:cNvGrpSpPr/>
          <p:nvPr/>
        </p:nvGrpSpPr>
        <p:grpSpPr>
          <a:xfrm>
            <a:off x="1199947" y="1639124"/>
            <a:ext cx="9414972" cy="3829797"/>
            <a:chOff x="1430767" y="1893845"/>
            <a:chExt cx="9414972" cy="3829797"/>
          </a:xfrm>
        </p:grpSpPr>
        <p:pic>
          <p:nvPicPr>
            <p:cNvPr id="84" name="Picture 7">
              <a:extLst>
                <a:ext uri="{FF2B5EF4-FFF2-40B4-BE49-F238E27FC236}">
                  <a16:creationId xmlns:a16="http://schemas.microsoft.com/office/drawing/2014/main" id="{731EE70D-7D78-B446-8B64-B8BB2CBFA7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02620" y="2331850"/>
              <a:ext cx="1119815" cy="298090"/>
            </a:xfrm>
            <a:prstGeom prst="rect">
              <a:avLst/>
            </a:prstGeom>
          </p:spPr>
        </p:pic>
        <p:pic>
          <p:nvPicPr>
            <p:cNvPr id="85" name="Picture 8">
              <a:extLst>
                <a:ext uri="{FF2B5EF4-FFF2-40B4-BE49-F238E27FC236}">
                  <a16:creationId xmlns:a16="http://schemas.microsoft.com/office/drawing/2014/main" id="{CB60D038-F9C3-4248-9AC8-E21D095C3C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43450" y="3264472"/>
              <a:ext cx="1160078" cy="211167"/>
            </a:xfrm>
            <a:prstGeom prst="rect">
              <a:avLst/>
            </a:prstGeom>
          </p:spPr>
        </p:pic>
        <p:pic>
          <p:nvPicPr>
            <p:cNvPr id="87" name="Picture 2" descr="Image result for FORTESCUE">
              <a:extLst>
                <a:ext uri="{FF2B5EF4-FFF2-40B4-BE49-F238E27FC236}">
                  <a16:creationId xmlns:a16="http://schemas.microsoft.com/office/drawing/2014/main" id="{06D27424-B869-674D-9AB6-DC9AF062723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25596" y="2789141"/>
              <a:ext cx="1537932" cy="1098200"/>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10">
              <a:extLst>
                <a:ext uri="{FF2B5EF4-FFF2-40B4-BE49-F238E27FC236}">
                  <a16:creationId xmlns:a16="http://schemas.microsoft.com/office/drawing/2014/main" id="{0F8505A8-7857-8E49-9F6E-4DF46349539E}"/>
                </a:ext>
              </a:extLst>
            </p:cNvPr>
            <p:cNvPicPr>
              <a:picLocks noChangeAspect="1"/>
            </p:cNvPicPr>
            <p:nvPr/>
          </p:nvPicPr>
          <p:blipFill>
            <a:blip r:embed="rId5"/>
            <a:stretch>
              <a:fillRect/>
            </a:stretch>
          </p:blipFill>
          <p:spPr>
            <a:xfrm>
              <a:off x="9570243" y="2241251"/>
              <a:ext cx="695188" cy="652284"/>
            </a:xfrm>
            <a:prstGeom prst="rect">
              <a:avLst/>
            </a:prstGeom>
          </p:spPr>
        </p:pic>
        <p:pic>
          <p:nvPicPr>
            <p:cNvPr id="89" name="Picture 11">
              <a:extLst>
                <a:ext uri="{FF2B5EF4-FFF2-40B4-BE49-F238E27FC236}">
                  <a16:creationId xmlns:a16="http://schemas.microsoft.com/office/drawing/2014/main" id="{5EEA14F9-5AD7-C940-9A39-58CDA990225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52933" y="3930191"/>
              <a:ext cx="750595" cy="688849"/>
            </a:xfrm>
            <a:prstGeom prst="rect">
              <a:avLst/>
            </a:prstGeom>
          </p:spPr>
        </p:pic>
        <p:pic>
          <p:nvPicPr>
            <p:cNvPr id="90" name="Picture 12">
              <a:extLst>
                <a:ext uri="{FF2B5EF4-FFF2-40B4-BE49-F238E27FC236}">
                  <a16:creationId xmlns:a16="http://schemas.microsoft.com/office/drawing/2014/main" id="{CA81BC92-AB39-5A49-9A30-77E01FCF0E50}"/>
                </a:ext>
              </a:extLst>
            </p:cNvPr>
            <p:cNvPicPr>
              <a:picLocks noChangeAspect="1"/>
            </p:cNvPicPr>
            <p:nvPr/>
          </p:nvPicPr>
          <p:blipFill>
            <a:blip r:embed="rId7"/>
            <a:stretch>
              <a:fillRect/>
            </a:stretch>
          </p:blipFill>
          <p:spPr>
            <a:xfrm>
              <a:off x="5679974" y="3867226"/>
              <a:ext cx="1193973" cy="510047"/>
            </a:xfrm>
            <a:prstGeom prst="rect">
              <a:avLst/>
            </a:prstGeom>
          </p:spPr>
        </p:pic>
        <p:pic>
          <p:nvPicPr>
            <p:cNvPr id="93" name="Picture 13">
              <a:extLst>
                <a:ext uri="{FF2B5EF4-FFF2-40B4-BE49-F238E27FC236}">
                  <a16:creationId xmlns:a16="http://schemas.microsoft.com/office/drawing/2014/main" id="{37BAC03D-746C-2B40-9A4C-7773E6FC6C17}"/>
                </a:ext>
              </a:extLst>
            </p:cNvPr>
            <p:cNvPicPr>
              <a:picLocks noChangeAspect="1"/>
            </p:cNvPicPr>
            <p:nvPr/>
          </p:nvPicPr>
          <p:blipFill>
            <a:blip r:embed="rId8"/>
            <a:stretch>
              <a:fillRect/>
            </a:stretch>
          </p:blipFill>
          <p:spPr>
            <a:xfrm>
              <a:off x="7283430" y="3391814"/>
              <a:ext cx="897362" cy="933617"/>
            </a:xfrm>
            <a:prstGeom prst="rect">
              <a:avLst/>
            </a:prstGeom>
          </p:spPr>
        </p:pic>
        <p:pic>
          <p:nvPicPr>
            <p:cNvPr id="94" name="Picture 14">
              <a:extLst>
                <a:ext uri="{FF2B5EF4-FFF2-40B4-BE49-F238E27FC236}">
                  <a16:creationId xmlns:a16="http://schemas.microsoft.com/office/drawing/2014/main" id="{463CB264-F308-BC4F-95F2-F8ADFB50A8F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88096" y="2480895"/>
              <a:ext cx="741772" cy="935443"/>
            </a:xfrm>
            <a:prstGeom prst="rect">
              <a:avLst/>
            </a:prstGeom>
          </p:spPr>
        </p:pic>
        <p:pic>
          <p:nvPicPr>
            <p:cNvPr id="95" name="Picture 15">
              <a:extLst>
                <a:ext uri="{FF2B5EF4-FFF2-40B4-BE49-F238E27FC236}">
                  <a16:creationId xmlns:a16="http://schemas.microsoft.com/office/drawing/2014/main" id="{7448B7AB-9850-8441-872F-954C28A1240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128586" y="3833992"/>
              <a:ext cx="750595" cy="624983"/>
            </a:xfrm>
            <a:prstGeom prst="rect">
              <a:avLst/>
            </a:prstGeom>
          </p:spPr>
        </p:pic>
        <p:pic>
          <p:nvPicPr>
            <p:cNvPr id="106" name="Picture 16">
              <a:extLst>
                <a:ext uri="{FF2B5EF4-FFF2-40B4-BE49-F238E27FC236}">
                  <a16:creationId xmlns:a16="http://schemas.microsoft.com/office/drawing/2014/main" id="{FB5A0B82-9E5F-7E42-952F-32189C4E5BD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71357" y="2194943"/>
              <a:ext cx="823154" cy="938532"/>
            </a:xfrm>
            <a:prstGeom prst="rect">
              <a:avLst/>
            </a:prstGeom>
          </p:spPr>
        </p:pic>
        <p:pic>
          <p:nvPicPr>
            <p:cNvPr id="113" name="Picture 17">
              <a:extLst>
                <a:ext uri="{FF2B5EF4-FFF2-40B4-BE49-F238E27FC236}">
                  <a16:creationId xmlns:a16="http://schemas.microsoft.com/office/drawing/2014/main" id="{3D0D15E1-5429-2B4D-B3A4-8A728372F0EC}"/>
                </a:ext>
              </a:extLst>
            </p:cNvPr>
            <p:cNvPicPr>
              <a:picLocks noChangeAspect="1"/>
            </p:cNvPicPr>
            <p:nvPr/>
          </p:nvPicPr>
          <p:blipFill>
            <a:blip r:embed="rId12"/>
            <a:stretch>
              <a:fillRect/>
            </a:stretch>
          </p:blipFill>
          <p:spPr>
            <a:xfrm>
              <a:off x="9129868" y="3772599"/>
              <a:ext cx="1135563" cy="266020"/>
            </a:xfrm>
            <a:prstGeom prst="rect">
              <a:avLst/>
            </a:prstGeom>
          </p:spPr>
        </p:pic>
        <p:pic>
          <p:nvPicPr>
            <p:cNvPr id="114" name="Picture 18">
              <a:extLst>
                <a:ext uri="{FF2B5EF4-FFF2-40B4-BE49-F238E27FC236}">
                  <a16:creationId xmlns:a16="http://schemas.microsoft.com/office/drawing/2014/main" id="{F886C794-00DD-C84E-AF03-965E7F257844}"/>
                </a:ext>
              </a:extLst>
            </p:cNvPr>
            <p:cNvPicPr>
              <a:picLocks noChangeAspect="1"/>
            </p:cNvPicPr>
            <p:nvPr/>
          </p:nvPicPr>
          <p:blipFill>
            <a:blip r:embed="rId13"/>
            <a:stretch>
              <a:fillRect/>
            </a:stretch>
          </p:blipFill>
          <p:spPr>
            <a:xfrm>
              <a:off x="8457316" y="4327522"/>
              <a:ext cx="960110" cy="778498"/>
            </a:xfrm>
            <a:prstGeom prst="rect">
              <a:avLst/>
            </a:prstGeom>
          </p:spPr>
        </p:pic>
        <p:pic>
          <p:nvPicPr>
            <p:cNvPr id="115" name="Picture 19">
              <a:extLst>
                <a:ext uri="{FF2B5EF4-FFF2-40B4-BE49-F238E27FC236}">
                  <a16:creationId xmlns:a16="http://schemas.microsoft.com/office/drawing/2014/main" id="{3A6EA8C4-8797-EB4C-878F-25D29B55B872}"/>
                </a:ext>
              </a:extLst>
            </p:cNvPr>
            <p:cNvPicPr>
              <a:picLocks noChangeAspect="1"/>
            </p:cNvPicPr>
            <p:nvPr/>
          </p:nvPicPr>
          <p:blipFill>
            <a:blip r:embed="rId14"/>
            <a:stretch>
              <a:fillRect/>
            </a:stretch>
          </p:blipFill>
          <p:spPr>
            <a:xfrm>
              <a:off x="3924106" y="2219193"/>
              <a:ext cx="732423" cy="939817"/>
            </a:xfrm>
            <a:prstGeom prst="rect">
              <a:avLst/>
            </a:prstGeom>
          </p:spPr>
        </p:pic>
        <p:pic>
          <p:nvPicPr>
            <p:cNvPr id="116" name="Picture 20">
              <a:extLst>
                <a:ext uri="{FF2B5EF4-FFF2-40B4-BE49-F238E27FC236}">
                  <a16:creationId xmlns:a16="http://schemas.microsoft.com/office/drawing/2014/main" id="{BA7CF36F-D405-AB41-8261-7FE7A0B300E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365348" y="4590451"/>
              <a:ext cx="886488" cy="714426"/>
            </a:xfrm>
            <a:prstGeom prst="rect">
              <a:avLst/>
            </a:prstGeom>
          </p:spPr>
        </p:pic>
        <p:pic>
          <p:nvPicPr>
            <p:cNvPr id="117" name="Picture 21">
              <a:extLst>
                <a:ext uri="{FF2B5EF4-FFF2-40B4-BE49-F238E27FC236}">
                  <a16:creationId xmlns:a16="http://schemas.microsoft.com/office/drawing/2014/main" id="{11F66C02-5EFF-8D4D-B983-15A1BE27F634}"/>
                </a:ext>
              </a:extLst>
            </p:cNvPr>
            <p:cNvPicPr>
              <a:picLocks noChangeAspect="1"/>
            </p:cNvPicPr>
            <p:nvPr/>
          </p:nvPicPr>
          <p:blipFill>
            <a:blip r:embed="rId16"/>
            <a:stretch>
              <a:fillRect/>
            </a:stretch>
          </p:blipFill>
          <p:spPr>
            <a:xfrm>
              <a:off x="4365348" y="3554210"/>
              <a:ext cx="596465" cy="479757"/>
            </a:xfrm>
            <a:prstGeom prst="rect">
              <a:avLst/>
            </a:prstGeom>
          </p:spPr>
        </p:pic>
        <p:pic>
          <p:nvPicPr>
            <p:cNvPr id="118" name="Picture 22">
              <a:extLst>
                <a:ext uri="{FF2B5EF4-FFF2-40B4-BE49-F238E27FC236}">
                  <a16:creationId xmlns:a16="http://schemas.microsoft.com/office/drawing/2014/main" id="{C0499137-0FEC-1841-A99C-562AE85F07C8}"/>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961813" y="1893845"/>
              <a:ext cx="1670448" cy="964237"/>
            </a:xfrm>
            <a:prstGeom prst="rect">
              <a:avLst/>
            </a:prstGeom>
          </p:spPr>
        </p:pic>
        <p:pic>
          <p:nvPicPr>
            <p:cNvPr id="119" name="Picture 23">
              <a:extLst>
                <a:ext uri="{FF2B5EF4-FFF2-40B4-BE49-F238E27FC236}">
                  <a16:creationId xmlns:a16="http://schemas.microsoft.com/office/drawing/2014/main" id="{AF89700D-2759-EA48-A4A2-CA49A594D38B}"/>
                </a:ext>
              </a:extLst>
            </p:cNvPr>
            <p:cNvPicPr>
              <a:picLocks noChangeAspect="1"/>
            </p:cNvPicPr>
            <p:nvPr/>
          </p:nvPicPr>
          <p:blipFill>
            <a:blip r:embed="rId18"/>
            <a:stretch>
              <a:fillRect/>
            </a:stretch>
          </p:blipFill>
          <p:spPr>
            <a:xfrm>
              <a:off x="9813498" y="4141041"/>
              <a:ext cx="1032241" cy="1073944"/>
            </a:xfrm>
            <a:prstGeom prst="rect">
              <a:avLst/>
            </a:prstGeom>
          </p:spPr>
        </p:pic>
        <p:pic>
          <p:nvPicPr>
            <p:cNvPr id="120" name="Picture 24">
              <a:extLst>
                <a:ext uri="{FF2B5EF4-FFF2-40B4-BE49-F238E27FC236}">
                  <a16:creationId xmlns:a16="http://schemas.microsoft.com/office/drawing/2014/main" id="{DE792304-5293-264A-8D72-65AAE7F76FC5}"/>
                </a:ext>
              </a:extLst>
            </p:cNvPr>
            <p:cNvPicPr>
              <a:picLocks noChangeAspect="1"/>
            </p:cNvPicPr>
            <p:nvPr/>
          </p:nvPicPr>
          <p:blipFill>
            <a:blip r:embed="rId19"/>
            <a:stretch>
              <a:fillRect/>
            </a:stretch>
          </p:blipFill>
          <p:spPr>
            <a:xfrm>
              <a:off x="1901973" y="5011459"/>
              <a:ext cx="1193973" cy="254004"/>
            </a:xfrm>
            <a:prstGeom prst="rect">
              <a:avLst/>
            </a:prstGeom>
          </p:spPr>
        </p:pic>
        <p:pic>
          <p:nvPicPr>
            <p:cNvPr id="121" name="Picture 25">
              <a:extLst>
                <a:ext uri="{FF2B5EF4-FFF2-40B4-BE49-F238E27FC236}">
                  <a16:creationId xmlns:a16="http://schemas.microsoft.com/office/drawing/2014/main" id="{8BF255B6-3901-574C-868E-4934E1B90CE0}"/>
                </a:ext>
              </a:extLst>
            </p:cNvPr>
            <p:cNvPicPr>
              <a:picLocks noChangeAspect="1"/>
            </p:cNvPicPr>
            <p:nvPr/>
          </p:nvPicPr>
          <p:blipFill>
            <a:blip r:embed="rId20"/>
            <a:stretch>
              <a:fillRect/>
            </a:stretch>
          </p:blipFill>
          <p:spPr>
            <a:xfrm>
              <a:off x="5665353" y="4875674"/>
              <a:ext cx="1016353" cy="784308"/>
            </a:xfrm>
            <a:prstGeom prst="rect">
              <a:avLst/>
            </a:prstGeom>
          </p:spPr>
        </p:pic>
        <p:pic>
          <p:nvPicPr>
            <p:cNvPr id="122" name="Picture 26">
              <a:extLst>
                <a:ext uri="{FF2B5EF4-FFF2-40B4-BE49-F238E27FC236}">
                  <a16:creationId xmlns:a16="http://schemas.microsoft.com/office/drawing/2014/main" id="{4D827AA6-A81A-5A43-AD9A-5D7252F6F172}"/>
                </a:ext>
              </a:extLst>
            </p:cNvPr>
            <p:cNvPicPr>
              <a:picLocks noChangeAspect="1"/>
            </p:cNvPicPr>
            <p:nvPr/>
          </p:nvPicPr>
          <p:blipFill>
            <a:blip r:embed="rId21"/>
            <a:stretch>
              <a:fillRect/>
            </a:stretch>
          </p:blipFill>
          <p:spPr>
            <a:xfrm>
              <a:off x="1430767" y="2853533"/>
              <a:ext cx="1193973" cy="528061"/>
            </a:xfrm>
            <a:prstGeom prst="rect">
              <a:avLst/>
            </a:prstGeom>
          </p:spPr>
        </p:pic>
        <p:pic>
          <p:nvPicPr>
            <p:cNvPr id="123" name="Picture 27">
              <a:extLst>
                <a:ext uri="{FF2B5EF4-FFF2-40B4-BE49-F238E27FC236}">
                  <a16:creationId xmlns:a16="http://schemas.microsoft.com/office/drawing/2014/main" id="{985900FD-DF59-9242-BA4D-0303637114B1}"/>
                </a:ext>
              </a:extLst>
            </p:cNvPr>
            <p:cNvPicPr>
              <a:picLocks noChangeAspect="1"/>
            </p:cNvPicPr>
            <p:nvPr/>
          </p:nvPicPr>
          <p:blipFill>
            <a:blip r:embed="rId22"/>
            <a:stretch>
              <a:fillRect/>
            </a:stretch>
          </p:blipFill>
          <p:spPr>
            <a:xfrm>
              <a:off x="3204996" y="5110405"/>
              <a:ext cx="1193973" cy="548114"/>
            </a:xfrm>
            <a:prstGeom prst="rect">
              <a:avLst/>
            </a:prstGeom>
          </p:spPr>
        </p:pic>
        <p:pic>
          <p:nvPicPr>
            <p:cNvPr id="124" name="Picture 6" descr="Brickworks">
              <a:extLst>
                <a:ext uri="{FF2B5EF4-FFF2-40B4-BE49-F238E27FC236}">
                  <a16:creationId xmlns:a16="http://schemas.microsoft.com/office/drawing/2014/main" id="{722AE632-E889-334C-854A-51CA2C2C715A}"/>
                </a:ext>
              </a:extLst>
            </p:cNvPr>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9311080" y="5324068"/>
              <a:ext cx="1472223" cy="399574"/>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8" descr="Sundance Energy">
              <a:extLst>
                <a:ext uri="{FF2B5EF4-FFF2-40B4-BE49-F238E27FC236}">
                  <a16:creationId xmlns:a16="http://schemas.microsoft.com/office/drawing/2014/main" id="{164E90AE-FC6C-2D4F-8672-4C508D89E83C}"/>
                </a:ext>
              </a:extLst>
            </p:cNvPr>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6644084" y="4442850"/>
              <a:ext cx="901041" cy="489527"/>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10" descr="Image result for incitec pivot">
              <a:extLst>
                <a:ext uri="{FF2B5EF4-FFF2-40B4-BE49-F238E27FC236}">
                  <a16:creationId xmlns:a16="http://schemas.microsoft.com/office/drawing/2014/main" id="{FF6D4EB6-F5E9-DA45-8C79-EF44D2F80289}"/>
                </a:ext>
              </a:extLst>
            </p:cNvPr>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1478388" y="5513098"/>
              <a:ext cx="1672818" cy="10301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31">
              <a:extLst>
                <a:ext uri="{FF2B5EF4-FFF2-40B4-BE49-F238E27FC236}">
                  <a16:creationId xmlns:a16="http://schemas.microsoft.com/office/drawing/2014/main" id="{2329D664-878F-9741-B448-9AC589C7A937}"/>
                </a:ext>
              </a:extLst>
            </p:cNvPr>
            <p:cNvPicPr>
              <a:picLocks noChangeAspect="1"/>
            </p:cNvPicPr>
            <p:nvPr/>
          </p:nvPicPr>
          <p:blipFill>
            <a:blip r:embed="rId26"/>
            <a:stretch>
              <a:fillRect/>
            </a:stretch>
          </p:blipFill>
          <p:spPr>
            <a:xfrm>
              <a:off x="7127957" y="5144839"/>
              <a:ext cx="1372098" cy="501054"/>
            </a:xfrm>
            <a:prstGeom prst="rect">
              <a:avLst/>
            </a:prstGeom>
          </p:spPr>
        </p:pic>
        <p:pic>
          <p:nvPicPr>
            <p:cNvPr id="128" name="Picture 16" descr="Image result for SPARK INFRASTRUCTURE">
              <a:extLst>
                <a:ext uri="{FF2B5EF4-FFF2-40B4-BE49-F238E27FC236}">
                  <a16:creationId xmlns:a16="http://schemas.microsoft.com/office/drawing/2014/main" id="{2F807B44-018C-1F48-8400-62DCA0B892EC}"/>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9517993" y="3146577"/>
              <a:ext cx="1193973" cy="32906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093042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7DA35DE-2FD9-4B89-8A55-607B89DF7196}"/>
              </a:ext>
            </a:extLst>
          </p:cNvPr>
          <p:cNvSpPr>
            <a:spLocks noGrp="1"/>
          </p:cNvSpPr>
          <p:nvPr>
            <p:ph type="body" sz="quarter" idx="10"/>
          </p:nvPr>
        </p:nvSpPr>
        <p:spPr/>
        <p:txBody>
          <a:bodyPr/>
          <a:lstStyle/>
          <a:p>
            <a:r>
              <a:rPr lang="en-AU" dirty="0"/>
              <a:t>CASE STUDY</a:t>
            </a:r>
          </a:p>
        </p:txBody>
      </p:sp>
      <p:sp>
        <p:nvSpPr>
          <p:cNvPr id="2" name="Title 1">
            <a:extLst>
              <a:ext uri="{FF2B5EF4-FFF2-40B4-BE49-F238E27FC236}">
                <a16:creationId xmlns:a16="http://schemas.microsoft.com/office/drawing/2014/main" id="{7CE0D5B5-56AB-4B27-B724-11F712E725DF}"/>
              </a:ext>
            </a:extLst>
          </p:cNvPr>
          <p:cNvSpPr>
            <a:spLocks noGrp="1"/>
          </p:cNvSpPr>
          <p:nvPr>
            <p:ph type="title"/>
          </p:nvPr>
        </p:nvSpPr>
        <p:spPr/>
        <p:txBody>
          <a:bodyPr/>
          <a:lstStyle/>
          <a:p>
            <a:r>
              <a:rPr lang="en-AU" dirty="0"/>
              <a:t>BILLABONG MERGER WITH OAKTREE</a:t>
            </a:r>
          </a:p>
        </p:txBody>
      </p:sp>
      <p:sp>
        <p:nvSpPr>
          <p:cNvPr id="6" name="Content Placeholder 6">
            <a:extLst>
              <a:ext uri="{FF2B5EF4-FFF2-40B4-BE49-F238E27FC236}">
                <a16:creationId xmlns:a16="http://schemas.microsoft.com/office/drawing/2014/main" id="{3B8FAFB9-C3EA-455A-AB40-B8C5581D8E74}"/>
              </a:ext>
            </a:extLst>
          </p:cNvPr>
          <p:cNvSpPr txBox="1">
            <a:spLocks/>
          </p:cNvSpPr>
          <p:nvPr/>
        </p:nvSpPr>
        <p:spPr>
          <a:xfrm>
            <a:off x="339834" y="1659857"/>
            <a:ext cx="7059821" cy="3912701"/>
          </a:xfrm>
          <a:prstGeom prst="rect">
            <a:avLst/>
          </a:prstGeom>
        </p:spPr>
        <p:txBody>
          <a:bodyPr vert="horz" lIns="0" tIns="0" rIns="0" bIns="0" rtlCol="0" anchor="b" anchorCtr="0">
            <a:noAutofit/>
          </a:bodyPr>
          <a:lstStyle>
            <a:defPPr>
              <a:defRPr lang="en-US"/>
            </a:defPPr>
            <a:lvl1pPr marL="0" algn="l" defTabSz="914400" rtl="0" eaLnBrk="1" latinLnBrk="0" hangingPunct="1">
              <a:defRPr sz="7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1400" b="1" dirty="0">
                <a:solidFill>
                  <a:schemeClr val="tx2"/>
                </a:solidFill>
                <a:latin typeface="+mj-lt"/>
              </a:rPr>
              <a:t>OVERVIEW</a:t>
            </a:r>
          </a:p>
          <a:p>
            <a:r>
              <a:rPr lang="en-AU" sz="1400" dirty="0"/>
              <a:t>The Billabong Board recommended a proposed acquisition by Boardriders - but two key institutional shareholders were opposed.</a:t>
            </a:r>
          </a:p>
          <a:p>
            <a:pPr lvl="2"/>
            <a:endParaRPr lang="en-AU" sz="1400" dirty="0"/>
          </a:p>
          <a:p>
            <a:pPr>
              <a:lnSpc>
                <a:spcPct val="120000"/>
              </a:lnSpc>
            </a:pPr>
            <a:r>
              <a:rPr lang="en-AU" sz="1400" b="1" dirty="0">
                <a:solidFill>
                  <a:schemeClr val="tx2"/>
                </a:solidFill>
                <a:latin typeface="+mj-lt"/>
              </a:rPr>
              <a:t>OUR ROLE</a:t>
            </a:r>
          </a:p>
          <a:p>
            <a:r>
              <a:rPr lang="en-AU" sz="1400" dirty="0"/>
              <a:t>Morrow Sodali assisted Billabong to engage effectively with proxy advisers and the full spectrum of investors including institutional and retail shareholders.</a:t>
            </a:r>
            <a:br>
              <a:rPr lang="en-AU" sz="1400" dirty="0"/>
            </a:br>
            <a:endParaRPr lang="en-AU" sz="1400" dirty="0"/>
          </a:p>
          <a:p>
            <a:r>
              <a:rPr lang="en-AU" sz="1400" b="1" dirty="0">
                <a:solidFill>
                  <a:schemeClr val="tx2"/>
                </a:solidFill>
                <a:latin typeface="+mj-lt"/>
              </a:rPr>
              <a:t>VALUE ADD</a:t>
            </a:r>
          </a:p>
          <a:p>
            <a:r>
              <a:rPr lang="en-AU" sz="1400" dirty="0"/>
              <a:t>We contributed important governance messaging to the Scheme Booklet. We identified key decision-makers and processes within the institutional and high net worth segments of the register. We refined messaging and extensively engaged with investors to articulate the merits of the deal succinctly and clearly and motivate shareholders to vote.</a:t>
            </a:r>
            <a:br>
              <a:rPr lang="en-AU" sz="1400" dirty="0"/>
            </a:br>
            <a:endParaRPr lang="en-AU" sz="1400" dirty="0"/>
          </a:p>
          <a:p>
            <a:r>
              <a:rPr lang="en-AU" sz="1400" b="1" dirty="0">
                <a:solidFill>
                  <a:schemeClr val="tx2"/>
                </a:solidFill>
                <a:latin typeface="+mj-lt"/>
              </a:rPr>
              <a:t>OUTCOME</a:t>
            </a:r>
          </a:p>
          <a:p>
            <a:r>
              <a:rPr lang="en-AU" sz="1400" dirty="0"/>
              <a:t>The acquisition proceeded following a successful vote. The deal was precedent setting following a price bump by the bidder before the meeting, despite 78% approval by shares.</a:t>
            </a:r>
          </a:p>
          <a:p>
            <a:pPr defTabSz="457200">
              <a:lnSpc>
                <a:spcPct val="80000"/>
              </a:lnSpc>
              <a:buClr>
                <a:schemeClr val="accent2"/>
              </a:buClr>
              <a:defRPr/>
            </a:pPr>
            <a:endParaRPr lang="en-AU" sz="1200" dirty="0"/>
          </a:p>
        </p:txBody>
      </p:sp>
      <p:sp>
        <p:nvSpPr>
          <p:cNvPr id="7" name="Rectangle 6">
            <a:extLst>
              <a:ext uri="{FF2B5EF4-FFF2-40B4-BE49-F238E27FC236}">
                <a16:creationId xmlns:a16="http://schemas.microsoft.com/office/drawing/2014/main" id="{C9844B6D-EE53-467D-9627-F0C87173DC10}"/>
              </a:ext>
            </a:extLst>
          </p:cNvPr>
          <p:cNvSpPr/>
          <p:nvPr/>
        </p:nvSpPr>
        <p:spPr>
          <a:xfrm>
            <a:off x="7705763" y="1198001"/>
            <a:ext cx="4486237" cy="47164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400"/>
              </a:lnSpc>
              <a:defRPr/>
            </a:pPr>
            <a:endParaRPr lang="en-AU" sz="1200" dirty="0">
              <a:solidFill>
                <a:srgbClr val="FFFFFF"/>
              </a:solidFill>
              <a:latin typeface="Times New Roman"/>
            </a:endParaRPr>
          </a:p>
        </p:txBody>
      </p:sp>
      <p:sp>
        <p:nvSpPr>
          <p:cNvPr id="8" name="Content Placeholder 7">
            <a:extLst>
              <a:ext uri="{FF2B5EF4-FFF2-40B4-BE49-F238E27FC236}">
                <a16:creationId xmlns:a16="http://schemas.microsoft.com/office/drawing/2014/main" id="{1FE4DB7F-1263-459F-A374-CDE116D9B0EA}"/>
              </a:ext>
            </a:extLst>
          </p:cNvPr>
          <p:cNvSpPr txBox="1">
            <a:spLocks/>
          </p:cNvSpPr>
          <p:nvPr/>
        </p:nvSpPr>
        <p:spPr>
          <a:xfrm>
            <a:off x="7866599" y="1190383"/>
            <a:ext cx="4019293" cy="4716462"/>
          </a:xfrm>
          <a:prstGeom prst="rect">
            <a:avLst/>
          </a:prstGeom>
        </p:spPr>
        <p:txBody>
          <a:bodyPr>
            <a:normAutofit fontScale="62500" lnSpcReduction="20000"/>
          </a:bodyPr>
          <a:lstStyle>
            <a:lvl1pPr marL="0" indent="0" algn="l" defTabSz="914400" rtl="0" eaLnBrk="1" latinLnBrk="0" hangingPunct="1">
              <a:lnSpc>
                <a:spcPct val="130000"/>
              </a:lnSpc>
              <a:spcBef>
                <a:spcPts val="1000"/>
              </a:spcBef>
              <a:buFont typeface="Arial" panose="020B0604020202020204" pitchFamily="34" charset="0"/>
              <a:buNone/>
              <a:defRPr sz="1400" kern="1200">
                <a:solidFill>
                  <a:schemeClr val="tx1"/>
                </a:solidFill>
                <a:latin typeface="+mn-lt"/>
                <a:ea typeface="+mn-ea"/>
                <a:cs typeface="+mn-cs"/>
              </a:defRPr>
            </a:lvl1pPr>
            <a:lvl2pPr marL="0" indent="0" algn="l" defTabSz="914400" rtl="0" eaLnBrk="1" latinLnBrk="0" hangingPunct="1">
              <a:lnSpc>
                <a:spcPct val="130000"/>
              </a:lnSpc>
              <a:spcBef>
                <a:spcPts val="500"/>
              </a:spcBef>
              <a:buFont typeface="Arial" panose="020B0604020202020204" pitchFamily="34" charset="0"/>
              <a:buNone/>
              <a:defRPr sz="1200" kern="1200">
                <a:solidFill>
                  <a:schemeClr val="tx1"/>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100" kern="1200">
                <a:solidFill>
                  <a:schemeClr val="tx1"/>
                </a:solidFill>
                <a:latin typeface="+mn-lt"/>
                <a:ea typeface="+mn-ea"/>
                <a:cs typeface="+mn-cs"/>
              </a:defRPr>
            </a:lvl3pPr>
            <a:lvl4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4pPr>
            <a:lvl5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AU" sz="2000" b="1" dirty="0">
                <a:solidFill>
                  <a:schemeClr val="tx2"/>
                </a:solidFill>
                <a:latin typeface="+mj-lt"/>
              </a:rPr>
              <a:t>VALUE-ADD</a:t>
            </a:r>
          </a:p>
          <a:p>
            <a:pPr lvl="2"/>
            <a:r>
              <a:rPr lang="en-AU" sz="1800" b="1" dirty="0">
                <a:latin typeface="Roboto Light" pitchFamily="2" charset="0"/>
              </a:rPr>
              <a:t>With our unrivalled corporate governance and merger expertise we:</a:t>
            </a:r>
          </a:p>
          <a:p>
            <a:pPr marL="285750" lvl="2" indent="-285750">
              <a:buFont typeface="Arial" panose="020B0604020202020204" pitchFamily="34" charset="0"/>
              <a:buChar char="•"/>
              <a:tabLst>
                <a:tab pos="180975" algn="l"/>
              </a:tabLst>
            </a:pPr>
            <a:r>
              <a:rPr lang="en-AU" sz="1800" dirty="0">
                <a:latin typeface="Roboto Light" pitchFamily="2" charset="0"/>
              </a:rPr>
              <a:t>Advised on governance disclosures and edited the Scheme Booklet</a:t>
            </a:r>
          </a:p>
          <a:p>
            <a:pPr marL="285750" lvl="2" indent="-285750">
              <a:buFont typeface="Arial" panose="020B0604020202020204" pitchFamily="34" charset="0"/>
              <a:buChar char="•"/>
              <a:tabLst>
                <a:tab pos="180975" algn="l"/>
              </a:tabLst>
            </a:pPr>
            <a:r>
              <a:rPr lang="en-AU" sz="1800" dirty="0">
                <a:latin typeface="Roboto Light" pitchFamily="2" charset="0"/>
              </a:rPr>
              <a:t>Developed the engagement strategy for the dissidents VOTE NO campaign</a:t>
            </a:r>
          </a:p>
          <a:p>
            <a:pPr marL="285750" lvl="2" indent="-285750">
              <a:buFont typeface="Arial" panose="020B0604020202020204" pitchFamily="34" charset="0"/>
              <a:buChar char="•"/>
              <a:tabLst>
                <a:tab pos="180975" algn="l"/>
              </a:tabLst>
            </a:pPr>
            <a:r>
              <a:rPr lang="en-AU" sz="1800" dirty="0">
                <a:latin typeface="Roboto Light" pitchFamily="2" charset="0"/>
              </a:rPr>
              <a:t>Analysed key influencers</a:t>
            </a:r>
          </a:p>
          <a:p>
            <a:pPr marL="285750" lvl="2" indent="-285750">
              <a:buFont typeface="Arial" panose="020B0604020202020204" pitchFamily="34" charset="0"/>
              <a:buChar char="•"/>
              <a:tabLst>
                <a:tab pos="180975" algn="l"/>
              </a:tabLst>
            </a:pPr>
            <a:r>
              <a:rPr lang="en-US" sz="1800" dirty="0">
                <a:latin typeface="Roboto Light" pitchFamily="2" charset="0"/>
              </a:rPr>
              <a:t>Set up stakeholder meetings</a:t>
            </a:r>
            <a:endParaRPr lang="en-AU" sz="1800" dirty="0">
              <a:latin typeface="Roboto Light" pitchFamily="2" charset="0"/>
            </a:endParaRPr>
          </a:p>
          <a:p>
            <a:pPr marL="285750" lvl="2" indent="-285750">
              <a:buFont typeface="Arial" panose="020B0604020202020204" pitchFamily="34" charset="0"/>
              <a:buChar char="•"/>
              <a:tabLst>
                <a:tab pos="180975" algn="l"/>
              </a:tabLst>
            </a:pPr>
            <a:r>
              <a:rPr lang="en-US" sz="1800" dirty="0">
                <a:latin typeface="Roboto Light" pitchFamily="2" charset="0"/>
              </a:rPr>
              <a:t>Crafted shareholder messaging</a:t>
            </a:r>
            <a:endParaRPr lang="en-AU" sz="1800" dirty="0">
              <a:latin typeface="Roboto Light" pitchFamily="2" charset="0"/>
            </a:endParaRPr>
          </a:p>
          <a:p>
            <a:pPr marL="285750" lvl="2" indent="-285750">
              <a:buFont typeface="Arial" panose="020B0604020202020204" pitchFamily="34" charset="0"/>
              <a:buChar char="•"/>
              <a:tabLst>
                <a:tab pos="180975" algn="l"/>
              </a:tabLst>
            </a:pPr>
            <a:r>
              <a:rPr lang="en-US" sz="1800" dirty="0">
                <a:latin typeface="Roboto Light" pitchFamily="2" charset="0"/>
              </a:rPr>
              <a:t>Profiled institutional and retail investors </a:t>
            </a:r>
          </a:p>
          <a:p>
            <a:pPr marL="285750" lvl="2" indent="-285750">
              <a:buFont typeface="Arial" panose="020B0604020202020204" pitchFamily="34" charset="0"/>
              <a:buChar char="•"/>
              <a:tabLst>
                <a:tab pos="180975" algn="l"/>
              </a:tabLst>
            </a:pPr>
            <a:r>
              <a:rPr lang="en-US" sz="1800" dirty="0">
                <a:latin typeface="Roboto Light" pitchFamily="2" charset="0"/>
              </a:rPr>
              <a:t>‘Peeled away’ super funds from external fund managers and facilitated engagement</a:t>
            </a:r>
          </a:p>
          <a:p>
            <a:pPr marL="285750" lvl="2" indent="-285750">
              <a:buFont typeface="Arial" panose="020B0604020202020204" pitchFamily="34" charset="0"/>
              <a:buChar char="•"/>
              <a:tabLst>
                <a:tab pos="180975" algn="l"/>
              </a:tabLst>
            </a:pPr>
            <a:r>
              <a:rPr lang="en-US" sz="1800" dirty="0">
                <a:latin typeface="Roboto Light" pitchFamily="2" charset="0"/>
              </a:rPr>
              <a:t>Deployed extensive global solicitation to offshore brokers and ‘obscure’ funds to pull in votes</a:t>
            </a:r>
          </a:p>
          <a:p>
            <a:pPr marL="285750" lvl="2" indent="-285750">
              <a:buFont typeface="Arial" panose="020B0604020202020204" pitchFamily="34" charset="0"/>
              <a:buChar char="•"/>
              <a:tabLst>
                <a:tab pos="180975" algn="l"/>
              </a:tabLst>
            </a:pPr>
            <a:r>
              <a:rPr lang="en-AU" sz="1800" dirty="0">
                <a:latin typeface="Roboto Light" pitchFamily="2" charset="0"/>
              </a:rPr>
              <a:t>Designed and executed comprehensive and multi-phase solicitation programs tailored to each constituency</a:t>
            </a:r>
          </a:p>
          <a:p>
            <a:pPr marL="285750" lvl="2" indent="-285750">
              <a:buFont typeface="Arial" panose="020B0604020202020204" pitchFamily="34" charset="0"/>
              <a:buChar char="•"/>
              <a:tabLst>
                <a:tab pos="180975" algn="l"/>
              </a:tabLst>
            </a:pPr>
            <a:r>
              <a:rPr lang="en-AU" sz="1800" dirty="0">
                <a:latin typeface="Roboto Light" pitchFamily="2" charset="0"/>
              </a:rPr>
              <a:t>Launched ‘call to action’ campaigns</a:t>
            </a:r>
          </a:p>
          <a:p>
            <a:pPr marL="285750" lvl="2" indent="-285750">
              <a:buFont typeface="Arial" panose="020B0604020202020204" pitchFamily="34" charset="0"/>
              <a:buChar char="•"/>
              <a:tabLst>
                <a:tab pos="180975" algn="l"/>
              </a:tabLst>
            </a:pPr>
            <a:r>
              <a:rPr lang="en-AU" sz="1800" dirty="0">
                <a:latin typeface="Roboto Light" pitchFamily="2" charset="0"/>
              </a:rPr>
              <a:t>Developed robust vote modelling </a:t>
            </a:r>
          </a:p>
          <a:p>
            <a:pPr marL="285750" lvl="2" indent="-285750">
              <a:buFont typeface="Arial" panose="020B0604020202020204" pitchFamily="34" charset="0"/>
              <a:buChar char="•"/>
              <a:tabLst>
                <a:tab pos="180975" algn="l"/>
              </a:tabLst>
            </a:pPr>
            <a:r>
              <a:rPr lang="en-AU" sz="1800" dirty="0">
                <a:latin typeface="Roboto Light" pitchFamily="2" charset="0"/>
              </a:rPr>
              <a:t>Real-time vote forecasts</a:t>
            </a:r>
          </a:p>
          <a:p>
            <a:endParaRPr lang="en-AU" sz="1200" dirty="0"/>
          </a:p>
        </p:txBody>
      </p:sp>
    </p:spTree>
    <p:extLst>
      <p:ext uri="{BB962C8B-B14F-4D97-AF65-F5344CB8AC3E}">
        <p14:creationId xmlns:p14="http://schemas.microsoft.com/office/powerpoint/2010/main" val="39310368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28573F3-4538-44BC-AF0E-9B7BCC7E8F82}"/>
              </a:ext>
            </a:extLst>
          </p:cNvPr>
          <p:cNvGrpSpPr>
            <a:grpSpLocks noChangeAspect="1"/>
          </p:cNvGrpSpPr>
          <p:nvPr/>
        </p:nvGrpSpPr>
        <p:grpSpPr>
          <a:xfrm>
            <a:off x="3033548" y="2203383"/>
            <a:ext cx="1284183" cy="1074261"/>
            <a:chOff x="0" y="0"/>
            <a:chExt cx="1407795" cy="1175385"/>
          </a:xfrm>
          <a:solidFill>
            <a:srgbClr val="7F7F7F"/>
          </a:solidFill>
        </p:grpSpPr>
        <p:sp>
          <p:nvSpPr>
            <p:cNvPr id="13" name="Freeform 5">
              <a:extLst>
                <a:ext uri="{FF2B5EF4-FFF2-40B4-BE49-F238E27FC236}">
                  <a16:creationId xmlns:a16="http://schemas.microsoft.com/office/drawing/2014/main" id="{FEB84429-CB92-48EF-90F4-39FECCF2E628}"/>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4" name="Freeform 5">
              <a:extLst>
                <a:ext uri="{FF2B5EF4-FFF2-40B4-BE49-F238E27FC236}">
                  <a16:creationId xmlns:a16="http://schemas.microsoft.com/office/drawing/2014/main" id="{640848F7-200B-4E4F-B53C-BA9D61B42429}"/>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sp>
        <p:nvSpPr>
          <p:cNvPr id="7" name="Text Placeholder 6">
            <a:extLst>
              <a:ext uri="{FF2B5EF4-FFF2-40B4-BE49-F238E27FC236}">
                <a16:creationId xmlns:a16="http://schemas.microsoft.com/office/drawing/2014/main" id="{7E7045CE-967E-4C7C-8A3A-F18EDBD3231F}"/>
              </a:ext>
            </a:extLst>
          </p:cNvPr>
          <p:cNvSpPr txBox="1">
            <a:spLocks/>
          </p:cNvSpPr>
          <p:nvPr/>
        </p:nvSpPr>
        <p:spPr>
          <a:xfrm>
            <a:off x="2591966" y="2174623"/>
            <a:ext cx="7862918" cy="3280304"/>
          </a:xfrm>
          <a:prstGeom prst="rect">
            <a:avLst/>
          </a:prstGeom>
          <a:noFill/>
          <a:ln>
            <a:noFill/>
          </a:ln>
        </p:spPr>
        <p:txBody>
          <a:bodyPr vert="horz" lIns="396000" tIns="252000" rIns="396000" bIns="252000" rtlCol="0" anchor="ctr">
            <a:normAutofit fontScale="92500" lnSpcReduction="10000"/>
          </a:bodyPr>
          <a:lstStyle>
            <a:lvl1pPr marL="0" indent="0" algn="l" defTabSz="914400" rtl="0" eaLnBrk="1" latinLnBrk="0" hangingPunct="1">
              <a:lnSpc>
                <a:spcPct val="130000"/>
              </a:lnSpc>
              <a:spcBef>
                <a:spcPts val="1000"/>
              </a:spcBef>
              <a:buFont typeface="Arial" panose="020B0604020202020204" pitchFamily="34" charset="0"/>
              <a:buNone/>
              <a:defRPr sz="1400" kern="1200">
                <a:solidFill>
                  <a:schemeClr val="tx1"/>
                </a:solidFill>
                <a:latin typeface="+mn-lt"/>
                <a:ea typeface="+mn-ea"/>
                <a:cs typeface="+mn-cs"/>
              </a:defRPr>
            </a:lvl1pPr>
            <a:lvl2pPr marL="0" indent="0" algn="l" defTabSz="914400" rtl="0" eaLnBrk="1" latinLnBrk="0" hangingPunct="1">
              <a:lnSpc>
                <a:spcPct val="130000"/>
              </a:lnSpc>
              <a:spcBef>
                <a:spcPts val="500"/>
              </a:spcBef>
              <a:buFont typeface="Arial" panose="020B0604020202020204" pitchFamily="34" charset="0"/>
              <a:buNone/>
              <a:defRPr sz="1200" kern="1200">
                <a:solidFill>
                  <a:schemeClr val="tx1"/>
                </a:solidFill>
                <a:latin typeface="+mn-lt"/>
                <a:ea typeface="+mn-ea"/>
                <a:cs typeface="+mn-cs"/>
              </a:defRPr>
            </a:lvl2pPr>
            <a:lvl3pPr marL="0" indent="0" algn="l" defTabSz="914400" rtl="0" eaLnBrk="1" latinLnBrk="0" hangingPunct="1">
              <a:lnSpc>
                <a:spcPct val="130000"/>
              </a:lnSpc>
              <a:spcBef>
                <a:spcPts val="500"/>
              </a:spcBef>
              <a:buFont typeface="Arial" panose="020B0604020202020204" pitchFamily="34" charset="0"/>
              <a:buNone/>
              <a:defRPr sz="1100" kern="1200">
                <a:solidFill>
                  <a:schemeClr val="tx1"/>
                </a:solidFill>
                <a:latin typeface="+mn-lt"/>
                <a:ea typeface="+mn-ea"/>
                <a:cs typeface="+mn-cs"/>
              </a:defRPr>
            </a:lvl3pPr>
            <a:lvl4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4pPr>
            <a:lvl5pPr marL="0" indent="0" algn="l" defTabSz="914400" rtl="0" eaLnBrk="1" latinLnBrk="0" hangingPunct="1">
              <a:lnSpc>
                <a:spcPct val="130000"/>
              </a:lnSpc>
              <a:spcBef>
                <a:spcPts val="500"/>
              </a:spcBef>
              <a:buFont typeface="Arial" panose="020B0604020202020204" pitchFamily="34" charset="0"/>
              <a:buNone/>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AU" dirty="0"/>
          </a:p>
          <a:p>
            <a:pPr algn="ctr">
              <a:lnSpc>
                <a:spcPct val="100000"/>
              </a:lnSpc>
            </a:pPr>
            <a:r>
              <a:rPr lang="en-AU" sz="3600" b="1" dirty="0">
                <a:solidFill>
                  <a:schemeClr val="tx2"/>
                </a:solidFill>
                <a:latin typeface="Playfair Display" panose="00000500000000000000" pitchFamily="2" charset="0"/>
              </a:rPr>
              <a:t>Morrow Sodali </a:t>
            </a:r>
            <a:r>
              <a:rPr lang="en-AU" sz="3600" b="1" dirty="0">
                <a:latin typeface="Playfair Display" panose="00000500000000000000" pitchFamily="2" charset="0"/>
              </a:rPr>
              <a:t>did an outstanding job…the team went above and beyond and I would not hesitate to recommend them as key advisers in a situation of this kind.</a:t>
            </a:r>
            <a:endParaRPr lang="en-AU" sz="3600" i="1" dirty="0"/>
          </a:p>
          <a:p>
            <a:endParaRPr lang="en-AU" dirty="0"/>
          </a:p>
        </p:txBody>
      </p:sp>
      <p:grpSp>
        <p:nvGrpSpPr>
          <p:cNvPr id="8" name="Group 7">
            <a:extLst>
              <a:ext uri="{FF2B5EF4-FFF2-40B4-BE49-F238E27FC236}">
                <a16:creationId xmlns:a16="http://schemas.microsoft.com/office/drawing/2014/main" id="{1F290663-BF28-4B2D-BB9F-F8ACAB9FA17E}"/>
              </a:ext>
            </a:extLst>
          </p:cNvPr>
          <p:cNvGrpSpPr>
            <a:grpSpLocks noChangeAspect="1"/>
          </p:cNvGrpSpPr>
          <p:nvPr/>
        </p:nvGrpSpPr>
        <p:grpSpPr>
          <a:xfrm rot="10800000">
            <a:off x="9584996" y="4683466"/>
            <a:ext cx="1284183" cy="1074261"/>
            <a:chOff x="0" y="0"/>
            <a:chExt cx="1407795" cy="1175385"/>
          </a:xfrm>
          <a:solidFill>
            <a:srgbClr val="7F7F7F"/>
          </a:solidFill>
        </p:grpSpPr>
        <p:sp>
          <p:nvSpPr>
            <p:cNvPr id="9" name="Freeform 5">
              <a:extLst>
                <a:ext uri="{FF2B5EF4-FFF2-40B4-BE49-F238E27FC236}">
                  <a16:creationId xmlns:a16="http://schemas.microsoft.com/office/drawing/2014/main" id="{4EAD8E01-326C-4398-9073-4E4FD4F9E64C}"/>
                </a:ext>
              </a:extLst>
            </p:cNvPr>
            <p:cNvSpPr>
              <a:spLocks noEditPoints="1"/>
            </p:cNvSpPr>
            <p:nvPr/>
          </p:nvSpPr>
          <p:spPr bwMode="auto">
            <a:xfrm>
              <a:off x="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0" name="Freeform 5">
              <a:extLst>
                <a:ext uri="{FF2B5EF4-FFF2-40B4-BE49-F238E27FC236}">
                  <a16:creationId xmlns:a16="http://schemas.microsoft.com/office/drawing/2014/main" id="{4591C3A1-9CF5-4AF7-9519-72700E2E1411}"/>
                </a:ext>
              </a:extLst>
            </p:cNvPr>
            <p:cNvSpPr>
              <a:spLocks noEditPoints="1"/>
            </p:cNvSpPr>
            <p:nvPr/>
          </p:nvSpPr>
          <p:spPr bwMode="auto">
            <a:xfrm>
              <a:off x="777240" y="0"/>
              <a:ext cx="630555" cy="1175385"/>
            </a:xfrm>
            <a:custGeom>
              <a:avLst/>
              <a:gdLst>
                <a:gd name="T0" fmla="*/ 0 w 2748"/>
                <a:gd name="T1" fmla="*/ 3608 h 5129"/>
                <a:gd name="T2" fmla="*/ 67 w 2748"/>
                <a:gd name="T3" fmla="*/ 2714 h 5129"/>
                <a:gd name="T4" fmla="*/ 34 w 2748"/>
                <a:gd name="T5" fmla="*/ 2152 h 5129"/>
                <a:gd name="T6" fmla="*/ 331 w 2748"/>
                <a:gd name="T7" fmla="*/ 4170 h 5129"/>
                <a:gd name="T8" fmla="*/ 365 w 2748"/>
                <a:gd name="T9" fmla="*/ 3608 h 5129"/>
                <a:gd name="T10" fmla="*/ 298 w 2748"/>
                <a:gd name="T11" fmla="*/ 2714 h 5129"/>
                <a:gd name="T12" fmla="*/ 365 w 2748"/>
                <a:gd name="T13" fmla="*/ 1821 h 5129"/>
                <a:gd name="T14" fmla="*/ 331 w 2748"/>
                <a:gd name="T15" fmla="*/ 1259 h 5129"/>
                <a:gd name="T16" fmla="*/ 629 w 2748"/>
                <a:gd name="T17" fmla="*/ 3872 h 5129"/>
                <a:gd name="T18" fmla="*/ 663 w 2748"/>
                <a:gd name="T19" fmla="*/ 3310 h 5129"/>
                <a:gd name="T20" fmla="*/ 596 w 2748"/>
                <a:gd name="T21" fmla="*/ 2416 h 5129"/>
                <a:gd name="T22" fmla="*/ 663 w 2748"/>
                <a:gd name="T23" fmla="*/ 1523 h 5129"/>
                <a:gd name="T24" fmla="*/ 629 w 2748"/>
                <a:gd name="T25" fmla="*/ 961 h 5129"/>
                <a:gd name="T26" fmla="*/ 927 w 2748"/>
                <a:gd name="T27" fmla="*/ 3872 h 5129"/>
                <a:gd name="T28" fmla="*/ 961 w 2748"/>
                <a:gd name="T29" fmla="*/ 3310 h 5129"/>
                <a:gd name="T30" fmla="*/ 894 w 2748"/>
                <a:gd name="T31" fmla="*/ 2416 h 5129"/>
                <a:gd name="T32" fmla="*/ 961 w 2748"/>
                <a:gd name="T33" fmla="*/ 1523 h 5129"/>
                <a:gd name="T34" fmla="*/ 927 w 2748"/>
                <a:gd name="T35" fmla="*/ 961 h 5129"/>
                <a:gd name="T36" fmla="*/ 1225 w 2748"/>
                <a:gd name="T37" fmla="*/ 4170 h 5129"/>
                <a:gd name="T38" fmla="*/ 1258 w 2748"/>
                <a:gd name="T39" fmla="*/ 3608 h 5129"/>
                <a:gd name="T40" fmla="*/ 1191 w 2748"/>
                <a:gd name="T41" fmla="*/ 2714 h 5129"/>
                <a:gd name="T42" fmla="*/ 1258 w 2748"/>
                <a:gd name="T43" fmla="*/ 1821 h 5129"/>
                <a:gd name="T44" fmla="*/ 1225 w 2748"/>
                <a:gd name="T45" fmla="*/ 1259 h 5129"/>
                <a:gd name="T46" fmla="*/ 1225 w 2748"/>
                <a:gd name="T47" fmla="*/ 298 h 5129"/>
                <a:gd name="T48" fmla="*/ 1556 w 2748"/>
                <a:gd name="T49" fmla="*/ 4203 h 5129"/>
                <a:gd name="T50" fmla="*/ 1489 w 2748"/>
                <a:gd name="T51" fmla="*/ 3310 h 5129"/>
                <a:gd name="T52" fmla="*/ 1556 w 2748"/>
                <a:gd name="T53" fmla="*/ 2416 h 5129"/>
                <a:gd name="T54" fmla="*/ 1523 w 2748"/>
                <a:gd name="T55" fmla="*/ 1854 h 5129"/>
                <a:gd name="T56" fmla="*/ 1523 w 2748"/>
                <a:gd name="T57" fmla="*/ 894 h 5129"/>
                <a:gd name="T58" fmla="*/ 1556 w 2748"/>
                <a:gd name="T59" fmla="*/ 332 h 5129"/>
                <a:gd name="T60" fmla="*/ 1787 w 2748"/>
                <a:gd name="T61" fmla="*/ 3906 h 5129"/>
                <a:gd name="T62" fmla="*/ 1854 w 2748"/>
                <a:gd name="T63" fmla="*/ 3012 h 5129"/>
                <a:gd name="T64" fmla="*/ 1821 w 2748"/>
                <a:gd name="T65" fmla="*/ 2450 h 5129"/>
                <a:gd name="T66" fmla="*/ 1821 w 2748"/>
                <a:gd name="T67" fmla="*/ 596 h 5129"/>
                <a:gd name="T68" fmla="*/ 1854 w 2748"/>
                <a:gd name="T69" fmla="*/ 34 h 5129"/>
                <a:gd name="T70" fmla="*/ 2085 w 2748"/>
                <a:gd name="T71" fmla="*/ 3608 h 5129"/>
                <a:gd name="T72" fmla="*/ 2152 w 2748"/>
                <a:gd name="T73" fmla="*/ 2714 h 5129"/>
                <a:gd name="T74" fmla="*/ 2118 w 2748"/>
                <a:gd name="T75" fmla="*/ 961 h 5129"/>
                <a:gd name="T76" fmla="*/ 2118 w 2748"/>
                <a:gd name="T77" fmla="*/ 0 h 5129"/>
                <a:gd name="T78" fmla="*/ 2450 w 2748"/>
                <a:gd name="T79" fmla="*/ 3906 h 5129"/>
                <a:gd name="T80" fmla="*/ 2383 w 2748"/>
                <a:gd name="T81" fmla="*/ 3012 h 5129"/>
                <a:gd name="T82" fmla="*/ 2450 w 2748"/>
                <a:gd name="T83" fmla="*/ 629 h 5129"/>
                <a:gd name="T84" fmla="*/ 2416 w 2748"/>
                <a:gd name="T85" fmla="*/ 67 h 5129"/>
                <a:gd name="T86" fmla="*/ 2714 w 2748"/>
                <a:gd name="T87" fmla="*/ 3574 h 5129"/>
                <a:gd name="T88" fmla="*/ 2748 w 2748"/>
                <a:gd name="T89" fmla="*/ 3012 h 5129"/>
                <a:gd name="T90" fmla="*/ 2680 w 2748"/>
                <a:gd name="T91" fmla="*/ 629 h 5129"/>
                <a:gd name="T92" fmla="*/ 67 w 2748"/>
                <a:gd name="T93" fmla="*/ 4798 h 5129"/>
                <a:gd name="T94" fmla="*/ 365 w 2748"/>
                <a:gd name="T95" fmla="*/ 4798 h 5129"/>
                <a:gd name="T96" fmla="*/ 629 w 2748"/>
                <a:gd name="T97" fmla="*/ 4765 h 5129"/>
                <a:gd name="T98" fmla="*/ 927 w 2748"/>
                <a:gd name="T99" fmla="*/ 4765 h 5129"/>
                <a:gd name="T100" fmla="*/ 1191 w 2748"/>
                <a:gd name="T101" fmla="*/ 4798 h 5129"/>
                <a:gd name="T102" fmla="*/ 1489 w 2748"/>
                <a:gd name="T103" fmla="*/ 4798 h 5129"/>
                <a:gd name="T104" fmla="*/ 1821 w 2748"/>
                <a:gd name="T105" fmla="*/ 4832 h 5129"/>
                <a:gd name="T106" fmla="*/ 2152 w 2748"/>
                <a:gd name="T107" fmla="*/ 4798 h 5129"/>
                <a:gd name="T108" fmla="*/ 2450 w 2748"/>
                <a:gd name="T109" fmla="*/ 4503 h 5129"/>
                <a:gd name="T110" fmla="*/ 2747 w 2748"/>
                <a:gd name="T111" fmla="*/ 4499 h 5129"/>
                <a:gd name="T112" fmla="*/ 298 w 2748"/>
                <a:gd name="T113" fmla="*/ 5095 h 5129"/>
                <a:gd name="T114" fmla="*/ 1258 w 2748"/>
                <a:gd name="T115" fmla="*/ 5095 h 5129"/>
                <a:gd name="T116" fmla="*/ 1821 w 2748"/>
                <a:gd name="T117" fmla="*/ 5129 h 5129"/>
                <a:gd name="T118" fmla="*/ 2714 w 2748"/>
                <a:gd name="T119" fmla="*/ 5062 h 5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8" h="5129">
                  <a:moveTo>
                    <a:pt x="34" y="4237"/>
                  </a:moveTo>
                  <a:cubicBezTo>
                    <a:pt x="15" y="4237"/>
                    <a:pt x="0" y="4222"/>
                    <a:pt x="0" y="4203"/>
                  </a:cubicBezTo>
                  <a:cubicBezTo>
                    <a:pt x="0" y="4185"/>
                    <a:pt x="15" y="4170"/>
                    <a:pt x="34" y="4170"/>
                  </a:cubicBezTo>
                  <a:cubicBezTo>
                    <a:pt x="52" y="4170"/>
                    <a:pt x="67" y="4185"/>
                    <a:pt x="67" y="4203"/>
                  </a:cubicBezTo>
                  <a:cubicBezTo>
                    <a:pt x="67" y="4222"/>
                    <a:pt x="52" y="4237"/>
                    <a:pt x="34" y="4237"/>
                  </a:cubicBezTo>
                  <a:close/>
                  <a:moveTo>
                    <a:pt x="67" y="3906"/>
                  </a:moveTo>
                  <a:cubicBezTo>
                    <a:pt x="67" y="3887"/>
                    <a:pt x="52" y="3872"/>
                    <a:pt x="34" y="3872"/>
                  </a:cubicBezTo>
                  <a:cubicBezTo>
                    <a:pt x="15" y="3872"/>
                    <a:pt x="0" y="3887"/>
                    <a:pt x="0" y="3906"/>
                  </a:cubicBezTo>
                  <a:cubicBezTo>
                    <a:pt x="0" y="3924"/>
                    <a:pt x="15" y="3939"/>
                    <a:pt x="34" y="3939"/>
                  </a:cubicBezTo>
                  <a:cubicBezTo>
                    <a:pt x="52" y="3939"/>
                    <a:pt x="67" y="3924"/>
                    <a:pt x="67" y="3906"/>
                  </a:cubicBezTo>
                  <a:close/>
                  <a:moveTo>
                    <a:pt x="67" y="3608"/>
                  </a:moveTo>
                  <a:cubicBezTo>
                    <a:pt x="67" y="3589"/>
                    <a:pt x="52" y="3574"/>
                    <a:pt x="34" y="3574"/>
                  </a:cubicBezTo>
                  <a:cubicBezTo>
                    <a:pt x="15" y="3574"/>
                    <a:pt x="0" y="3589"/>
                    <a:pt x="0" y="3608"/>
                  </a:cubicBezTo>
                  <a:cubicBezTo>
                    <a:pt x="0" y="3626"/>
                    <a:pt x="15" y="3641"/>
                    <a:pt x="34" y="3641"/>
                  </a:cubicBezTo>
                  <a:cubicBezTo>
                    <a:pt x="52" y="3641"/>
                    <a:pt x="67" y="3626"/>
                    <a:pt x="67" y="3608"/>
                  </a:cubicBezTo>
                  <a:close/>
                  <a:moveTo>
                    <a:pt x="67" y="3310"/>
                  </a:moveTo>
                  <a:cubicBezTo>
                    <a:pt x="67" y="3291"/>
                    <a:pt x="52" y="3276"/>
                    <a:pt x="34" y="3276"/>
                  </a:cubicBezTo>
                  <a:cubicBezTo>
                    <a:pt x="15" y="3276"/>
                    <a:pt x="0" y="3291"/>
                    <a:pt x="0" y="3310"/>
                  </a:cubicBezTo>
                  <a:cubicBezTo>
                    <a:pt x="0" y="3328"/>
                    <a:pt x="15" y="3343"/>
                    <a:pt x="34" y="3343"/>
                  </a:cubicBezTo>
                  <a:cubicBezTo>
                    <a:pt x="52" y="3343"/>
                    <a:pt x="67" y="3328"/>
                    <a:pt x="67" y="3310"/>
                  </a:cubicBezTo>
                  <a:close/>
                  <a:moveTo>
                    <a:pt x="67" y="3012"/>
                  </a:moveTo>
                  <a:cubicBezTo>
                    <a:pt x="67" y="2994"/>
                    <a:pt x="52" y="2979"/>
                    <a:pt x="34" y="2979"/>
                  </a:cubicBezTo>
                  <a:cubicBezTo>
                    <a:pt x="15" y="2979"/>
                    <a:pt x="0" y="2994"/>
                    <a:pt x="0" y="3012"/>
                  </a:cubicBezTo>
                  <a:cubicBezTo>
                    <a:pt x="0" y="3031"/>
                    <a:pt x="15" y="3046"/>
                    <a:pt x="34" y="3046"/>
                  </a:cubicBezTo>
                  <a:cubicBezTo>
                    <a:pt x="52" y="3046"/>
                    <a:pt x="67" y="3031"/>
                    <a:pt x="67" y="3012"/>
                  </a:cubicBezTo>
                  <a:close/>
                  <a:moveTo>
                    <a:pt x="67" y="2714"/>
                  </a:moveTo>
                  <a:cubicBezTo>
                    <a:pt x="67" y="2696"/>
                    <a:pt x="52" y="2681"/>
                    <a:pt x="34" y="2681"/>
                  </a:cubicBezTo>
                  <a:cubicBezTo>
                    <a:pt x="15" y="2681"/>
                    <a:pt x="0" y="2696"/>
                    <a:pt x="0" y="2714"/>
                  </a:cubicBezTo>
                  <a:cubicBezTo>
                    <a:pt x="0" y="2733"/>
                    <a:pt x="15" y="2748"/>
                    <a:pt x="34" y="2748"/>
                  </a:cubicBezTo>
                  <a:cubicBezTo>
                    <a:pt x="52" y="2748"/>
                    <a:pt x="67" y="2733"/>
                    <a:pt x="67" y="2714"/>
                  </a:cubicBezTo>
                  <a:close/>
                  <a:moveTo>
                    <a:pt x="67" y="2416"/>
                  </a:moveTo>
                  <a:cubicBezTo>
                    <a:pt x="67" y="2398"/>
                    <a:pt x="52" y="2383"/>
                    <a:pt x="34" y="2383"/>
                  </a:cubicBezTo>
                  <a:cubicBezTo>
                    <a:pt x="15" y="2383"/>
                    <a:pt x="0" y="2398"/>
                    <a:pt x="0" y="2416"/>
                  </a:cubicBezTo>
                  <a:cubicBezTo>
                    <a:pt x="0" y="2435"/>
                    <a:pt x="15" y="2450"/>
                    <a:pt x="34" y="2450"/>
                  </a:cubicBezTo>
                  <a:cubicBezTo>
                    <a:pt x="52" y="2450"/>
                    <a:pt x="67" y="2435"/>
                    <a:pt x="67" y="2416"/>
                  </a:cubicBezTo>
                  <a:close/>
                  <a:moveTo>
                    <a:pt x="67" y="2119"/>
                  </a:moveTo>
                  <a:cubicBezTo>
                    <a:pt x="67" y="2100"/>
                    <a:pt x="52" y="2085"/>
                    <a:pt x="34" y="2085"/>
                  </a:cubicBezTo>
                  <a:cubicBezTo>
                    <a:pt x="15" y="2085"/>
                    <a:pt x="0" y="2100"/>
                    <a:pt x="0" y="2119"/>
                  </a:cubicBezTo>
                  <a:cubicBezTo>
                    <a:pt x="0" y="2137"/>
                    <a:pt x="15" y="2152"/>
                    <a:pt x="34" y="2152"/>
                  </a:cubicBezTo>
                  <a:cubicBezTo>
                    <a:pt x="52" y="2152"/>
                    <a:pt x="67" y="2137"/>
                    <a:pt x="67" y="2119"/>
                  </a:cubicBezTo>
                  <a:close/>
                  <a:moveTo>
                    <a:pt x="67" y="1821"/>
                  </a:moveTo>
                  <a:cubicBezTo>
                    <a:pt x="67" y="1802"/>
                    <a:pt x="52" y="1787"/>
                    <a:pt x="34" y="1787"/>
                  </a:cubicBezTo>
                  <a:cubicBezTo>
                    <a:pt x="15" y="1787"/>
                    <a:pt x="0" y="1802"/>
                    <a:pt x="0" y="1821"/>
                  </a:cubicBezTo>
                  <a:cubicBezTo>
                    <a:pt x="0" y="1839"/>
                    <a:pt x="15" y="1854"/>
                    <a:pt x="34" y="1854"/>
                  </a:cubicBezTo>
                  <a:cubicBezTo>
                    <a:pt x="52" y="1854"/>
                    <a:pt x="67" y="1839"/>
                    <a:pt x="67" y="1821"/>
                  </a:cubicBezTo>
                  <a:close/>
                  <a:moveTo>
                    <a:pt x="67" y="1523"/>
                  </a:moveTo>
                  <a:cubicBezTo>
                    <a:pt x="67" y="1504"/>
                    <a:pt x="52" y="1489"/>
                    <a:pt x="34" y="1489"/>
                  </a:cubicBezTo>
                  <a:cubicBezTo>
                    <a:pt x="15" y="1489"/>
                    <a:pt x="0" y="1504"/>
                    <a:pt x="0" y="1523"/>
                  </a:cubicBezTo>
                  <a:cubicBezTo>
                    <a:pt x="0" y="1541"/>
                    <a:pt x="15" y="1556"/>
                    <a:pt x="34" y="1556"/>
                  </a:cubicBezTo>
                  <a:cubicBezTo>
                    <a:pt x="52" y="1556"/>
                    <a:pt x="67" y="1541"/>
                    <a:pt x="67" y="1523"/>
                  </a:cubicBezTo>
                  <a:close/>
                  <a:moveTo>
                    <a:pt x="365" y="4203"/>
                  </a:moveTo>
                  <a:cubicBezTo>
                    <a:pt x="365" y="4185"/>
                    <a:pt x="350" y="4170"/>
                    <a:pt x="331" y="4170"/>
                  </a:cubicBezTo>
                  <a:cubicBezTo>
                    <a:pt x="313" y="4170"/>
                    <a:pt x="298" y="4185"/>
                    <a:pt x="298" y="4203"/>
                  </a:cubicBezTo>
                  <a:cubicBezTo>
                    <a:pt x="298" y="4222"/>
                    <a:pt x="313" y="4237"/>
                    <a:pt x="331" y="4237"/>
                  </a:cubicBezTo>
                  <a:cubicBezTo>
                    <a:pt x="350" y="4237"/>
                    <a:pt x="365" y="4222"/>
                    <a:pt x="365" y="4203"/>
                  </a:cubicBezTo>
                  <a:close/>
                  <a:moveTo>
                    <a:pt x="365" y="3906"/>
                  </a:moveTo>
                  <a:cubicBezTo>
                    <a:pt x="365" y="3887"/>
                    <a:pt x="350" y="3872"/>
                    <a:pt x="331" y="3872"/>
                  </a:cubicBezTo>
                  <a:cubicBezTo>
                    <a:pt x="313" y="3872"/>
                    <a:pt x="298" y="3887"/>
                    <a:pt x="298" y="3906"/>
                  </a:cubicBezTo>
                  <a:cubicBezTo>
                    <a:pt x="298" y="3924"/>
                    <a:pt x="313" y="3939"/>
                    <a:pt x="331" y="3939"/>
                  </a:cubicBezTo>
                  <a:cubicBezTo>
                    <a:pt x="350" y="3939"/>
                    <a:pt x="365" y="3924"/>
                    <a:pt x="365" y="3906"/>
                  </a:cubicBezTo>
                  <a:close/>
                  <a:moveTo>
                    <a:pt x="365" y="3608"/>
                  </a:moveTo>
                  <a:cubicBezTo>
                    <a:pt x="365" y="3589"/>
                    <a:pt x="350" y="3574"/>
                    <a:pt x="331" y="3574"/>
                  </a:cubicBezTo>
                  <a:cubicBezTo>
                    <a:pt x="313" y="3574"/>
                    <a:pt x="298" y="3589"/>
                    <a:pt x="298" y="3608"/>
                  </a:cubicBezTo>
                  <a:cubicBezTo>
                    <a:pt x="298" y="3626"/>
                    <a:pt x="313" y="3641"/>
                    <a:pt x="331" y="3641"/>
                  </a:cubicBezTo>
                  <a:cubicBezTo>
                    <a:pt x="350" y="3641"/>
                    <a:pt x="365" y="3626"/>
                    <a:pt x="365" y="3608"/>
                  </a:cubicBezTo>
                  <a:close/>
                  <a:moveTo>
                    <a:pt x="365" y="3310"/>
                  </a:moveTo>
                  <a:cubicBezTo>
                    <a:pt x="365" y="3291"/>
                    <a:pt x="350" y="3276"/>
                    <a:pt x="331" y="3276"/>
                  </a:cubicBezTo>
                  <a:cubicBezTo>
                    <a:pt x="313" y="3276"/>
                    <a:pt x="298" y="3291"/>
                    <a:pt x="298" y="3310"/>
                  </a:cubicBezTo>
                  <a:cubicBezTo>
                    <a:pt x="298" y="3328"/>
                    <a:pt x="313" y="3343"/>
                    <a:pt x="331" y="3343"/>
                  </a:cubicBezTo>
                  <a:cubicBezTo>
                    <a:pt x="350" y="3343"/>
                    <a:pt x="365" y="3328"/>
                    <a:pt x="365" y="3310"/>
                  </a:cubicBezTo>
                  <a:close/>
                  <a:moveTo>
                    <a:pt x="365" y="3012"/>
                  </a:moveTo>
                  <a:cubicBezTo>
                    <a:pt x="365" y="2994"/>
                    <a:pt x="350" y="2979"/>
                    <a:pt x="331" y="2979"/>
                  </a:cubicBezTo>
                  <a:cubicBezTo>
                    <a:pt x="313" y="2979"/>
                    <a:pt x="298" y="2994"/>
                    <a:pt x="298" y="3012"/>
                  </a:cubicBezTo>
                  <a:cubicBezTo>
                    <a:pt x="298" y="3031"/>
                    <a:pt x="313" y="3046"/>
                    <a:pt x="331" y="3046"/>
                  </a:cubicBezTo>
                  <a:cubicBezTo>
                    <a:pt x="350" y="3046"/>
                    <a:pt x="365" y="3031"/>
                    <a:pt x="365" y="3012"/>
                  </a:cubicBezTo>
                  <a:close/>
                  <a:moveTo>
                    <a:pt x="365" y="2714"/>
                  </a:moveTo>
                  <a:cubicBezTo>
                    <a:pt x="365" y="2696"/>
                    <a:pt x="350" y="2681"/>
                    <a:pt x="331" y="2681"/>
                  </a:cubicBezTo>
                  <a:cubicBezTo>
                    <a:pt x="313" y="2681"/>
                    <a:pt x="298" y="2696"/>
                    <a:pt x="298" y="2714"/>
                  </a:cubicBezTo>
                  <a:cubicBezTo>
                    <a:pt x="298" y="2733"/>
                    <a:pt x="313" y="2748"/>
                    <a:pt x="331" y="2748"/>
                  </a:cubicBezTo>
                  <a:cubicBezTo>
                    <a:pt x="350" y="2748"/>
                    <a:pt x="365" y="2733"/>
                    <a:pt x="365" y="2714"/>
                  </a:cubicBezTo>
                  <a:close/>
                  <a:moveTo>
                    <a:pt x="365" y="2416"/>
                  </a:moveTo>
                  <a:cubicBezTo>
                    <a:pt x="365" y="2398"/>
                    <a:pt x="350" y="2383"/>
                    <a:pt x="331" y="2383"/>
                  </a:cubicBezTo>
                  <a:cubicBezTo>
                    <a:pt x="313" y="2383"/>
                    <a:pt x="298" y="2398"/>
                    <a:pt x="298" y="2416"/>
                  </a:cubicBezTo>
                  <a:cubicBezTo>
                    <a:pt x="298" y="2435"/>
                    <a:pt x="313" y="2450"/>
                    <a:pt x="331" y="2450"/>
                  </a:cubicBezTo>
                  <a:cubicBezTo>
                    <a:pt x="350" y="2450"/>
                    <a:pt x="365" y="2435"/>
                    <a:pt x="365" y="2416"/>
                  </a:cubicBezTo>
                  <a:close/>
                  <a:moveTo>
                    <a:pt x="365" y="2119"/>
                  </a:moveTo>
                  <a:cubicBezTo>
                    <a:pt x="365" y="2100"/>
                    <a:pt x="350" y="2085"/>
                    <a:pt x="331" y="2085"/>
                  </a:cubicBezTo>
                  <a:cubicBezTo>
                    <a:pt x="313" y="2085"/>
                    <a:pt x="298" y="2100"/>
                    <a:pt x="298" y="2119"/>
                  </a:cubicBezTo>
                  <a:cubicBezTo>
                    <a:pt x="298" y="2137"/>
                    <a:pt x="313" y="2152"/>
                    <a:pt x="331" y="2152"/>
                  </a:cubicBezTo>
                  <a:cubicBezTo>
                    <a:pt x="350" y="2152"/>
                    <a:pt x="365" y="2137"/>
                    <a:pt x="365" y="2119"/>
                  </a:cubicBezTo>
                  <a:close/>
                  <a:moveTo>
                    <a:pt x="365" y="1821"/>
                  </a:moveTo>
                  <a:cubicBezTo>
                    <a:pt x="365" y="1802"/>
                    <a:pt x="350" y="1787"/>
                    <a:pt x="331" y="1787"/>
                  </a:cubicBezTo>
                  <a:cubicBezTo>
                    <a:pt x="313" y="1787"/>
                    <a:pt x="298" y="1802"/>
                    <a:pt x="298" y="1821"/>
                  </a:cubicBezTo>
                  <a:cubicBezTo>
                    <a:pt x="298" y="1839"/>
                    <a:pt x="313" y="1854"/>
                    <a:pt x="331" y="1854"/>
                  </a:cubicBezTo>
                  <a:cubicBezTo>
                    <a:pt x="350" y="1854"/>
                    <a:pt x="365" y="1839"/>
                    <a:pt x="365" y="1821"/>
                  </a:cubicBezTo>
                  <a:close/>
                  <a:moveTo>
                    <a:pt x="365" y="1523"/>
                  </a:moveTo>
                  <a:cubicBezTo>
                    <a:pt x="365" y="1504"/>
                    <a:pt x="350" y="1489"/>
                    <a:pt x="331" y="1489"/>
                  </a:cubicBezTo>
                  <a:cubicBezTo>
                    <a:pt x="313" y="1489"/>
                    <a:pt x="298" y="1504"/>
                    <a:pt x="298" y="1523"/>
                  </a:cubicBezTo>
                  <a:cubicBezTo>
                    <a:pt x="298" y="1541"/>
                    <a:pt x="313" y="1556"/>
                    <a:pt x="331" y="1556"/>
                  </a:cubicBezTo>
                  <a:cubicBezTo>
                    <a:pt x="350" y="1556"/>
                    <a:pt x="365" y="1541"/>
                    <a:pt x="365" y="1523"/>
                  </a:cubicBezTo>
                  <a:close/>
                  <a:moveTo>
                    <a:pt x="365" y="1225"/>
                  </a:moveTo>
                  <a:cubicBezTo>
                    <a:pt x="365" y="1207"/>
                    <a:pt x="350" y="1192"/>
                    <a:pt x="331" y="1192"/>
                  </a:cubicBezTo>
                  <a:cubicBezTo>
                    <a:pt x="313" y="1192"/>
                    <a:pt x="298" y="1207"/>
                    <a:pt x="298" y="1225"/>
                  </a:cubicBezTo>
                  <a:cubicBezTo>
                    <a:pt x="298" y="1244"/>
                    <a:pt x="313" y="1259"/>
                    <a:pt x="331" y="1259"/>
                  </a:cubicBezTo>
                  <a:cubicBezTo>
                    <a:pt x="350" y="1259"/>
                    <a:pt x="365" y="1244"/>
                    <a:pt x="365" y="1225"/>
                  </a:cubicBezTo>
                  <a:close/>
                  <a:moveTo>
                    <a:pt x="365" y="927"/>
                  </a:moveTo>
                  <a:cubicBezTo>
                    <a:pt x="365" y="909"/>
                    <a:pt x="350" y="894"/>
                    <a:pt x="331" y="894"/>
                  </a:cubicBezTo>
                  <a:cubicBezTo>
                    <a:pt x="313" y="894"/>
                    <a:pt x="298" y="909"/>
                    <a:pt x="298" y="927"/>
                  </a:cubicBezTo>
                  <a:cubicBezTo>
                    <a:pt x="298" y="946"/>
                    <a:pt x="313" y="961"/>
                    <a:pt x="331" y="961"/>
                  </a:cubicBezTo>
                  <a:cubicBezTo>
                    <a:pt x="350" y="961"/>
                    <a:pt x="365" y="946"/>
                    <a:pt x="365" y="927"/>
                  </a:cubicBezTo>
                  <a:close/>
                  <a:moveTo>
                    <a:pt x="663" y="4203"/>
                  </a:moveTo>
                  <a:cubicBezTo>
                    <a:pt x="663" y="4185"/>
                    <a:pt x="648" y="4170"/>
                    <a:pt x="629" y="4170"/>
                  </a:cubicBezTo>
                  <a:cubicBezTo>
                    <a:pt x="611" y="4170"/>
                    <a:pt x="596" y="4185"/>
                    <a:pt x="596" y="4203"/>
                  </a:cubicBezTo>
                  <a:cubicBezTo>
                    <a:pt x="596" y="4222"/>
                    <a:pt x="611" y="4237"/>
                    <a:pt x="629" y="4237"/>
                  </a:cubicBezTo>
                  <a:cubicBezTo>
                    <a:pt x="648" y="4237"/>
                    <a:pt x="663" y="4222"/>
                    <a:pt x="663" y="4203"/>
                  </a:cubicBezTo>
                  <a:close/>
                  <a:moveTo>
                    <a:pt x="663" y="3906"/>
                  </a:moveTo>
                  <a:cubicBezTo>
                    <a:pt x="663" y="3887"/>
                    <a:pt x="648" y="3872"/>
                    <a:pt x="629" y="3872"/>
                  </a:cubicBezTo>
                  <a:cubicBezTo>
                    <a:pt x="611" y="3872"/>
                    <a:pt x="596" y="3887"/>
                    <a:pt x="596" y="3906"/>
                  </a:cubicBezTo>
                  <a:cubicBezTo>
                    <a:pt x="596" y="3924"/>
                    <a:pt x="611" y="3939"/>
                    <a:pt x="629" y="3939"/>
                  </a:cubicBezTo>
                  <a:cubicBezTo>
                    <a:pt x="648" y="3939"/>
                    <a:pt x="663" y="3924"/>
                    <a:pt x="663" y="3906"/>
                  </a:cubicBezTo>
                  <a:close/>
                  <a:moveTo>
                    <a:pt x="663" y="3608"/>
                  </a:moveTo>
                  <a:cubicBezTo>
                    <a:pt x="663" y="3589"/>
                    <a:pt x="648" y="3574"/>
                    <a:pt x="629" y="3574"/>
                  </a:cubicBezTo>
                  <a:cubicBezTo>
                    <a:pt x="611" y="3574"/>
                    <a:pt x="596" y="3589"/>
                    <a:pt x="596" y="3608"/>
                  </a:cubicBezTo>
                  <a:cubicBezTo>
                    <a:pt x="596" y="3626"/>
                    <a:pt x="611" y="3641"/>
                    <a:pt x="629" y="3641"/>
                  </a:cubicBezTo>
                  <a:cubicBezTo>
                    <a:pt x="648" y="3641"/>
                    <a:pt x="663" y="3626"/>
                    <a:pt x="663" y="3608"/>
                  </a:cubicBezTo>
                  <a:close/>
                  <a:moveTo>
                    <a:pt x="663" y="3310"/>
                  </a:moveTo>
                  <a:cubicBezTo>
                    <a:pt x="663" y="3291"/>
                    <a:pt x="648" y="3276"/>
                    <a:pt x="629" y="3276"/>
                  </a:cubicBezTo>
                  <a:cubicBezTo>
                    <a:pt x="611" y="3276"/>
                    <a:pt x="596" y="3291"/>
                    <a:pt x="596" y="3310"/>
                  </a:cubicBezTo>
                  <a:cubicBezTo>
                    <a:pt x="596" y="3328"/>
                    <a:pt x="611" y="3343"/>
                    <a:pt x="629" y="3343"/>
                  </a:cubicBezTo>
                  <a:cubicBezTo>
                    <a:pt x="648" y="3343"/>
                    <a:pt x="663" y="3328"/>
                    <a:pt x="663" y="3310"/>
                  </a:cubicBezTo>
                  <a:close/>
                  <a:moveTo>
                    <a:pt x="663" y="3012"/>
                  </a:moveTo>
                  <a:cubicBezTo>
                    <a:pt x="663" y="2994"/>
                    <a:pt x="648" y="2979"/>
                    <a:pt x="629" y="2979"/>
                  </a:cubicBezTo>
                  <a:cubicBezTo>
                    <a:pt x="611" y="2979"/>
                    <a:pt x="596" y="2994"/>
                    <a:pt x="596" y="3012"/>
                  </a:cubicBezTo>
                  <a:cubicBezTo>
                    <a:pt x="596" y="3031"/>
                    <a:pt x="611" y="3046"/>
                    <a:pt x="629" y="3046"/>
                  </a:cubicBezTo>
                  <a:cubicBezTo>
                    <a:pt x="648" y="3046"/>
                    <a:pt x="663" y="3031"/>
                    <a:pt x="663" y="3012"/>
                  </a:cubicBezTo>
                  <a:close/>
                  <a:moveTo>
                    <a:pt x="663" y="2714"/>
                  </a:moveTo>
                  <a:cubicBezTo>
                    <a:pt x="663" y="2696"/>
                    <a:pt x="648" y="2681"/>
                    <a:pt x="629" y="2681"/>
                  </a:cubicBezTo>
                  <a:cubicBezTo>
                    <a:pt x="611" y="2681"/>
                    <a:pt x="596" y="2696"/>
                    <a:pt x="596" y="2714"/>
                  </a:cubicBezTo>
                  <a:cubicBezTo>
                    <a:pt x="596" y="2733"/>
                    <a:pt x="611" y="2748"/>
                    <a:pt x="629" y="2748"/>
                  </a:cubicBezTo>
                  <a:cubicBezTo>
                    <a:pt x="648" y="2748"/>
                    <a:pt x="663" y="2733"/>
                    <a:pt x="663" y="2714"/>
                  </a:cubicBezTo>
                  <a:close/>
                  <a:moveTo>
                    <a:pt x="663" y="2416"/>
                  </a:moveTo>
                  <a:cubicBezTo>
                    <a:pt x="663" y="2398"/>
                    <a:pt x="648" y="2383"/>
                    <a:pt x="629" y="2383"/>
                  </a:cubicBezTo>
                  <a:cubicBezTo>
                    <a:pt x="611" y="2383"/>
                    <a:pt x="596" y="2398"/>
                    <a:pt x="596" y="2416"/>
                  </a:cubicBezTo>
                  <a:cubicBezTo>
                    <a:pt x="596" y="2435"/>
                    <a:pt x="611" y="2450"/>
                    <a:pt x="629" y="2450"/>
                  </a:cubicBezTo>
                  <a:cubicBezTo>
                    <a:pt x="648" y="2450"/>
                    <a:pt x="663" y="2435"/>
                    <a:pt x="663" y="2416"/>
                  </a:cubicBezTo>
                  <a:close/>
                  <a:moveTo>
                    <a:pt x="663" y="2119"/>
                  </a:moveTo>
                  <a:cubicBezTo>
                    <a:pt x="663" y="2100"/>
                    <a:pt x="648" y="2085"/>
                    <a:pt x="629" y="2085"/>
                  </a:cubicBezTo>
                  <a:cubicBezTo>
                    <a:pt x="611" y="2085"/>
                    <a:pt x="596" y="2100"/>
                    <a:pt x="596" y="2119"/>
                  </a:cubicBezTo>
                  <a:cubicBezTo>
                    <a:pt x="596" y="2137"/>
                    <a:pt x="611" y="2152"/>
                    <a:pt x="629" y="2152"/>
                  </a:cubicBezTo>
                  <a:cubicBezTo>
                    <a:pt x="648" y="2152"/>
                    <a:pt x="663" y="2137"/>
                    <a:pt x="663" y="2119"/>
                  </a:cubicBezTo>
                  <a:close/>
                  <a:moveTo>
                    <a:pt x="663" y="1821"/>
                  </a:moveTo>
                  <a:cubicBezTo>
                    <a:pt x="663" y="1802"/>
                    <a:pt x="648" y="1787"/>
                    <a:pt x="629" y="1787"/>
                  </a:cubicBezTo>
                  <a:cubicBezTo>
                    <a:pt x="611" y="1787"/>
                    <a:pt x="596" y="1802"/>
                    <a:pt x="596" y="1821"/>
                  </a:cubicBezTo>
                  <a:cubicBezTo>
                    <a:pt x="596" y="1839"/>
                    <a:pt x="611" y="1854"/>
                    <a:pt x="629" y="1854"/>
                  </a:cubicBezTo>
                  <a:cubicBezTo>
                    <a:pt x="648" y="1854"/>
                    <a:pt x="663" y="1839"/>
                    <a:pt x="663" y="1821"/>
                  </a:cubicBezTo>
                  <a:close/>
                  <a:moveTo>
                    <a:pt x="663" y="1523"/>
                  </a:moveTo>
                  <a:cubicBezTo>
                    <a:pt x="663" y="1504"/>
                    <a:pt x="648" y="1489"/>
                    <a:pt x="629" y="1489"/>
                  </a:cubicBezTo>
                  <a:cubicBezTo>
                    <a:pt x="611" y="1489"/>
                    <a:pt x="596" y="1504"/>
                    <a:pt x="596" y="1523"/>
                  </a:cubicBezTo>
                  <a:cubicBezTo>
                    <a:pt x="596" y="1541"/>
                    <a:pt x="611" y="1556"/>
                    <a:pt x="629" y="1556"/>
                  </a:cubicBezTo>
                  <a:cubicBezTo>
                    <a:pt x="648" y="1556"/>
                    <a:pt x="663" y="1541"/>
                    <a:pt x="663" y="1523"/>
                  </a:cubicBezTo>
                  <a:close/>
                  <a:moveTo>
                    <a:pt x="663" y="1225"/>
                  </a:moveTo>
                  <a:cubicBezTo>
                    <a:pt x="663" y="1207"/>
                    <a:pt x="648" y="1192"/>
                    <a:pt x="629" y="1192"/>
                  </a:cubicBezTo>
                  <a:cubicBezTo>
                    <a:pt x="611" y="1192"/>
                    <a:pt x="596" y="1207"/>
                    <a:pt x="596" y="1225"/>
                  </a:cubicBezTo>
                  <a:cubicBezTo>
                    <a:pt x="596" y="1244"/>
                    <a:pt x="611" y="1259"/>
                    <a:pt x="629" y="1259"/>
                  </a:cubicBezTo>
                  <a:cubicBezTo>
                    <a:pt x="648" y="1259"/>
                    <a:pt x="663" y="1244"/>
                    <a:pt x="663" y="1225"/>
                  </a:cubicBezTo>
                  <a:close/>
                  <a:moveTo>
                    <a:pt x="663" y="927"/>
                  </a:moveTo>
                  <a:cubicBezTo>
                    <a:pt x="663" y="909"/>
                    <a:pt x="648" y="894"/>
                    <a:pt x="629" y="894"/>
                  </a:cubicBezTo>
                  <a:cubicBezTo>
                    <a:pt x="611" y="894"/>
                    <a:pt x="596" y="909"/>
                    <a:pt x="596" y="927"/>
                  </a:cubicBezTo>
                  <a:cubicBezTo>
                    <a:pt x="596" y="946"/>
                    <a:pt x="611" y="961"/>
                    <a:pt x="629" y="961"/>
                  </a:cubicBezTo>
                  <a:cubicBezTo>
                    <a:pt x="648" y="961"/>
                    <a:pt x="663" y="946"/>
                    <a:pt x="663" y="927"/>
                  </a:cubicBezTo>
                  <a:close/>
                  <a:moveTo>
                    <a:pt x="663" y="629"/>
                  </a:moveTo>
                  <a:cubicBezTo>
                    <a:pt x="663" y="611"/>
                    <a:pt x="648" y="596"/>
                    <a:pt x="629" y="596"/>
                  </a:cubicBezTo>
                  <a:cubicBezTo>
                    <a:pt x="611" y="596"/>
                    <a:pt x="596" y="611"/>
                    <a:pt x="596" y="629"/>
                  </a:cubicBezTo>
                  <a:cubicBezTo>
                    <a:pt x="596" y="648"/>
                    <a:pt x="611" y="663"/>
                    <a:pt x="629" y="663"/>
                  </a:cubicBezTo>
                  <a:cubicBezTo>
                    <a:pt x="648" y="663"/>
                    <a:pt x="663" y="648"/>
                    <a:pt x="663" y="629"/>
                  </a:cubicBezTo>
                  <a:close/>
                  <a:moveTo>
                    <a:pt x="961" y="4203"/>
                  </a:moveTo>
                  <a:cubicBezTo>
                    <a:pt x="961" y="4185"/>
                    <a:pt x="946" y="4170"/>
                    <a:pt x="927" y="4170"/>
                  </a:cubicBezTo>
                  <a:cubicBezTo>
                    <a:pt x="909" y="4170"/>
                    <a:pt x="894" y="4185"/>
                    <a:pt x="894" y="4203"/>
                  </a:cubicBezTo>
                  <a:cubicBezTo>
                    <a:pt x="894" y="4222"/>
                    <a:pt x="909" y="4237"/>
                    <a:pt x="927" y="4237"/>
                  </a:cubicBezTo>
                  <a:cubicBezTo>
                    <a:pt x="946" y="4237"/>
                    <a:pt x="961" y="4222"/>
                    <a:pt x="961" y="4203"/>
                  </a:cubicBezTo>
                  <a:close/>
                  <a:moveTo>
                    <a:pt x="961" y="3906"/>
                  </a:moveTo>
                  <a:cubicBezTo>
                    <a:pt x="961" y="3887"/>
                    <a:pt x="946" y="3872"/>
                    <a:pt x="927" y="3872"/>
                  </a:cubicBezTo>
                  <a:cubicBezTo>
                    <a:pt x="909" y="3872"/>
                    <a:pt x="894" y="3887"/>
                    <a:pt x="894" y="3906"/>
                  </a:cubicBezTo>
                  <a:cubicBezTo>
                    <a:pt x="894" y="3924"/>
                    <a:pt x="909" y="3939"/>
                    <a:pt x="927" y="3939"/>
                  </a:cubicBezTo>
                  <a:cubicBezTo>
                    <a:pt x="946" y="3939"/>
                    <a:pt x="961" y="3924"/>
                    <a:pt x="961" y="3906"/>
                  </a:cubicBezTo>
                  <a:close/>
                  <a:moveTo>
                    <a:pt x="961" y="3608"/>
                  </a:moveTo>
                  <a:cubicBezTo>
                    <a:pt x="961" y="3589"/>
                    <a:pt x="946" y="3574"/>
                    <a:pt x="927" y="3574"/>
                  </a:cubicBezTo>
                  <a:cubicBezTo>
                    <a:pt x="909" y="3574"/>
                    <a:pt x="894" y="3589"/>
                    <a:pt x="894" y="3608"/>
                  </a:cubicBezTo>
                  <a:cubicBezTo>
                    <a:pt x="894" y="3626"/>
                    <a:pt x="909" y="3641"/>
                    <a:pt x="927" y="3641"/>
                  </a:cubicBezTo>
                  <a:cubicBezTo>
                    <a:pt x="946" y="3641"/>
                    <a:pt x="961" y="3626"/>
                    <a:pt x="961" y="3608"/>
                  </a:cubicBezTo>
                  <a:close/>
                  <a:moveTo>
                    <a:pt x="961" y="3310"/>
                  </a:moveTo>
                  <a:cubicBezTo>
                    <a:pt x="961" y="3291"/>
                    <a:pt x="946" y="3276"/>
                    <a:pt x="927" y="3276"/>
                  </a:cubicBezTo>
                  <a:cubicBezTo>
                    <a:pt x="909" y="3276"/>
                    <a:pt x="894" y="3291"/>
                    <a:pt x="894" y="3310"/>
                  </a:cubicBezTo>
                  <a:cubicBezTo>
                    <a:pt x="894" y="3328"/>
                    <a:pt x="909" y="3343"/>
                    <a:pt x="927" y="3343"/>
                  </a:cubicBezTo>
                  <a:cubicBezTo>
                    <a:pt x="946" y="3343"/>
                    <a:pt x="961" y="3328"/>
                    <a:pt x="961" y="3310"/>
                  </a:cubicBezTo>
                  <a:close/>
                  <a:moveTo>
                    <a:pt x="961" y="3012"/>
                  </a:moveTo>
                  <a:cubicBezTo>
                    <a:pt x="961" y="2994"/>
                    <a:pt x="946" y="2979"/>
                    <a:pt x="927" y="2979"/>
                  </a:cubicBezTo>
                  <a:cubicBezTo>
                    <a:pt x="909" y="2979"/>
                    <a:pt x="894" y="2994"/>
                    <a:pt x="894" y="3012"/>
                  </a:cubicBezTo>
                  <a:cubicBezTo>
                    <a:pt x="894" y="3031"/>
                    <a:pt x="909" y="3046"/>
                    <a:pt x="927" y="3046"/>
                  </a:cubicBezTo>
                  <a:cubicBezTo>
                    <a:pt x="946" y="3046"/>
                    <a:pt x="961" y="3031"/>
                    <a:pt x="961" y="3012"/>
                  </a:cubicBezTo>
                  <a:close/>
                  <a:moveTo>
                    <a:pt x="961" y="2714"/>
                  </a:moveTo>
                  <a:cubicBezTo>
                    <a:pt x="961" y="2696"/>
                    <a:pt x="946" y="2681"/>
                    <a:pt x="927" y="2681"/>
                  </a:cubicBezTo>
                  <a:cubicBezTo>
                    <a:pt x="909" y="2681"/>
                    <a:pt x="894" y="2696"/>
                    <a:pt x="894" y="2714"/>
                  </a:cubicBezTo>
                  <a:cubicBezTo>
                    <a:pt x="894" y="2733"/>
                    <a:pt x="909" y="2748"/>
                    <a:pt x="927" y="2748"/>
                  </a:cubicBezTo>
                  <a:cubicBezTo>
                    <a:pt x="946" y="2748"/>
                    <a:pt x="961" y="2733"/>
                    <a:pt x="961" y="2714"/>
                  </a:cubicBezTo>
                  <a:close/>
                  <a:moveTo>
                    <a:pt x="961" y="2416"/>
                  </a:moveTo>
                  <a:cubicBezTo>
                    <a:pt x="961" y="2398"/>
                    <a:pt x="946" y="2383"/>
                    <a:pt x="927" y="2383"/>
                  </a:cubicBezTo>
                  <a:cubicBezTo>
                    <a:pt x="909" y="2383"/>
                    <a:pt x="894" y="2398"/>
                    <a:pt x="894" y="2416"/>
                  </a:cubicBezTo>
                  <a:cubicBezTo>
                    <a:pt x="894" y="2435"/>
                    <a:pt x="909" y="2450"/>
                    <a:pt x="927" y="2450"/>
                  </a:cubicBezTo>
                  <a:cubicBezTo>
                    <a:pt x="946" y="2450"/>
                    <a:pt x="961" y="2435"/>
                    <a:pt x="961" y="2416"/>
                  </a:cubicBezTo>
                  <a:close/>
                  <a:moveTo>
                    <a:pt x="961" y="2119"/>
                  </a:moveTo>
                  <a:cubicBezTo>
                    <a:pt x="961" y="2100"/>
                    <a:pt x="946" y="2085"/>
                    <a:pt x="927" y="2085"/>
                  </a:cubicBezTo>
                  <a:cubicBezTo>
                    <a:pt x="909" y="2085"/>
                    <a:pt x="894" y="2100"/>
                    <a:pt x="894" y="2119"/>
                  </a:cubicBezTo>
                  <a:cubicBezTo>
                    <a:pt x="894" y="2137"/>
                    <a:pt x="909" y="2152"/>
                    <a:pt x="927" y="2152"/>
                  </a:cubicBezTo>
                  <a:cubicBezTo>
                    <a:pt x="946" y="2152"/>
                    <a:pt x="961" y="2137"/>
                    <a:pt x="961" y="2119"/>
                  </a:cubicBezTo>
                  <a:close/>
                  <a:moveTo>
                    <a:pt x="961" y="1821"/>
                  </a:moveTo>
                  <a:cubicBezTo>
                    <a:pt x="961" y="1802"/>
                    <a:pt x="946" y="1787"/>
                    <a:pt x="927" y="1787"/>
                  </a:cubicBezTo>
                  <a:cubicBezTo>
                    <a:pt x="909" y="1787"/>
                    <a:pt x="894" y="1802"/>
                    <a:pt x="894" y="1821"/>
                  </a:cubicBezTo>
                  <a:cubicBezTo>
                    <a:pt x="894" y="1839"/>
                    <a:pt x="909" y="1854"/>
                    <a:pt x="927" y="1854"/>
                  </a:cubicBezTo>
                  <a:cubicBezTo>
                    <a:pt x="946" y="1854"/>
                    <a:pt x="961" y="1839"/>
                    <a:pt x="961" y="1821"/>
                  </a:cubicBezTo>
                  <a:close/>
                  <a:moveTo>
                    <a:pt x="961" y="1523"/>
                  </a:moveTo>
                  <a:cubicBezTo>
                    <a:pt x="961" y="1504"/>
                    <a:pt x="946" y="1489"/>
                    <a:pt x="927" y="1489"/>
                  </a:cubicBezTo>
                  <a:cubicBezTo>
                    <a:pt x="909" y="1489"/>
                    <a:pt x="894" y="1504"/>
                    <a:pt x="894" y="1523"/>
                  </a:cubicBezTo>
                  <a:cubicBezTo>
                    <a:pt x="894" y="1541"/>
                    <a:pt x="909" y="1556"/>
                    <a:pt x="927" y="1556"/>
                  </a:cubicBezTo>
                  <a:cubicBezTo>
                    <a:pt x="946" y="1556"/>
                    <a:pt x="961" y="1541"/>
                    <a:pt x="961" y="1523"/>
                  </a:cubicBezTo>
                  <a:close/>
                  <a:moveTo>
                    <a:pt x="961" y="1225"/>
                  </a:moveTo>
                  <a:cubicBezTo>
                    <a:pt x="961" y="1207"/>
                    <a:pt x="946" y="1192"/>
                    <a:pt x="927" y="1192"/>
                  </a:cubicBezTo>
                  <a:cubicBezTo>
                    <a:pt x="909" y="1192"/>
                    <a:pt x="894" y="1207"/>
                    <a:pt x="894" y="1225"/>
                  </a:cubicBezTo>
                  <a:cubicBezTo>
                    <a:pt x="894" y="1244"/>
                    <a:pt x="909" y="1259"/>
                    <a:pt x="927" y="1259"/>
                  </a:cubicBezTo>
                  <a:cubicBezTo>
                    <a:pt x="946" y="1259"/>
                    <a:pt x="961" y="1244"/>
                    <a:pt x="961" y="1225"/>
                  </a:cubicBezTo>
                  <a:close/>
                  <a:moveTo>
                    <a:pt x="961" y="927"/>
                  </a:moveTo>
                  <a:cubicBezTo>
                    <a:pt x="961" y="909"/>
                    <a:pt x="946" y="894"/>
                    <a:pt x="927" y="894"/>
                  </a:cubicBezTo>
                  <a:cubicBezTo>
                    <a:pt x="909" y="894"/>
                    <a:pt x="894" y="909"/>
                    <a:pt x="894" y="927"/>
                  </a:cubicBezTo>
                  <a:cubicBezTo>
                    <a:pt x="894" y="946"/>
                    <a:pt x="909" y="961"/>
                    <a:pt x="927" y="961"/>
                  </a:cubicBezTo>
                  <a:cubicBezTo>
                    <a:pt x="946" y="961"/>
                    <a:pt x="961" y="946"/>
                    <a:pt x="961" y="927"/>
                  </a:cubicBezTo>
                  <a:close/>
                  <a:moveTo>
                    <a:pt x="961" y="629"/>
                  </a:moveTo>
                  <a:cubicBezTo>
                    <a:pt x="961" y="611"/>
                    <a:pt x="946" y="596"/>
                    <a:pt x="927" y="596"/>
                  </a:cubicBezTo>
                  <a:cubicBezTo>
                    <a:pt x="909" y="596"/>
                    <a:pt x="894" y="611"/>
                    <a:pt x="894" y="629"/>
                  </a:cubicBezTo>
                  <a:cubicBezTo>
                    <a:pt x="894" y="648"/>
                    <a:pt x="909" y="663"/>
                    <a:pt x="927" y="663"/>
                  </a:cubicBezTo>
                  <a:cubicBezTo>
                    <a:pt x="946" y="663"/>
                    <a:pt x="961" y="648"/>
                    <a:pt x="961" y="629"/>
                  </a:cubicBezTo>
                  <a:close/>
                  <a:moveTo>
                    <a:pt x="961" y="332"/>
                  </a:moveTo>
                  <a:cubicBezTo>
                    <a:pt x="961" y="313"/>
                    <a:pt x="946" y="298"/>
                    <a:pt x="927" y="298"/>
                  </a:cubicBezTo>
                  <a:cubicBezTo>
                    <a:pt x="909" y="298"/>
                    <a:pt x="894" y="313"/>
                    <a:pt x="894" y="332"/>
                  </a:cubicBezTo>
                  <a:cubicBezTo>
                    <a:pt x="894" y="350"/>
                    <a:pt x="909" y="365"/>
                    <a:pt x="927" y="365"/>
                  </a:cubicBezTo>
                  <a:cubicBezTo>
                    <a:pt x="946" y="365"/>
                    <a:pt x="961" y="350"/>
                    <a:pt x="961" y="332"/>
                  </a:cubicBezTo>
                  <a:close/>
                  <a:moveTo>
                    <a:pt x="1258" y="4203"/>
                  </a:moveTo>
                  <a:cubicBezTo>
                    <a:pt x="1258" y="4185"/>
                    <a:pt x="1243" y="4170"/>
                    <a:pt x="1225" y="4170"/>
                  </a:cubicBezTo>
                  <a:cubicBezTo>
                    <a:pt x="1206" y="4170"/>
                    <a:pt x="1191" y="4185"/>
                    <a:pt x="1191" y="4203"/>
                  </a:cubicBezTo>
                  <a:cubicBezTo>
                    <a:pt x="1191" y="4222"/>
                    <a:pt x="1206" y="4237"/>
                    <a:pt x="1225" y="4237"/>
                  </a:cubicBezTo>
                  <a:cubicBezTo>
                    <a:pt x="1243" y="4237"/>
                    <a:pt x="1258" y="4222"/>
                    <a:pt x="1258" y="4203"/>
                  </a:cubicBezTo>
                  <a:close/>
                  <a:moveTo>
                    <a:pt x="1258" y="3906"/>
                  </a:moveTo>
                  <a:cubicBezTo>
                    <a:pt x="1258" y="3887"/>
                    <a:pt x="1243" y="3872"/>
                    <a:pt x="1225" y="3872"/>
                  </a:cubicBezTo>
                  <a:cubicBezTo>
                    <a:pt x="1206" y="3872"/>
                    <a:pt x="1191" y="3887"/>
                    <a:pt x="1191" y="3906"/>
                  </a:cubicBezTo>
                  <a:cubicBezTo>
                    <a:pt x="1191" y="3924"/>
                    <a:pt x="1206" y="3939"/>
                    <a:pt x="1225" y="3939"/>
                  </a:cubicBezTo>
                  <a:cubicBezTo>
                    <a:pt x="1243" y="3939"/>
                    <a:pt x="1258" y="3924"/>
                    <a:pt x="1258" y="3906"/>
                  </a:cubicBezTo>
                  <a:close/>
                  <a:moveTo>
                    <a:pt x="1258" y="3608"/>
                  </a:moveTo>
                  <a:cubicBezTo>
                    <a:pt x="1258" y="3589"/>
                    <a:pt x="1243" y="3574"/>
                    <a:pt x="1225" y="3574"/>
                  </a:cubicBezTo>
                  <a:cubicBezTo>
                    <a:pt x="1206" y="3574"/>
                    <a:pt x="1191" y="3589"/>
                    <a:pt x="1191" y="3608"/>
                  </a:cubicBezTo>
                  <a:cubicBezTo>
                    <a:pt x="1191" y="3626"/>
                    <a:pt x="1206" y="3641"/>
                    <a:pt x="1225" y="3641"/>
                  </a:cubicBezTo>
                  <a:cubicBezTo>
                    <a:pt x="1243" y="3641"/>
                    <a:pt x="1258" y="3626"/>
                    <a:pt x="1258" y="3608"/>
                  </a:cubicBezTo>
                  <a:close/>
                  <a:moveTo>
                    <a:pt x="1258" y="3310"/>
                  </a:moveTo>
                  <a:cubicBezTo>
                    <a:pt x="1258" y="3291"/>
                    <a:pt x="1243" y="3276"/>
                    <a:pt x="1225" y="3276"/>
                  </a:cubicBezTo>
                  <a:cubicBezTo>
                    <a:pt x="1206" y="3276"/>
                    <a:pt x="1191" y="3291"/>
                    <a:pt x="1191" y="3310"/>
                  </a:cubicBezTo>
                  <a:cubicBezTo>
                    <a:pt x="1191" y="3328"/>
                    <a:pt x="1206" y="3343"/>
                    <a:pt x="1225" y="3343"/>
                  </a:cubicBezTo>
                  <a:cubicBezTo>
                    <a:pt x="1243" y="3343"/>
                    <a:pt x="1258" y="3328"/>
                    <a:pt x="1258" y="3310"/>
                  </a:cubicBezTo>
                  <a:close/>
                  <a:moveTo>
                    <a:pt x="1258" y="3012"/>
                  </a:moveTo>
                  <a:cubicBezTo>
                    <a:pt x="1258" y="2994"/>
                    <a:pt x="1243" y="2979"/>
                    <a:pt x="1225" y="2979"/>
                  </a:cubicBezTo>
                  <a:cubicBezTo>
                    <a:pt x="1206" y="2979"/>
                    <a:pt x="1191" y="2994"/>
                    <a:pt x="1191" y="3012"/>
                  </a:cubicBezTo>
                  <a:cubicBezTo>
                    <a:pt x="1191" y="3031"/>
                    <a:pt x="1206" y="3046"/>
                    <a:pt x="1225" y="3046"/>
                  </a:cubicBezTo>
                  <a:cubicBezTo>
                    <a:pt x="1243" y="3046"/>
                    <a:pt x="1258" y="3031"/>
                    <a:pt x="1258" y="3012"/>
                  </a:cubicBezTo>
                  <a:close/>
                  <a:moveTo>
                    <a:pt x="1258" y="2714"/>
                  </a:moveTo>
                  <a:cubicBezTo>
                    <a:pt x="1258" y="2696"/>
                    <a:pt x="1243" y="2681"/>
                    <a:pt x="1225" y="2681"/>
                  </a:cubicBezTo>
                  <a:cubicBezTo>
                    <a:pt x="1206" y="2681"/>
                    <a:pt x="1191" y="2696"/>
                    <a:pt x="1191" y="2714"/>
                  </a:cubicBezTo>
                  <a:cubicBezTo>
                    <a:pt x="1191" y="2733"/>
                    <a:pt x="1206" y="2748"/>
                    <a:pt x="1225" y="2748"/>
                  </a:cubicBezTo>
                  <a:cubicBezTo>
                    <a:pt x="1243" y="2748"/>
                    <a:pt x="1258" y="2733"/>
                    <a:pt x="1258" y="2714"/>
                  </a:cubicBezTo>
                  <a:close/>
                  <a:moveTo>
                    <a:pt x="1258" y="2416"/>
                  </a:moveTo>
                  <a:cubicBezTo>
                    <a:pt x="1258" y="2398"/>
                    <a:pt x="1243" y="2383"/>
                    <a:pt x="1225" y="2383"/>
                  </a:cubicBezTo>
                  <a:cubicBezTo>
                    <a:pt x="1206" y="2383"/>
                    <a:pt x="1191" y="2398"/>
                    <a:pt x="1191" y="2416"/>
                  </a:cubicBezTo>
                  <a:cubicBezTo>
                    <a:pt x="1191" y="2435"/>
                    <a:pt x="1206" y="2450"/>
                    <a:pt x="1225" y="2450"/>
                  </a:cubicBezTo>
                  <a:cubicBezTo>
                    <a:pt x="1243" y="2450"/>
                    <a:pt x="1258" y="2435"/>
                    <a:pt x="1258" y="2416"/>
                  </a:cubicBezTo>
                  <a:close/>
                  <a:moveTo>
                    <a:pt x="1258" y="2119"/>
                  </a:moveTo>
                  <a:cubicBezTo>
                    <a:pt x="1258" y="2100"/>
                    <a:pt x="1243" y="2085"/>
                    <a:pt x="1225" y="2085"/>
                  </a:cubicBezTo>
                  <a:cubicBezTo>
                    <a:pt x="1206" y="2085"/>
                    <a:pt x="1191" y="2100"/>
                    <a:pt x="1191" y="2119"/>
                  </a:cubicBezTo>
                  <a:cubicBezTo>
                    <a:pt x="1191" y="2137"/>
                    <a:pt x="1206" y="2152"/>
                    <a:pt x="1225" y="2152"/>
                  </a:cubicBezTo>
                  <a:cubicBezTo>
                    <a:pt x="1243" y="2152"/>
                    <a:pt x="1258" y="2137"/>
                    <a:pt x="1258" y="2119"/>
                  </a:cubicBezTo>
                  <a:close/>
                  <a:moveTo>
                    <a:pt x="1258" y="1821"/>
                  </a:moveTo>
                  <a:cubicBezTo>
                    <a:pt x="1258" y="1802"/>
                    <a:pt x="1243" y="1787"/>
                    <a:pt x="1225" y="1787"/>
                  </a:cubicBezTo>
                  <a:cubicBezTo>
                    <a:pt x="1206" y="1787"/>
                    <a:pt x="1191" y="1802"/>
                    <a:pt x="1191" y="1821"/>
                  </a:cubicBezTo>
                  <a:cubicBezTo>
                    <a:pt x="1191" y="1839"/>
                    <a:pt x="1206" y="1854"/>
                    <a:pt x="1225" y="1854"/>
                  </a:cubicBezTo>
                  <a:cubicBezTo>
                    <a:pt x="1243" y="1854"/>
                    <a:pt x="1258" y="1839"/>
                    <a:pt x="1258" y="1821"/>
                  </a:cubicBezTo>
                  <a:close/>
                  <a:moveTo>
                    <a:pt x="1258" y="1523"/>
                  </a:moveTo>
                  <a:cubicBezTo>
                    <a:pt x="1258" y="1504"/>
                    <a:pt x="1243" y="1489"/>
                    <a:pt x="1225" y="1489"/>
                  </a:cubicBezTo>
                  <a:cubicBezTo>
                    <a:pt x="1206" y="1489"/>
                    <a:pt x="1191" y="1504"/>
                    <a:pt x="1191" y="1523"/>
                  </a:cubicBezTo>
                  <a:cubicBezTo>
                    <a:pt x="1191" y="1541"/>
                    <a:pt x="1206" y="1556"/>
                    <a:pt x="1225" y="1556"/>
                  </a:cubicBezTo>
                  <a:cubicBezTo>
                    <a:pt x="1243" y="1556"/>
                    <a:pt x="1258" y="1541"/>
                    <a:pt x="1258" y="1523"/>
                  </a:cubicBezTo>
                  <a:close/>
                  <a:moveTo>
                    <a:pt x="1258" y="1225"/>
                  </a:moveTo>
                  <a:cubicBezTo>
                    <a:pt x="1258" y="1207"/>
                    <a:pt x="1243" y="1192"/>
                    <a:pt x="1225" y="1192"/>
                  </a:cubicBezTo>
                  <a:cubicBezTo>
                    <a:pt x="1206" y="1192"/>
                    <a:pt x="1191" y="1207"/>
                    <a:pt x="1191" y="1225"/>
                  </a:cubicBezTo>
                  <a:cubicBezTo>
                    <a:pt x="1191" y="1244"/>
                    <a:pt x="1206" y="1259"/>
                    <a:pt x="1225" y="1259"/>
                  </a:cubicBezTo>
                  <a:cubicBezTo>
                    <a:pt x="1243" y="1259"/>
                    <a:pt x="1258" y="1244"/>
                    <a:pt x="1258" y="1225"/>
                  </a:cubicBezTo>
                  <a:close/>
                  <a:moveTo>
                    <a:pt x="1258" y="927"/>
                  </a:moveTo>
                  <a:cubicBezTo>
                    <a:pt x="1258" y="909"/>
                    <a:pt x="1243" y="894"/>
                    <a:pt x="1225" y="894"/>
                  </a:cubicBezTo>
                  <a:cubicBezTo>
                    <a:pt x="1206" y="894"/>
                    <a:pt x="1191" y="909"/>
                    <a:pt x="1191" y="927"/>
                  </a:cubicBezTo>
                  <a:cubicBezTo>
                    <a:pt x="1191" y="946"/>
                    <a:pt x="1206" y="961"/>
                    <a:pt x="1225" y="961"/>
                  </a:cubicBezTo>
                  <a:cubicBezTo>
                    <a:pt x="1243" y="961"/>
                    <a:pt x="1258" y="946"/>
                    <a:pt x="1258" y="927"/>
                  </a:cubicBezTo>
                  <a:close/>
                  <a:moveTo>
                    <a:pt x="1258" y="629"/>
                  </a:moveTo>
                  <a:cubicBezTo>
                    <a:pt x="1258" y="611"/>
                    <a:pt x="1243" y="596"/>
                    <a:pt x="1225" y="596"/>
                  </a:cubicBezTo>
                  <a:cubicBezTo>
                    <a:pt x="1206" y="596"/>
                    <a:pt x="1191" y="611"/>
                    <a:pt x="1191" y="629"/>
                  </a:cubicBezTo>
                  <a:cubicBezTo>
                    <a:pt x="1191" y="648"/>
                    <a:pt x="1206" y="663"/>
                    <a:pt x="1225" y="663"/>
                  </a:cubicBezTo>
                  <a:cubicBezTo>
                    <a:pt x="1243" y="663"/>
                    <a:pt x="1258" y="648"/>
                    <a:pt x="1258" y="629"/>
                  </a:cubicBezTo>
                  <a:close/>
                  <a:moveTo>
                    <a:pt x="1258" y="332"/>
                  </a:moveTo>
                  <a:cubicBezTo>
                    <a:pt x="1258" y="313"/>
                    <a:pt x="1243" y="298"/>
                    <a:pt x="1225" y="298"/>
                  </a:cubicBezTo>
                  <a:cubicBezTo>
                    <a:pt x="1206" y="298"/>
                    <a:pt x="1191" y="313"/>
                    <a:pt x="1191" y="332"/>
                  </a:cubicBezTo>
                  <a:cubicBezTo>
                    <a:pt x="1191" y="350"/>
                    <a:pt x="1206" y="365"/>
                    <a:pt x="1225" y="365"/>
                  </a:cubicBezTo>
                  <a:cubicBezTo>
                    <a:pt x="1243" y="365"/>
                    <a:pt x="1258" y="350"/>
                    <a:pt x="1258" y="332"/>
                  </a:cubicBezTo>
                  <a:close/>
                  <a:moveTo>
                    <a:pt x="1258" y="34"/>
                  </a:moveTo>
                  <a:cubicBezTo>
                    <a:pt x="1258" y="15"/>
                    <a:pt x="1243" y="0"/>
                    <a:pt x="1225" y="0"/>
                  </a:cubicBezTo>
                  <a:cubicBezTo>
                    <a:pt x="1206" y="0"/>
                    <a:pt x="1191" y="15"/>
                    <a:pt x="1191" y="34"/>
                  </a:cubicBezTo>
                  <a:cubicBezTo>
                    <a:pt x="1191" y="52"/>
                    <a:pt x="1206" y="67"/>
                    <a:pt x="1225" y="67"/>
                  </a:cubicBezTo>
                  <a:cubicBezTo>
                    <a:pt x="1243" y="67"/>
                    <a:pt x="1258" y="52"/>
                    <a:pt x="1258" y="34"/>
                  </a:cubicBezTo>
                  <a:close/>
                  <a:moveTo>
                    <a:pt x="1556" y="4203"/>
                  </a:moveTo>
                  <a:cubicBezTo>
                    <a:pt x="1556" y="4185"/>
                    <a:pt x="1541" y="4170"/>
                    <a:pt x="1523" y="4170"/>
                  </a:cubicBezTo>
                  <a:cubicBezTo>
                    <a:pt x="1504" y="4170"/>
                    <a:pt x="1489" y="4185"/>
                    <a:pt x="1489" y="4203"/>
                  </a:cubicBezTo>
                  <a:cubicBezTo>
                    <a:pt x="1489" y="4222"/>
                    <a:pt x="1504" y="4237"/>
                    <a:pt x="1523" y="4237"/>
                  </a:cubicBezTo>
                  <a:cubicBezTo>
                    <a:pt x="1541" y="4237"/>
                    <a:pt x="1556" y="4222"/>
                    <a:pt x="1556" y="4203"/>
                  </a:cubicBezTo>
                  <a:close/>
                  <a:moveTo>
                    <a:pt x="1556" y="3906"/>
                  </a:moveTo>
                  <a:cubicBezTo>
                    <a:pt x="1556" y="3887"/>
                    <a:pt x="1541" y="3872"/>
                    <a:pt x="1523" y="3872"/>
                  </a:cubicBezTo>
                  <a:cubicBezTo>
                    <a:pt x="1504" y="3872"/>
                    <a:pt x="1489" y="3887"/>
                    <a:pt x="1489" y="3906"/>
                  </a:cubicBezTo>
                  <a:cubicBezTo>
                    <a:pt x="1489" y="3924"/>
                    <a:pt x="1504" y="3939"/>
                    <a:pt x="1523" y="3939"/>
                  </a:cubicBezTo>
                  <a:cubicBezTo>
                    <a:pt x="1541" y="3939"/>
                    <a:pt x="1556" y="3924"/>
                    <a:pt x="1556" y="3906"/>
                  </a:cubicBezTo>
                  <a:close/>
                  <a:moveTo>
                    <a:pt x="1556" y="3608"/>
                  </a:moveTo>
                  <a:cubicBezTo>
                    <a:pt x="1556" y="3589"/>
                    <a:pt x="1541" y="3574"/>
                    <a:pt x="1523" y="3574"/>
                  </a:cubicBezTo>
                  <a:cubicBezTo>
                    <a:pt x="1504" y="3574"/>
                    <a:pt x="1489" y="3589"/>
                    <a:pt x="1489" y="3608"/>
                  </a:cubicBezTo>
                  <a:cubicBezTo>
                    <a:pt x="1489" y="3626"/>
                    <a:pt x="1504" y="3641"/>
                    <a:pt x="1523" y="3641"/>
                  </a:cubicBezTo>
                  <a:cubicBezTo>
                    <a:pt x="1541" y="3641"/>
                    <a:pt x="1556" y="3626"/>
                    <a:pt x="1556" y="3608"/>
                  </a:cubicBezTo>
                  <a:close/>
                  <a:moveTo>
                    <a:pt x="1556" y="3310"/>
                  </a:moveTo>
                  <a:cubicBezTo>
                    <a:pt x="1556" y="3291"/>
                    <a:pt x="1541" y="3276"/>
                    <a:pt x="1523" y="3276"/>
                  </a:cubicBezTo>
                  <a:cubicBezTo>
                    <a:pt x="1504" y="3276"/>
                    <a:pt x="1489" y="3291"/>
                    <a:pt x="1489" y="3310"/>
                  </a:cubicBezTo>
                  <a:cubicBezTo>
                    <a:pt x="1489" y="3328"/>
                    <a:pt x="1504" y="3343"/>
                    <a:pt x="1523" y="3343"/>
                  </a:cubicBezTo>
                  <a:cubicBezTo>
                    <a:pt x="1541" y="3343"/>
                    <a:pt x="1556" y="3328"/>
                    <a:pt x="1556" y="3310"/>
                  </a:cubicBezTo>
                  <a:close/>
                  <a:moveTo>
                    <a:pt x="1556" y="3012"/>
                  </a:moveTo>
                  <a:cubicBezTo>
                    <a:pt x="1556" y="2994"/>
                    <a:pt x="1541" y="2979"/>
                    <a:pt x="1523" y="2979"/>
                  </a:cubicBezTo>
                  <a:cubicBezTo>
                    <a:pt x="1504" y="2979"/>
                    <a:pt x="1489" y="2994"/>
                    <a:pt x="1489" y="3012"/>
                  </a:cubicBezTo>
                  <a:cubicBezTo>
                    <a:pt x="1489" y="3031"/>
                    <a:pt x="1504" y="3046"/>
                    <a:pt x="1523" y="3046"/>
                  </a:cubicBezTo>
                  <a:cubicBezTo>
                    <a:pt x="1541" y="3046"/>
                    <a:pt x="1556" y="3031"/>
                    <a:pt x="1556" y="3012"/>
                  </a:cubicBezTo>
                  <a:close/>
                  <a:moveTo>
                    <a:pt x="1556" y="2714"/>
                  </a:moveTo>
                  <a:cubicBezTo>
                    <a:pt x="1556" y="2696"/>
                    <a:pt x="1541" y="2681"/>
                    <a:pt x="1523" y="2681"/>
                  </a:cubicBezTo>
                  <a:cubicBezTo>
                    <a:pt x="1504" y="2681"/>
                    <a:pt x="1489" y="2696"/>
                    <a:pt x="1489" y="2714"/>
                  </a:cubicBezTo>
                  <a:cubicBezTo>
                    <a:pt x="1489" y="2733"/>
                    <a:pt x="1504" y="2748"/>
                    <a:pt x="1523" y="2748"/>
                  </a:cubicBezTo>
                  <a:cubicBezTo>
                    <a:pt x="1541" y="2748"/>
                    <a:pt x="1556" y="2733"/>
                    <a:pt x="1556" y="2714"/>
                  </a:cubicBezTo>
                  <a:close/>
                  <a:moveTo>
                    <a:pt x="1556" y="2416"/>
                  </a:moveTo>
                  <a:cubicBezTo>
                    <a:pt x="1556" y="2398"/>
                    <a:pt x="1541" y="2383"/>
                    <a:pt x="1523" y="2383"/>
                  </a:cubicBezTo>
                  <a:cubicBezTo>
                    <a:pt x="1504" y="2383"/>
                    <a:pt x="1489" y="2398"/>
                    <a:pt x="1489" y="2416"/>
                  </a:cubicBezTo>
                  <a:cubicBezTo>
                    <a:pt x="1489" y="2435"/>
                    <a:pt x="1504" y="2450"/>
                    <a:pt x="1523" y="2450"/>
                  </a:cubicBezTo>
                  <a:cubicBezTo>
                    <a:pt x="1541" y="2450"/>
                    <a:pt x="1556" y="2435"/>
                    <a:pt x="1556" y="2416"/>
                  </a:cubicBezTo>
                  <a:close/>
                  <a:moveTo>
                    <a:pt x="1556" y="2119"/>
                  </a:moveTo>
                  <a:cubicBezTo>
                    <a:pt x="1556" y="2100"/>
                    <a:pt x="1541" y="2085"/>
                    <a:pt x="1523" y="2085"/>
                  </a:cubicBezTo>
                  <a:cubicBezTo>
                    <a:pt x="1504" y="2085"/>
                    <a:pt x="1489" y="2100"/>
                    <a:pt x="1489" y="2119"/>
                  </a:cubicBezTo>
                  <a:cubicBezTo>
                    <a:pt x="1489" y="2137"/>
                    <a:pt x="1504" y="2152"/>
                    <a:pt x="1523" y="2152"/>
                  </a:cubicBezTo>
                  <a:cubicBezTo>
                    <a:pt x="1541" y="2152"/>
                    <a:pt x="1556" y="2137"/>
                    <a:pt x="1556" y="2119"/>
                  </a:cubicBezTo>
                  <a:close/>
                  <a:moveTo>
                    <a:pt x="1556" y="1821"/>
                  </a:moveTo>
                  <a:cubicBezTo>
                    <a:pt x="1556" y="1802"/>
                    <a:pt x="1541" y="1787"/>
                    <a:pt x="1523" y="1787"/>
                  </a:cubicBezTo>
                  <a:cubicBezTo>
                    <a:pt x="1504" y="1787"/>
                    <a:pt x="1489" y="1802"/>
                    <a:pt x="1489" y="1821"/>
                  </a:cubicBezTo>
                  <a:cubicBezTo>
                    <a:pt x="1489" y="1839"/>
                    <a:pt x="1504" y="1854"/>
                    <a:pt x="1523" y="1854"/>
                  </a:cubicBezTo>
                  <a:cubicBezTo>
                    <a:pt x="1541" y="1854"/>
                    <a:pt x="1556" y="1839"/>
                    <a:pt x="1556" y="1821"/>
                  </a:cubicBezTo>
                  <a:close/>
                  <a:moveTo>
                    <a:pt x="1556" y="1523"/>
                  </a:moveTo>
                  <a:cubicBezTo>
                    <a:pt x="1556" y="1504"/>
                    <a:pt x="1541" y="1489"/>
                    <a:pt x="1523" y="1489"/>
                  </a:cubicBezTo>
                  <a:cubicBezTo>
                    <a:pt x="1504" y="1489"/>
                    <a:pt x="1489" y="1504"/>
                    <a:pt x="1489" y="1523"/>
                  </a:cubicBezTo>
                  <a:cubicBezTo>
                    <a:pt x="1489" y="1541"/>
                    <a:pt x="1504" y="1556"/>
                    <a:pt x="1523" y="1556"/>
                  </a:cubicBezTo>
                  <a:cubicBezTo>
                    <a:pt x="1541" y="1556"/>
                    <a:pt x="1556" y="1541"/>
                    <a:pt x="1556" y="1523"/>
                  </a:cubicBezTo>
                  <a:close/>
                  <a:moveTo>
                    <a:pt x="1556" y="1225"/>
                  </a:moveTo>
                  <a:cubicBezTo>
                    <a:pt x="1556" y="1207"/>
                    <a:pt x="1541" y="1192"/>
                    <a:pt x="1523" y="1192"/>
                  </a:cubicBezTo>
                  <a:cubicBezTo>
                    <a:pt x="1504" y="1192"/>
                    <a:pt x="1489" y="1207"/>
                    <a:pt x="1489" y="1225"/>
                  </a:cubicBezTo>
                  <a:cubicBezTo>
                    <a:pt x="1489" y="1244"/>
                    <a:pt x="1504" y="1259"/>
                    <a:pt x="1523" y="1259"/>
                  </a:cubicBezTo>
                  <a:cubicBezTo>
                    <a:pt x="1541" y="1259"/>
                    <a:pt x="1556" y="1244"/>
                    <a:pt x="1556" y="1225"/>
                  </a:cubicBezTo>
                  <a:close/>
                  <a:moveTo>
                    <a:pt x="1556" y="927"/>
                  </a:moveTo>
                  <a:cubicBezTo>
                    <a:pt x="1556" y="909"/>
                    <a:pt x="1541" y="894"/>
                    <a:pt x="1523" y="894"/>
                  </a:cubicBezTo>
                  <a:cubicBezTo>
                    <a:pt x="1504" y="894"/>
                    <a:pt x="1489" y="909"/>
                    <a:pt x="1489" y="927"/>
                  </a:cubicBezTo>
                  <a:cubicBezTo>
                    <a:pt x="1489" y="946"/>
                    <a:pt x="1504" y="961"/>
                    <a:pt x="1523" y="961"/>
                  </a:cubicBezTo>
                  <a:cubicBezTo>
                    <a:pt x="1541" y="961"/>
                    <a:pt x="1556" y="946"/>
                    <a:pt x="1556" y="927"/>
                  </a:cubicBezTo>
                  <a:close/>
                  <a:moveTo>
                    <a:pt x="1556" y="629"/>
                  </a:moveTo>
                  <a:cubicBezTo>
                    <a:pt x="1556" y="611"/>
                    <a:pt x="1541" y="596"/>
                    <a:pt x="1523" y="596"/>
                  </a:cubicBezTo>
                  <a:cubicBezTo>
                    <a:pt x="1504" y="596"/>
                    <a:pt x="1489" y="611"/>
                    <a:pt x="1489" y="629"/>
                  </a:cubicBezTo>
                  <a:cubicBezTo>
                    <a:pt x="1489" y="648"/>
                    <a:pt x="1504" y="663"/>
                    <a:pt x="1523" y="663"/>
                  </a:cubicBezTo>
                  <a:cubicBezTo>
                    <a:pt x="1541" y="663"/>
                    <a:pt x="1556" y="648"/>
                    <a:pt x="1556" y="629"/>
                  </a:cubicBezTo>
                  <a:close/>
                  <a:moveTo>
                    <a:pt x="1556" y="332"/>
                  </a:moveTo>
                  <a:cubicBezTo>
                    <a:pt x="1556" y="313"/>
                    <a:pt x="1541" y="298"/>
                    <a:pt x="1523" y="298"/>
                  </a:cubicBezTo>
                  <a:cubicBezTo>
                    <a:pt x="1504" y="298"/>
                    <a:pt x="1489" y="313"/>
                    <a:pt x="1489" y="332"/>
                  </a:cubicBezTo>
                  <a:cubicBezTo>
                    <a:pt x="1489" y="350"/>
                    <a:pt x="1504" y="365"/>
                    <a:pt x="1523" y="365"/>
                  </a:cubicBezTo>
                  <a:cubicBezTo>
                    <a:pt x="1541" y="365"/>
                    <a:pt x="1556" y="350"/>
                    <a:pt x="1556" y="332"/>
                  </a:cubicBezTo>
                  <a:close/>
                  <a:moveTo>
                    <a:pt x="1556" y="34"/>
                  </a:moveTo>
                  <a:cubicBezTo>
                    <a:pt x="1556" y="15"/>
                    <a:pt x="1541" y="0"/>
                    <a:pt x="1523" y="0"/>
                  </a:cubicBezTo>
                  <a:cubicBezTo>
                    <a:pt x="1504" y="0"/>
                    <a:pt x="1489" y="15"/>
                    <a:pt x="1489" y="34"/>
                  </a:cubicBezTo>
                  <a:cubicBezTo>
                    <a:pt x="1489" y="52"/>
                    <a:pt x="1504" y="67"/>
                    <a:pt x="1523" y="67"/>
                  </a:cubicBezTo>
                  <a:cubicBezTo>
                    <a:pt x="1541" y="67"/>
                    <a:pt x="1556" y="52"/>
                    <a:pt x="1556" y="34"/>
                  </a:cubicBezTo>
                  <a:close/>
                  <a:moveTo>
                    <a:pt x="1854" y="4203"/>
                  </a:moveTo>
                  <a:cubicBezTo>
                    <a:pt x="1854" y="4185"/>
                    <a:pt x="1839" y="4170"/>
                    <a:pt x="1821" y="4170"/>
                  </a:cubicBezTo>
                  <a:cubicBezTo>
                    <a:pt x="1802" y="4170"/>
                    <a:pt x="1787" y="4185"/>
                    <a:pt x="1787" y="4203"/>
                  </a:cubicBezTo>
                  <a:cubicBezTo>
                    <a:pt x="1787" y="4222"/>
                    <a:pt x="1802" y="4237"/>
                    <a:pt x="1821" y="4237"/>
                  </a:cubicBezTo>
                  <a:cubicBezTo>
                    <a:pt x="1839" y="4237"/>
                    <a:pt x="1854" y="4222"/>
                    <a:pt x="1854" y="4203"/>
                  </a:cubicBezTo>
                  <a:close/>
                  <a:moveTo>
                    <a:pt x="1854" y="3906"/>
                  </a:moveTo>
                  <a:cubicBezTo>
                    <a:pt x="1854" y="3887"/>
                    <a:pt x="1839" y="3872"/>
                    <a:pt x="1821" y="3872"/>
                  </a:cubicBezTo>
                  <a:cubicBezTo>
                    <a:pt x="1802" y="3872"/>
                    <a:pt x="1787" y="3887"/>
                    <a:pt x="1787" y="3906"/>
                  </a:cubicBezTo>
                  <a:cubicBezTo>
                    <a:pt x="1787" y="3924"/>
                    <a:pt x="1802" y="3939"/>
                    <a:pt x="1821" y="3939"/>
                  </a:cubicBezTo>
                  <a:cubicBezTo>
                    <a:pt x="1839" y="3939"/>
                    <a:pt x="1854" y="3924"/>
                    <a:pt x="1854" y="3906"/>
                  </a:cubicBezTo>
                  <a:close/>
                  <a:moveTo>
                    <a:pt x="1854" y="3608"/>
                  </a:moveTo>
                  <a:cubicBezTo>
                    <a:pt x="1854" y="3589"/>
                    <a:pt x="1839" y="3574"/>
                    <a:pt x="1821" y="3574"/>
                  </a:cubicBezTo>
                  <a:cubicBezTo>
                    <a:pt x="1802" y="3574"/>
                    <a:pt x="1787" y="3589"/>
                    <a:pt x="1787" y="3608"/>
                  </a:cubicBezTo>
                  <a:cubicBezTo>
                    <a:pt x="1787" y="3626"/>
                    <a:pt x="1802" y="3641"/>
                    <a:pt x="1821" y="3641"/>
                  </a:cubicBezTo>
                  <a:cubicBezTo>
                    <a:pt x="1839" y="3641"/>
                    <a:pt x="1854" y="3626"/>
                    <a:pt x="1854" y="3608"/>
                  </a:cubicBezTo>
                  <a:close/>
                  <a:moveTo>
                    <a:pt x="1854" y="3310"/>
                  </a:moveTo>
                  <a:cubicBezTo>
                    <a:pt x="1854" y="3291"/>
                    <a:pt x="1839" y="3276"/>
                    <a:pt x="1821" y="3276"/>
                  </a:cubicBezTo>
                  <a:cubicBezTo>
                    <a:pt x="1802" y="3276"/>
                    <a:pt x="1787" y="3291"/>
                    <a:pt x="1787" y="3310"/>
                  </a:cubicBezTo>
                  <a:cubicBezTo>
                    <a:pt x="1787" y="3328"/>
                    <a:pt x="1802" y="3343"/>
                    <a:pt x="1821" y="3343"/>
                  </a:cubicBezTo>
                  <a:cubicBezTo>
                    <a:pt x="1839" y="3343"/>
                    <a:pt x="1854" y="3328"/>
                    <a:pt x="1854" y="3310"/>
                  </a:cubicBezTo>
                  <a:close/>
                  <a:moveTo>
                    <a:pt x="1854" y="3012"/>
                  </a:moveTo>
                  <a:cubicBezTo>
                    <a:pt x="1854" y="2994"/>
                    <a:pt x="1839" y="2979"/>
                    <a:pt x="1821" y="2979"/>
                  </a:cubicBezTo>
                  <a:cubicBezTo>
                    <a:pt x="1802" y="2979"/>
                    <a:pt x="1787" y="2994"/>
                    <a:pt x="1787" y="3012"/>
                  </a:cubicBezTo>
                  <a:cubicBezTo>
                    <a:pt x="1787" y="3031"/>
                    <a:pt x="1802" y="3046"/>
                    <a:pt x="1821" y="3046"/>
                  </a:cubicBezTo>
                  <a:cubicBezTo>
                    <a:pt x="1839" y="3046"/>
                    <a:pt x="1854" y="3031"/>
                    <a:pt x="1854" y="3012"/>
                  </a:cubicBezTo>
                  <a:close/>
                  <a:moveTo>
                    <a:pt x="1854" y="2714"/>
                  </a:moveTo>
                  <a:cubicBezTo>
                    <a:pt x="1854" y="2696"/>
                    <a:pt x="1839" y="2681"/>
                    <a:pt x="1821" y="2681"/>
                  </a:cubicBezTo>
                  <a:cubicBezTo>
                    <a:pt x="1802" y="2681"/>
                    <a:pt x="1787" y="2696"/>
                    <a:pt x="1787" y="2714"/>
                  </a:cubicBezTo>
                  <a:cubicBezTo>
                    <a:pt x="1787" y="2733"/>
                    <a:pt x="1802" y="2748"/>
                    <a:pt x="1821" y="2748"/>
                  </a:cubicBezTo>
                  <a:cubicBezTo>
                    <a:pt x="1839" y="2748"/>
                    <a:pt x="1854" y="2733"/>
                    <a:pt x="1854" y="2714"/>
                  </a:cubicBezTo>
                  <a:close/>
                  <a:moveTo>
                    <a:pt x="1854" y="2416"/>
                  </a:moveTo>
                  <a:cubicBezTo>
                    <a:pt x="1854" y="2398"/>
                    <a:pt x="1839" y="2383"/>
                    <a:pt x="1821" y="2383"/>
                  </a:cubicBezTo>
                  <a:cubicBezTo>
                    <a:pt x="1802" y="2383"/>
                    <a:pt x="1787" y="2398"/>
                    <a:pt x="1787" y="2416"/>
                  </a:cubicBezTo>
                  <a:cubicBezTo>
                    <a:pt x="1787" y="2435"/>
                    <a:pt x="1802" y="2450"/>
                    <a:pt x="1821" y="2450"/>
                  </a:cubicBezTo>
                  <a:cubicBezTo>
                    <a:pt x="1839" y="2450"/>
                    <a:pt x="1854" y="2435"/>
                    <a:pt x="1854" y="2416"/>
                  </a:cubicBezTo>
                  <a:close/>
                  <a:moveTo>
                    <a:pt x="1854" y="1225"/>
                  </a:moveTo>
                  <a:cubicBezTo>
                    <a:pt x="1854" y="1207"/>
                    <a:pt x="1839" y="1192"/>
                    <a:pt x="1821" y="1192"/>
                  </a:cubicBezTo>
                  <a:cubicBezTo>
                    <a:pt x="1802" y="1192"/>
                    <a:pt x="1787" y="1207"/>
                    <a:pt x="1787" y="1225"/>
                  </a:cubicBezTo>
                  <a:cubicBezTo>
                    <a:pt x="1787" y="1244"/>
                    <a:pt x="1802" y="1259"/>
                    <a:pt x="1821" y="1259"/>
                  </a:cubicBezTo>
                  <a:cubicBezTo>
                    <a:pt x="1839" y="1259"/>
                    <a:pt x="1854" y="1244"/>
                    <a:pt x="1854" y="1225"/>
                  </a:cubicBezTo>
                  <a:close/>
                  <a:moveTo>
                    <a:pt x="1854" y="927"/>
                  </a:moveTo>
                  <a:cubicBezTo>
                    <a:pt x="1854" y="909"/>
                    <a:pt x="1839" y="894"/>
                    <a:pt x="1821" y="894"/>
                  </a:cubicBezTo>
                  <a:cubicBezTo>
                    <a:pt x="1802" y="894"/>
                    <a:pt x="1787" y="909"/>
                    <a:pt x="1787" y="927"/>
                  </a:cubicBezTo>
                  <a:cubicBezTo>
                    <a:pt x="1787" y="946"/>
                    <a:pt x="1802" y="961"/>
                    <a:pt x="1821" y="961"/>
                  </a:cubicBezTo>
                  <a:cubicBezTo>
                    <a:pt x="1839" y="961"/>
                    <a:pt x="1854" y="946"/>
                    <a:pt x="1854" y="927"/>
                  </a:cubicBezTo>
                  <a:close/>
                  <a:moveTo>
                    <a:pt x="1854" y="629"/>
                  </a:moveTo>
                  <a:cubicBezTo>
                    <a:pt x="1854" y="611"/>
                    <a:pt x="1839" y="596"/>
                    <a:pt x="1821" y="596"/>
                  </a:cubicBezTo>
                  <a:cubicBezTo>
                    <a:pt x="1802" y="596"/>
                    <a:pt x="1787" y="611"/>
                    <a:pt x="1787" y="629"/>
                  </a:cubicBezTo>
                  <a:cubicBezTo>
                    <a:pt x="1787" y="648"/>
                    <a:pt x="1802" y="663"/>
                    <a:pt x="1821" y="663"/>
                  </a:cubicBezTo>
                  <a:cubicBezTo>
                    <a:pt x="1839" y="663"/>
                    <a:pt x="1854" y="648"/>
                    <a:pt x="1854" y="629"/>
                  </a:cubicBezTo>
                  <a:close/>
                  <a:moveTo>
                    <a:pt x="1854" y="332"/>
                  </a:moveTo>
                  <a:cubicBezTo>
                    <a:pt x="1854" y="313"/>
                    <a:pt x="1839" y="298"/>
                    <a:pt x="1821" y="298"/>
                  </a:cubicBezTo>
                  <a:cubicBezTo>
                    <a:pt x="1802" y="298"/>
                    <a:pt x="1787" y="313"/>
                    <a:pt x="1787" y="332"/>
                  </a:cubicBezTo>
                  <a:cubicBezTo>
                    <a:pt x="1787" y="350"/>
                    <a:pt x="1802" y="365"/>
                    <a:pt x="1821" y="365"/>
                  </a:cubicBezTo>
                  <a:cubicBezTo>
                    <a:pt x="1839" y="365"/>
                    <a:pt x="1854" y="350"/>
                    <a:pt x="1854" y="332"/>
                  </a:cubicBezTo>
                  <a:close/>
                  <a:moveTo>
                    <a:pt x="1854" y="34"/>
                  </a:moveTo>
                  <a:cubicBezTo>
                    <a:pt x="1854" y="15"/>
                    <a:pt x="1839" y="0"/>
                    <a:pt x="1821" y="0"/>
                  </a:cubicBezTo>
                  <a:cubicBezTo>
                    <a:pt x="1802" y="0"/>
                    <a:pt x="1787" y="15"/>
                    <a:pt x="1787" y="34"/>
                  </a:cubicBezTo>
                  <a:cubicBezTo>
                    <a:pt x="1787" y="52"/>
                    <a:pt x="1802" y="67"/>
                    <a:pt x="1821" y="67"/>
                  </a:cubicBezTo>
                  <a:cubicBezTo>
                    <a:pt x="1839" y="67"/>
                    <a:pt x="1854" y="52"/>
                    <a:pt x="1854" y="34"/>
                  </a:cubicBezTo>
                  <a:close/>
                  <a:moveTo>
                    <a:pt x="2152" y="4203"/>
                  </a:moveTo>
                  <a:cubicBezTo>
                    <a:pt x="2152" y="4185"/>
                    <a:pt x="2137" y="4170"/>
                    <a:pt x="2118" y="4170"/>
                  </a:cubicBezTo>
                  <a:cubicBezTo>
                    <a:pt x="2100" y="4170"/>
                    <a:pt x="2085" y="4185"/>
                    <a:pt x="2085" y="4203"/>
                  </a:cubicBezTo>
                  <a:cubicBezTo>
                    <a:pt x="2085" y="4222"/>
                    <a:pt x="2100" y="4237"/>
                    <a:pt x="2118" y="4237"/>
                  </a:cubicBezTo>
                  <a:cubicBezTo>
                    <a:pt x="2137" y="4237"/>
                    <a:pt x="2152" y="4222"/>
                    <a:pt x="2152" y="4203"/>
                  </a:cubicBezTo>
                  <a:close/>
                  <a:moveTo>
                    <a:pt x="2152" y="3906"/>
                  </a:moveTo>
                  <a:cubicBezTo>
                    <a:pt x="2152" y="3887"/>
                    <a:pt x="2137" y="3872"/>
                    <a:pt x="2118" y="3872"/>
                  </a:cubicBezTo>
                  <a:cubicBezTo>
                    <a:pt x="2100" y="3872"/>
                    <a:pt x="2085" y="3887"/>
                    <a:pt x="2085" y="3906"/>
                  </a:cubicBezTo>
                  <a:cubicBezTo>
                    <a:pt x="2085" y="3924"/>
                    <a:pt x="2100" y="3939"/>
                    <a:pt x="2118" y="3939"/>
                  </a:cubicBezTo>
                  <a:cubicBezTo>
                    <a:pt x="2137" y="3939"/>
                    <a:pt x="2152" y="3924"/>
                    <a:pt x="2152" y="3906"/>
                  </a:cubicBezTo>
                  <a:close/>
                  <a:moveTo>
                    <a:pt x="2152" y="3608"/>
                  </a:moveTo>
                  <a:cubicBezTo>
                    <a:pt x="2152" y="3589"/>
                    <a:pt x="2137" y="3574"/>
                    <a:pt x="2118" y="3574"/>
                  </a:cubicBezTo>
                  <a:cubicBezTo>
                    <a:pt x="2100" y="3574"/>
                    <a:pt x="2085" y="3589"/>
                    <a:pt x="2085" y="3608"/>
                  </a:cubicBezTo>
                  <a:cubicBezTo>
                    <a:pt x="2085" y="3626"/>
                    <a:pt x="2100" y="3641"/>
                    <a:pt x="2118" y="3641"/>
                  </a:cubicBezTo>
                  <a:cubicBezTo>
                    <a:pt x="2137" y="3641"/>
                    <a:pt x="2152" y="3626"/>
                    <a:pt x="2152" y="3608"/>
                  </a:cubicBezTo>
                  <a:close/>
                  <a:moveTo>
                    <a:pt x="2152" y="3310"/>
                  </a:moveTo>
                  <a:cubicBezTo>
                    <a:pt x="2152" y="3291"/>
                    <a:pt x="2137" y="3276"/>
                    <a:pt x="2118" y="3276"/>
                  </a:cubicBezTo>
                  <a:cubicBezTo>
                    <a:pt x="2100" y="3276"/>
                    <a:pt x="2085" y="3291"/>
                    <a:pt x="2085" y="3310"/>
                  </a:cubicBezTo>
                  <a:cubicBezTo>
                    <a:pt x="2085" y="3328"/>
                    <a:pt x="2100" y="3343"/>
                    <a:pt x="2118" y="3343"/>
                  </a:cubicBezTo>
                  <a:cubicBezTo>
                    <a:pt x="2137" y="3343"/>
                    <a:pt x="2152" y="3328"/>
                    <a:pt x="2152" y="3310"/>
                  </a:cubicBezTo>
                  <a:close/>
                  <a:moveTo>
                    <a:pt x="2152" y="3012"/>
                  </a:moveTo>
                  <a:cubicBezTo>
                    <a:pt x="2152" y="2994"/>
                    <a:pt x="2137" y="2979"/>
                    <a:pt x="2118" y="2979"/>
                  </a:cubicBezTo>
                  <a:cubicBezTo>
                    <a:pt x="2100" y="2979"/>
                    <a:pt x="2085" y="2994"/>
                    <a:pt x="2085" y="3012"/>
                  </a:cubicBezTo>
                  <a:cubicBezTo>
                    <a:pt x="2085" y="3031"/>
                    <a:pt x="2100" y="3046"/>
                    <a:pt x="2118" y="3046"/>
                  </a:cubicBezTo>
                  <a:cubicBezTo>
                    <a:pt x="2137" y="3046"/>
                    <a:pt x="2152" y="3031"/>
                    <a:pt x="2152" y="3012"/>
                  </a:cubicBezTo>
                  <a:close/>
                  <a:moveTo>
                    <a:pt x="2152" y="2714"/>
                  </a:moveTo>
                  <a:cubicBezTo>
                    <a:pt x="2152" y="2696"/>
                    <a:pt x="2137" y="2681"/>
                    <a:pt x="2118" y="2681"/>
                  </a:cubicBezTo>
                  <a:cubicBezTo>
                    <a:pt x="2100" y="2681"/>
                    <a:pt x="2085" y="2696"/>
                    <a:pt x="2085" y="2714"/>
                  </a:cubicBezTo>
                  <a:cubicBezTo>
                    <a:pt x="2085" y="2733"/>
                    <a:pt x="2100" y="2748"/>
                    <a:pt x="2118" y="2748"/>
                  </a:cubicBezTo>
                  <a:cubicBezTo>
                    <a:pt x="2137" y="2748"/>
                    <a:pt x="2152" y="2733"/>
                    <a:pt x="2152" y="2714"/>
                  </a:cubicBezTo>
                  <a:close/>
                  <a:moveTo>
                    <a:pt x="2152" y="2416"/>
                  </a:moveTo>
                  <a:cubicBezTo>
                    <a:pt x="2152" y="2398"/>
                    <a:pt x="2137" y="2383"/>
                    <a:pt x="2118" y="2383"/>
                  </a:cubicBezTo>
                  <a:cubicBezTo>
                    <a:pt x="2100" y="2383"/>
                    <a:pt x="2085" y="2398"/>
                    <a:pt x="2085" y="2416"/>
                  </a:cubicBezTo>
                  <a:cubicBezTo>
                    <a:pt x="2085" y="2435"/>
                    <a:pt x="2100" y="2450"/>
                    <a:pt x="2118" y="2450"/>
                  </a:cubicBezTo>
                  <a:cubicBezTo>
                    <a:pt x="2137" y="2450"/>
                    <a:pt x="2152" y="2435"/>
                    <a:pt x="2152" y="2416"/>
                  </a:cubicBezTo>
                  <a:close/>
                  <a:moveTo>
                    <a:pt x="2152" y="927"/>
                  </a:moveTo>
                  <a:cubicBezTo>
                    <a:pt x="2152" y="909"/>
                    <a:pt x="2137" y="894"/>
                    <a:pt x="2118" y="894"/>
                  </a:cubicBezTo>
                  <a:cubicBezTo>
                    <a:pt x="2100" y="894"/>
                    <a:pt x="2085" y="909"/>
                    <a:pt x="2085" y="927"/>
                  </a:cubicBezTo>
                  <a:cubicBezTo>
                    <a:pt x="2085" y="946"/>
                    <a:pt x="2100" y="961"/>
                    <a:pt x="2118" y="961"/>
                  </a:cubicBezTo>
                  <a:cubicBezTo>
                    <a:pt x="2137" y="961"/>
                    <a:pt x="2152" y="946"/>
                    <a:pt x="2152" y="927"/>
                  </a:cubicBezTo>
                  <a:close/>
                  <a:moveTo>
                    <a:pt x="2152" y="629"/>
                  </a:moveTo>
                  <a:cubicBezTo>
                    <a:pt x="2152" y="611"/>
                    <a:pt x="2137" y="596"/>
                    <a:pt x="2118" y="596"/>
                  </a:cubicBezTo>
                  <a:cubicBezTo>
                    <a:pt x="2100" y="596"/>
                    <a:pt x="2085" y="611"/>
                    <a:pt x="2085" y="629"/>
                  </a:cubicBezTo>
                  <a:cubicBezTo>
                    <a:pt x="2085" y="648"/>
                    <a:pt x="2100" y="663"/>
                    <a:pt x="2118" y="663"/>
                  </a:cubicBezTo>
                  <a:cubicBezTo>
                    <a:pt x="2137" y="663"/>
                    <a:pt x="2152" y="648"/>
                    <a:pt x="2152" y="629"/>
                  </a:cubicBezTo>
                  <a:close/>
                  <a:moveTo>
                    <a:pt x="2152" y="332"/>
                  </a:moveTo>
                  <a:cubicBezTo>
                    <a:pt x="2152" y="313"/>
                    <a:pt x="2137" y="298"/>
                    <a:pt x="2118" y="298"/>
                  </a:cubicBezTo>
                  <a:cubicBezTo>
                    <a:pt x="2100" y="298"/>
                    <a:pt x="2085" y="313"/>
                    <a:pt x="2085" y="332"/>
                  </a:cubicBezTo>
                  <a:cubicBezTo>
                    <a:pt x="2085" y="350"/>
                    <a:pt x="2100" y="365"/>
                    <a:pt x="2118" y="365"/>
                  </a:cubicBezTo>
                  <a:cubicBezTo>
                    <a:pt x="2137" y="365"/>
                    <a:pt x="2152" y="350"/>
                    <a:pt x="2152" y="332"/>
                  </a:cubicBezTo>
                  <a:close/>
                  <a:moveTo>
                    <a:pt x="2152" y="34"/>
                  </a:moveTo>
                  <a:cubicBezTo>
                    <a:pt x="2152" y="15"/>
                    <a:pt x="2137" y="0"/>
                    <a:pt x="2118" y="0"/>
                  </a:cubicBezTo>
                  <a:cubicBezTo>
                    <a:pt x="2100" y="0"/>
                    <a:pt x="2085" y="15"/>
                    <a:pt x="2085" y="34"/>
                  </a:cubicBezTo>
                  <a:cubicBezTo>
                    <a:pt x="2085" y="52"/>
                    <a:pt x="2100" y="67"/>
                    <a:pt x="2118" y="67"/>
                  </a:cubicBezTo>
                  <a:cubicBezTo>
                    <a:pt x="2137" y="67"/>
                    <a:pt x="2152" y="52"/>
                    <a:pt x="2152" y="34"/>
                  </a:cubicBezTo>
                  <a:close/>
                  <a:moveTo>
                    <a:pt x="2450" y="4203"/>
                  </a:moveTo>
                  <a:cubicBezTo>
                    <a:pt x="2450" y="4185"/>
                    <a:pt x="2435" y="4170"/>
                    <a:pt x="2416" y="4170"/>
                  </a:cubicBezTo>
                  <a:cubicBezTo>
                    <a:pt x="2398" y="4170"/>
                    <a:pt x="2383" y="4185"/>
                    <a:pt x="2383" y="4203"/>
                  </a:cubicBezTo>
                  <a:cubicBezTo>
                    <a:pt x="2383" y="4222"/>
                    <a:pt x="2398" y="4237"/>
                    <a:pt x="2416" y="4237"/>
                  </a:cubicBezTo>
                  <a:cubicBezTo>
                    <a:pt x="2435" y="4237"/>
                    <a:pt x="2450" y="4222"/>
                    <a:pt x="2450" y="4203"/>
                  </a:cubicBezTo>
                  <a:close/>
                  <a:moveTo>
                    <a:pt x="2450" y="3906"/>
                  </a:moveTo>
                  <a:cubicBezTo>
                    <a:pt x="2450" y="3887"/>
                    <a:pt x="2435" y="3872"/>
                    <a:pt x="2416" y="3872"/>
                  </a:cubicBezTo>
                  <a:cubicBezTo>
                    <a:pt x="2398" y="3872"/>
                    <a:pt x="2383" y="3887"/>
                    <a:pt x="2383" y="3906"/>
                  </a:cubicBezTo>
                  <a:cubicBezTo>
                    <a:pt x="2383" y="3924"/>
                    <a:pt x="2398" y="3939"/>
                    <a:pt x="2416" y="3939"/>
                  </a:cubicBezTo>
                  <a:cubicBezTo>
                    <a:pt x="2435" y="3939"/>
                    <a:pt x="2450" y="3924"/>
                    <a:pt x="2450" y="3906"/>
                  </a:cubicBezTo>
                  <a:close/>
                  <a:moveTo>
                    <a:pt x="2450" y="3608"/>
                  </a:moveTo>
                  <a:cubicBezTo>
                    <a:pt x="2450" y="3589"/>
                    <a:pt x="2435" y="3574"/>
                    <a:pt x="2416" y="3574"/>
                  </a:cubicBezTo>
                  <a:cubicBezTo>
                    <a:pt x="2398" y="3574"/>
                    <a:pt x="2383" y="3589"/>
                    <a:pt x="2383" y="3608"/>
                  </a:cubicBezTo>
                  <a:cubicBezTo>
                    <a:pt x="2383" y="3626"/>
                    <a:pt x="2398" y="3641"/>
                    <a:pt x="2416" y="3641"/>
                  </a:cubicBezTo>
                  <a:cubicBezTo>
                    <a:pt x="2435" y="3641"/>
                    <a:pt x="2450" y="3626"/>
                    <a:pt x="2450" y="3608"/>
                  </a:cubicBezTo>
                  <a:close/>
                  <a:moveTo>
                    <a:pt x="2450" y="3310"/>
                  </a:moveTo>
                  <a:cubicBezTo>
                    <a:pt x="2450" y="3291"/>
                    <a:pt x="2435" y="3276"/>
                    <a:pt x="2416" y="3276"/>
                  </a:cubicBezTo>
                  <a:cubicBezTo>
                    <a:pt x="2398" y="3276"/>
                    <a:pt x="2383" y="3291"/>
                    <a:pt x="2383" y="3310"/>
                  </a:cubicBezTo>
                  <a:cubicBezTo>
                    <a:pt x="2383" y="3328"/>
                    <a:pt x="2398" y="3343"/>
                    <a:pt x="2416" y="3343"/>
                  </a:cubicBezTo>
                  <a:cubicBezTo>
                    <a:pt x="2435" y="3343"/>
                    <a:pt x="2450" y="3328"/>
                    <a:pt x="2450" y="3310"/>
                  </a:cubicBezTo>
                  <a:close/>
                  <a:moveTo>
                    <a:pt x="2450" y="3012"/>
                  </a:moveTo>
                  <a:cubicBezTo>
                    <a:pt x="2450" y="2994"/>
                    <a:pt x="2435" y="2979"/>
                    <a:pt x="2416" y="2979"/>
                  </a:cubicBezTo>
                  <a:cubicBezTo>
                    <a:pt x="2398" y="2979"/>
                    <a:pt x="2383" y="2994"/>
                    <a:pt x="2383" y="3012"/>
                  </a:cubicBezTo>
                  <a:cubicBezTo>
                    <a:pt x="2383" y="3031"/>
                    <a:pt x="2398" y="3046"/>
                    <a:pt x="2416" y="3046"/>
                  </a:cubicBezTo>
                  <a:cubicBezTo>
                    <a:pt x="2435" y="3046"/>
                    <a:pt x="2450" y="3031"/>
                    <a:pt x="2450" y="3012"/>
                  </a:cubicBezTo>
                  <a:close/>
                  <a:moveTo>
                    <a:pt x="2450" y="2714"/>
                  </a:moveTo>
                  <a:cubicBezTo>
                    <a:pt x="2450" y="2696"/>
                    <a:pt x="2435" y="2681"/>
                    <a:pt x="2416" y="2681"/>
                  </a:cubicBezTo>
                  <a:cubicBezTo>
                    <a:pt x="2398" y="2681"/>
                    <a:pt x="2383" y="2696"/>
                    <a:pt x="2383" y="2714"/>
                  </a:cubicBezTo>
                  <a:cubicBezTo>
                    <a:pt x="2383" y="2733"/>
                    <a:pt x="2398" y="2748"/>
                    <a:pt x="2416" y="2748"/>
                  </a:cubicBezTo>
                  <a:cubicBezTo>
                    <a:pt x="2435" y="2748"/>
                    <a:pt x="2450" y="2733"/>
                    <a:pt x="2450" y="2714"/>
                  </a:cubicBezTo>
                  <a:close/>
                  <a:moveTo>
                    <a:pt x="2450" y="2416"/>
                  </a:moveTo>
                  <a:cubicBezTo>
                    <a:pt x="2450" y="2398"/>
                    <a:pt x="2435" y="2383"/>
                    <a:pt x="2416" y="2383"/>
                  </a:cubicBezTo>
                  <a:cubicBezTo>
                    <a:pt x="2398" y="2383"/>
                    <a:pt x="2383" y="2398"/>
                    <a:pt x="2383" y="2416"/>
                  </a:cubicBezTo>
                  <a:cubicBezTo>
                    <a:pt x="2383" y="2435"/>
                    <a:pt x="2398" y="2450"/>
                    <a:pt x="2416" y="2450"/>
                  </a:cubicBezTo>
                  <a:cubicBezTo>
                    <a:pt x="2435" y="2450"/>
                    <a:pt x="2450" y="2435"/>
                    <a:pt x="2450" y="2416"/>
                  </a:cubicBezTo>
                  <a:close/>
                  <a:moveTo>
                    <a:pt x="2450" y="629"/>
                  </a:moveTo>
                  <a:cubicBezTo>
                    <a:pt x="2450" y="611"/>
                    <a:pt x="2435" y="596"/>
                    <a:pt x="2416" y="596"/>
                  </a:cubicBezTo>
                  <a:cubicBezTo>
                    <a:pt x="2398" y="596"/>
                    <a:pt x="2383" y="611"/>
                    <a:pt x="2383" y="629"/>
                  </a:cubicBezTo>
                  <a:cubicBezTo>
                    <a:pt x="2383" y="648"/>
                    <a:pt x="2398" y="663"/>
                    <a:pt x="2416" y="663"/>
                  </a:cubicBezTo>
                  <a:cubicBezTo>
                    <a:pt x="2435" y="663"/>
                    <a:pt x="2450" y="648"/>
                    <a:pt x="2450" y="629"/>
                  </a:cubicBezTo>
                  <a:close/>
                  <a:moveTo>
                    <a:pt x="2450" y="332"/>
                  </a:moveTo>
                  <a:cubicBezTo>
                    <a:pt x="2450" y="313"/>
                    <a:pt x="2435" y="298"/>
                    <a:pt x="2416" y="298"/>
                  </a:cubicBezTo>
                  <a:cubicBezTo>
                    <a:pt x="2398" y="298"/>
                    <a:pt x="2383" y="313"/>
                    <a:pt x="2383" y="332"/>
                  </a:cubicBezTo>
                  <a:cubicBezTo>
                    <a:pt x="2383" y="350"/>
                    <a:pt x="2398" y="365"/>
                    <a:pt x="2416" y="365"/>
                  </a:cubicBezTo>
                  <a:cubicBezTo>
                    <a:pt x="2435" y="365"/>
                    <a:pt x="2450" y="350"/>
                    <a:pt x="2450" y="332"/>
                  </a:cubicBezTo>
                  <a:close/>
                  <a:moveTo>
                    <a:pt x="2450" y="34"/>
                  </a:moveTo>
                  <a:cubicBezTo>
                    <a:pt x="2450" y="15"/>
                    <a:pt x="2435" y="0"/>
                    <a:pt x="2416" y="0"/>
                  </a:cubicBezTo>
                  <a:cubicBezTo>
                    <a:pt x="2398" y="0"/>
                    <a:pt x="2383" y="15"/>
                    <a:pt x="2383" y="34"/>
                  </a:cubicBezTo>
                  <a:cubicBezTo>
                    <a:pt x="2383" y="52"/>
                    <a:pt x="2398" y="67"/>
                    <a:pt x="2416" y="67"/>
                  </a:cubicBezTo>
                  <a:cubicBezTo>
                    <a:pt x="2435" y="67"/>
                    <a:pt x="2450" y="52"/>
                    <a:pt x="2450" y="34"/>
                  </a:cubicBezTo>
                  <a:close/>
                  <a:moveTo>
                    <a:pt x="2748" y="4203"/>
                  </a:moveTo>
                  <a:cubicBezTo>
                    <a:pt x="2748" y="4185"/>
                    <a:pt x="2732" y="4170"/>
                    <a:pt x="2714" y="4170"/>
                  </a:cubicBezTo>
                  <a:cubicBezTo>
                    <a:pt x="2695" y="4170"/>
                    <a:pt x="2680" y="4185"/>
                    <a:pt x="2680" y="4203"/>
                  </a:cubicBezTo>
                  <a:cubicBezTo>
                    <a:pt x="2680" y="4222"/>
                    <a:pt x="2695" y="4237"/>
                    <a:pt x="2714" y="4237"/>
                  </a:cubicBezTo>
                  <a:cubicBezTo>
                    <a:pt x="2732" y="4237"/>
                    <a:pt x="2748" y="4222"/>
                    <a:pt x="2748" y="4203"/>
                  </a:cubicBezTo>
                  <a:close/>
                  <a:moveTo>
                    <a:pt x="2748" y="3906"/>
                  </a:moveTo>
                  <a:cubicBezTo>
                    <a:pt x="2748" y="3887"/>
                    <a:pt x="2732" y="3872"/>
                    <a:pt x="2714" y="3872"/>
                  </a:cubicBezTo>
                  <a:cubicBezTo>
                    <a:pt x="2695" y="3872"/>
                    <a:pt x="2680" y="3887"/>
                    <a:pt x="2680" y="3906"/>
                  </a:cubicBezTo>
                  <a:cubicBezTo>
                    <a:pt x="2680" y="3924"/>
                    <a:pt x="2695" y="3939"/>
                    <a:pt x="2714" y="3939"/>
                  </a:cubicBezTo>
                  <a:cubicBezTo>
                    <a:pt x="2732" y="3939"/>
                    <a:pt x="2748" y="3924"/>
                    <a:pt x="2748" y="3906"/>
                  </a:cubicBezTo>
                  <a:close/>
                  <a:moveTo>
                    <a:pt x="2748" y="3608"/>
                  </a:moveTo>
                  <a:cubicBezTo>
                    <a:pt x="2748" y="3589"/>
                    <a:pt x="2732" y="3574"/>
                    <a:pt x="2714" y="3574"/>
                  </a:cubicBezTo>
                  <a:cubicBezTo>
                    <a:pt x="2695" y="3574"/>
                    <a:pt x="2680" y="3589"/>
                    <a:pt x="2680" y="3608"/>
                  </a:cubicBezTo>
                  <a:cubicBezTo>
                    <a:pt x="2680" y="3626"/>
                    <a:pt x="2695" y="3641"/>
                    <a:pt x="2714" y="3641"/>
                  </a:cubicBezTo>
                  <a:cubicBezTo>
                    <a:pt x="2732" y="3641"/>
                    <a:pt x="2748" y="3626"/>
                    <a:pt x="2748" y="3608"/>
                  </a:cubicBezTo>
                  <a:close/>
                  <a:moveTo>
                    <a:pt x="2748" y="3310"/>
                  </a:moveTo>
                  <a:cubicBezTo>
                    <a:pt x="2748" y="3291"/>
                    <a:pt x="2732" y="3276"/>
                    <a:pt x="2714" y="3276"/>
                  </a:cubicBezTo>
                  <a:cubicBezTo>
                    <a:pt x="2695" y="3276"/>
                    <a:pt x="2680" y="3291"/>
                    <a:pt x="2680" y="3310"/>
                  </a:cubicBezTo>
                  <a:cubicBezTo>
                    <a:pt x="2680" y="3328"/>
                    <a:pt x="2695" y="3343"/>
                    <a:pt x="2714" y="3343"/>
                  </a:cubicBezTo>
                  <a:cubicBezTo>
                    <a:pt x="2732" y="3343"/>
                    <a:pt x="2748" y="3328"/>
                    <a:pt x="2748" y="3310"/>
                  </a:cubicBezTo>
                  <a:close/>
                  <a:moveTo>
                    <a:pt x="2748" y="3012"/>
                  </a:moveTo>
                  <a:cubicBezTo>
                    <a:pt x="2748" y="2994"/>
                    <a:pt x="2732" y="2979"/>
                    <a:pt x="2714" y="2979"/>
                  </a:cubicBezTo>
                  <a:cubicBezTo>
                    <a:pt x="2695" y="2979"/>
                    <a:pt x="2680" y="2994"/>
                    <a:pt x="2680" y="3012"/>
                  </a:cubicBezTo>
                  <a:cubicBezTo>
                    <a:pt x="2680" y="3031"/>
                    <a:pt x="2695" y="3046"/>
                    <a:pt x="2714" y="3046"/>
                  </a:cubicBezTo>
                  <a:cubicBezTo>
                    <a:pt x="2732" y="3046"/>
                    <a:pt x="2748" y="3031"/>
                    <a:pt x="2748" y="3012"/>
                  </a:cubicBezTo>
                  <a:close/>
                  <a:moveTo>
                    <a:pt x="2748" y="2714"/>
                  </a:moveTo>
                  <a:cubicBezTo>
                    <a:pt x="2748" y="2696"/>
                    <a:pt x="2732" y="2681"/>
                    <a:pt x="2714" y="2681"/>
                  </a:cubicBezTo>
                  <a:cubicBezTo>
                    <a:pt x="2695" y="2681"/>
                    <a:pt x="2680" y="2696"/>
                    <a:pt x="2680" y="2714"/>
                  </a:cubicBezTo>
                  <a:cubicBezTo>
                    <a:pt x="2680" y="2733"/>
                    <a:pt x="2695" y="2748"/>
                    <a:pt x="2714" y="2748"/>
                  </a:cubicBezTo>
                  <a:cubicBezTo>
                    <a:pt x="2732" y="2748"/>
                    <a:pt x="2748" y="2733"/>
                    <a:pt x="2748" y="2714"/>
                  </a:cubicBezTo>
                  <a:close/>
                  <a:moveTo>
                    <a:pt x="2748" y="2416"/>
                  </a:moveTo>
                  <a:cubicBezTo>
                    <a:pt x="2748" y="2398"/>
                    <a:pt x="2732" y="2383"/>
                    <a:pt x="2714" y="2383"/>
                  </a:cubicBezTo>
                  <a:cubicBezTo>
                    <a:pt x="2695" y="2383"/>
                    <a:pt x="2680" y="2398"/>
                    <a:pt x="2680" y="2416"/>
                  </a:cubicBezTo>
                  <a:cubicBezTo>
                    <a:pt x="2680" y="2435"/>
                    <a:pt x="2695" y="2450"/>
                    <a:pt x="2714" y="2450"/>
                  </a:cubicBezTo>
                  <a:cubicBezTo>
                    <a:pt x="2732" y="2450"/>
                    <a:pt x="2748" y="2435"/>
                    <a:pt x="2748" y="2416"/>
                  </a:cubicBezTo>
                  <a:close/>
                  <a:moveTo>
                    <a:pt x="2748" y="629"/>
                  </a:moveTo>
                  <a:cubicBezTo>
                    <a:pt x="2748" y="611"/>
                    <a:pt x="2732" y="596"/>
                    <a:pt x="2714" y="596"/>
                  </a:cubicBezTo>
                  <a:cubicBezTo>
                    <a:pt x="2695" y="596"/>
                    <a:pt x="2680" y="611"/>
                    <a:pt x="2680" y="629"/>
                  </a:cubicBezTo>
                  <a:cubicBezTo>
                    <a:pt x="2680" y="648"/>
                    <a:pt x="2695" y="663"/>
                    <a:pt x="2714" y="663"/>
                  </a:cubicBezTo>
                  <a:cubicBezTo>
                    <a:pt x="2732" y="663"/>
                    <a:pt x="2748" y="648"/>
                    <a:pt x="2748" y="629"/>
                  </a:cubicBezTo>
                  <a:close/>
                  <a:moveTo>
                    <a:pt x="2748" y="332"/>
                  </a:moveTo>
                  <a:cubicBezTo>
                    <a:pt x="2748" y="313"/>
                    <a:pt x="2732" y="298"/>
                    <a:pt x="2714" y="298"/>
                  </a:cubicBezTo>
                  <a:cubicBezTo>
                    <a:pt x="2695" y="298"/>
                    <a:pt x="2680" y="313"/>
                    <a:pt x="2680" y="332"/>
                  </a:cubicBezTo>
                  <a:cubicBezTo>
                    <a:pt x="2680" y="350"/>
                    <a:pt x="2695" y="365"/>
                    <a:pt x="2714" y="365"/>
                  </a:cubicBezTo>
                  <a:cubicBezTo>
                    <a:pt x="2732" y="365"/>
                    <a:pt x="2748" y="350"/>
                    <a:pt x="2748" y="332"/>
                  </a:cubicBezTo>
                  <a:close/>
                  <a:moveTo>
                    <a:pt x="2748" y="34"/>
                  </a:moveTo>
                  <a:cubicBezTo>
                    <a:pt x="2748" y="15"/>
                    <a:pt x="2732" y="0"/>
                    <a:pt x="2714" y="0"/>
                  </a:cubicBezTo>
                  <a:cubicBezTo>
                    <a:pt x="2695" y="0"/>
                    <a:pt x="2680" y="15"/>
                    <a:pt x="2680" y="34"/>
                  </a:cubicBezTo>
                  <a:cubicBezTo>
                    <a:pt x="2680" y="52"/>
                    <a:pt x="2695" y="67"/>
                    <a:pt x="2714" y="67"/>
                  </a:cubicBezTo>
                  <a:cubicBezTo>
                    <a:pt x="2732" y="67"/>
                    <a:pt x="2748" y="52"/>
                    <a:pt x="2748" y="34"/>
                  </a:cubicBezTo>
                  <a:close/>
                  <a:moveTo>
                    <a:pt x="67" y="4798"/>
                  </a:moveTo>
                  <a:cubicBezTo>
                    <a:pt x="67" y="4780"/>
                    <a:pt x="52" y="4765"/>
                    <a:pt x="34" y="4765"/>
                  </a:cubicBezTo>
                  <a:cubicBezTo>
                    <a:pt x="15" y="4765"/>
                    <a:pt x="0" y="4780"/>
                    <a:pt x="0" y="4798"/>
                  </a:cubicBezTo>
                  <a:cubicBezTo>
                    <a:pt x="0" y="4817"/>
                    <a:pt x="15" y="4832"/>
                    <a:pt x="34" y="4832"/>
                  </a:cubicBezTo>
                  <a:cubicBezTo>
                    <a:pt x="52" y="4832"/>
                    <a:pt x="67" y="4817"/>
                    <a:pt x="67" y="4798"/>
                  </a:cubicBezTo>
                  <a:close/>
                  <a:moveTo>
                    <a:pt x="67" y="4502"/>
                  </a:moveTo>
                  <a:cubicBezTo>
                    <a:pt x="67" y="4501"/>
                    <a:pt x="67" y="4501"/>
                    <a:pt x="67" y="4501"/>
                  </a:cubicBezTo>
                  <a:cubicBezTo>
                    <a:pt x="67" y="4499"/>
                    <a:pt x="67" y="4499"/>
                    <a:pt x="67" y="4499"/>
                  </a:cubicBezTo>
                  <a:cubicBezTo>
                    <a:pt x="67" y="4481"/>
                    <a:pt x="52" y="4467"/>
                    <a:pt x="34" y="4467"/>
                  </a:cubicBezTo>
                  <a:cubicBezTo>
                    <a:pt x="16" y="4467"/>
                    <a:pt x="1" y="4481"/>
                    <a:pt x="0" y="4499"/>
                  </a:cubicBezTo>
                  <a:cubicBezTo>
                    <a:pt x="0" y="4502"/>
                    <a:pt x="0" y="4502"/>
                    <a:pt x="0" y="4502"/>
                  </a:cubicBezTo>
                  <a:cubicBezTo>
                    <a:pt x="1" y="4520"/>
                    <a:pt x="16" y="4535"/>
                    <a:pt x="34" y="4535"/>
                  </a:cubicBezTo>
                  <a:cubicBezTo>
                    <a:pt x="52" y="4535"/>
                    <a:pt x="67" y="4520"/>
                    <a:pt x="67" y="4502"/>
                  </a:cubicBezTo>
                  <a:close/>
                  <a:moveTo>
                    <a:pt x="365" y="4798"/>
                  </a:moveTo>
                  <a:cubicBezTo>
                    <a:pt x="365" y="4780"/>
                    <a:pt x="350" y="4765"/>
                    <a:pt x="331" y="4765"/>
                  </a:cubicBezTo>
                  <a:cubicBezTo>
                    <a:pt x="313" y="4765"/>
                    <a:pt x="298" y="4780"/>
                    <a:pt x="298" y="4798"/>
                  </a:cubicBezTo>
                  <a:cubicBezTo>
                    <a:pt x="298" y="4817"/>
                    <a:pt x="313" y="4832"/>
                    <a:pt x="331" y="4832"/>
                  </a:cubicBezTo>
                  <a:cubicBezTo>
                    <a:pt x="350" y="4832"/>
                    <a:pt x="365" y="4817"/>
                    <a:pt x="365" y="4798"/>
                  </a:cubicBezTo>
                  <a:close/>
                  <a:moveTo>
                    <a:pt x="365" y="4502"/>
                  </a:moveTo>
                  <a:cubicBezTo>
                    <a:pt x="365" y="4499"/>
                    <a:pt x="365" y="4499"/>
                    <a:pt x="365" y="4499"/>
                  </a:cubicBezTo>
                  <a:cubicBezTo>
                    <a:pt x="364" y="4481"/>
                    <a:pt x="350" y="4467"/>
                    <a:pt x="331" y="4467"/>
                  </a:cubicBezTo>
                  <a:cubicBezTo>
                    <a:pt x="313" y="4467"/>
                    <a:pt x="299" y="4481"/>
                    <a:pt x="298" y="4499"/>
                  </a:cubicBezTo>
                  <a:cubicBezTo>
                    <a:pt x="298" y="4502"/>
                    <a:pt x="298" y="4502"/>
                    <a:pt x="298" y="4502"/>
                  </a:cubicBezTo>
                  <a:cubicBezTo>
                    <a:pt x="299" y="4520"/>
                    <a:pt x="313" y="4535"/>
                    <a:pt x="331" y="4535"/>
                  </a:cubicBezTo>
                  <a:cubicBezTo>
                    <a:pt x="350" y="4535"/>
                    <a:pt x="364" y="4520"/>
                    <a:pt x="365" y="4502"/>
                  </a:cubicBezTo>
                  <a:close/>
                  <a:moveTo>
                    <a:pt x="663" y="4798"/>
                  </a:moveTo>
                  <a:cubicBezTo>
                    <a:pt x="663" y="4780"/>
                    <a:pt x="648" y="4765"/>
                    <a:pt x="629" y="4765"/>
                  </a:cubicBezTo>
                  <a:cubicBezTo>
                    <a:pt x="611" y="4765"/>
                    <a:pt x="596" y="4780"/>
                    <a:pt x="596" y="4798"/>
                  </a:cubicBezTo>
                  <a:cubicBezTo>
                    <a:pt x="596" y="4817"/>
                    <a:pt x="611" y="4832"/>
                    <a:pt x="629" y="4832"/>
                  </a:cubicBezTo>
                  <a:cubicBezTo>
                    <a:pt x="648" y="4832"/>
                    <a:pt x="663" y="4817"/>
                    <a:pt x="663" y="4798"/>
                  </a:cubicBezTo>
                  <a:close/>
                  <a:moveTo>
                    <a:pt x="663" y="4502"/>
                  </a:moveTo>
                  <a:cubicBezTo>
                    <a:pt x="663" y="4501"/>
                    <a:pt x="663" y="4501"/>
                    <a:pt x="663" y="4501"/>
                  </a:cubicBezTo>
                  <a:cubicBezTo>
                    <a:pt x="663" y="4499"/>
                    <a:pt x="663" y="4499"/>
                    <a:pt x="663" y="4499"/>
                  </a:cubicBezTo>
                  <a:cubicBezTo>
                    <a:pt x="662" y="4481"/>
                    <a:pt x="647" y="4467"/>
                    <a:pt x="629" y="4467"/>
                  </a:cubicBezTo>
                  <a:cubicBezTo>
                    <a:pt x="611" y="4467"/>
                    <a:pt x="596" y="4481"/>
                    <a:pt x="596" y="4499"/>
                  </a:cubicBezTo>
                  <a:cubicBezTo>
                    <a:pt x="596" y="4502"/>
                    <a:pt x="596" y="4502"/>
                    <a:pt x="596" y="4502"/>
                  </a:cubicBezTo>
                  <a:cubicBezTo>
                    <a:pt x="596" y="4520"/>
                    <a:pt x="611" y="4535"/>
                    <a:pt x="629" y="4535"/>
                  </a:cubicBezTo>
                  <a:cubicBezTo>
                    <a:pt x="647" y="4535"/>
                    <a:pt x="662" y="4520"/>
                    <a:pt x="663" y="4502"/>
                  </a:cubicBezTo>
                  <a:close/>
                  <a:moveTo>
                    <a:pt x="961" y="4798"/>
                  </a:moveTo>
                  <a:cubicBezTo>
                    <a:pt x="961" y="4780"/>
                    <a:pt x="946" y="4765"/>
                    <a:pt x="927" y="4765"/>
                  </a:cubicBezTo>
                  <a:cubicBezTo>
                    <a:pt x="909" y="4765"/>
                    <a:pt x="894" y="4780"/>
                    <a:pt x="894" y="4798"/>
                  </a:cubicBezTo>
                  <a:cubicBezTo>
                    <a:pt x="894" y="4817"/>
                    <a:pt x="909" y="4832"/>
                    <a:pt x="927" y="4832"/>
                  </a:cubicBezTo>
                  <a:cubicBezTo>
                    <a:pt x="946" y="4832"/>
                    <a:pt x="961" y="4817"/>
                    <a:pt x="961" y="4798"/>
                  </a:cubicBezTo>
                  <a:close/>
                  <a:moveTo>
                    <a:pt x="961" y="4502"/>
                  </a:moveTo>
                  <a:cubicBezTo>
                    <a:pt x="961" y="4499"/>
                    <a:pt x="961" y="4499"/>
                    <a:pt x="961" y="4499"/>
                  </a:cubicBezTo>
                  <a:cubicBezTo>
                    <a:pt x="960" y="4481"/>
                    <a:pt x="945" y="4467"/>
                    <a:pt x="927" y="4467"/>
                  </a:cubicBezTo>
                  <a:cubicBezTo>
                    <a:pt x="909" y="4467"/>
                    <a:pt x="894" y="4481"/>
                    <a:pt x="894" y="4499"/>
                  </a:cubicBezTo>
                  <a:cubicBezTo>
                    <a:pt x="894" y="4502"/>
                    <a:pt x="894" y="4502"/>
                    <a:pt x="894" y="4502"/>
                  </a:cubicBezTo>
                  <a:cubicBezTo>
                    <a:pt x="894" y="4520"/>
                    <a:pt x="909" y="4535"/>
                    <a:pt x="927" y="4535"/>
                  </a:cubicBezTo>
                  <a:cubicBezTo>
                    <a:pt x="945" y="4535"/>
                    <a:pt x="960" y="4520"/>
                    <a:pt x="961" y="4502"/>
                  </a:cubicBezTo>
                  <a:close/>
                  <a:moveTo>
                    <a:pt x="1258" y="4798"/>
                  </a:moveTo>
                  <a:cubicBezTo>
                    <a:pt x="1258" y="4780"/>
                    <a:pt x="1243" y="4765"/>
                    <a:pt x="1225" y="4765"/>
                  </a:cubicBezTo>
                  <a:cubicBezTo>
                    <a:pt x="1206" y="4765"/>
                    <a:pt x="1191" y="4780"/>
                    <a:pt x="1191" y="4798"/>
                  </a:cubicBezTo>
                  <a:cubicBezTo>
                    <a:pt x="1191" y="4817"/>
                    <a:pt x="1206" y="4832"/>
                    <a:pt x="1225" y="4832"/>
                  </a:cubicBezTo>
                  <a:cubicBezTo>
                    <a:pt x="1243" y="4832"/>
                    <a:pt x="1258" y="4817"/>
                    <a:pt x="1258" y="4798"/>
                  </a:cubicBezTo>
                  <a:close/>
                  <a:moveTo>
                    <a:pt x="1258" y="4502"/>
                  </a:moveTo>
                  <a:cubicBezTo>
                    <a:pt x="1258" y="4501"/>
                    <a:pt x="1258" y="4501"/>
                    <a:pt x="1258" y="4501"/>
                  </a:cubicBezTo>
                  <a:cubicBezTo>
                    <a:pt x="1258" y="4499"/>
                    <a:pt x="1258" y="4499"/>
                    <a:pt x="1258" y="4499"/>
                  </a:cubicBezTo>
                  <a:cubicBezTo>
                    <a:pt x="1258" y="4481"/>
                    <a:pt x="1243" y="4467"/>
                    <a:pt x="1225" y="4467"/>
                  </a:cubicBezTo>
                  <a:cubicBezTo>
                    <a:pt x="1207" y="4467"/>
                    <a:pt x="1192" y="4481"/>
                    <a:pt x="1191" y="4499"/>
                  </a:cubicBezTo>
                  <a:cubicBezTo>
                    <a:pt x="1191" y="4502"/>
                    <a:pt x="1191" y="4502"/>
                    <a:pt x="1191" y="4502"/>
                  </a:cubicBezTo>
                  <a:cubicBezTo>
                    <a:pt x="1192" y="4520"/>
                    <a:pt x="1207" y="4535"/>
                    <a:pt x="1225" y="4535"/>
                  </a:cubicBezTo>
                  <a:cubicBezTo>
                    <a:pt x="1243" y="4535"/>
                    <a:pt x="1258" y="4520"/>
                    <a:pt x="1258" y="4502"/>
                  </a:cubicBezTo>
                  <a:close/>
                  <a:moveTo>
                    <a:pt x="1556" y="4798"/>
                  </a:moveTo>
                  <a:cubicBezTo>
                    <a:pt x="1556" y="4780"/>
                    <a:pt x="1541" y="4765"/>
                    <a:pt x="1523" y="4765"/>
                  </a:cubicBezTo>
                  <a:cubicBezTo>
                    <a:pt x="1504" y="4765"/>
                    <a:pt x="1489" y="4780"/>
                    <a:pt x="1489" y="4798"/>
                  </a:cubicBezTo>
                  <a:cubicBezTo>
                    <a:pt x="1489" y="4817"/>
                    <a:pt x="1504" y="4832"/>
                    <a:pt x="1523" y="4832"/>
                  </a:cubicBezTo>
                  <a:cubicBezTo>
                    <a:pt x="1541" y="4832"/>
                    <a:pt x="1556" y="4817"/>
                    <a:pt x="1556" y="4798"/>
                  </a:cubicBezTo>
                  <a:close/>
                  <a:moveTo>
                    <a:pt x="1556" y="4502"/>
                  </a:moveTo>
                  <a:cubicBezTo>
                    <a:pt x="1556" y="4499"/>
                    <a:pt x="1556" y="4499"/>
                    <a:pt x="1556" y="4499"/>
                  </a:cubicBezTo>
                  <a:cubicBezTo>
                    <a:pt x="1556" y="4481"/>
                    <a:pt x="1541" y="4467"/>
                    <a:pt x="1523" y="4467"/>
                  </a:cubicBezTo>
                  <a:cubicBezTo>
                    <a:pt x="1505" y="4467"/>
                    <a:pt x="1490" y="4481"/>
                    <a:pt x="1489" y="4499"/>
                  </a:cubicBezTo>
                  <a:cubicBezTo>
                    <a:pt x="1489" y="4502"/>
                    <a:pt x="1489" y="4502"/>
                    <a:pt x="1489" y="4502"/>
                  </a:cubicBezTo>
                  <a:cubicBezTo>
                    <a:pt x="1490" y="4520"/>
                    <a:pt x="1505" y="4535"/>
                    <a:pt x="1523" y="4535"/>
                  </a:cubicBezTo>
                  <a:cubicBezTo>
                    <a:pt x="1541" y="4535"/>
                    <a:pt x="1556" y="4520"/>
                    <a:pt x="1556" y="4502"/>
                  </a:cubicBezTo>
                  <a:close/>
                  <a:moveTo>
                    <a:pt x="1854" y="4798"/>
                  </a:moveTo>
                  <a:cubicBezTo>
                    <a:pt x="1854" y="4780"/>
                    <a:pt x="1839" y="4765"/>
                    <a:pt x="1821" y="4765"/>
                  </a:cubicBezTo>
                  <a:cubicBezTo>
                    <a:pt x="1802" y="4765"/>
                    <a:pt x="1787" y="4780"/>
                    <a:pt x="1787" y="4798"/>
                  </a:cubicBezTo>
                  <a:cubicBezTo>
                    <a:pt x="1787" y="4817"/>
                    <a:pt x="1802" y="4832"/>
                    <a:pt x="1821" y="4832"/>
                  </a:cubicBezTo>
                  <a:cubicBezTo>
                    <a:pt x="1839" y="4832"/>
                    <a:pt x="1854" y="4817"/>
                    <a:pt x="1854" y="4798"/>
                  </a:cubicBezTo>
                  <a:close/>
                  <a:moveTo>
                    <a:pt x="1854" y="4503"/>
                  </a:moveTo>
                  <a:cubicBezTo>
                    <a:pt x="1854" y="4499"/>
                    <a:pt x="1854" y="4499"/>
                    <a:pt x="1854" y="4499"/>
                  </a:cubicBezTo>
                  <a:cubicBezTo>
                    <a:pt x="1853" y="4481"/>
                    <a:pt x="1839" y="4467"/>
                    <a:pt x="1821" y="4467"/>
                  </a:cubicBezTo>
                  <a:cubicBezTo>
                    <a:pt x="1802" y="4467"/>
                    <a:pt x="1787" y="4481"/>
                    <a:pt x="1787" y="4499"/>
                  </a:cubicBezTo>
                  <a:cubicBezTo>
                    <a:pt x="1787" y="4502"/>
                    <a:pt x="1787" y="4502"/>
                    <a:pt x="1787" y="4502"/>
                  </a:cubicBezTo>
                  <a:cubicBezTo>
                    <a:pt x="1787" y="4520"/>
                    <a:pt x="1802" y="4535"/>
                    <a:pt x="1821" y="4535"/>
                  </a:cubicBezTo>
                  <a:cubicBezTo>
                    <a:pt x="1839" y="4535"/>
                    <a:pt x="1853" y="4520"/>
                    <a:pt x="1854" y="4503"/>
                  </a:cubicBezTo>
                  <a:close/>
                  <a:moveTo>
                    <a:pt x="2152" y="4798"/>
                  </a:moveTo>
                  <a:cubicBezTo>
                    <a:pt x="2152" y="4780"/>
                    <a:pt x="2137" y="4765"/>
                    <a:pt x="2118" y="4765"/>
                  </a:cubicBezTo>
                  <a:cubicBezTo>
                    <a:pt x="2100" y="4765"/>
                    <a:pt x="2085" y="4780"/>
                    <a:pt x="2085" y="4798"/>
                  </a:cubicBezTo>
                  <a:cubicBezTo>
                    <a:pt x="2085" y="4817"/>
                    <a:pt x="2100" y="4832"/>
                    <a:pt x="2118" y="4832"/>
                  </a:cubicBezTo>
                  <a:cubicBezTo>
                    <a:pt x="2137" y="4832"/>
                    <a:pt x="2152" y="4817"/>
                    <a:pt x="2152" y="4798"/>
                  </a:cubicBezTo>
                  <a:close/>
                  <a:moveTo>
                    <a:pt x="2152" y="4503"/>
                  </a:moveTo>
                  <a:cubicBezTo>
                    <a:pt x="2152" y="4499"/>
                    <a:pt x="2152" y="4499"/>
                    <a:pt x="2152" y="4499"/>
                  </a:cubicBezTo>
                  <a:cubicBezTo>
                    <a:pt x="2151" y="4481"/>
                    <a:pt x="2136" y="4467"/>
                    <a:pt x="2118" y="4467"/>
                  </a:cubicBezTo>
                  <a:cubicBezTo>
                    <a:pt x="2100" y="4467"/>
                    <a:pt x="2086" y="4481"/>
                    <a:pt x="2085" y="4499"/>
                  </a:cubicBezTo>
                  <a:cubicBezTo>
                    <a:pt x="2085" y="4502"/>
                    <a:pt x="2085" y="4502"/>
                    <a:pt x="2085" y="4502"/>
                  </a:cubicBezTo>
                  <a:cubicBezTo>
                    <a:pt x="2085" y="4520"/>
                    <a:pt x="2100" y="4535"/>
                    <a:pt x="2118" y="4535"/>
                  </a:cubicBezTo>
                  <a:cubicBezTo>
                    <a:pt x="2136" y="4535"/>
                    <a:pt x="2151" y="4520"/>
                    <a:pt x="2152" y="4503"/>
                  </a:cubicBezTo>
                  <a:close/>
                  <a:moveTo>
                    <a:pt x="2450" y="4798"/>
                  </a:moveTo>
                  <a:cubicBezTo>
                    <a:pt x="2450" y="4780"/>
                    <a:pt x="2435" y="4765"/>
                    <a:pt x="2416" y="4765"/>
                  </a:cubicBezTo>
                  <a:cubicBezTo>
                    <a:pt x="2398" y="4765"/>
                    <a:pt x="2383" y="4780"/>
                    <a:pt x="2383" y="4798"/>
                  </a:cubicBezTo>
                  <a:cubicBezTo>
                    <a:pt x="2383" y="4817"/>
                    <a:pt x="2398" y="4832"/>
                    <a:pt x="2416" y="4832"/>
                  </a:cubicBezTo>
                  <a:cubicBezTo>
                    <a:pt x="2435" y="4832"/>
                    <a:pt x="2450" y="4817"/>
                    <a:pt x="2450" y="4798"/>
                  </a:cubicBezTo>
                  <a:close/>
                  <a:moveTo>
                    <a:pt x="2450" y="4503"/>
                  </a:moveTo>
                  <a:cubicBezTo>
                    <a:pt x="2450" y="4499"/>
                    <a:pt x="2450" y="4499"/>
                    <a:pt x="2450" y="4499"/>
                  </a:cubicBezTo>
                  <a:cubicBezTo>
                    <a:pt x="2449" y="4481"/>
                    <a:pt x="2434" y="4467"/>
                    <a:pt x="2416" y="4467"/>
                  </a:cubicBezTo>
                  <a:cubicBezTo>
                    <a:pt x="2398" y="4467"/>
                    <a:pt x="2383" y="4481"/>
                    <a:pt x="2383" y="4499"/>
                  </a:cubicBezTo>
                  <a:cubicBezTo>
                    <a:pt x="2383" y="4502"/>
                    <a:pt x="2383" y="4502"/>
                    <a:pt x="2383" y="4502"/>
                  </a:cubicBezTo>
                  <a:cubicBezTo>
                    <a:pt x="2383" y="4520"/>
                    <a:pt x="2398" y="4535"/>
                    <a:pt x="2416" y="4535"/>
                  </a:cubicBezTo>
                  <a:cubicBezTo>
                    <a:pt x="2434" y="4535"/>
                    <a:pt x="2449" y="4520"/>
                    <a:pt x="2450" y="4503"/>
                  </a:cubicBezTo>
                  <a:close/>
                  <a:moveTo>
                    <a:pt x="2748" y="4798"/>
                  </a:moveTo>
                  <a:cubicBezTo>
                    <a:pt x="2748" y="4780"/>
                    <a:pt x="2732" y="4765"/>
                    <a:pt x="2714" y="4765"/>
                  </a:cubicBezTo>
                  <a:cubicBezTo>
                    <a:pt x="2695" y="4765"/>
                    <a:pt x="2680" y="4780"/>
                    <a:pt x="2680" y="4798"/>
                  </a:cubicBezTo>
                  <a:cubicBezTo>
                    <a:pt x="2680" y="4817"/>
                    <a:pt x="2695" y="4832"/>
                    <a:pt x="2714" y="4832"/>
                  </a:cubicBezTo>
                  <a:cubicBezTo>
                    <a:pt x="2732" y="4832"/>
                    <a:pt x="2748" y="4817"/>
                    <a:pt x="2748" y="4798"/>
                  </a:cubicBezTo>
                  <a:close/>
                  <a:moveTo>
                    <a:pt x="2747" y="4503"/>
                  </a:moveTo>
                  <a:cubicBezTo>
                    <a:pt x="2747" y="4499"/>
                    <a:pt x="2747" y="4499"/>
                    <a:pt x="2747" y="4499"/>
                  </a:cubicBezTo>
                  <a:cubicBezTo>
                    <a:pt x="2747" y="4481"/>
                    <a:pt x="2732" y="4467"/>
                    <a:pt x="2714" y="4467"/>
                  </a:cubicBezTo>
                  <a:cubicBezTo>
                    <a:pt x="2696" y="4467"/>
                    <a:pt x="2681" y="4481"/>
                    <a:pt x="2680" y="4499"/>
                  </a:cubicBezTo>
                  <a:cubicBezTo>
                    <a:pt x="2680" y="4502"/>
                    <a:pt x="2680" y="4502"/>
                    <a:pt x="2680" y="4502"/>
                  </a:cubicBezTo>
                  <a:cubicBezTo>
                    <a:pt x="2681" y="4520"/>
                    <a:pt x="2696" y="4535"/>
                    <a:pt x="2714" y="4535"/>
                  </a:cubicBezTo>
                  <a:cubicBezTo>
                    <a:pt x="2732" y="4535"/>
                    <a:pt x="2747" y="4520"/>
                    <a:pt x="2747" y="4503"/>
                  </a:cubicBezTo>
                  <a:close/>
                  <a:moveTo>
                    <a:pt x="67" y="5095"/>
                  </a:moveTo>
                  <a:cubicBezTo>
                    <a:pt x="67" y="5077"/>
                    <a:pt x="52" y="5062"/>
                    <a:pt x="34" y="5062"/>
                  </a:cubicBezTo>
                  <a:cubicBezTo>
                    <a:pt x="15" y="5062"/>
                    <a:pt x="0" y="5077"/>
                    <a:pt x="0" y="5095"/>
                  </a:cubicBezTo>
                  <a:cubicBezTo>
                    <a:pt x="0" y="5114"/>
                    <a:pt x="15" y="5129"/>
                    <a:pt x="34" y="5129"/>
                  </a:cubicBezTo>
                  <a:cubicBezTo>
                    <a:pt x="52" y="5129"/>
                    <a:pt x="67" y="5114"/>
                    <a:pt x="67" y="5095"/>
                  </a:cubicBezTo>
                  <a:close/>
                  <a:moveTo>
                    <a:pt x="365" y="5095"/>
                  </a:moveTo>
                  <a:cubicBezTo>
                    <a:pt x="365" y="5077"/>
                    <a:pt x="350" y="5062"/>
                    <a:pt x="331" y="5062"/>
                  </a:cubicBezTo>
                  <a:cubicBezTo>
                    <a:pt x="313" y="5062"/>
                    <a:pt x="298" y="5077"/>
                    <a:pt x="298" y="5095"/>
                  </a:cubicBezTo>
                  <a:cubicBezTo>
                    <a:pt x="298" y="5114"/>
                    <a:pt x="313" y="5129"/>
                    <a:pt x="331" y="5129"/>
                  </a:cubicBezTo>
                  <a:cubicBezTo>
                    <a:pt x="350" y="5129"/>
                    <a:pt x="365" y="5114"/>
                    <a:pt x="365" y="5095"/>
                  </a:cubicBezTo>
                  <a:close/>
                  <a:moveTo>
                    <a:pt x="663" y="5095"/>
                  </a:moveTo>
                  <a:cubicBezTo>
                    <a:pt x="663" y="5077"/>
                    <a:pt x="648" y="5062"/>
                    <a:pt x="629" y="5062"/>
                  </a:cubicBezTo>
                  <a:cubicBezTo>
                    <a:pt x="611" y="5062"/>
                    <a:pt x="596" y="5077"/>
                    <a:pt x="596" y="5095"/>
                  </a:cubicBezTo>
                  <a:cubicBezTo>
                    <a:pt x="596" y="5114"/>
                    <a:pt x="611" y="5129"/>
                    <a:pt x="629" y="5129"/>
                  </a:cubicBezTo>
                  <a:cubicBezTo>
                    <a:pt x="648" y="5129"/>
                    <a:pt x="663" y="5114"/>
                    <a:pt x="663" y="5095"/>
                  </a:cubicBezTo>
                  <a:close/>
                  <a:moveTo>
                    <a:pt x="961" y="5095"/>
                  </a:moveTo>
                  <a:cubicBezTo>
                    <a:pt x="961" y="5077"/>
                    <a:pt x="946" y="5062"/>
                    <a:pt x="927" y="5062"/>
                  </a:cubicBezTo>
                  <a:cubicBezTo>
                    <a:pt x="909" y="5062"/>
                    <a:pt x="894" y="5077"/>
                    <a:pt x="894" y="5095"/>
                  </a:cubicBezTo>
                  <a:cubicBezTo>
                    <a:pt x="894" y="5114"/>
                    <a:pt x="909" y="5129"/>
                    <a:pt x="927" y="5129"/>
                  </a:cubicBezTo>
                  <a:cubicBezTo>
                    <a:pt x="946" y="5129"/>
                    <a:pt x="961" y="5114"/>
                    <a:pt x="961" y="5095"/>
                  </a:cubicBezTo>
                  <a:close/>
                  <a:moveTo>
                    <a:pt x="1258" y="5095"/>
                  </a:moveTo>
                  <a:cubicBezTo>
                    <a:pt x="1258" y="5077"/>
                    <a:pt x="1243" y="5062"/>
                    <a:pt x="1225" y="5062"/>
                  </a:cubicBezTo>
                  <a:cubicBezTo>
                    <a:pt x="1206" y="5062"/>
                    <a:pt x="1191" y="5077"/>
                    <a:pt x="1191" y="5095"/>
                  </a:cubicBezTo>
                  <a:cubicBezTo>
                    <a:pt x="1191" y="5114"/>
                    <a:pt x="1206" y="5129"/>
                    <a:pt x="1225" y="5129"/>
                  </a:cubicBezTo>
                  <a:cubicBezTo>
                    <a:pt x="1243" y="5129"/>
                    <a:pt x="1258" y="5114"/>
                    <a:pt x="1258" y="5095"/>
                  </a:cubicBezTo>
                  <a:close/>
                  <a:moveTo>
                    <a:pt x="1556" y="5095"/>
                  </a:moveTo>
                  <a:cubicBezTo>
                    <a:pt x="1556" y="5077"/>
                    <a:pt x="1541" y="5062"/>
                    <a:pt x="1523" y="5062"/>
                  </a:cubicBezTo>
                  <a:cubicBezTo>
                    <a:pt x="1504" y="5062"/>
                    <a:pt x="1489" y="5077"/>
                    <a:pt x="1489" y="5095"/>
                  </a:cubicBezTo>
                  <a:cubicBezTo>
                    <a:pt x="1489" y="5114"/>
                    <a:pt x="1504" y="5129"/>
                    <a:pt x="1523" y="5129"/>
                  </a:cubicBezTo>
                  <a:cubicBezTo>
                    <a:pt x="1541" y="5129"/>
                    <a:pt x="1556" y="5114"/>
                    <a:pt x="1556" y="5095"/>
                  </a:cubicBezTo>
                  <a:close/>
                  <a:moveTo>
                    <a:pt x="1854" y="5095"/>
                  </a:moveTo>
                  <a:cubicBezTo>
                    <a:pt x="1854" y="5077"/>
                    <a:pt x="1839" y="5062"/>
                    <a:pt x="1821" y="5062"/>
                  </a:cubicBezTo>
                  <a:cubicBezTo>
                    <a:pt x="1802" y="5062"/>
                    <a:pt x="1787" y="5077"/>
                    <a:pt x="1787" y="5095"/>
                  </a:cubicBezTo>
                  <a:cubicBezTo>
                    <a:pt x="1787" y="5114"/>
                    <a:pt x="1802" y="5129"/>
                    <a:pt x="1821" y="5129"/>
                  </a:cubicBezTo>
                  <a:cubicBezTo>
                    <a:pt x="1839" y="5129"/>
                    <a:pt x="1854" y="5114"/>
                    <a:pt x="1854" y="5095"/>
                  </a:cubicBezTo>
                  <a:close/>
                  <a:moveTo>
                    <a:pt x="2152" y="5095"/>
                  </a:moveTo>
                  <a:cubicBezTo>
                    <a:pt x="2152" y="5077"/>
                    <a:pt x="2137" y="5062"/>
                    <a:pt x="2118" y="5062"/>
                  </a:cubicBezTo>
                  <a:cubicBezTo>
                    <a:pt x="2100" y="5062"/>
                    <a:pt x="2085" y="5077"/>
                    <a:pt x="2085" y="5095"/>
                  </a:cubicBezTo>
                  <a:cubicBezTo>
                    <a:pt x="2085" y="5114"/>
                    <a:pt x="2100" y="5129"/>
                    <a:pt x="2118" y="5129"/>
                  </a:cubicBezTo>
                  <a:cubicBezTo>
                    <a:pt x="2137" y="5129"/>
                    <a:pt x="2152" y="5114"/>
                    <a:pt x="2152" y="5095"/>
                  </a:cubicBezTo>
                  <a:close/>
                  <a:moveTo>
                    <a:pt x="2450" y="5095"/>
                  </a:moveTo>
                  <a:cubicBezTo>
                    <a:pt x="2450" y="5077"/>
                    <a:pt x="2435" y="5062"/>
                    <a:pt x="2416" y="5062"/>
                  </a:cubicBezTo>
                  <a:cubicBezTo>
                    <a:pt x="2398" y="5062"/>
                    <a:pt x="2383" y="5077"/>
                    <a:pt x="2383" y="5095"/>
                  </a:cubicBezTo>
                  <a:cubicBezTo>
                    <a:pt x="2383" y="5114"/>
                    <a:pt x="2398" y="5129"/>
                    <a:pt x="2416" y="5129"/>
                  </a:cubicBezTo>
                  <a:cubicBezTo>
                    <a:pt x="2435" y="5129"/>
                    <a:pt x="2450" y="5114"/>
                    <a:pt x="2450" y="5095"/>
                  </a:cubicBezTo>
                  <a:close/>
                  <a:moveTo>
                    <a:pt x="2748" y="5095"/>
                  </a:moveTo>
                  <a:cubicBezTo>
                    <a:pt x="2748" y="5077"/>
                    <a:pt x="2732" y="5062"/>
                    <a:pt x="2714" y="5062"/>
                  </a:cubicBezTo>
                  <a:cubicBezTo>
                    <a:pt x="2695" y="5062"/>
                    <a:pt x="2680" y="5077"/>
                    <a:pt x="2680" y="5095"/>
                  </a:cubicBezTo>
                  <a:cubicBezTo>
                    <a:pt x="2680" y="5114"/>
                    <a:pt x="2695" y="5129"/>
                    <a:pt x="2714" y="5129"/>
                  </a:cubicBezTo>
                  <a:cubicBezTo>
                    <a:pt x="2732" y="5129"/>
                    <a:pt x="2748" y="5114"/>
                    <a:pt x="2748" y="50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sp>
        <p:nvSpPr>
          <p:cNvPr id="11" name="Rectangle 10">
            <a:extLst>
              <a:ext uri="{FF2B5EF4-FFF2-40B4-BE49-F238E27FC236}">
                <a16:creationId xmlns:a16="http://schemas.microsoft.com/office/drawing/2014/main" id="{93BC0098-AAD5-4810-B630-0CA32294CB46}"/>
              </a:ext>
            </a:extLst>
          </p:cNvPr>
          <p:cNvSpPr/>
          <p:nvPr/>
        </p:nvSpPr>
        <p:spPr>
          <a:xfrm>
            <a:off x="4131088" y="5222678"/>
            <a:ext cx="6096000" cy="646331"/>
          </a:xfrm>
          <a:prstGeom prst="rect">
            <a:avLst/>
          </a:prstGeom>
        </p:spPr>
        <p:txBody>
          <a:bodyPr>
            <a:spAutoFit/>
          </a:bodyPr>
          <a:lstStyle/>
          <a:p>
            <a:r>
              <a:rPr lang="en-AU" i="1" dirty="0"/>
              <a:t>Peter Myers, Billabong</a:t>
            </a:r>
            <a:br>
              <a:rPr lang="en-AU" i="1" dirty="0"/>
            </a:br>
            <a:r>
              <a:rPr lang="en-AU" dirty="0"/>
              <a:t>(Billabong/Oaktree merger scheme 2018)</a:t>
            </a:r>
          </a:p>
        </p:txBody>
      </p:sp>
      <p:cxnSp>
        <p:nvCxnSpPr>
          <p:cNvPr id="15" name="Straight Connector 14">
            <a:extLst>
              <a:ext uri="{FF2B5EF4-FFF2-40B4-BE49-F238E27FC236}">
                <a16:creationId xmlns:a16="http://schemas.microsoft.com/office/drawing/2014/main" id="{FCDE259F-0E7B-4F69-B436-CF86DBEDA694}"/>
              </a:ext>
            </a:extLst>
          </p:cNvPr>
          <p:cNvCxnSpPr>
            <a:cxnSpLocks/>
          </p:cNvCxnSpPr>
          <p:nvPr/>
        </p:nvCxnSpPr>
        <p:spPr>
          <a:xfrm>
            <a:off x="2591966" y="2888078"/>
            <a:ext cx="0" cy="256684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olo 15">
            <a:extLst>
              <a:ext uri="{FF2B5EF4-FFF2-40B4-BE49-F238E27FC236}">
                <a16:creationId xmlns:a16="http://schemas.microsoft.com/office/drawing/2014/main" id="{F299358C-3EFB-6844-AB52-876691EB3A72}"/>
              </a:ext>
            </a:extLst>
          </p:cNvPr>
          <p:cNvSpPr>
            <a:spLocks noGrp="1"/>
          </p:cNvSpPr>
          <p:nvPr>
            <p:ph type="title"/>
          </p:nvPr>
        </p:nvSpPr>
        <p:spPr>
          <a:xfrm>
            <a:off x="118605" y="510014"/>
            <a:ext cx="11835872" cy="1103379"/>
          </a:xfrm>
        </p:spPr>
        <p:txBody>
          <a:bodyPr/>
          <a:lstStyle/>
          <a:p>
            <a:r>
              <a:rPr lang="en-US" dirty="0"/>
              <a:t>CASE STUDY</a:t>
            </a:r>
            <a:br>
              <a:rPr lang="en-US" dirty="0"/>
            </a:br>
            <a:r>
              <a:rPr lang="en-US" dirty="0"/>
              <a:t>BILLABONG MERGER WITH OAKTREE</a:t>
            </a:r>
            <a:endParaRPr lang="it-IT"/>
          </a:p>
        </p:txBody>
      </p:sp>
    </p:spTree>
    <p:extLst>
      <p:ext uri="{BB962C8B-B14F-4D97-AF65-F5344CB8AC3E}">
        <p14:creationId xmlns:p14="http://schemas.microsoft.com/office/powerpoint/2010/main" val="3663856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B348A-4B00-43D1-9895-A9B148FEA6C0}"/>
              </a:ext>
            </a:extLst>
          </p:cNvPr>
          <p:cNvSpPr>
            <a:spLocks noGrp="1"/>
          </p:cNvSpPr>
          <p:nvPr>
            <p:ph type="title"/>
          </p:nvPr>
        </p:nvSpPr>
        <p:spPr/>
        <p:txBody>
          <a:bodyPr/>
          <a:lstStyle/>
          <a:p>
            <a:r>
              <a:rPr lang="en-AU" dirty="0"/>
              <a:t>SLIDES IN THIS TEMPLATE</a:t>
            </a:r>
          </a:p>
        </p:txBody>
      </p:sp>
      <p:sp>
        <p:nvSpPr>
          <p:cNvPr id="3" name="TextBox 2">
            <a:extLst>
              <a:ext uri="{FF2B5EF4-FFF2-40B4-BE49-F238E27FC236}">
                <a16:creationId xmlns:a16="http://schemas.microsoft.com/office/drawing/2014/main" id="{929BC669-CD82-483E-BAC1-7CAE96DAE2C7}"/>
              </a:ext>
            </a:extLst>
          </p:cNvPr>
          <p:cNvSpPr txBox="1"/>
          <p:nvPr/>
        </p:nvSpPr>
        <p:spPr>
          <a:xfrm>
            <a:off x="118605" y="1559859"/>
            <a:ext cx="11757837" cy="1815882"/>
          </a:xfrm>
          <a:prstGeom prst="rect">
            <a:avLst/>
          </a:prstGeom>
          <a:noFill/>
        </p:spPr>
        <p:txBody>
          <a:bodyPr wrap="square" rtlCol="0">
            <a:spAutoFit/>
          </a:bodyPr>
          <a:lstStyle/>
          <a:p>
            <a:pPr marL="285750" indent="-285750">
              <a:buFont typeface="Arial" panose="020B0604020202020204" pitchFamily="34" charset="0"/>
              <a:buChar char="•"/>
            </a:pPr>
            <a:r>
              <a:rPr lang="en-AU" sz="1400" dirty="0"/>
              <a:t>The following slides are using this PowerPoint template:</a:t>
            </a:r>
          </a:p>
          <a:p>
            <a:endParaRPr lang="en-AU" sz="1400" dirty="0"/>
          </a:p>
          <a:p>
            <a:pPr marL="742950" lvl="1" indent="-285750">
              <a:buFont typeface="Arial" panose="020B0604020202020204" pitchFamily="34" charset="0"/>
              <a:buChar char="•"/>
            </a:pPr>
            <a:r>
              <a:rPr lang="en-AU" sz="1400" dirty="0"/>
              <a:t>They also contain examples of programmed styles, charts and diagrams</a:t>
            </a:r>
          </a:p>
          <a:p>
            <a:pPr marL="742950" lvl="1" indent="-285750">
              <a:buFont typeface="Arial" panose="020B0604020202020204" pitchFamily="34" charset="0"/>
              <a:buChar char="•"/>
            </a:pPr>
            <a:r>
              <a:rPr lang="en-AU" sz="1400" dirty="0"/>
              <a:t>When you are ready to begin your presentation, delete the slides by selecting them in the left thumbnail window and pressing ‘Delete’ on your keyboard.</a:t>
            </a:r>
          </a:p>
          <a:p>
            <a:pPr marL="742950" lvl="1" indent="-285750">
              <a:buFont typeface="Arial" panose="020B0604020202020204" pitchFamily="34" charset="0"/>
              <a:buChar char="•"/>
            </a:pPr>
            <a:r>
              <a:rPr lang="en-AU" sz="1400" dirty="0"/>
              <a:t>If you are unsure of how to use this template, you can leave these slides in the presentation and insert new slides before or after. </a:t>
            </a:r>
          </a:p>
          <a:p>
            <a:pPr marL="742950" lvl="1" indent="-285750">
              <a:buFont typeface="Arial" panose="020B0604020202020204" pitchFamily="34" charset="0"/>
              <a:buChar char="•"/>
            </a:pPr>
            <a:endParaRPr lang="en-AU" sz="1400" dirty="0"/>
          </a:p>
          <a:p>
            <a:pPr lvl="1"/>
            <a:r>
              <a:rPr lang="en-AU" sz="1400" dirty="0"/>
              <a:t>Remember to delete them before finalising your presentation.</a:t>
            </a:r>
          </a:p>
        </p:txBody>
      </p:sp>
    </p:spTree>
    <p:extLst>
      <p:ext uri="{BB962C8B-B14F-4D97-AF65-F5344CB8AC3E}">
        <p14:creationId xmlns:p14="http://schemas.microsoft.com/office/powerpoint/2010/main" val="25053282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B894D64-A575-4B6E-B2E8-51FC8ED9B9EA}"/>
              </a:ext>
            </a:extLst>
          </p:cNvPr>
          <p:cNvSpPr>
            <a:spLocks noGrp="1"/>
          </p:cNvSpPr>
          <p:nvPr>
            <p:ph type="title"/>
          </p:nvPr>
        </p:nvSpPr>
        <p:spPr/>
        <p:txBody>
          <a:bodyPr/>
          <a:lstStyle/>
          <a:p>
            <a:r>
              <a:rPr lang="en-AU" dirty="0"/>
              <a:t>A TEAM YOU CAN </a:t>
            </a:r>
            <a:r>
              <a:rPr lang="en-AU" dirty="0">
                <a:solidFill>
                  <a:schemeClr val="tx2"/>
                </a:solidFill>
              </a:rPr>
              <a:t>TRUST</a:t>
            </a:r>
          </a:p>
        </p:txBody>
      </p:sp>
      <p:cxnSp>
        <p:nvCxnSpPr>
          <p:cNvPr id="4" name="Straight Connector 25">
            <a:extLst>
              <a:ext uri="{FF2B5EF4-FFF2-40B4-BE49-F238E27FC236}">
                <a16:creationId xmlns:a16="http://schemas.microsoft.com/office/drawing/2014/main" id="{48FDCDF6-9A74-E54E-9178-86BA513CC62A}"/>
              </a:ext>
            </a:extLst>
          </p:cNvPr>
          <p:cNvCxnSpPr>
            <a:cxnSpLocks/>
          </p:cNvCxnSpPr>
          <p:nvPr/>
        </p:nvCxnSpPr>
        <p:spPr>
          <a:xfrm>
            <a:off x="4647573" y="3522206"/>
            <a:ext cx="2896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279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75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egnaposto immagine 13">
            <a:extLst>
              <a:ext uri="{FF2B5EF4-FFF2-40B4-BE49-F238E27FC236}">
                <a16:creationId xmlns:a16="http://schemas.microsoft.com/office/drawing/2014/main" id="{13DE8167-6992-3745-BB8D-A611F458EE4B}"/>
              </a:ext>
            </a:extLst>
          </p:cNvPr>
          <p:cNvPicPr>
            <a:picLocks noGrp="1" noChangeAspect="1"/>
          </p:cNvPicPr>
          <p:nvPr>
            <p:ph type="pic" sz="quarter" idx="14"/>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3" name="Segnaposto testo 2">
            <a:extLst>
              <a:ext uri="{FF2B5EF4-FFF2-40B4-BE49-F238E27FC236}">
                <a16:creationId xmlns:a16="http://schemas.microsoft.com/office/drawing/2014/main" id="{F663D43F-F8E5-C345-8CE2-B6427911FD79}"/>
              </a:ext>
            </a:extLst>
          </p:cNvPr>
          <p:cNvSpPr>
            <a:spLocks noGrp="1"/>
          </p:cNvSpPr>
          <p:nvPr>
            <p:ph type="body" sz="quarter" idx="15"/>
          </p:nvPr>
        </p:nvSpPr>
        <p:spPr>
          <a:xfrm>
            <a:off x="1689289" y="1903892"/>
            <a:ext cx="4118579" cy="684818"/>
          </a:xfrm>
        </p:spPr>
        <p:txBody>
          <a:bodyPr/>
          <a:lstStyle/>
          <a:p>
            <a:r>
              <a:rPr lang="it-IT"/>
              <a:t>NAME</a:t>
            </a:r>
          </a:p>
          <a:p>
            <a:r>
              <a:rPr lang="it-IT"/>
              <a:t>SURNAME</a:t>
            </a:r>
          </a:p>
        </p:txBody>
      </p:sp>
      <p:sp>
        <p:nvSpPr>
          <p:cNvPr id="4" name="Segnaposto testo 3">
            <a:extLst>
              <a:ext uri="{FF2B5EF4-FFF2-40B4-BE49-F238E27FC236}">
                <a16:creationId xmlns:a16="http://schemas.microsoft.com/office/drawing/2014/main" id="{E4083296-AF24-114A-9E72-2FD6050E4E75}"/>
              </a:ext>
            </a:extLst>
          </p:cNvPr>
          <p:cNvSpPr>
            <a:spLocks noGrp="1"/>
          </p:cNvSpPr>
          <p:nvPr>
            <p:ph type="body" sz="quarter" idx="17"/>
          </p:nvPr>
        </p:nvSpPr>
        <p:spPr/>
        <p:txBody>
          <a:bodyPr>
            <a:normAutofit fontScale="92500" lnSpcReduction="10000"/>
          </a:bodyPr>
          <a:lstStyle/>
          <a:p>
            <a:r>
              <a:rPr lang="en-AU" dirty="0"/>
              <a:t>+00 00 0000 0000  |  M: +00 000 000 000</a:t>
            </a:r>
            <a:endParaRPr lang="en-US" dirty="0"/>
          </a:p>
        </p:txBody>
      </p:sp>
      <p:sp>
        <p:nvSpPr>
          <p:cNvPr id="5" name="Segnaposto testo 4">
            <a:extLst>
              <a:ext uri="{FF2B5EF4-FFF2-40B4-BE49-F238E27FC236}">
                <a16:creationId xmlns:a16="http://schemas.microsoft.com/office/drawing/2014/main" id="{3CC8A840-9F6C-B84C-A856-9E06CBF09133}"/>
              </a:ext>
            </a:extLst>
          </p:cNvPr>
          <p:cNvSpPr>
            <a:spLocks noGrp="1"/>
          </p:cNvSpPr>
          <p:nvPr>
            <p:ph type="body" sz="quarter" idx="18"/>
          </p:nvPr>
        </p:nvSpPr>
        <p:spPr/>
        <p:txBody>
          <a:bodyPr>
            <a:normAutofit fontScale="92500" lnSpcReduction="10000"/>
          </a:bodyPr>
          <a:lstStyle/>
          <a:p>
            <a:r>
              <a:rPr lang="en-AU" dirty="0" err="1"/>
              <a:t>e.mail@morrowsodali.com</a:t>
            </a:r>
            <a:endParaRPr lang="it-IT"/>
          </a:p>
        </p:txBody>
      </p:sp>
      <p:sp>
        <p:nvSpPr>
          <p:cNvPr id="6" name="Segnaposto testo 5">
            <a:extLst>
              <a:ext uri="{FF2B5EF4-FFF2-40B4-BE49-F238E27FC236}">
                <a16:creationId xmlns:a16="http://schemas.microsoft.com/office/drawing/2014/main" id="{20F4C3E1-C60F-8342-B16E-697F9E5D5649}"/>
              </a:ext>
            </a:extLst>
          </p:cNvPr>
          <p:cNvSpPr>
            <a:spLocks noGrp="1"/>
          </p:cNvSpPr>
          <p:nvPr>
            <p:ph type="body" sz="quarter" idx="16"/>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p>
          <a:p>
            <a:endParaRPr lang="en-AU" dirty="0"/>
          </a:p>
          <a:p>
            <a:endParaRPr lang="en-AU" dirty="0"/>
          </a:p>
        </p:txBody>
      </p:sp>
      <p:sp>
        <p:nvSpPr>
          <p:cNvPr id="7" name="Titolo 6">
            <a:extLst>
              <a:ext uri="{FF2B5EF4-FFF2-40B4-BE49-F238E27FC236}">
                <a16:creationId xmlns:a16="http://schemas.microsoft.com/office/drawing/2014/main" id="{3C05FCAB-FE1D-0541-858E-C31A6765C3B4}"/>
              </a:ext>
            </a:extLst>
          </p:cNvPr>
          <p:cNvSpPr>
            <a:spLocks noGrp="1"/>
          </p:cNvSpPr>
          <p:nvPr>
            <p:ph type="title"/>
          </p:nvPr>
        </p:nvSpPr>
        <p:spPr/>
        <p:txBody>
          <a:bodyPr/>
          <a:lstStyle/>
          <a:p>
            <a:r>
              <a:rPr lang="it-IT"/>
              <a:t>YOUR MORROW SODALI TEAM</a:t>
            </a:r>
          </a:p>
        </p:txBody>
      </p:sp>
      <p:pic>
        <p:nvPicPr>
          <p:cNvPr id="16" name="Segnaposto immagine 15">
            <a:extLst>
              <a:ext uri="{FF2B5EF4-FFF2-40B4-BE49-F238E27FC236}">
                <a16:creationId xmlns:a16="http://schemas.microsoft.com/office/drawing/2014/main" id="{38E16A88-6BBE-A543-ABFD-203F24A0F48A}"/>
              </a:ext>
            </a:extLst>
          </p:cNvPr>
          <p:cNvPicPr>
            <a:picLocks noGrp="1" noChangeAspect="1"/>
          </p:cNvPicPr>
          <p:nvPr>
            <p:ph type="pic" sz="quarter" idx="19"/>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9" name="Segnaposto testo 8">
            <a:extLst>
              <a:ext uri="{FF2B5EF4-FFF2-40B4-BE49-F238E27FC236}">
                <a16:creationId xmlns:a16="http://schemas.microsoft.com/office/drawing/2014/main" id="{E3DD0ACD-8E76-174D-A9A4-D37551AD9DA6}"/>
              </a:ext>
            </a:extLst>
          </p:cNvPr>
          <p:cNvSpPr>
            <a:spLocks noGrp="1"/>
          </p:cNvSpPr>
          <p:nvPr>
            <p:ph type="body" sz="quarter" idx="20"/>
          </p:nvPr>
        </p:nvSpPr>
        <p:spPr>
          <a:xfrm>
            <a:off x="7768619" y="1903892"/>
            <a:ext cx="4118579" cy="684818"/>
          </a:xfrm>
        </p:spPr>
        <p:txBody>
          <a:bodyPr/>
          <a:lstStyle/>
          <a:p>
            <a:r>
              <a:rPr lang="it-IT"/>
              <a:t>NAME</a:t>
            </a:r>
          </a:p>
          <a:p>
            <a:r>
              <a:rPr lang="it-IT"/>
              <a:t>SURNAME</a:t>
            </a:r>
          </a:p>
        </p:txBody>
      </p:sp>
      <p:sp>
        <p:nvSpPr>
          <p:cNvPr id="10" name="Segnaposto testo 9">
            <a:extLst>
              <a:ext uri="{FF2B5EF4-FFF2-40B4-BE49-F238E27FC236}">
                <a16:creationId xmlns:a16="http://schemas.microsoft.com/office/drawing/2014/main" id="{32EC6BEF-17EE-5A4B-B7AD-2BDE941853A3}"/>
              </a:ext>
            </a:extLst>
          </p:cNvPr>
          <p:cNvSpPr>
            <a:spLocks noGrp="1"/>
          </p:cNvSpPr>
          <p:nvPr>
            <p:ph type="body" sz="quarter" idx="21"/>
          </p:nvPr>
        </p:nvSpPr>
        <p:spPr/>
        <p:txBody>
          <a:bodyPr>
            <a:normAutofit fontScale="92500" lnSpcReduction="10000"/>
          </a:bodyPr>
          <a:lstStyle/>
          <a:p>
            <a:r>
              <a:rPr lang="en-AU" dirty="0"/>
              <a:t>+00 00 0000 0000  |  M: +00 000 000 000</a:t>
            </a:r>
            <a:endParaRPr lang="en-US" dirty="0"/>
          </a:p>
        </p:txBody>
      </p:sp>
      <p:sp>
        <p:nvSpPr>
          <p:cNvPr id="11" name="Segnaposto testo 10">
            <a:extLst>
              <a:ext uri="{FF2B5EF4-FFF2-40B4-BE49-F238E27FC236}">
                <a16:creationId xmlns:a16="http://schemas.microsoft.com/office/drawing/2014/main" id="{3E936292-B510-5148-889B-F3CEF637CA60}"/>
              </a:ext>
            </a:extLst>
          </p:cNvPr>
          <p:cNvSpPr>
            <a:spLocks noGrp="1"/>
          </p:cNvSpPr>
          <p:nvPr>
            <p:ph type="body" sz="quarter" idx="22"/>
          </p:nvPr>
        </p:nvSpPr>
        <p:spPr/>
        <p:txBody>
          <a:bodyPr>
            <a:normAutofit fontScale="92500" lnSpcReduction="10000"/>
          </a:bodyPr>
          <a:lstStyle/>
          <a:p>
            <a:r>
              <a:rPr lang="en-AU" dirty="0" err="1"/>
              <a:t>e.mail@morrowsodali.com</a:t>
            </a:r>
            <a:endParaRPr lang="en-AU" dirty="0"/>
          </a:p>
        </p:txBody>
      </p:sp>
      <p:sp>
        <p:nvSpPr>
          <p:cNvPr id="12" name="Segnaposto testo 11">
            <a:extLst>
              <a:ext uri="{FF2B5EF4-FFF2-40B4-BE49-F238E27FC236}">
                <a16:creationId xmlns:a16="http://schemas.microsoft.com/office/drawing/2014/main" id="{4E615B30-11A1-3947-9F93-52E24769A93A}"/>
              </a:ext>
            </a:extLst>
          </p:cNvPr>
          <p:cNvSpPr>
            <a:spLocks noGrp="1"/>
          </p:cNvSpPr>
          <p:nvPr>
            <p:ph type="body" sz="quarter" idx="23"/>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p>
          <a:p>
            <a:endParaRPr lang="en-AU" dirty="0"/>
          </a:p>
          <a:p>
            <a:endParaRPr lang="en-AU" dirty="0"/>
          </a:p>
          <a:p>
            <a:endParaRPr lang="it-IT"/>
          </a:p>
        </p:txBody>
      </p:sp>
    </p:spTree>
    <p:extLst>
      <p:ext uri="{BB962C8B-B14F-4D97-AF65-F5344CB8AC3E}">
        <p14:creationId xmlns:p14="http://schemas.microsoft.com/office/powerpoint/2010/main" val="3284760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3C05FCAB-FE1D-0541-858E-C31A6765C3B4}"/>
              </a:ext>
            </a:extLst>
          </p:cNvPr>
          <p:cNvSpPr>
            <a:spLocks noGrp="1"/>
          </p:cNvSpPr>
          <p:nvPr>
            <p:ph type="title"/>
          </p:nvPr>
        </p:nvSpPr>
        <p:spPr/>
        <p:txBody>
          <a:bodyPr/>
          <a:lstStyle/>
          <a:p>
            <a:r>
              <a:rPr lang="it-IT"/>
              <a:t>YOUR MORROW SODALI TEAM</a:t>
            </a:r>
          </a:p>
        </p:txBody>
      </p:sp>
      <p:sp>
        <p:nvSpPr>
          <p:cNvPr id="3" name="Segnaposto testo 2">
            <a:extLst>
              <a:ext uri="{FF2B5EF4-FFF2-40B4-BE49-F238E27FC236}">
                <a16:creationId xmlns:a16="http://schemas.microsoft.com/office/drawing/2014/main" id="{F663D43F-F8E5-C345-8CE2-B6427911FD79}"/>
              </a:ext>
            </a:extLst>
          </p:cNvPr>
          <p:cNvSpPr>
            <a:spLocks noGrp="1"/>
          </p:cNvSpPr>
          <p:nvPr>
            <p:ph type="body" sz="quarter" idx="15"/>
          </p:nvPr>
        </p:nvSpPr>
        <p:spPr/>
        <p:txBody>
          <a:bodyPr/>
          <a:lstStyle/>
          <a:p>
            <a:r>
              <a:rPr lang="it-IT"/>
              <a:t>NAME</a:t>
            </a:r>
          </a:p>
          <a:p>
            <a:r>
              <a:rPr lang="it-IT"/>
              <a:t>SURNAME</a:t>
            </a:r>
          </a:p>
        </p:txBody>
      </p:sp>
      <p:sp>
        <p:nvSpPr>
          <p:cNvPr id="4" name="Segnaposto testo 3">
            <a:extLst>
              <a:ext uri="{FF2B5EF4-FFF2-40B4-BE49-F238E27FC236}">
                <a16:creationId xmlns:a16="http://schemas.microsoft.com/office/drawing/2014/main" id="{E4083296-AF24-114A-9E72-2FD6050E4E75}"/>
              </a:ext>
            </a:extLst>
          </p:cNvPr>
          <p:cNvSpPr>
            <a:spLocks noGrp="1"/>
          </p:cNvSpPr>
          <p:nvPr>
            <p:ph type="body" sz="quarter" idx="17"/>
          </p:nvPr>
        </p:nvSpPr>
        <p:spPr/>
        <p:txBody>
          <a:bodyPr/>
          <a:lstStyle/>
          <a:p>
            <a:r>
              <a:rPr lang="en-AU" dirty="0"/>
              <a:t>+00 00 0000 0000  |  M: +00 000 000 000</a:t>
            </a:r>
            <a:endParaRPr lang="en-US" dirty="0"/>
          </a:p>
        </p:txBody>
      </p:sp>
      <p:sp>
        <p:nvSpPr>
          <p:cNvPr id="5" name="Segnaposto testo 4">
            <a:extLst>
              <a:ext uri="{FF2B5EF4-FFF2-40B4-BE49-F238E27FC236}">
                <a16:creationId xmlns:a16="http://schemas.microsoft.com/office/drawing/2014/main" id="{3CC8A840-9F6C-B84C-A856-9E06CBF09133}"/>
              </a:ext>
            </a:extLst>
          </p:cNvPr>
          <p:cNvSpPr>
            <a:spLocks noGrp="1"/>
          </p:cNvSpPr>
          <p:nvPr>
            <p:ph type="body" sz="quarter" idx="18"/>
          </p:nvPr>
        </p:nvSpPr>
        <p:spPr/>
        <p:txBody>
          <a:bodyPr/>
          <a:lstStyle/>
          <a:p>
            <a:r>
              <a:rPr lang="en-AU" dirty="0" err="1"/>
              <a:t>e.mail@morrowsodali.com</a:t>
            </a:r>
            <a:endParaRPr lang="it-IT"/>
          </a:p>
        </p:txBody>
      </p:sp>
      <p:sp>
        <p:nvSpPr>
          <p:cNvPr id="6" name="Segnaposto testo 5">
            <a:extLst>
              <a:ext uri="{FF2B5EF4-FFF2-40B4-BE49-F238E27FC236}">
                <a16:creationId xmlns:a16="http://schemas.microsoft.com/office/drawing/2014/main" id="{20F4C3E1-C60F-8342-B16E-697F9E5D5649}"/>
              </a:ext>
            </a:extLst>
          </p:cNvPr>
          <p:cNvSpPr>
            <a:spLocks noGrp="1"/>
          </p:cNvSpPr>
          <p:nvPr>
            <p:ph type="body" sz="quarter" idx="16"/>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p>
          <a:p>
            <a:endParaRPr lang="en-AU" dirty="0"/>
          </a:p>
          <a:p>
            <a:endParaRPr lang="en-AU" dirty="0"/>
          </a:p>
        </p:txBody>
      </p:sp>
      <p:sp>
        <p:nvSpPr>
          <p:cNvPr id="9" name="Segnaposto testo 8">
            <a:extLst>
              <a:ext uri="{FF2B5EF4-FFF2-40B4-BE49-F238E27FC236}">
                <a16:creationId xmlns:a16="http://schemas.microsoft.com/office/drawing/2014/main" id="{E3DD0ACD-8E76-174D-A9A4-D37551AD9DA6}"/>
              </a:ext>
            </a:extLst>
          </p:cNvPr>
          <p:cNvSpPr>
            <a:spLocks noGrp="1"/>
          </p:cNvSpPr>
          <p:nvPr>
            <p:ph type="body" sz="quarter" idx="20"/>
          </p:nvPr>
        </p:nvSpPr>
        <p:spPr/>
        <p:txBody>
          <a:bodyPr/>
          <a:lstStyle/>
          <a:p>
            <a:r>
              <a:rPr lang="it-IT"/>
              <a:t>NAME</a:t>
            </a:r>
          </a:p>
          <a:p>
            <a:r>
              <a:rPr lang="it-IT"/>
              <a:t>SURNAME</a:t>
            </a:r>
          </a:p>
        </p:txBody>
      </p:sp>
      <p:sp>
        <p:nvSpPr>
          <p:cNvPr id="10" name="Segnaposto testo 9">
            <a:extLst>
              <a:ext uri="{FF2B5EF4-FFF2-40B4-BE49-F238E27FC236}">
                <a16:creationId xmlns:a16="http://schemas.microsoft.com/office/drawing/2014/main" id="{32EC6BEF-17EE-5A4B-B7AD-2BDE941853A3}"/>
              </a:ext>
            </a:extLst>
          </p:cNvPr>
          <p:cNvSpPr>
            <a:spLocks noGrp="1"/>
          </p:cNvSpPr>
          <p:nvPr>
            <p:ph type="body" sz="quarter" idx="21"/>
          </p:nvPr>
        </p:nvSpPr>
        <p:spPr/>
        <p:txBody>
          <a:bodyPr/>
          <a:lstStyle/>
          <a:p>
            <a:r>
              <a:rPr lang="en-AU" dirty="0"/>
              <a:t>+00 00 0000 0000  |  M: +00 000 000 000</a:t>
            </a:r>
            <a:endParaRPr lang="en-US" dirty="0"/>
          </a:p>
        </p:txBody>
      </p:sp>
      <p:sp>
        <p:nvSpPr>
          <p:cNvPr id="11" name="Segnaposto testo 10">
            <a:extLst>
              <a:ext uri="{FF2B5EF4-FFF2-40B4-BE49-F238E27FC236}">
                <a16:creationId xmlns:a16="http://schemas.microsoft.com/office/drawing/2014/main" id="{3E936292-B510-5148-889B-F3CEF637CA60}"/>
              </a:ext>
            </a:extLst>
          </p:cNvPr>
          <p:cNvSpPr>
            <a:spLocks noGrp="1"/>
          </p:cNvSpPr>
          <p:nvPr>
            <p:ph type="body" sz="quarter" idx="22"/>
          </p:nvPr>
        </p:nvSpPr>
        <p:spPr/>
        <p:txBody>
          <a:bodyPr/>
          <a:lstStyle/>
          <a:p>
            <a:r>
              <a:rPr lang="en-AU" dirty="0" err="1"/>
              <a:t>e.mail@morrowsodali.com</a:t>
            </a:r>
            <a:endParaRPr lang="en-AU" dirty="0"/>
          </a:p>
        </p:txBody>
      </p:sp>
      <p:sp>
        <p:nvSpPr>
          <p:cNvPr id="12" name="Segnaposto testo 11">
            <a:extLst>
              <a:ext uri="{FF2B5EF4-FFF2-40B4-BE49-F238E27FC236}">
                <a16:creationId xmlns:a16="http://schemas.microsoft.com/office/drawing/2014/main" id="{4E615B30-11A1-3947-9F93-52E24769A93A}"/>
              </a:ext>
            </a:extLst>
          </p:cNvPr>
          <p:cNvSpPr>
            <a:spLocks noGrp="1"/>
          </p:cNvSpPr>
          <p:nvPr>
            <p:ph type="body" sz="quarter" idx="23"/>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p>
          <a:p>
            <a:endParaRPr lang="en-AU" dirty="0"/>
          </a:p>
          <a:p>
            <a:endParaRPr lang="en-AU" dirty="0"/>
          </a:p>
          <a:p>
            <a:endParaRPr lang="it-IT"/>
          </a:p>
        </p:txBody>
      </p:sp>
      <p:sp>
        <p:nvSpPr>
          <p:cNvPr id="8" name="Segnaposto testo 7">
            <a:extLst>
              <a:ext uri="{FF2B5EF4-FFF2-40B4-BE49-F238E27FC236}">
                <a16:creationId xmlns:a16="http://schemas.microsoft.com/office/drawing/2014/main" id="{509DFAF7-0AB2-9D43-B683-61C382B9680D}"/>
              </a:ext>
            </a:extLst>
          </p:cNvPr>
          <p:cNvSpPr>
            <a:spLocks noGrp="1"/>
          </p:cNvSpPr>
          <p:nvPr>
            <p:ph type="body" sz="quarter" idx="25"/>
          </p:nvPr>
        </p:nvSpPr>
        <p:spPr/>
        <p:txBody>
          <a:bodyPr/>
          <a:lstStyle/>
          <a:p>
            <a:r>
              <a:rPr lang="it-IT"/>
              <a:t>NAME</a:t>
            </a:r>
          </a:p>
          <a:p>
            <a:r>
              <a:rPr lang="it-IT"/>
              <a:t>SURNAME</a:t>
            </a:r>
          </a:p>
        </p:txBody>
      </p:sp>
      <p:sp>
        <p:nvSpPr>
          <p:cNvPr id="13" name="Segnaposto testo 12">
            <a:extLst>
              <a:ext uri="{FF2B5EF4-FFF2-40B4-BE49-F238E27FC236}">
                <a16:creationId xmlns:a16="http://schemas.microsoft.com/office/drawing/2014/main" id="{59370593-3A9D-2B4C-8A12-1A22FF711203}"/>
              </a:ext>
            </a:extLst>
          </p:cNvPr>
          <p:cNvSpPr>
            <a:spLocks noGrp="1"/>
          </p:cNvSpPr>
          <p:nvPr>
            <p:ph type="body" sz="quarter" idx="26"/>
          </p:nvPr>
        </p:nvSpPr>
        <p:spPr/>
        <p:txBody>
          <a:bodyPr/>
          <a:lstStyle/>
          <a:p>
            <a:r>
              <a:rPr lang="en-AU" dirty="0"/>
              <a:t>+00 00 0000 0000  |  M: +00 000 000 000</a:t>
            </a:r>
            <a:endParaRPr lang="it-IT"/>
          </a:p>
        </p:txBody>
      </p:sp>
      <p:sp>
        <p:nvSpPr>
          <p:cNvPr id="15" name="Segnaposto testo 14">
            <a:extLst>
              <a:ext uri="{FF2B5EF4-FFF2-40B4-BE49-F238E27FC236}">
                <a16:creationId xmlns:a16="http://schemas.microsoft.com/office/drawing/2014/main" id="{1F92D82E-E5BB-9B4E-B03D-5C39C9C7C113}"/>
              </a:ext>
            </a:extLst>
          </p:cNvPr>
          <p:cNvSpPr>
            <a:spLocks noGrp="1"/>
          </p:cNvSpPr>
          <p:nvPr>
            <p:ph type="body" sz="quarter" idx="27"/>
          </p:nvPr>
        </p:nvSpPr>
        <p:spPr/>
        <p:txBody>
          <a:bodyPr/>
          <a:lstStyle/>
          <a:p>
            <a:r>
              <a:rPr lang="en-AU" dirty="0" err="1"/>
              <a:t>e.mail@morrowsodali.com</a:t>
            </a:r>
            <a:endParaRPr lang="en-AU" dirty="0"/>
          </a:p>
        </p:txBody>
      </p:sp>
      <p:sp>
        <p:nvSpPr>
          <p:cNvPr id="17" name="Segnaposto testo 16">
            <a:extLst>
              <a:ext uri="{FF2B5EF4-FFF2-40B4-BE49-F238E27FC236}">
                <a16:creationId xmlns:a16="http://schemas.microsoft.com/office/drawing/2014/main" id="{EB51DDB1-0595-3748-950B-186D6DAD418D}"/>
              </a:ext>
            </a:extLst>
          </p:cNvPr>
          <p:cNvSpPr>
            <a:spLocks noGrp="1"/>
          </p:cNvSpPr>
          <p:nvPr>
            <p:ph type="body" sz="quarter" idx="28"/>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p>
          <a:p>
            <a:endParaRPr lang="en-AU" dirty="0"/>
          </a:p>
          <a:p>
            <a:endParaRPr lang="en-AU" dirty="0"/>
          </a:p>
          <a:p>
            <a:endParaRPr lang="it-IT"/>
          </a:p>
          <a:p>
            <a:endParaRPr lang="it-IT"/>
          </a:p>
        </p:txBody>
      </p:sp>
      <p:pic>
        <p:nvPicPr>
          <p:cNvPr id="36" name="Picture Placeholder 19">
            <a:extLst>
              <a:ext uri="{FF2B5EF4-FFF2-40B4-BE49-F238E27FC236}">
                <a16:creationId xmlns:a16="http://schemas.microsoft.com/office/drawing/2014/main" id="{742AC1AA-028C-6641-8F27-AABB1812E210}"/>
              </a:ext>
            </a:extLst>
          </p:cNvPr>
          <p:cNvPicPr>
            <a:picLocks noGrp="1" noChangeAspect="1"/>
          </p:cNvPicPr>
          <p:nvPr>
            <p:ph type="pic" sz="quarter" idx="14"/>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321015" y="1258021"/>
            <a:ext cx="1224000" cy="1224000"/>
          </a:xfrm>
          <a:prstGeom prst="rect">
            <a:avLst/>
          </a:prstGeom>
        </p:spPr>
      </p:pic>
      <p:pic>
        <p:nvPicPr>
          <p:cNvPr id="39" name="Picture Placeholder 22">
            <a:extLst>
              <a:ext uri="{FF2B5EF4-FFF2-40B4-BE49-F238E27FC236}">
                <a16:creationId xmlns:a16="http://schemas.microsoft.com/office/drawing/2014/main" id="{52F7344E-4B05-6D4A-A2E1-6CBC216DB93C}"/>
              </a:ext>
            </a:extLst>
          </p:cNvPr>
          <p:cNvPicPr>
            <a:picLocks noGrp="1" noChangeAspect="1"/>
          </p:cNvPicPr>
          <p:nvPr>
            <p:ph type="pic" sz="quarter" idx="19"/>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4374743" y="1258021"/>
            <a:ext cx="1224000" cy="1224000"/>
          </a:xfrm>
        </p:spPr>
      </p:pic>
      <p:pic>
        <p:nvPicPr>
          <p:cNvPr id="40" name="Picture Placeholder 30">
            <a:extLst>
              <a:ext uri="{FF2B5EF4-FFF2-40B4-BE49-F238E27FC236}">
                <a16:creationId xmlns:a16="http://schemas.microsoft.com/office/drawing/2014/main" id="{ABAAF37F-5707-4F4F-A67E-4FD00A1ED4E2}"/>
              </a:ext>
            </a:extLst>
          </p:cNvPr>
          <p:cNvPicPr>
            <a:picLocks noGrp="1" noChangeAspect="1"/>
          </p:cNvPicPr>
          <p:nvPr>
            <p:ph type="pic" sz="quarter" idx="24"/>
          </p:nvPr>
        </p:nvPicPr>
        <p:blipFill rotWithShape="1">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8414884" y="1258021"/>
            <a:ext cx="1224000" cy="1224000"/>
          </a:xfrm>
          <a:prstGeom prst="rect">
            <a:avLst/>
          </a:prstGeom>
          <a:ln>
            <a:noFill/>
          </a:ln>
        </p:spPr>
      </p:pic>
    </p:spTree>
    <p:extLst>
      <p:ext uri="{BB962C8B-B14F-4D97-AF65-F5344CB8AC3E}">
        <p14:creationId xmlns:p14="http://schemas.microsoft.com/office/powerpoint/2010/main" val="32840878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3C05FCAB-FE1D-0541-858E-C31A6765C3B4}"/>
              </a:ext>
            </a:extLst>
          </p:cNvPr>
          <p:cNvSpPr>
            <a:spLocks noGrp="1"/>
          </p:cNvSpPr>
          <p:nvPr>
            <p:ph type="title"/>
          </p:nvPr>
        </p:nvSpPr>
        <p:spPr/>
        <p:txBody>
          <a:bodyPr/>
          <a:lstStyle/>
          <a:p>
            <a:r>
              <a:rPr lang="it-IT"/>
              <a:t>YOUR MORROW SODALI TEAM</a:t>
            </a:r>
          </a:p>
        </p:txBody>
      </p:sp>
      <p:sp>
        <p:nvSpPr>
          <p:cNvPr id="3" name="Segnaposto testo 2">
            <a:extLst>
              <a:ext uri="{FF2B5EF4-FFF2-40B4-BE49-F238E27FC236}">
                <a16:creationId xmlns:a16="http://schemas.microsoft.com/office/drawing/2014/main" id="{F663D43F-F8E5-C345-8CE2-B6427911FD79}"/>
              </a:ext>
            </a:extLst>
          </p:cNvPr>
          <p:cNvSpPr>
            <a:spLocks noGrp="1"/>
          </p:cNvSpPr>
          <p:nvPr>
            <p:ph type="body" sz="quarter" idx="15"/>
          </p:nvPr>
        </p:nvSpPr>
        <p:spPr/>
        <p:txBody>
          <a:bodyPr/>
          <a:lstStyle/>
          <a:p>
            <a:r>
              <a:rPr lang="it-IT"/>
              <a:t>NAME</a:t>
            </a:r>
          </a:p>
          <a:p>
            <a:r>
              <a:rPr lang="it-IT"/>
              <a:t>SURNAME</a:t>
            </a:r>
          </a:p>
        </p:txBody>
      </p:sp>
      <p:sp>
        <p:nvSpPr>
          <p:cNvPr id="4" name="Segnaposto testo 3">
            <a:extLst>
              <a:ext uri="{FF2B5EF4-FFF2-40B4-BE49-F238E27FC236}">
                <a16:creationId xmlns:a16="http://schemas.microsoft.com/office/drawing/2014/main" id="{E4083296-AF24-114A-9E72-2FD6050E4E75}"/>
              </a:ext>
            </a:extLst>
          </p:cNvPr>
          <p:cNvSpPr>
            <a:spLocks noGrp="1"/>
          </p:cNvSpPr>
          <p:nvPr>
            <p:ph type="body" sz="quarter" idx="17"/>
          </p:nvPr>
        </p:nvSpPr>
        <p:spPr/>
        <p:txBody>
          <a:bodyPr/>
          <a:lstStyle/>
          <a:p>
            <a:r>
              <a:rPr lang="en-AU" dirty="0"/>
              <a:t>+00 00 0000 0000  |  M: +00 000 000 000</a:t>
            </a:r>
            <a:endParaRPr lang="en-US" dirty="0"/>
          </a:p>
        </p:txBody>
      </p:sp>
      <p:sp>
        <p:nvSpPr>
          <p:cNvPr id="5" name="Segnaposto testo 4">
            <a:extLst>
              <a:ext uri="{FF2B5EF4-FFF2-40B4-BE49-F238E27FC236}">
                <a16:creationId xmlns:a16="http://schemas.microsoft.com/office/drawing/2014/main" id="{3CC8A840-9F6C-B84C-A856-9E06CBF09133}"/>
              </a:ext>
            </a:extLst>
          </p:cNvPr>
          <p:cNvSpPr>
            <a:spLocks noGrp="1"/>
          </p:cNvSpPr>
          <p:nvPr>
            <p:ph type="body" sz="quarter" idx="18"/>
          </p:nvPr>
        </p:nvSpPr>
        <p:spPr/>
        <p:txBody>
          <a:bodyPr/>
          <a:lstStyle/>
          <a:p>
            <a:r>
              <a:rPr lang="en-AU" dirty="0" err="1"/>
              <a:t>e.mail@morrowsodali.com</a:t>
            </a:r>
            <a:endParaRPr lang="it-IT"/>
          </a:p>
        </p:txBody>
      </p:sp>
      <p:sp>
        <p:nvSpPr>
          <p:cNvPr id="6" name="Segnaposto testo 5">
            <a:extLst>
              <a:ext uri="{FF2B5EF4-FFF2-40B4-BE49-F238E27FC236}">
                <a16:creationId xmlns:a16="http://schemas.microsoft.com/office/drawing/2014/main" id="{20F4C3E1-C60F-8342-B16E-697F9E5D5649}"/>
              </a:ext>
            </a:extLst>
          </p:cNvPr>
          <p:cNvSpPr>
            <a:spLocks noGrp="1"/>
          </p:cNvSpPr>
          <p:nvPr>
            <p:ph type="body" sz="quarter" idx="16"/>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endParaRPr lang="it-IT"/>
          </a:p>
        </p:txBody>
      </p:sp>
      <p:pic>
        <p:nvPicPr>
          <p:cNvPr id="39" name="Picture Placeholder 22">
            <a:extLst>
              <a:ext uri="{FF2B5EF4-FFF2-40B4-BE49-F238E27FC236}">
                <a16:creationId xmlns:a16="http://schemas.microsoft.com/office/drawing/2014/main" id="{52F7344E-4B05-6D4A-A2E1-6CBC216DB93C}"/>
              </a:ext>
            </a:extLst>
          </p:cNvPr>
          <p:cNvPicPr>
            <a:picLocks noGrp="1" noChangeAspect="1"/>
          </p:cNvPicPr>
          <p:nvPr>
            <p:ph type="pic" sz="quarter" idx="33"/>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3290925" y="1457885"/>
            <a:ext cx="1024135" cy="1024135"/>
          </a:xfrm>
        </p:spPr>
      </p:pic>
      <p:sp>
        <p:nvSpPr>
          <p:cNvPr id="9" name="Segnaposto testo 8">
            <a:extLst>
              <a:ext uri="{FF2B5EF4-FFF2-40B4-BE49-F238E27FC236}">
                <a16:creationId xmlns:a16="http://schemas.microsoft.com/office/drawing/2014/main" id="{E3DD0ACD-8E76-174D-A9A4-D37551AD9DA6}"/>
              </a:ext>
            </a:extLst>
          </p:cNvPr>
          <p:cNvSpPr>
            <a:spLocks noGrp="1"/>
          </p:cNvSpPr>
          <p:nvPr>
            <p:ph type="body" sz="quarter" idx="34"/>
          </p:nvPr>
        </p:nvSpPr>
        <p:spPr/>
        <p:txBody>
          <a:bodyPr/>
          <a:lstStyle/>
          <a:p>
            <a:r>
              <a:rPr lang="it-IT"/>
              <a:t>NAME</a:t>
            </a:r>
          </a:p>
          <a:p>
            <a:r>
              <a:rPr lang="it-IT"/>
              <a:t>SURNAME</a:t>
            </a:r>
          </a:p>
        </p:txBody>
      </p:sp>
      <p:sp>
        <p:nvSpPr>
          <p:cNvPr id="10" name="Segnaposto testo 9">
            <a:extLst>
              <a:ext uri="{FF2B5EF4-FFF2-40B4-BE49-F238E27FC236}">
                <a16:creationId xmlns:a16="http://schemas.microsoft.com/office/drawing/2014/main" id="{32EC6BEF-17EE-5A4B-B7AD-2BDE941853A3}"/>
              </a:ext>
            </a:extLst>
          </p:cNvPr>
          <p:cNvSpPr>
            <a:spLocks noGrp="1"/>
          </p:cNvSpPr>
          <p:nvPr>
            <p:ph type="body" sz="quarter" idx="35"/>
          </p:nvPr>
        </p:nvSpPr>
        <p:spPr/>
        <p:txBody>
          <a:bodyPr/>
          <a:lstStyle/>
          <a:p>
            <a:r>
              <a:rPr lang="en-AU" dirty="0"/>
              <a:t>+00 00 0000 0000  |  M: +00 000 000 000</a:t>
            </a:r>
            <a:endParaRPr lang="en-US" dirty="0"/>
          </a:p>
        </p:txBody>
      </p:sp>
      <p:sp>
        <p:nvSpPr>
          <p:cNvPr id="11" name="Segnaposto testo 10">
            <a:extLst>
              <a:ext uri="{FF2B5EF4-FFF2-40B4-BE49-F238E27FC236}">
                <a16:creationId xmlns:a16="http://schemas.microsoft.com/office/drawing/2014/main" id="{3E936292-B510-5148-889B-F3CEF637CA60}"/>
              </a:ext>
            </a:extLst>
          </p:cNvPr>
          <p:cNvSpPr>
            <a:spLocks noGrp="1"/>
          </p:cNvSpPr>
          <p:nvPr>
            <p:ph type="body" sz="quarter" idx="36"/>
          </p:nvPr>
        </p:nvSpPr>
        <p:spPr/>
        <p:txBody>
          <a:bodyPr/>
          <a:lstStyle/>
          <a:p>
            <a:r>
              <a:rPr lang="en-AU" dirty="0" err="1"/>
              <a:t>e.mail@morrowsodali.com</a:t>
            </a:r>
            <a:endParaRPr lang="en-AU" dirty="0"/>
          </a:p>
        </p:txBody>
      </p:sp>
      <p:sp>
        <p:nvSpPr>
          <p:cNvPr id="12" name="Segnaposto testo 11">
            <a:extLst>
              <a:ext uri="{FF2B5EF4-FFF2-40B4-BE49-F238E27FC236}">
                <a16:creationId xmlns:a16="http://schemas.microsoft.com/office/drawing/2014/main" id="{4E615B30-11A1-3947-9F93-52E24769A93A}"/>
              </a:ext>
            </a:extLst>
          </p:cNvPr>
          <p:cNvSpPr>
            <a:spLocks noGrp="1"/>
          </p:cNvSpPr>
          <p:nvPr>
            <p:ph type="body" sz="quarter" idx="37"/>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endParaRPr lang="it-IT"/>
          </a:p>
        </p:txBody>
      </p:sp>
      <p:sp>
        <p:nvSpPr>
          <p:cNvPr id="8" name="Segnaposto testo 7">
            <a:extLst>
              <a:ext uri="{FF2B5EF4-FFF2-40B4-BE49-F238E27FC236}">
                <a16:creationId xmlns:a16="http://schemas.microsoft.com/office/drawing/2014/main" id="{509DFAF7-0AB2-9D43-B683-61C382B9680D}"/>
              </a:ext>
            </a:extLst>
          </p:cNvPr>
          <p:cNvSpPr>
            <a:spLocks noGrp="1"/>
          </p:cNvSpPr>
          <p:nvPr>
            <p:ph type="body" sz="quarter" idx="39"/>
          </p:nvPr>
        </p:nvSpPr>
        <p:spPr/>
        <p:txBody>
          <a:bodyPr/>
          <a:lstStyle/>
          <a:p>
            <a:r>
              <a:rPr lang="it-IT"/>
              <a:t>NAME</a:t>
            </a:r>
          </a:p>
          <a:p>
            <a:r>
              <a:rPr lang="it-IT"/>
              <a:t>SURNAME</a:t>
            </a:r>
          </a:p>
        </p:txBody>
      </p:sp>
      <p:sp>
        <p:nvSpPr>
          <p:cNvPr id="13" name="Segnaposto testo 12">
            <a:extLst>
              <a:ext uri="{FF2B5EF4-FFF2-40B4-BE49-F238E27FC236}">
                <a16:creationId xmlns:a16="http://schemas.microsoft.com/office/drawing/2014/main" id="{59370593-3A9D-2B4C-8A12-1A22FF711203}"/>
              </a:ext>
            </a:extLst>
          </p:cNvPr>
          <p:cNvSpPr>
            <a:spLocks noGrp="1"/>
          </p:cNvSpPr>
          <p:nvPr>
            <p:ph type="body" sz="quarter" idx="40"/>
          </p:nvPr>
        </p:nvSpPr>
        <p:spPr/>
        <p:txBody>
          <a:bodyPr/>
          <a:lstStyle/>
          <a:p>
            <a:r>
              <a:rPr lang="en-AU" dirty="0"/>
              <a:t>+00 00 0000 0000  |  M: +00 000 000 000</a:t>
            </a:r>
            <a:endParaRPr lang="it-IT"/>
          </a:p>
        </p:txBody>
      </p:sp>
      <p:sp>
        <p:nvSpPr>
          <p:cNvPr id="15" name="Segnaposto testo 14">
            <a:extLst>
              <a:ext uri="{FF2B5EF4-FFF2-40B4-BE49-F238E27FC236}">
                <a16:creationId xmlns:a16="http://schemas.microsoft.com/office/drawing/2014/main" id="{1F92D82E-E5BB-9B4E-B03D-5C39C9C7C113}"/>
              </a:ext>
            </a:extLst>
          </p:cNvPr>
          <p:cNvSpPr>
            <a:spLocks noGrp="1"/>
          </p:cNvSpPr>
          <p:nvPr>
            <p:ph type="body" sz="quarter" idx="41"/>
          </p:nvPr>
        </p:nvSpPr>
        <p:spPr/>
        <p:txBody>
          <a:bodyPr/>
          <a:lstStyle/>
          <a:p>
            <a:r>
              <a:rPr lang="en-AU" dirty="0" err="1"/>
              <a:t>e.mail@morrowsodali.com</a:t>
            </a:r>
            <a:endParaRPr lang="en-AU" dirty="0"/>
          </a:p>
        </p:txBody>
      </p:sp>
      <p:sp>
        <p:nvSpPr>
          <p:cNvPr id="17" name="Segnaposto testo 16">
            <a:extLst>
              <a:ext uri="{FF2B5EF4-FFF2-40B4-BE49-F238E27FC236}">
                <a16:creationId xmlns:a16="http://schemas.microsoft.com/office/drawing/2014/main" id="{EB51DDB1-0595-3748-950B-186D6DAD418D}"/>
              </a:ext>
            </a:extLst>
          </p:cNvPr>
          <p:cNvSpPr>
            <a:spLocks noGrp="1"/>
          </p:cNvSpPr>
          <p:nvPr>
            <p:ph type="body" sz="quarter" idx="42"/>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endParaRPr lang="it-IT"/>
          </a:p>
        </p:txBody>
      </p:sp>
      <p:sp>
        <p:nvSpPr>
          <p:cNvPr id="14" name="Segnaposto testo 13">
            <a:extLst>
              <a:ext uri="{FF2B5EF4-FFF2-40B4-BE49-F238E27FC236}">
                <a16:creationId xmlns:a16="http://schemas.microsoft.com/office/drawing/2014/main" id="{8877FCAC-7ED0-034E-B1E8-D2941EE3D272}"/>
              </a:ext>
            </a:extLst>
          </p:cNvPr>
          <p:cNvSpPr>
            <a:spLocks noGrp="1"/>
          </p:cNvSpPr>
          <p:nvPr>
            <p:ph type="body" sz="quarter" idx="44"/>
          </p:nvPr>
        </p:nvSpPr>
        <p:spPr/>
        <p:txBody>
          <a:bodyPr/>
          <a:lstStyle/>
          <a:p>
            <a:r>
              <a:rPr lang="it-IT"/>
              <a:t>NAME</a:t>
            </a:r>
          </a:p>
          <a:p>
            <a:r>
              <a:rPr lang="it-IT"/>
              <a:t>SURNAME</a:t>
            </a:r>
          </a:p>
        </p:txBody>
      </p:sp>
      <p:sp>
        <p:nvSpPr>
          <p:cNvPr id="16" name="Segnaposto testo 15">
            <a:extLst>
              <a:ext uri="{FF2B5EF4-FFF2-40B4-BE49-F238E27FC236}">
                <a16:creationId xmlns:a16="http://schemas.microsoft.com/office/drawing/2014/main" id="{F09F0FD2-2232-4744-80B7-2AEFB07FF9BB}"/>
              </a:ext>
            </a:extLst>
          </p:cNvPr>
          <p:cNvSpPr>
            <a:spLocks noGrp="1"/>
          </p:cNvSpPr>
          <p:nvPr>
            <p:ph type="body" sz="quarter" idx="45"/>
          </p:nvPr>
        </p:nvSpPr>
        <p:spPr/>
        <p:txBody>
          <a:bodyPr/>
          <a:lstStyle/>
          <a:p>
            <a:r>
              <a:rPr lang="en-AU" dirty="0"/>
              <a:t>+00 00 0000 0000  |  M: +00 000 000 000</a:t>
            </a:r>
            <a:endParaRPr lang="it-IT"/>
          </a:p>
        </p:txBody>
      </p:sp>
      <p:sp>
        <p:nvSpPr>
          <p:cNvPr id="18" name="Segnaposto testo 17">
            <a:extLst>
              <a:ext uri="{FF2B5EF4-FFF2-40B4-BE49-F238E27FC236}">
                <a16:creationId xmlns:a16="http://schemas.microsoft.com/office/drawing/2014/main" id="{B0683777-A1FB-5F4D-87A8-51129C941DED}"/>
              </a:ext>
            </a:extLst>
          </p:cNvPr>
          <p:cNvSpPr>
            <a:spLocks noGrp="1"/>
          </p:cNvSpPr>
          <p:nvPr>
            <p:ph type="body" sz="quarter" idx="46"/>
          </p:nvPr>
        </p:nvSpPr>
        <p:spPr/>
        <p:txBody>
          <a:bodyPr/>
          <a:lstStyle/>
          <a:p>
            <a:r>
              <a:rPr lang="en-AU" dirty="0" err="1"/>
              <a:t>e.mail@morrowsodali.com</a:t>
            </a:r>
            <a:endParaRPr lang="en-AU" dirty="0"/>
          </a:p>
        </p:txBody>
      </p:sp>
      <p:sp>
        <p:nvSpPr>
          <p:cNvPr id="19" name="Segnaposto testo 18">
            <a:extLst>
              <a:ext uri="{FF2B5EF4-FFF2-40B4-BE49-F238E27FC236}">
                <a16:creationId xmlns:a16="http://schemas.microsoft.com/office/drawing/2014/main" id="{BC494CCE-F805-1244-BC6A-A87F79406351}"/>
              </a:ext>
            </a:extLst>
          </p:cNvPr>
          <p:cNvSpPr>
            <a:spLocks noGrp="1"/>
          </p:cNvSpPr>
          <p:nvPr>
            <p:ph type="body" sz="quarter" idx="47"/>
          </p:nvPr>
        </p:nvSpPr>
        <p:spPr/>
        <p:txBody>
          <a:bodyPr/>
          <a:lstStyle/>
          <a:p>
            <a:r>
              <a:rPr lang="en-AU" b="1" dirty="0"/>
              <a:t>Job Title</a:t>
            </a:r>
          </a:p>
          <a:p>
            <a:r>
              <a:rPr lang="en-AU" dirty="0"/>
              <a:t>Lorem ipsum dolor sit amet, consectetur adipiscing elit. Sed finibus ipsum sed sapien egestas feugiat. Vestibulum ac odio vel tortor interdum eleifend. Integer iaculis auctor justo nec vulputate. Nulla finibus venenatis consequat. Aenean id nunc orci. Nunc venenatis eleifend lacus non ultrices. Maecenas tincidunt et justo non dictum. Class aptent taciti sociosqu ad litora torquent per conubia nostra, per inceptos himenaeos. Sed ac dictum sem. Vivamus sagittis fermentum mi in mattis. Maecenas tincidunt et justo non dictum. Class aptent taciti sociosqu ad litora torquent per conubia nostra, per inceptos himenaeos. Sed ac dictum sem. Vivamus sagittis fermentum mi in mattis. </a:t>
            </a:r>
            <a:endParaRPr lang="it-IT"/>
          </a:p>
        </p:txBody>
      </p:sp>
      <p:pic>
        <p:nvPicPr>
          <p:cNvPr id="25" name="Picture 37" descr="A person wearing a suit and tie smiling at the camera&#10;&#10;Description automatically generated">
            <a:extLst>
              <a:ext uri="{FF2B5EF4-FFF2-40B4-BE49-F238E27FC236}">
                <a16:creationId xmlns:a16="http://schemas.microsoft.com/office/drawing/2014/main" id="{311B79E3-719E-824C-853A-8ED078C507B5}"/>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a:stretch/>
        </p:blipFill>
        <p:spPr>
          <a:xfrm>
            <a:off x="321015" y="1457885"/>
            <a:ext cx="1024135" cy="1024135"/>
          </a:xfrm>
          <a:prstGeom prst="rect">
            <a:avLst/>
          </a:prstGeom>
        </p:spPr>
      </p:pic>
      <p:pic>
        <p:nvPicPr>
          <p:cNvPr id="28" name="Picture Placeholder 30">
            <a:extLst>
              <a:ext uri="{FF2B5EF4-FFF2-40B4-BE49-F238E27FC236}">
                <a16:creationId xmlns:a16="http://schemas.microsoft.com/office/drawing/2014/main" id="{5AF78F79-9237-2446-A29F-0A7C4B834171}"/>
              </a:ext>
            </a:extLst>
          </p:cNvPr>
          <p:cNvPicPr>
            <a:picLocks noGrp="1" noChangeAspect="1"/>
          </p:cNvPicPr>
          <p:nvPr>
            <p:ph type="pic" sz="quarter" idx="38"/>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a:xfrm>
            <a:off x="6275950" y="1457885"/>
            <a:ext cx="1024135" cy="1024135"/>
          </a:xfrm>
        </p:spPr>
      </p:pic>
      <p:pic>
        <p:nvPicPr>
          <p:cNvPr id="22" name="Segnaposto immagine 21">
            <a:extLst>
              <a:ext uri="{FF2B5EF4-FFF2-40B4-BE49-F238E27FC236}">
                <a16:creationId xmlns:a16="http://schemas.microsoft.com/office/drawing/2014/main" id="{0953AC8E-FB06-4D4C-9D3A-4D31B1F96355}"/>
              </a:ext>
            </a:extLst>
          </p:cNvPr>
          <p:cNvPicPr>
            <a:picLocks noGrp="1" noChangeAspect="1"/>
          </p:cNvPicPr>
          <p:nvPr>
            <p:ph type="pic" sz="quarter" idx="43"/>
          </p:nvPr>
        </p:nvPicPr>
        <p:blipFill rotWithShape="1">
          <a:blip r:embed="rId7">
            <a:extLst>
              <a:ext uri="{BEBA8EAE-BF5A-486C-A8C5-ECC9F3942E4B}">
                <a14:imgProps xmlns:a14="http://schemas.microsoft.com/office/drawing/2010/main">
                  <a14:imgLayer>
                    <a14:imgEffect>
                      <a14:colorTemperature colorTemp="4700"/>
                    </a14:imgEffect>
                    <a14:imgEffect>
                      <a14:saturation sat="0"/>
                    </a14:imgEffect>
                  </a14:imgLayer>
                </a14:imgProps>
              </a:ext>
              <a:ext uri="{28A0092B-C50C-407E-A947-70E740481C1C}">
                <a14:useLocalDpi xmlns:a14="http://schemas.microsoft.com/office/drawing/2010/main" val="0"/>
              </a:ext>
            </a:extLst>
          </a:blip>
          <a:srcRect l="13791" t="9520" r="10695" b="14967"/>
          <a:stretch/>
        </p:blipFill>
        <p:spPr>
          <a:xfrm>
            <a:off x="9230747" y="1457885"/>
            <a:ext cx="1024135" cy="1024135"/>
          </a:xfrm>
        </p:spPr>
      </p:pic>
    </p:spTree>
    <p:extLst>
      <p:ext uri="{BB962C8B-B14F-4D97-AF65-F5344CB8AC3E}">
        <p14:creationId xmlns:p14="http://schemas.microsoft.com/office/powerpoint/2010/main" val="38481148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1D83BC3-5849-440F-871C-BBCE4C1DB361}"/>
              </a:ext>
            </a:extLst>
          </p:cNvPr>
          <p:cNvSpPr>
            <a:spLocks noGrp="1"/>
          </p:cNvSpPr>
          <p:nvPr>
            <p:ph type="title"/>
          </p:nvPr>
        </p:nvSpPr>
        <p:spPr/>
        <p:txBody>
          <a:bodyPr/>
          <a:lstStyle/>
          <a:p>
            <a:r>
              <a:rPr lang="en-AU" dirty="0"/>
              <a:t>YOUR MORROW SODALI TEAM</a:t>
            </a:r>
          </a:p>
        </p:txBody>
      </p:sp>
      <p:sp>
        <p:nvSpPr>
          <p:cNvPr id="19" name="Text Placeholder 18">
            <a:extLst>
              <a:ext uri="{FF2B5EF4-FFF2-40B4-BE49-F238E27FC236}">
                <a16:creationId xmlns:a16="http://schemas.microsoft.com/office/drawing/2014/main" id="{EB9E9A1C-48CC-4F22-A1F1-FF53CD5794A2}"/>
              </a:ext>
            </a:extLst>
          </p:cNvPr>
          <p:cNvSpPr>
            <a:spLocks noGrp="1"/>
          </p:cNvSpPr>
          <p:nvPr>
            <p:ph type="body" sz="quarter" idx="15"/>
          </p:nvPr>
        </p:nvSpPr>
        <p:spPr>
          <a:xfrm>
            <a:off x="1689100" y="1903413"/>
            <a:ext cx="2125663" cy="685800"/>
          </a:xfrm>
        </p:spPr>
        <p:txBody>
          <a:bodyPr/>
          <a:lstStyle/>
          <a:p>
            <a:r>
              <a:rPr lang="en-AU" dirty="0"/>
              <a:t>MARIA</a:t>
            </a:r>
          </a:p>
          <a:p>
            <a:r>
              <a:rPr lang="en-AU" dirty="0"/>
              <a:t>LEFTAKIS</a:t>
            </a:r>
          </a:p>
        </p:txBody>
      </p:sp>
      <p:sp>
        <p:nvSpPr>
          <p:cNvPr id="22" name="Text Placeholder 21">
            <a:extLst>
              <a:ext uri="{FF2B5EF4-FFF2-40B4-BE49-F238E27FC236}">
                <a16:creationId xmlns:a16="http://schemas.microsoft.com/office/drawing/2014/main" id="{338D4215-AD00-4D8F-B3DB-8B92F4F5E3FA}"/>
              </a:ext>
            </a:extLst>
          </p:cNvPr>
          <p:cNvSpPr>
            <a:spLocks noGrp="1"/>
          </p:cNvSpPr>
          <p:nvPr>
            <p:ph type="body" sz="quarter" idx="17"/>
          </p:nvPr>
        </p:nvSpPr>
        <p:spPr>
          <a:xfrm>
            <a:off x="563563" y="5695950"/>
            <a:ext cx="3251200" cy="190500"/>
          </a:xfrm>
        </p:spPr>
        <p:txBody>
          <a:bodyPr/>
          <a:lstStyle/>
          <a:p>
            <a:r>
              <a:rPr lang="en-AU" dirty="0"/>
              <a:t>+61 2 8022 7910  |  M: + 61 411 275 275</a:t>
            </a:r>
          </a:p>
        </p:txBody>
      </p:sp>
      <p:sp>
        <p:nvSpPr>
          <p:cNvPr id="24" name="Text Placeholder 23">
            <a:extLst>
              <a:ext uri="{FF2B5EF4-FFF2-40B4-BE49-F238E27FC236}">
                <a16:creationId xmlns:a16="http://schemas.microsoft.com/office/drawing/2014/main" id="{F0DA72D8-B90B-4AC0-9457-E5F1AD4F5485}"/>
              </a:ext>
            </a:extLst>
          </p:cNvPr>
          <p:cNvSpPr>
            <a:spLocks noGrp="1"/>
          </p:cNvSpPr>
          <p:nvPr>
            <p:ph type="body" sz="quarter" idx="18"/>
          </p:nvPr>
        </p:nvSpPr>
        <p:spPr>
          <a:xfrm>
            <a:off x="563563" y="5903913"/>
            <a:ext cx="3251200" cy="190500"/>
          </a:xfrm>
        </p:spPr>
        <p:txBody>
          <a:bodyPr/>
          <a:lstStyle/>
          <a:p>
            <a:r>
              <a:rPr lang="en-AU" dirty="0"/>
              <a:t>m.leftakis@morrowsodali.com</a:t>
            </a:r>
          </a:p>
        </p:txBody>
      </p:sp>
      <p:sp>
        <p:nvSpPr>
          <p:cNvPr id="21" name="Text Placeholder 20">
            <a:extLst>
              <a:ext uri="{FF2B5EF4-FFF2-40B4-BE49-F238E27FC236}">
                <a16:creationId xmlns:a16="http://schemas.microsoft.com/office/drawing/2014/main" id="{E87609D1-8E4B-4535-BE19-0E10FB1AE7B3}"/>
              </a:ext>
            </a:extLst>
          </p:cNvPr>
          <p:cNvSpPr>
            <a:spLocks noGrp="1"/>
          </p:cNvSpPr>
          <p:nvPr>
            <p:ph type="body" sz="quarter" idx="16"/>
          </p:nvPr>
        </p:nvSpPr>
        <p:spPr>
          <a:xfrm>
            <a:off x="311150" y="2625725"/>
            <a:ext cx="3503613" cy="2859088"/>
          </a:xfrm>
        </p:spPr>
        <p:txBody>
          <a:bodyPr lIns="0" rIns="0">
            <a:normAutofit/>
          </a:bodyPr>
          <a:lstStyle/>
          <a:p>
            <a:pPr>
              <a:lnSpc>
                <a:spcPct val="100000"/>
              </a:lnSpc>
            </a:pPr>
            <a:r>
              <a:rPr lang="en-AU" sz="1000" b="1" dirty="0">
                <a:latin typeface="Roboto Light" pitchFamily="2" charset="0"/>
              </a:rPr>
              <a:t>CEO Australia</a:t>
            </a:r>
          </a:p>
          <a:p>
            <a:pPr>
              <a:lnSpc>
                <a:spcPct val="100000"/>
              </a:lnSpc>
            </a:pPr>
            <a:r>
              <a:rPr lang="en-AU" sz="1000" dirty="0">
                <a:latin typeface="Roboto Light" pitchFamily="2" charset="0"/>
              </a:rPr>
              <a:t>Maria is a founder shareholder and has 25 years’ experience in shareholder engagement, specialising in the strategic advice and execution of mergers and acquisitions, AGMs, contests, proxy fights and other extraordinary transactions. She is recognised as the industry leader and has advised on many of Australia’s largest deals, including Westfield’s merger with </a:t>
            </a:r>
            <a:r>
              <a:rPr lang="en-AU" sz="1000" dirty="0" err="1">
                <a:latin typeface="Roboto Light" pitchFamily="2" charset="0"/>
              </a:rPr>
              <a:t>Unibail-Rodamco</a:t>
            </a:r>
            <a:r>
              <a:rPr lang="en-AU" sz="1000" dirty="0">
                <a:latin typeface="Roboto Light" pitchFamily="2" charset="0"/>
              </a:rPr>
              <a:t>, Iron Mountain Inc’s merger scheme with Recall Holdings Ltd, TOWER’s merger scheme with </a:t>
            </a:r>
            <a:r>
              <a:rPr lang="en-AU" sz="1000" dirty="0" err="1">
                <a:latin typeface="Roboto Light" pitchFamily="2" charset="0"/>
              </a:rPr>
              <a:t>Dai-ichi</a:t>
            </a:r>
            <a:r>
              <a:rPr lang="en-AU" sz="1000" dirty="0">
                <a:latin typeface="Roboto Light" pitchFamily="2" charset="0"/>
              </a:rPr>
              <a:t> Life, BHP’s bid for Rio Tinto, and Wesfarmers’ merger &amp; demerger with Coles. She has an Executive MBA from the AGSM, a Bachelor of Economics from the University of Sydney and is a member of the AICD.</a:t>
            </a:r>
          </a:p>
          <a:p>
            <a:pPr>
              <a:lnSpc>
                <a:spcPct val="100000"/>
              </a:lnSpc>
            </a:pPr>
            <a:endParaRPr lang="en-AU" sz="1000" dirty="0"/>
          </a:p>
        </p:txBody>
      </p:sp>
      <p:sp>
        <p:nvSpPr>
          <p:cNvPr id="25" name="Text Placeholder 24">
            <a:extLst>
              <a:ext uri="{FF2B5EF4-FFF2-40B4-BE49-F238E27FC236}">
                <a16:creationId xmlns:a16="http://schemas.microsoft.com/office/drawing/2014/main" id="{BE159A0B-DC16-4940-BB86-AFB940CD578A}"/>
              </a:ext>
            </a:extLst>
          </p:cNvPr>
          <p:cNvSpPr>
            <a:spLocks noGrp="1"/>
          </p:cNvSpPr>
          <p:nvPr>
            <p:ph type="body" sz="quarter" idx="20"/>
          </p:nvPr>
        </p:nvSpPr>
        <p:spPr>
          <a:xfrm>
            <a:off x="5743575" y="1903413"/>
            <a:ext cx="2124075" cy="685800"/>
          </a:xfrm>
        </p:spPr>
        <p:txBody>
          <a:bodyPr/>
          <a:lstStyle/>
          <a:p>
            <a:r>
              <a:rPr lang="en-AU" dirty="0"/>
              <a:t>CHRISTIAN</a:t>
            </a:r>
          </a:p>
          <a:p>
            <a:r>
              <a:rPr lang="en-AU" dirty="0"/>
              <a:t>SEALEY</a:t>
            </a:r>
          </a:p>
        </p:txBody>
      </p:sp>
      <p:sp>
        <p:nvSpPr>
          <p:cNvPr id="26" name="Text Placeholder 25">
            <a:extLst>
              <a:ext uri="{FF2B5EF4-FFF2-40B4-BE49-F238E27FC236}">
                <a16:creationId xmlns:a16="http://schemas.microsoft.com/office/drawing/2014/main" id="{1A59BC4F-435A-4A84-BB08-180B19201D57}"/>
              </a:ext>
            </a:extLst>
          </p:cNvPr>
          <p:cNvSpPr>
            <a:spLocks noGrp="1"/>
          </p:cNvSpPr>
          <p:nvPr>
            <p:ph type="body" sz="quarter" idx="21"/>
          </p:nvPr>
        </p:nvSpPr>
        <p:spPr>
          <a:xfrm>
            <a:off x="4618038" y="5695950"/>
            <a:ext cx="3249612" cy="190500"/>
          </a:xfrm>
        </p:spPr>
        <p:txBody>
          <a:bodyPr/>
          <a:lstStyle/>
          <a:p>
            <a:r>
              <a:rPr lang="en-AU" dirty="0"/>
              <a:t>+61 2 8022 7905 |  M: +61 452 032 771</a:t>
            </a:r>
          </a:p>
        </p:txBody>
      </p:sp>
      <p:sp>
        <p:nvSpPr>
          <p:cNvPr id="29" name="Text Placeholder 28">
            <a:extLst>
              <a:ext uri="{FF2B5EF4-FFF2-40B4-BE49-F238E27FC236}">
                <a16:creationId xmlns:a16="http://schemas.microsoft.com/office/drawing/2014/main" id="{804D1092-DA6C-4758-B70A-2BE068B5C88D}"/>
              </a:ext>
            </a:extLst>
          </p:cNvPr>
          <p:cNvSpPr>
            <a:spLocks noGrp="1"/>
          </p:cNvSpPr>
          <p:nvPr>
            <p:ph type="body" sz="quarter" idx="22"/>
          </p:nvPr>
        </p:nvSpPr>
        <p:spPr>
          <a:xfrm>
            <a:off x="4618038" y="5903913"/>
            <a:ext cx="3249612" cy="190500"/>
          </a:xfrm>
        </p:spPr>
        <p:txBody>
          <a:bodyPr/>
          <a:lstStyle/>
          <a:p>
            <a:r>
              <a:rPr lang="en-AU" dirty="0"/>
              <a:t>c.sealey@morrowsodali.com </a:t>
            </a:r>
          </a:p>
        </p:txBody>
      </p:sp>
      <p:sp>
        <p:nvSpPr>
          <p:cNvPr id="30" name="Text Placeholder 29">
            <a:extLst>
              <a:ext uri="{FF2B5EF4-FFF2-40B4-BE49-F238E27FC236}">
                <a16:creationId xmlns:a16="http://schemas.microsoft.com/office/drawing/2014/main" id="{E8093120-6E02-4D77-BC44-0C29E344BDF9}"/>
              </a:ext>
            </a:extLst>
          </p:cNvPr>
          <p:cNvSpPr>
            <a:spLocks noGrp="1"/>
          </p:cNvSpPr>
          <p:nvPr>
            <p:ph type="body" sz="quarter" idx="23"/>
          </p:nvPr>
        </p:nvSpPr>
        <p:spPr>
          <a:xfrm>
            <a:off x="4364038" y="2625725"/>
            <a:ext cx="3503612" cy="2859088"/>
          </a:xfrm>
        </p:spPr>
        <p:txBody>
          <a:bodyPr lIns="0" rIns="0">
            <a:normAutofit/>
          </a:bodyPr>
          <a:lstStyle/>
          <a:p>
            <a:pPr>
              <a:lnSpc>
                <a:spcPct val="100000"/>
              </a:lnSpc>
            </a:pPr>
            <a:r>
              <a:rPr lang="en-AU" sz="1000" b="1" dirty="0">
                <a:latin typeface="Roboto Light" pitchFamily="2" charset="0"/>
              </a:rPr>
              <a:t>Chief Operating Officer</a:t>
            </a:r>
          </a:p>
          <a:p>
            <a:pPr>
              <a:lnSpc>
                <a:spcPct val="100000"/>
              </a:lnSpc>
            </a:pPr>
            <a:r>
              <a:rPr lang="en-AU" sz="1000" dirty="0">
                <a:latin typeface="Roboto Light" pitchFamily="2" charset="0"/>
              </a:rPr>
              <a:t>Christian has more than 20 years’ experience in corporate affairs and investor relations, having held senior positions at a number of ASX50 companies. Prior to joining Morrow </a:t>
            </a:r>
            <a:r>
              <a:rPr lang="en-AU" sz="1000" dirty="0" err="1">
                <a:latin typeface="Roboto Light" pitchFamily="2" charset="0"/>
              </a:rPr>
              <a:t>Sodali</a:t>
            </a:r>
            <a:r>
              <a:rPr lang="en-AU" sz="1000" dirty="0">
                <a:latin typeface="Roboto Light" pitchFamily="2" charset="0"/>
              </a:rPr>
              <a:t>, Christian was GM, Corporate Affairs and Investor Relations at </a:t>
            </a:r>
            <a:r>
              <a:rPr lang="en-AU" sz="1000" dirty="0" err="1">
                <a:latin typeface="Roboto Light" pitchFamily="2" charset="0"/>
              </a:rPr>
              <a:t>Macmahon</a:t>
            </a:r>
            <a:r>
              <a:rPr lang="en-AU" sz="1000" dirty="0">
                <a:latin typeface="Roboto Light" pitchFamily="2" charset="0"/>
              </a:rPr>
              <a:t> Holdings where he played an integral role in defeating a protracted hostile takeover. Christian is well versed in managing complex reputational issues and has a strong track record spanning corporate finance, governance, compliance, investor relations and public affairs. He has an MBA from Macquarie University and a Bachelor of Arts, Communication (Journalism) from Charles Sturt University.</a:t>
            </a:r>
          </a:p>
        </p:txBody>
      </p:sp>
      <p:sp>
        <p:nvSpPr>
          <p:cNvPr id="31" name="Text Placeholder 30">
            <a:extLst>
              <a:ext uri="{FF2B5EF4-FFF2-40B4-BE49-F238E27FC236}">
                <a16:creationId xmlns:a16="http://schemas.microsoft.com/office/drawing/2014/main" id="{731B73A6-D8E2-4F0E-9A7C-B1C15BBA8693}"/>
              </a:ext>
            </a:extLst>
          </p:cNvPr>
          <p:cNvSpPr>
            <a:spLocks noGrp="1"/>
          </p:cNvSpPr>
          <p:nvPr>
            <p:ph type="body" sz="quarter" idx="25"/>
          </p:nvPr>
        </p:nvSpPr>
        <p:spPr>
          <a:xfrm>
            <a:off x="9783763" y="1903413"/>
            <a:ext cx="2124075" cy="685800"/>
          </a:xfrm>
        </p:spPr>
        <p:txBody>
          <a:bodyPr/>
          <a:lstStyle/>
          <a:p>
            <a:r>
              <a:rPr lang="en-AU" dirty="0"/>
              <a:t>ANGUS</a:t>
            </a:r>
          </a:p>
          <a:p>
            <a:r>
              <a:rPr lang="en-AU" dirty="0"/>
              <a:t>BOOTH</a:t>
            </a:r>
          </a:p>
        </p:txBody>
      </p:sp>
      <p:sp>
        <p:nvSpPr>
          <p:cNvPr id="63" name="Segnaposto testo 62">
            <a:extLst>
              <a:ext uri="{FF2B5EF4-FFF2-40B4-BE49-F238E27FC236}">
                <a16:creationId xmlns:a16="http://schemas.microsoft.com/office/drawing/2014/main" id="{F402097B-6C25-8147-B9AB-24C1E6699160}"/>
              </a:ext>
            </a:extLst>
          </p:cNvPr>
          <p:cNvSpPr>
            <a:spLocks noGrp="1"/>
          </p:cNvSpPr>
          <p:nvPr>
            <p:ph type="body" sz="quarter" idx="26"/>
          </p:nvPr>
        </p:nvSpPr>
        <p:spPr/>
        <p:txBody>
          <a:bodyPr/>
          <a:lstStyle/>
          <a:p>
            <a:r>
              <a:rPr lang="en-AU" dirty="0"/>
              <a:t>+61 2 8022 7940  M: +61 457 560 179</a:t>
            </a:r>
          </a:p>
        </p:txBody>
      </p:sp>
      <p:sp>
        <p:nvSpPr>
          <p:cNvPr id="64" name="Segnaposto testo 63">
            <a:extLst>
              <a:ext uri="{FF2B5EF4-FFF2-40B4-BE49-F238E27FC236}">
                <a16:creationId xmlns:a16="http://schemas.microsoft.com/office/drawing/2014/main" id="{5EBE50E0-4C29-A34A-85F7-55CFA4DBBB0E}"/>
              </a:ext>
            </a:extLst>
          </p:cNvPr>
          <p:cNvSpPr>
            <a:spLocks noGrp="1"/>
          </p:cNvSpPr>
          <p:nvPr>
            <p:ph type="body" sz="quarter" idx="27"/>
          </p:nvPr>
        </p:nvSpPr>
        <p:spPr/>
        <p:txBody>
          <a:bodyPr/>
          <a:lstStyle/>
          <a:p>
            <a:r>
              <a:rPr lang="en-AU" dirty="0"/>
              <a:t>a.booth@morrowsodali.com</a:t>
            </a:r>
          </a:p>
        </p:txBody>
      </p:sp>
      <p:sp>
        <p:nvSpPr>
          <p:cNvPr id="65" name="Segnaposto testo 64">
            <a:extLst>
              <a:ext uri="{FF2B5EF4-FFF2-40B4-BE49-F238E27FC236}">
                <a16:creationId xmlns:a16="http://schemas.microsoft.com/office/drawing/2014/main" id="{4EAA10B1-12F5-1247-9E56-D58C8D69CA1B}"/>
              </a:ext>
            </a:extLst>
          </p:cNvPr>
          <p:cNvSpPr>
            <a:spLocks noGrp="1"/>
          </p:cNvSpPr>
          <p:nvPr>
            <p:ph type="body" sz="quarter" idx="28"/>
          </p:nvPr>
        </p:nvSpPr>
        <p:spPr/>
        <p:txBody>
          <a:bodyPr lIns="0" rIns="0">
            <a:normAutofit lnSpcReduction="10000"/>
          </a:bodyPr>
          <a:lstStyle/>
          <a:p>
            <a:pPr>
              <a:lnSpc>
                <a:spcPct val="100000"/>
              </a:lnSpc>
            </a:pPr>
            <a:r>
              <a:rPr lang="en-AU" sz="1000" b="1" dirty="0">
                <a:latin typeface="Roboto Light"/>
              </a:rPr>
              <a:t>Director, Business Development</a:t>
            </a:r>
          </a:p>
          <a:p>
            <a:pPr>
              <a:lnSpc>
                <a:spcPct val="100000"/>
              </a:lnSpc>
            </a:pPr>
            <a:r>
              <a:rPr lang="en-US" sz="1000" dirty="0">
                <a:latin typeface="Roboto Light"/>
              </a:rPr>
              <a:t>Angus has more than 15 years’ experience operating in senior roles in corporate affairs, marketing and sales, government and investor relations. He has held senior positions with ASX100 companies, most recently with Charter Hall Group as Group Head of Communications and External Affairs. Prior to joining Charter Hall, Angus held a similar role at global property and infrastructure developer, Lendlease. Angus has a strong track record in managing corporate reputational issues across media, government, investor relations, M&amp;A and IPO markets. In his role, Angus will be working closely with the Sydney and APAC teams to grow the profile of Morrow Sodali to drive our presence and business development activity in the APAC region. </a:t>
            </a:r>
            <a:endParaRPr lang="en-AU" sz="1000" dirty="0">
              <a:latin typeface="Roboto Light"/>
            </a:endParaRPr>
          </a:p>
          <a:p>
            <a:pPr>
              <a:lnSpc>
                <a:spcPct val="100000"/>
              </a:lnSpc>
            </a:pPr>
            <a:r>
              <a:rPr lang="en-US" sz="1000" dirty="0">
                <a:latin typeface="Roboto Light" pitchFamily="2" charset="0"/>
              </a:rPr>
              <a:t>Angus has a bachelor’s degree in Marketing and Communications from Bond University and holds a Diploma of Investor Relations from AIRA.</a:t>
            </a:r>
            <a:endParaRPr lang="it-IT" sz="1000"/>
          </a:p>
        </p:txBody>
      </p:sp>
      <p:pic>
        <p:nvPicPr>
          <p:cNvPr id="115" name="Picture 37" descr="A person wearing a suit and tie smiling at the camera&#10;&#10;Description automatically generated">
            <a:extLst>
              <a:ext uri="{FF2B5EF4-FFF2-40B4-BE49-F238E27FC236}">
                <a16:creationId xmlns:a16="http://schemas.microsoft.com/office/drawing/2014/main" id="{2543FD3C-53F0-2540-9003-415722583607}"/>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a:prstGeom prst="rect">
            <a:avLst/>
          </a:prstGeom>
        </p:spPr>
      </p:pic>
      <p:pic>
        <p:nvPicPr>
          <p:cNvPr id="116" name="Picture 39" descr="A person wearing a suit and tie smiling at the camera&#10;&#10;Description automatically generated">
            <a:extLst>
              <a:ext uri="{FF2B5EF4-FFF2-40B4-BE49-F238E27FC236}">
                <a16:creationId xmlns:a16="http://schemas.microsoft.com/office/drawing/2014/main" id="{606ACEE4-31F9-6946-AE4B-74DA6CEF0EF1}"/>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pic>
        <p:nvPicPr>
          <p:cNvPr id="117" name="Picture 41" descr="A person wearing a suit and tie smiling at the camera&#10;&#10;Description automatically generated">
            <a:extLst>
              <a:ext uri="{FF2B5EF4-FFF2-40B4-BE49-F238E27FC236}">
                <a16:creationId xmlns:a16="http://schemas.microsoft.com/office/drawing/2014/main" id="{9C1D7B4E-568D-B842-B5CD-BCFCAED05A71}"/>
              </a:ext>
            </a:extLst>
          </p:cNvPr>
          <p:cNvPicPr>
            <a:picLocks noGrp="1" noChangeAspect="1"/>
          </p:cNvPicPr>
          <p:nvPr>
            <p:ph type="pic" sz="quarter" idx="24"/>
          </p:nvPr>
        </p:nvPicPr>
        <p:blipFill rotWithShape="1">
          <a:blip r:embed="rId4" cstate="screen">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22390602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1D83BC3-5849-440F-871C-BBCE4C1DB361}"/>
              </a:ext>
            </a:extLst>
          </p:cNvPr>
          <p:cNvSpPr>
            <a:spLocks noGrp="1"/>
          </p:cNvSpPr>
          <p:nvPr>
            <p:ph type="title"/>
          </p:nvPr>
        </p:nvSpPr>
        <p:spPr/>
        <p:txBody>
          <a:bodyPr/>
          <a:lstStyle/>
          <a:p>
            <a:r>
              <a:rPr lang="en-AU" dirty="0"/>
              <a:t>YOUR MORROW SODALI TEAM</a:t>
            </a:r>
          </a:p>
        </p:txBody>
      </p:sp>
      <p:sp>
        <p:nvSpPr>
          <p:cNvPr id="19" name="Text Placeholder 18">
            <a:extLst>
              <a:ext uri="{FF2B5EF4-FFF2-40B4-BE49-F238E27FC236}">
                <a16:creationId xmlns:a16="http://schemas.microsoft.com/office/drawing/2014/main" id="{EB9E9A1C-48CC-4F22-A1F1-FF53CD5794A2}"/>
              </a:ext>
            </a:extLst>
          </p:cNvPr>
          <p:cNvSpPr>
            <a:spLocks noGrp="1"/>
          </p:cNvSpPr>
          <p:nvPr>
            <p:ph type="body" sz="quarter" idx="15"/>
          </p:nvPr>
        </p:nvSpPr>
        <p:spPr>
          <a:xfrm>
            <a:off x="1689100" y="1903413"/>
            <a:ext cx="2125663" cy="685800"/>
          </a:xfrm>
        </p:spPr>
        <p:txBody>
          <a:bodyPr/>
          <a:lstStyle/>
          <a:p>
            <a:r>
              <a:rPr lang="en-AU" dirty="0"/>
              <a:t>LEITH</a:t>
            </a:r>
          </a:p>
          <a:p>
            <a:r>
              <a:rPr lang="en-AU" dirty="0"/>
              <a:t>MORRISON</a:t>
            </a:r>
          </a:p>
        </p:txBody>
      </p:sp>
      <p:sp>
        <p:nvSpPr>
          <p:cNvPr id="22" name="Text Placeholder 21">
            <a:extLst>
              <a:ext uri="{FF2B5EF4-FFF2-40B4-BE49-F238E27FC236}">
                <a16:creationId xmlns:a16="http://schemas.microsoft.com/office/drawing/2014/main" id="{338D4215-AD00-4D8F-B3DB-8B92F4F5E3FA}"/>
              </a:ext>
            </a:extLst>
          </p:cNvPr>
          <p:cNvSpPr>
            <a:spLocks noGrp="1"/>
          </p:cNvSpPr>
          <p:nvPr>
            <p:ph type="body" sz="quarter" idx="17"/>
          </p:nvPr>
        </p:nvSpPr>
        <p:spPr>
          <a:xfrm>
            <a:off x="563563" y="5695950"/>
            <a:ext cx="3251200" cy="190500"/>
          </a:xfrm>
        </p:spPr>
        <p:txBody>
          <a:bodyPr/>
          <a:lstStyle/>
          <a:p>
            <a:r>
              <a:rPr lang="en-AU" dirty="0">
                <a:latin typeface="Roboto Light"/>
              </a:rPr>
              <a:t>M: +61 403 747 362</a:t>
            </a:r>
          </a:p>
        </p:txBody>
      </p:sp>
      <p:sp>
        <p:nvSpPr>
          <p:cNvPr id="24" name="Text Placeholder 23">
            <a:extLst>
              <a:ext uri="{FF2B5EF4-FFF2-40B4-BE49-F238E27FC236}">
                <a16:creationId xmlns:a16="http://schemas.microsoft.com/office/drawing/2014/main" id="{F0DA72D8-B90B-4AC0-9457-E5F1AD4F5485}"/>
              </a:ext>
            </a:extLst>
          </p:cNvPr>
          <p:cNvSpPr>
            <a:spLocks noGrp="1"/>
          </p:cNvSpPr>
          <p:nvPr>
            <p:ph type="body" sz="quarter" idx="18"/>
          </p:nvPr>
        </p:nvSpPr>
        <p:spPr>
          <a:xfrm>
            <a:off x="563563" y="5903913"/>
            <a:ext cx="3251200" cy="190500"/>
          </a:xfrm>
        </p:spPr>
        <p:txBody>
          <a:bodyPr/>
          <a:lstStyle/>
          <a:p>
            <a:r>
              <a:rPr lang="en-AU" dirty="0">
                <a:latin typeface="Roboto Light"/>
              </a:rPr>
              <a:t>l.morrison@morrowsodali.com</a:t>
            </a:r>
          </a:p>
        </p:txBody>
      </p:sp>
      <p:sp>
        <p:nvSpPr>
          <p:cNvPr id="21" name="Text Placeholder 20">
            <a:extLst>
              <a:ext uri="{FF2B5EF4-FFF2-40B4-BE49-F238E27FC236}">
                <a16:creationId xmlns:a16="http://schemas.microsoft.com/office/drawing/2014/main" id="{E87609D1-8E4B-4535-BE19-0E10FB1AE7B3}"/>
              </a:ext>
            </a:extLst>
          </p:cNvPr>
          <p:cNvSpPr>
            <a:spLocks noGrp="1"/>
          </p:cNvSpPr>
          <p:nvPr>
            <p:ph type="body" sz="quarter" idx="16"/>
          </p:nvPr>
        </p:nvSpPr>
        <p:spPr>
          <a:xfrm>
            <a:off x="311150" y="2625725"/>
            <a:ext cx="3503613" cy="2859088"/>
          </a:xfrm>
        </p:spPr>
        <p:txBody>
          <a:bodyPr>
            <a:normAutofit/>
          </a:bodyPr>
          <a:lstStyle/>
          <a:p>
            <a:pPr lvl="0">
              <a:lnSpc>
                <a:spcPct val="100000"/>
              </a:lnSpc>
              <a:spcBef>
                <a:spcPts val="0"/>
              </a:spcBef>
            </a:pPr>
            <a:r>
              <a:rPr lang="en-AU" sz="1000" b="1" dirty="0">
                <a:solidFill>
                  <a:srgbClr val="000000"/>
                </a:solidFill>
                <a:latin typeface="Roboto Light" pitchFamily="2" charset="0"/>
              </a:rPr>
              <a:t>Director, Business Development</a:t>
            </a:r>
          </a:p>
          <a:p>
            <a:pPr lvl="0">
              <a:lnSpc>
                <a:spcPct val="100000"/>
              </a:lnSpc>
              <a:spcBef>
                <a:spcPts val="0"/>
              </a:spcBef>
            </a:pPr>
            <a:endParaRPr lang="en-AU" sz="1000" b="1" dirty="0">
              <a:solidFill>
                <a:srgbClr val="000000"/>
              </a:solidFill>
              <a:latin typeface="Roboto Light" pitchFamily="2" charset="0"/>
            </a:endParaRPr>
          </a:p>
          <a:p>
            <a:pPr lvl="0">
              <a:lnSpc>
                <a:spcPct val="100000"/>
              </a:lnSpc>
              <a:spcBef>
                <a:spcPts val="0"/>
              </a:spcBef>
            </a:pPr>
            <a:r>
              <a:rPr lang="en-AU" sz="1000" dirty="0">
                <a:solidFill>
                  <a:srgbClr val="000000"/>
                </a:solidFill>
                <a:latin typeface="Roboto Light" pitchFamily="2" charset="0"/>
              </a:rPr>
              <a:t>Leith has over 20 years of business development experience across various industries.  He has spent the last 10 years at Link Group/Orient Capital in Melbourne working as a National Business Development Manager covering capital markets clients on services including IPO’s and secondary raisings, share registry migration, employee share plans and Investor Relations products and services. He started his career in  the telecommunications business and went on to gain additional business development experience in the technology, logistics and digital advertising.</a:t>
            </a:r>
          </a:p>
        </p:txBody>
      </p:sp>
      <p:sp>
        <p:nvSpPr>
          <p:cNvPr id="25" name="Text Placeholder 24">
            <a:extLst>
              <a:ext uri="{FF2B5EF4-FFF2-40B4-BE49-F238E27FC236}">
                <a16:creationId xmlns:a16="http://schemas.microsoft.com/office/drawing/2014/main" id="{BE159A0B-DC16-4940-BB86-AFB940CD578A}"/>
              </a:ext>
            </a:extLst>
          </p:cNvPr>
          <p:cNvSpPr>
            <a:spLocks noGrp="1"/>
          </p:cNvSpPr>
          <p:nvPr>
            <p:ph type="body" sz="quarter" idx="20"/>
          </p:nvPr>
        </p:nvSpPr>
        <p:spPr>
          <a:xfrm>
            <a:off x="5743575" y="1903413"/>
            <a:ext cx="2124075" cy="685800"/>
          </a:xfrm>
        </p:spPr>
        <p:txBody>
          <a:bodyPr/>
          <a:lstStyle/>
          <a:p>
            <a:r>
              <a:rPr lang="en-AU" dirty="0"/>
              <a:t>JANA</a:t>
            </a:r>
          </a:p>
          <a:p>
            <a:r>
              <a:rPr lang="en-AU" dirty="0"/>
              <a:t>JEVCAKOVA</a:t>
            </a:r>
          </a:p>
        </p:txBody>
      </p:sp>
      <p:sp>
        <p:nvSpPr>
          <p:cNvPr id="26" name="Text Placeholder 25">
            <a:extLst>
              <a:ext uri="{FF2B5EF4-FFF2-40B4-BE49-F238E27FC236}">
                <a16:creationId xmlns:a16="http://schemas.microsoft.com/office/drawing/2014/main" id="{1A59BC4F-435A-4A84-BB08-180B19201D57}"/>
              </a:ext>
            </a:extLst>
          </p:cNvPr>
          <p:cNvSpPr>
            <a:spLocks noGrp="1"/>
          </p:cNvSpPr>
          <p:nvPr>
            <p:ph type="body" sz="quarter" idx="21"/>
          </p:nvPr>
        </p:nvSpPr>
        <p:spPr>
          <a:xfrm>
            <a:off x="4618038" y="5695950"/>
            <a:ext cx="3249612" cy="190500"/>
          </a:xfrm>
        </p:spPr>
        <p:txBody>
          <a:bodyPr/>
          <a:lstStyle/>
          <a:p>
            <a:r>
              <a:rPr lang="en-AU" dirty="0"/>
              <a:t>+61 2 8022 7952  |  M: +61 452 061 779</a:t>
            </a:r>
          </a:p>
        </p:txBody>
      </p:sp>
      <p:sp>
        <p:nvSpPr>
          <p:cNvPr id="29" name="Text Placeholder 28">
            <a:extLst>
              <a:ext uri="{FF2B5EF4-FFF2-40B4-BE49-F238E27FC236}">
                <a16:creationId xmlns:a16="http://schemas.microsoft.com/office/drawing/2014/main" id="{804D1092-DA6C-4758-B70A-2BE068B5C88D}"/>
              </a:ext>
            </a:extLst>
          </p:cNvPr>
          <p:cNvSpPr>
            <a:spLocks noGrp="1"/>
          </p:cNvSpPr>
          <p:nvPr>
            <p:ph type="body" sz="quarter" idx="22"/>
          </p:nvPr>
        </p:nvSpPr>
        <p:spPr>
          <a:xfrm>
            <a:off x="4618038" y="5903913"/>
            <a:ext cx="3249612" cy="190500"/>
          </a:xfrm>
        </p:spPr>
        <p:txBody>
          <a:bodyPr/>
          <a:lstStyle/>
          <a:p>
            <a:r>
              <a:rPr lang="en-AU" dirty="0"/>
              <a:t>j. jevcakova @morrowsodali.com </a:t>
            </a:r>
          </a:p>
        </p:txBody>
      </p:sp>
      <p:sp>
        <p:nvSpPr>
          <p:cNvPr id="30" name="Text Placeholder 29">
            <a:extLst>
              <a:ext uri="{FF2B5EF4-FFF2-40B4-BE49-F238E27FC236}">
                <a16:creationId xmlns:a16="http://schemas.microsoft.com/office/drawing/2014/main" id="{E8093120-6E02-4D77-BC44-0C29E344BDF9}"/>
              </a:ext>
            </a:extLst>
          </p:cNvPr>
          <p:cNvSpPr>
            <a:spLocks noGrp="1"/>
          </p:cNvSpPr>
          <p:nvPr>
            <p:ph type="body" sz="quarter" idx="23"/>
          </p:nvPr>
        </p:nvSpPr>
        <p:spPr>
          <a:xfrm>
            <a:off x="4364038" y="2625725"/>
            <a:ext cx="3503612" cy="2859088"/>
          </a:xfrm>
        </p:spPr>
        <p:txBody>
          <a:bodyPr>
            <a:normAutofit/>
          </a:bodyPr>
          <a:lstStyle/>
          <a:p>
            <a:pPr lvl="0">
              <a:lnSpc>
                <a:spcPct val="100000"/>
              </a:lnSpc>
              <a:spcBef>
                <a:spcPts val="900"/>
              </a:spcBef>
              <a:spcAft>
                <a:spcPts val="300"/>
              </a:spcAft>
              <a:buClr>
                <a:prstClr val="black"/>
              </a:buClr>
            </a:pPr>
            <a:r>
              <a:rPr lang="en-AU" sz="1000" b="1" dirty="0">
                <a:solidFill>
                  <a:srgbClr val="000000"/>
                </a:solidFill>
                <a:latin typeface="Roboto Light" pitchFamily="2" charset="0"/>
              </a:rPr>
              <a:t>Senior Director, Corporate Governance</a:t>
            </a:r>
          </a:p>
          <a:p>
            <a:pPr lvl="0">
              <a:lnSpc>
                <a:spcPct val="100000"/>
              </a:lnSpc>
              <a:spcBef>
                <a:spcPts val="900"/>
              </a:spcBef>
              <a:spcAft>
                <a:spcPts val="300"/>
              </a:spcAft>
              <a:buClr>
                <a:prstClr val="black"/>
              </a:buClr>
            </a:pPr>
            <a:r>
              <a:rPr lang="en-AU" sz="1000" dirty="0">
                <a:solidFill>
                  <a:srgbClr val="000000"/>
                </a:solidFill>
                <a:latin typeface="Roboto Light" pitchFamily="2" charset="0"/>
              </a:rPr>
              <a:t>Jana advises companies on all aspects of Environmental, Social and Governance (ESG) practices and disclosures. She is one of Asia Pacific's leading experts in corporate governance and proxy research and has advised many large domestic and institutional investors. Jana was previously Director of Research, Australia for leading global proxy advisor, CGI Glass Lewis, and has deep expertise in engaging with ASX300 Boards of directors and executives. Before that, Jana was a financial advisor. She has a Masters of Professional Accounting from the University of NSW, a Graduate Degree in Finance, Banking &amp; Investments from the Technical University of Slovakia and is GRI certified</a:t>
            </a:r>
            <a:r>
              <a:rPr lang="en-AU" sz="1000" dirty="0">
                <a:solidFill>
                  <a:srgbClr val="000000"/>
                </a:solidFill>
                <a:latin typeface="Roboto Lt" pitchFamily="2" charset="0"/>
                <a:ea typeface="Roboto Lt" pitchFamily="2" charset="0"/>
              </a:rPr>
              <a:t>.</a:t>
            </a:r>
          </a:p>
          <a:p>
            <a:pPr lvl="0">
              <a:lnSpc>
                <a:spcPct val="100000"/>
              </a:lnSpc>
              <a:spcBef>
                <a:spcPts val="900"/>
              </a:spcBef>
              <a:spcAft>
                <a:spcPts val="300"/>
              </a:spcAft>
              <a:buClr>
                <a:prstClr val="black"/>
              </a:buClr>
            </a:pPr>
            <a:endParaRPr lang="en-AU" sz="1000" dirty="0">
              <a:solidFill>
                <a:srgbClr val="000000"/>
              </a:solidFill>
              <a:latin typeface="Roboto Light" pitchFamily="2" charset="0"/>
            </a:endParaRPr>
          </a:p>
        </p:txBody>
      </p:sp>
      <p:sp>
        <p:nvSpPr>
          <p:cNvPr id="31" name="Text Placeholder 30">
            <a:extLst>
              <a:ext uri="{FF2B5EF4-FFF2-40B4-BE49-F238E27FC236}">
                <a16:creationId xmlns:a16="http://schemas.microsoft.com/office/drawing/2014/main" id="{731B73A6-D8E2-4F0E-9A7C-B1C15BBA8693}"/>
              </a:ext>
            </a:extLst>
          </p:cNvPr>
          <p:cNvSpPr>
            <a:spLocks noGrp="1"/>
          </p:cNvSpPr>
          <p:nvPr>
            <p:ph type="body" sz="quarter" idx="25"/>
          </p:nvPr>
        </p:nvSpPr>
        <p:spPr>
          <a:xfrm>
            <a:off x="9783763" y="1903413"/>
            <a:ext cx="2124075" cy="685800"/>
          </a:xfrm>
        </p:spPr>
        <p:txBody>
          <a:bodyPr/>
          <a:lstStyle/>
          <a:p>
            <a:r>
              <a:rPr lang="en-AU" dirty="0"/>
              <a:t>DAVID</a:t>
            </a:r>
          </a:p>
          <a:p>
            <a:r>
              <a:rPr lang="en-AU" dirty="0"/>
              <a:t>POSKITT</a:t>
            </a:r>
          </a:p>
        </p:txBody>
      </p:sp>
      <p:sp>
        <p:nvSpPr>
          <p:cNvPr id="63" name="Segnaposto testo 62">
            <a:extLst>
              <a:ext uri="{FF2B5EF4-FFF2-40B4-BE49-F238E27FC236}">
                <a16:creationId xmlns:a16="http://schemas.microsoft.com/office/drawing/2014/main" id="{F402097B-6C25-8147-B9AB-24C1E6699160}"/>
              </a:ext>
            </a:extLst>
          </p:cNvPr>
          <p:cNvSpPr>
            <a:spLocks noGrp="1"/>
          </p:cNvSpPr>
          <p:nvPr>
            <p:ph type="body" sz="quarter" idx="26"/>
          </p:nvPr>
        </p:nvSpPr>
        <p:spPr/>
        <p:txBody>
          <a:bodyPr/>
          <a:lstStyle/>
          <a:p>
            <a:r>
              <a:rPr lang="en-AU" dirty="0"/>
              <a:t>+61 2 8022 7909  |  M: +61 478 090 023</a:t>
            </a:r>
          </a:p>
        </p:txBody>
      </p:sp>
      <p:sp>
        <p:nvSpPr>
          <p:cNvPr id="64" name="Segnaposto testo 63">
            <a:extLst>
              <a:ext uri="{FF2B5EF4-FFF2-40B4-BE49-F238E27FC236}">
                <a16:creationId xmlns:a16="http://schemas.microsoft.com/office/drawing/2014/main" id="{5EBE50E0-4C29-A34A-85F7-55CFA4DBBB0E}"/>
              </a:ext>
            </a:extLst>
          </p:cNvPr>
          <p:cNvSpPr>
            <a:spLocks noGrp="1"/>
          </p:cNvSpPr>
          <p:nvPr>
            <p:ph type="body" sz="quarter" idx="27"/>
          </p:nvPr>
        </p:nvSpPr>
        <p:spPr/>
        <p:txBody>
          <a:bodyPr/>
          <a:lstStyle/>
          <a:p>
            <a:r>
              <a:rPr lang="en-AU" dirty="0"/>
              <a:t>d.poskitt@morrowsodali.com</a:t>
            </a:r>
          </a:p>
        </p:txBody>
      </p:sp>
      <p:sp>
        <p:nvSpPr>
          <p:cNvPr id="65" name="Segnaposto testo 64">
            <a:extLst>
              <a:ext uri="{FF2B5EF4-FFF2-40B4-BE49-F238E27FC236}">
                <a16:creationId xmlns:a16="http://schemas.microsoft.com/office/drawing/2014/main" id="{4EAA10B1-12F5-1247-9E56-D58C8D69CA1B}"/>
              </a:ext>
            </a:extLst>
          </p:cNvPr>
          <p:cNvSpPr>
            <a:spLocks noGrp="1"/>
          </p:cNvSpPr>
          <p:nvPr>
            <p:ph type="body" sz="quarter" idx="28"/>
          </p:nvPr>
        </p:nvSpPr>
        <p:spPr/>
        <p:txBody>
          <a:bodyPr>
            <a:normAutofit/>
          </a:bodyPr>
          <a:lstStyle/>
          <a:p>
            <a:pPr lvl="0">
              <a:lnSpc>
                <a:spcPct val="100000"/>
              </a:lnSpc>
            </a:pPr>
            <a:r>
              <a:rPr lang="en-AU" sz="1000" b="1" dirty="0">
                <a:solidFill>
                  <a:srgbClr val="000000"/>
                </a:solidFill>
                <a:latin typeface="Roboto Light" pitchFamily="2" charset="0"/>
              </a:rPr>
              <a:t>Director, Client Services</a:t>
            </a:r>
          </a:p>
          <a:p>
            <a:pPr lvl="0">
              <a:lnSpc>
                <a:spcPct val="100000"/>
              </a:lnSpc>
            </a:pPr>
            <a:r>
              <a:rPr lang="en-AU" sz="1000" dirty="0">
                <a:solidFill>
                  <a:srgbClr val="000000"/>
                </a:solidFill>
                <a:latin typeface="Roboto Light" pitchFamily="2" charset="0"/>
              </a:rPr>
              <a:t>David is responsible for the management and execution of institutional and retail solicitation, beneficial ownership profiling and research. He has extensive experience dealing with investors, having previously worked at BNP Paribas Securities Services. David’s diverse range of corporate action work includes special meetings, AGMs, capital raisings and M&amp;A. He has a Bachelor of Arts (Hons) in Accounting from Liverpool University (UK).</a:t>
            </a:r>
          </a:p>
        </p:txBody>
      </p:sp>
      <p:pic>
        <p:nvPicPr>
          <p:cNvPr id="32" name="Picture 22">
            <a:extLst>
              <a:ext uri="{FF2B5EF4-FFF2-40B4-BE49-F238E27FC236}">
                <a16:creationId xmlns:a16="http://schemas.microsoft.com/office/drawing/2014/main" id="{02D4EC35-1AE2-6546-92AC-4526DC6FF1BB}"/>
              </a:ext>
            </a:extLst>
          </p:cNvPr>
          <p:cNvPicPr>
            <a:picLocks noGrp="1" noChangeAspect="1"/>
          </p:cNvPicPr>
          <p:nvPr>
            <p:ph type="pic" sz="quarter" idx="24"/>
          </p:nvPr>
        </p:nvPicPr>
        <p:blipFill rotWithShape="1">
          <a:blip r:embed="rId2" cstate="screen">
            <a:grayscl/>
            <a:extLst>
              <a:ext uri="{28A0092B-C50C-407E-A947-70E740481C1C}">
                <a14:useLocalDpi xmlns:a14="http://schemas.microsoft.com/office/drawing/2010/main"/>
              </a:ext>
            </a:extLst>
          </a:blip>
          <a:srcRect/>
          <a:stretch/>
        </p:blipFill>
        <p:spPr>
          <a:xfrm>
            <a:off x="8415338" y="1257300"/>
            <a:ext cx="1223962" cy="1223963"/>
          </a:xfrm>
          <a:prstGeom prst="rect">
            <a:avLst/>
          </a:prstGeom>
        </p:spPr>
      </p:pic>
      <p:pic>
        <p:nvPicPr>
          <p:cNvPr id="33" name="Picture Placeholder 18">
            <a:extLst>
              <a:ext uri="{FF2B5EF4-FFF2-40B4-BE49-F238E27FC236}">
                <a16:creationId xmlns:a16="http://schemas.microsoft.com/office/drawing/2014/main" id="{17CBE490-25C4-E64F-87A8-208938CFFC5D}"/>
              </a:ext>
            </a:extLst>
          </p:cNvPr>
          <p:cNvPicPr>
            <a:picLocks noGrp="1" noChangeAspect="1"/>
          </p:cNvPicPr>
          <p:nvPr>
            <p:ph type="pic" sz="quarter" idx="19"/>
          </p:nvPr>
        </p:nvPicPr>
        <p:blipFill rotWithShape="1">
          <a:blip r:embed="rId3" cstate="screen">
            <a:grayscl/>
            <a:extLst>
              <a:ext uri="{28A0092B-C50C-407E-A947-70E740481C1C}">
                <a14:useLocalDpi xmlns:a14="http://schemas.microsoft.com/office/drawing/2010/main"/>
              </a:ext>
            </a:extLst>
          </a:blip>
          <a:srcRect/>
          <a:stretch/>
        </p:blipFill>
        <p:spPr>
          <a:prstGeom prst="rect">
            <a:avLst/>
          </a:prstGeom>
        </p:spPr>
      </p:pic>
      <p:pic>
        <p:nvPicPr>
          <p:cNvPr id="34" name="Picture 10" descr="A person wearing a suit and tie smiling at the camera&#10;&#10;Description generated with very high confidence">
            <a:extLst>
              <a:ext uri="{FF2B5EF4-FFF2-40B4-BE49-F238E27FC236}">
                <a16:creationId xmlns:a16="http://schemas.microsoft.com/office/drawing/2014/main" id="{73A38260-ACA6-AD4E-A7BE-A445AAEB6F7C}"/>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23704632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1D83BC3-5849-440F-871C-BBCE4C1DB361}"/>
              </a:ext>
            </a:extLst>
          </p:cNvPr>
          <p:cNvSpPr>
            <a:spLocks noGrp="1"/>
          </p:cNvSpPr>
          <p:nvPr>
            <p:ph type="title"/>
          </p:nvPr>
        </p:nvSpPr>
        <p:spPr/>
        <p:txBody>
          <a:bodyPr/>
          <a:lstStyle/>
          <a:p>
            <a:r>
              <a:rPr lang="en-AU" dirty="0"/>
              <a:t>YOUR MORROW SODALI TEAM</a:t>
            </a:r>
          </a:p>
        </p:txBody>
      </p:sp>
      <p:sp>
        <p:nvSpPr>
          <p:cNvPr id="19" name="Text Placeholder 18">
            <a:extLst>
              <a:ext uri="{FF2B5EF4-FFF2-40B4-BE49-F238E27FC236}">
                <a16:creationId xmlns:a16="http://schemas.microsoft.com/office/drawing/2014/main" id="{EB9E9A1C-48CC-4F22-A1F1-FF53CD5794A2}"/>
              </a:ext>
            </a:extLst>
          </p:cNvPr>
          <p:cNvSpPr>
            <a:spLocks noGrp="1"/>
          </p:cNvSpPr>
          <p:nvPr>
            <p:ph type="body" sz="quarter" idx="15"/>
          </p:nvPr>
        </p:nvSpPr>
        <p:spPr>
          <a:xfrm>
            <a:off x="1689100" y="1903413"/>
            <a:ext cx="2125663" cy="685800"/>
          </a:xfrm>
        </p:spPr>
        <p:txBody>
          <a:bodyPr/>
          <a:lstStyle/>
          <a:p>
            <a:r>
              <a:rPr lang="en-AU" dirty="0"/>
              <a:t>BEN</a:t>
            </a:r>
          </a:p>
          <a:p>
            <a:r>
              <a:rPr lang="en-AU" dirty="0"/>
              <a:t>WALSH</a:t>
            </a:r>
          </a:p>
        </p:txBody>
      </p:sp>
      <p:sp>
        <p:nvSpPr>
          <p:cNvPr id="22" name="Text Placeholder 21">
            <a:extLst>
              <a:ext uri="{FF2B5EF4-FFF2-40B4-BE49-F238E27FC236}">
                <a16:creationId xmlns:a16="http://schemas.microsoft.com/office/drawing/2014/main" id="{338D4215-AD00-4D8F-B3DB-8B92F4F5E3FA}"/>
              </a:ext>
            </a:extLst>
          </p:cNvPr>
          <p:cNvSpPr>
            <a:spLocks noGrp="1"/>
          </p:cNvSpPr>
          <p:nvPr>
            <p:ph type="body" sz="quarter" idx="17"/>
          </p:nvPr>
        </p:nvSpPr>
        <p:spPr>
          <a:xfrm>
            <a:off x="563563" y="5695950"/>
            <a:ext cx="3251200" cy="190500"/>
          </a:xfrm>
        </p:spPr>
        <p:txBody>
          <a:bodyPr/>
          <a:lstStyle/>
          <a:p>
            <a:r>
              <a:rPr lang="en-AU" dirty="0"/>
              <a:t>+61 2 8022 7958 |  M +61 452 077 042</a:t>
            </a:r>
          </a:p>
        </p:txBody>
      </p:sp>
      <p:sp>
        <p:nvSpPr>
          <p:cNvPr id="24" name="Text Placeholder 23">
            <a:extLst>
              <a:ext uri="{FF2B5EF4-FFF2-40B4-BE49-F238E27FC236}">
                <a16:creationId xmlns:a16="http://schemas.microsoft.com/office/drawing/2014/main" id="{F0DA72D8-B90B-4AC0-9457-E5F1AD4F5485}"/>
              </a:ext>
            </a:extLst>
          </p:cNvPr>
          <p:cNvSpPr>
            <a:spLocks noGrp="1"/>
          </p:cNvSpPr>
          <p:nvPr>
            <p:ph type="body" sz="quarter" idx="18"/>
          </p:nvPr>
        </p:nvSpPr>
        <p:spPr>
          <a:xfrm>
            <a:off x="563563" y="5903913"/>
            <a:ext cx="3251200" cy="190500"/>
          </a:xfrm>
        </p:spPr>
        <p:txBody>
          <a:bodyPr/>
          <a:lstStyle/>
          <a:p>
            <a:r>
              <a:rPr lang="en-AU" dirty="0"/>
              <a:t>b.walsh@morrowsodali.com</a:t>
            </a:r>
          </a:p>
        </p:txBody>
      </p:sp>
      <p:sp>
        <p:nvSpPr>
          <p:cNvPr id="21" name="Text Placeholder 20">
            <a:extLst>
              <a:ext uri="{FF2B5EF4-FFF2-40B4-BE49-F238E27FC236}">
                <a16:creationId xmlns:a16="http://schemas.microsoft.com/office/drawing/2014/main" id="{E87609D1-8E4B-4535-BE19-0E10FB1AE7B3}"/>
              </a:ext>
            </a:extLst>
          </p:cNvPr>
          <p:cNvSpPr>
            <a:spLocks noGrp="1"/>
          </p:cNvSpPr>
          <p:nvPr>
            <p:ph type="body" sz="quarter" idx="16"/>
          </p:nvPr>
        </p:nvSpPr>
        <p:spPr>
          <a:xfrm>
            <a:off x="311150" y="2625725"/>
            <a:ext cx="3503613" cy="2859088"/>
          </a:xfrm>
        </p:spPr>
        <p:txBody>
          <a:bodyPr>
            <a:normAutofit/>
          </a:bodyPr>
          <a:lstStyle/>
          <a:p>
            <a:pPr>
              <a:lnSpc>
                <a:spcPct val="100000"/>
              </a:lnSpc>
            </a:pPr>
            <a:r>
              <a:rPr lang="en-AU" sz="1000" b="1" dirty="0">
                <a:solidFill>
                  <a:srgbClr val="000000"/>
                </a:solidFill>
                <a:latin typeface="Roboto Light" pitchFamily="2" charset="0"/>
              </a:rPr>
              <a:t>Director, Client Services </a:t>
            </a:r>
          </a:p>
          <a:p>
            <a:pPr>
              <a:lnSpc>
                <a:spcPct val="100000"/>
              </a:lnSpc>
            </a:pPr>
            <a:r>
              <a:rPr lang="en-AU" sz="1000" dirty="0">
                <a:solidFill>
                  <a:srgbClr val="000000"/>
                </a:solidFill>
                <a:latin typeface="Roboto Light" pitchFamily="2" charset="0"/>
              </a:rPr>
              <a:t>Ben is responsible for the management and execution of deal mandates and contributes significant knowledge and expertise in investor engagement. He has a background in investor and public relations and previously held the position of Senior Account Director at WE Buchan, a full-service communications firm. Other previous experience includes managing sales and marketing activities for environmental consulting firm OPEC Systems and working as a field assistant with Far West Mining. He has a Masters of Commerce from the University of Sydney and a  Bachelor of Arts from the University of McGill, Montreal.</a:t>
            </a:r>
          </a:p>
        </p:txBody>
      </p:sp>
      <p:sp>
        <p:nvSpPr>
          <p:cNvPr id="25" name="Text Placeholder 24">
            <a:extLst>
              <a:ext uri="{FF2B5EF4-FFF2-40B4-BE49-F238E27FC236}">
                <a16:creationId xmlns:a16="http://schemas.microsoft.com/office/drawing/2014/main" id="{BE159A0B-DC16-4940-BB86-AFB940CD578A}"/>
              </a:ext>
            </a:extLst>
          </p:cNvPr>
          <p:cNvSpPr>
            <a:spLocks noGrp="1"/>
          </p:cNvSpPr>
          <p:nvPr>
            <p:ph type="body" sz="quarter" idx="20"/>
          </p:nvPr>
        </p:nvSpPr>
        <p:spPr>
          <a:xfrm>
            <a:off x="5743575" y="1903413"/>
            <a:ext cx="2124075" cy="685800"/>
          </a:xfrm>
        </p:spPr>
        <p:txBody>
          <a:bodyPr/>
          <a:lstStyle/>
          <a:p>
            <a:r>
              <a:rPr lang="en-AU" dirty="0"/>
              <a:t>BRENDAN</a:t>
            </a:r>
          </a:p>
          <a:p>
            <a:r>
              <a:rPr lang="en-AU" dirty="0"/>
              <a:t>HENRY</a:t>
            </a:r>
          </a:p>
        </p:txBody>
      </p:sp>
      <p:sp>
        <p:nvSpPr>
          <p:cNvPr id="26" name="Text Placeholder 25">
            <a:extLst>
              <a:ext uri="{FF2B5EF4-FFF2-40B4-BE49-F238E27FC236}">
                <a16:creationId xmlns:a16="http://schemas.microsoft.com/office/drawing/2014/main" id="{1A59BC4F-435A-4A84-BB08-180B19201D57}"/>
              </a:ext>
            </a:extLst>
          </p:cNvPr>
          <p:cNvSpPr>
            <a:spLocks noGrp="1"/>
          </p:cNvSpPr>
          <p:nvPr>
            <p:ph type="body" sz="quarter" idx="21"/>
          </p:nvPr>
        </p:nvSpPr>
        <p:spPr>
          <a:xfrm>
            <a:off x="4618038" y="5695950"/>
            <a:ext cx="3249612" cy="190500"/>
          </a:xfrm>
        </p:spPr>
        <p:txBody>
          <a:bodyPr/>
          <a:lstStyle/>
          <a:p>
            <a:r>
              <a:rPr lang="en-AU" dirty="0"/>
              <a:t>+61 2 8022 7956  |  M:+61 402 264 495</a:t>
            </a:r>
          </a:p>
        </p:txBody>
      </p:sp>
      <p:sp>
        <p:nvSpPr>
          <p:cNvPr id="29" name="Text Placeholder 28">
            <a:extLst>
              <a:ext uri="{FF2B5EF4-FFF2-40B4-BE49-F238E27FC236}">
                <a16:creationId xmlns:a16="http://schemas.microsoft.com/office/drawing/2014/main" id="{804D1092-DA6C-4758-B70A-2BE068B5C88D}"/>
              </a:ext>
            </a:extLst>
          </p:cNvPr>
          <p:cNvSpPr>
            <a:spLocks noGrp="1"/>
          </p:cNvSpPr>
          <p:nvPr>
            <p:ph type="body" sz="quarter" idx="22"/>
          </p:nvPr>
        </p:nvSpPr>
        <p:spPr>
          <a:xfrm>
            <a:off x="4618038" y="5903913"/>
            <a:ext cx="3249612" cy="190500"/>
          </a:xfrm>
        </p:spPr>
        <p:txBody>
          <a:bodyPr/>
          <a:lstStyle/>
          <a:p>
            <a:r>
              <a:rPr lang="en-AU" dirty="0"/>
              <a:t>b.henry@morrowsodali.com</a:t>
            </a:r>
          </a:p>
        </p:txBody>
      </p:sp>
      <p:sp>
        <p:nvSpPr>
          <p:cNvPr id="30" name="Text Placeholder 29">
            <a:extLst>
              <a:ext uri="{FF2B5EF4-FFF2-40B4-BE49-F238E27FC236}">
                <a16:creationId xmlns:a16="http://schemas.microsoft.com/office/drawing/2014/main" id="{E8093120-6E02-4D77-BC44-0C29E344BDF9}"/>
              </a:ext>
            </a:extLst>
          </p:cNvPr>
          <p:cNvSpPr>
            <a:spLocks noGrp="1"/>
          </p:cNvSpPr>
          <p:nvPr>
            <p:ph type="body" sz="quarter" idx="23"/>
          </p:nvPr>
        </p:nvSpPr>
        <p:spPr>
          <a:xfrm>
            <a:off x="4364038" y="2625725"/>
            <a:ext cx="3503612" cy="2859088"/>
          </a:xfrm>
        </p:spPr>
        <p:txBody>
          <a:bodyPr>
            <a:normAutofit/>
          </a:bodyPr>
          <a:lstStyle/>
          <a:p>
            <a:pPr lvl="0">
              <a:lnSpc>
                <a:spcPct val="100000"/>
              </a:lnSpc>
              <a:spcBef>
                <a:spcPts val="900"/>
              </a:spcBef>
              <a:spcAft>
                <a:spcPts val="300"/>
              </a:spcAft>
              <a:buClr>
                <a:prstClr val="black"/>
              </a:buClr>
            </a:pPr>
            <a:r>
              <a:rPr lang="en-AU" sz="1000" b="1" dirty="0">
                <a:solidFill>
                  <a:srgbClr val="000000"/>
                </a:solidFill>
                <a:latin typeface="Roboto Light" pitchFamily="2" charset="0"/>
              </a:rPr>
              <a:t>Manager, Client Services </a:t>
            </a:r>
          </a:p>
          <a:p>
            <a:pPr lvl="0">
              <a:lnSpc>
                <a:spcPct val="100000"/>
              </a:lnSpc>
              <a:spcBef>
                <a:spcPts val="900"/>
              </a:spcBef>
              <a:spcAft>
                <a:spcPts val="300"/>
              </a:spcAft>
              <a:buClr>
                <a:prstClr val="black"/>
              </a:buClr>
            </a:pPr>
            <a:r>
              <a:rPr lang="it-IT" sz="1000" dirty="0">
                <a:solidFill>
                  <a:srgbClr val="000000"/>
                </a:solidFill>
                <a:latin typeface="Roboto Light" pitchFamily="2" charset="0"/>
                <a:cs typeface="Times New Roman" panose="02020603050405020304" pitchFamily="18" charset="0"/>
              </a:rPr>
              <a:t>Brendan has over seven years’ experience leading corporate actions teams servicing institutional fund managers, retail clients and prime brokers. Brendan has deep knowledge of all technical and engagement aspects related to effectively executing corporate actions including for AGMs, proxy fights and M&amp;A.  Having previously worked for Colonial First State GAM, Macquarie and Barclays Wealth Brendan contributes a depth of knowledge across the Australian equity and custodial markets. </a:t>
            </a:r>
            <a:endParaRPr lang="en-AU" sz="1000" dirty="0">
              <a:solidFill>
                <a:srgbClr val="000000"/>
              </a:solidFill>
              <a:latin typeface="Roboto Light" pitchFamily="2" charset="0"/>
              <a:cs typeface="Times New Roman" panose="02020603050405020304" pitchFamily="18" charset="0"/>
            </a:endParaRPr>
          </a:p>
        </p:txBody>
      </p:sp>
      <p:sp>
        <p:nvSpPr>
          <p:cNvPr id="31" name="Text Placeholder 30">
            <a:extLst>
              <a:ext uri="{FF2B5EF4-FFF2-40B4-BE49-F238E27FC236}">
                <a16:creationId xmlns:a16="http://schemas.microsoft.com/office/drawing/2014/main" id="{731B73A6-D8E2-4F0E-9A7C-B1C15BBA8693}"/>
              </a:ext>
            </a:extLst>
          </p:cNvPr>
          <p:cNvSpPr>
            <a:spLocks noGrp="1"/>
          </p:cNvSpPr>
          <p:nvPr>
            <p:ph type="body" sz="quarter" idx="25"/>
          </p:nvPr>
        </p:nvSpPr>
        <p:spPr>
          <a:xfrm>
            <a:off x="9783763" y="1903413"/>
            <a:ext cx="2124075" cy="685800"/>
          </a:xfrm>
        </p:spPr>
        <p:txBody>
          <a:bodyPr/>
          <a:lstStyle/>
          <a:p>
            <a:r>
              <a:rPr lang="en-AU" dirty="0"/>
              <a:t>PHILIP</a:t>
            </a:r>
          </a:p>
          <a:p>
            <a:r>
              <a:rPr lang="en-AU" dirty="0"/>
              <a:t>XUAN</a:t>
            </a:r>
          </a:p>
        </p:txBody>
      </p:sp>
      <p:sp>
        <p:nvSpPr>
          <p:cNvPr id="15" name="Segnaposto testo 14">
            <a:extLst>
              <a:ext uri="{FF2B5EF4-FFF2-40B4-BE49-F238E27FC236}">
                <a16:creationId xmlns:a16="http://schemas.microsoft.com/office/drawing/2014/main" id="{1631D656-EA50-5543-839A-A976BA61E1AC}"/>
              </a:ext>
            </a:extLst>
          </p:cNvPr>
          <p:cNvSpPr>
            <a:spLocks noGrp="1"/>
          </p:cNvSpPr>
          <p:nvPr>
            <p:ph type="body" sz="quarter" idx="26"/>
          </p:nvPr>
        </p:nvSpPr>
        <p:spPr/>
        <p:txBody>
          <a:bodyPr/>
          <a:lstStyle/>
          <a:p>
            <a:r>
              <a:rPr lang="en-AU" dirty="0"/>
              <a:t>+61 2 8022 7935  |  M: +61 423 908 103</a:t>
            </a:r>
          </a:p>
        </p:txBody>
      </p:sp>
      <p:sp>
        <p:nvSpPr>
          <p:cNvPr id="16" name="Segnaposto testo 15">
            <a:extLst>
              <a:ext uri="{FF2B5EF4-FFF2-40B4-BE49-F238E27FC236}">
                <a16:creationId xmlns:a16="http://schemas.microsoft.com/office/drawing/2014/main" id="{B90512B7-957E-3542-9298-4ED0643207C0}"/>
              </a:ext>
            </a:extLst>
          </p:cNvPr>
          <p:cNvSpPr>
            <a:spLocks noGrp="1"/>
          </p:cNvSpPr>
          <p:nvPr>
            <p:ph type="body" sz="quarter" idx="27"/>
          </p:nvPr>
        </p:nvSpPr>
        <p:spPr/>
        <p:txBody>
          <a:bodyPr/>
          <a:lstStyle/>
          <a:p>
            <a:r>
              <a:rPr lang="en-AU" dirty="0"/>
              <a:t>p.xuan@morrowsodali.com</a:t>
            </a:r>
          </a:p>
        </p:txBody>
      </p:sp>
      <p:sp>
        <p:nvSpPr>
          <p:cNvPr id="18" name="Segnaposto testo 17">
            <a:extLst>
              <a:ext uri="{FF2B5EF4-FFF2-40B4-BE49-F238E27FC236}">
                <a16:creationId xmlns:a16="http://schemas.microsoft.com/office/drawing/2014/main" id="{62C4754C-BF86-A049-882E-8DB9CC3844DD}"/>
              </a:ext>
            </a:extLst>
          </p:cNvPr>
          <p:cNvSpPr>
            <a:spLocks noGrp="1"/>
          </p:cNvSpPr>
          <p:nvPr>
            <p:ph type="body" sz="quarter" idx="28"/>
          </p:nvPr>
        </p:nvSpPr>
        <p:spPr/>
        <p:txBody>
          <a:bodyPr>
            <a:normAutofit/>
          </a:bodyPr>
          <a:lstStyle/>
          <a:p>
            <a:pPr lvl="0">
              <a:lnSpc>
                <a:spcPct val="100000"/>
              </a:lnSpc>
              <a:spcBef>
                <a:spcPts val="0"/>
              </a:spcBef>
              <a:spcAft>
                <a:spcPts val="0"/>
              </a:spcAft>
              <a:buClrTx/>
            </a:pPr>
            <a:r>
              <a:rPr lang="en-AU" sz="1000" b="1" dirty="0">
                <a:solidFill>
                  <a:srgbClr val="000000"/>
                </a:solidFill>
                <a:latin typeface="Roboto Light" pitchFamily="2" charset="0"/>
              </a:rPr>
              <a:t>Manager, Client Services </a:t>
            </a:r>
          </a:p>
          <a:p>
            <a:pPr lvl="0">
              <a:lnSpc>
                <a:spcPct val="100000"/>
              </a:lnSpc>
              <a:spcBef>
                <a:spcPts val="0"/>
              </a:spcBef>
              <a:spcAft>
                <a:spcPts val="0"/>
              </a:spcAft>
              <a:buClrTx/>
            </a:pPr>
            <a:endParaRPr lang="en-AU" b="1" dirty="0">
              <a:solidFill>
                <a:srgbClr val="000000"/>
              </a:solidFill>
              <a:latin typeface="Roboto Light" pitchFamily="2" charset="0"/>
            </a:endParaRPr>
          </a:p>
          <a:p>
            <a:pPr lvl="0">
              <a:lnSpc>
                <a:spcPct val="100000"/>
              </a:lnSpc>
              <a:spcBef>
                <a:spcPts val="0"/>
              </a:spcBef>
              <a:spcAft>
                <a:spcPts val="0"/>
              </a:spcAft>
              <a:buClrTx/>
            </a:pPr>
            <a:r>
              <a:rPr lang="en-AU" sz="1000" dirty="0">
                <a:solidFill>
                  <a:srgbClr val="000000"/>
                </a:solidFill>
                <a:latin typeface="Roboto Light" pitchFamily="2" charset="0"/>
              </a:rPr>
              <a:t>Philip is responsible for the management and execution of institutional and retail shareholder programs, investor analysis and research. He has over 7 years’ experience in the financial services industry having previously worked at Link Group leading a diverse range of investor programs.  He has a Bachelor of Commerce from the University of New South Wales.</a:t>
            </a:r>
          </a:p>
        </p:txBody>
      </p:sp>
      <p:pic>
        <p:nvPicPr>
          <p:cNvPr id="34" name="Picture Placeholder 18">
            <a:extLst>
              <a:ext uri="{FF2B5EF4-FFF2-40B4-BE49-F238E27FC236}">
                <a16:creationId xmlns:a16="http://schemas.microsoft.com/office/drawing/2014/main" id="{1626EC6A-C1EE-5942-80C0-7EC41E87539A}"/>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a:prstGeom prst="rect">
            <a:avLst/>
          </a:prstGeom>
        </p:spPr>
      </p:pic>
      <p:pic>
        <p:nvPicPr>
          <p:cNvPr id="35" name="Picture Placeholder 26">
            <a:extLst>
              <a:ext uri="{FF2B5EF4-FFF2-40B4-BE49-F238E27FC236}">
                <a16:creationId xmlns:a16="http://schemas.microsoft.com/office/drawing/2014/main" id="{53D16A2B-3732-304F-AD62-4C89FB5C209D}"/>
              </a:ext>
            </a:extLst>
          </p:cNvPr>
          <p:cNvPicPr>
            <a:picLocks noGrp="1" noChangeAspect="1"/>
          </p:cNvPicPr>
          <p:nvPr>
            <p:ph type="pic" sz="quarter" idx="19"/>
          </p:nvPr>
        </p:nvPicPr>
        <p:blipFill rotWithShape="1">
          <a:blip r:embed="rId3" cstate="screen">
            <a:extLst>
              <a:ext uri="{28A0092B-C50C-407E-A947-70E740481C1C}">
                <a14:useLocalDpi xmlns:a14="http://schemas.microsoft.com/office/drawing/2010/main"/>
              </a:ext>
            </a:extLst>
          </a:blip>
          <a:srcRect/>
          <a:stretch/>
        </p:blipFill>
        <p:spPr>
          <a:prstGeom prst="rect">
            <a:avLst/>
          </a:prstGeom>
        </p:spPr>
      </p:pic>
      <p:pic>
        <p:nvPicPr>
          <p:cNvPr id="36" name="Picture Placeholder 19">
            <a:extLst>
              <a:ext uri="{FF2B5EF4-FFF2-40B4-BE49-F238E27FC236}">
                <a16:creationId xmlns:a16="http://schemas.microsoft.com/office/drawing/2014/main" id="{D53312E1-6FCD-2840-896D-F42861777D1C}"/>
              </a:ext>
            </a:extLst>
          </p:cNvPr>
          <p:cNvPicPr>
            <a:picLocks noGrp="1" noChangeAspect="1"/>
          </p:cNvPicPr>
          <p:nvPr>
            <p:ph type="pic" sz="quarter" idx="24"/>
          </p:nvPr>
        </p:nvPicPr>
        <p:blipFill rotWithShape="1">
          <a:blip r:embed="rId4" cstate="screen">
            <a:grayscl/>
            <a:extLst>
              <a:ext uri="{28A0092B-C50C-407E-A947-70E740481C1C}">
                <a14:useLocalDpi xmlns:a14="http://schemas.microsoft.com/office/drawing/2010/main"/>
              </a:ext>
            </a:extLst>
          </a:blip>
          <a:srcRect/>
          <a:stretch/>
        </p:blipFill>
        <p:spPr>
          <a:prstGeom prst="rect">
            <a:avLst/>
          </a:prstGeom>
        </p:spPr>
      </p:pic>
    </p:spTree>
    <p:extLst>
      <p:ext uri="{BB962C8B-B14F-4D97-AF65-F5344CB8AC3E}">
        <p14:creationId xmlns:p14="http://schemas.microsoft.com/office/powerpoint/2010/main" val="6768371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11D83BC3-5849-440F-871C-BBCE4C1DB361}"/>
              </a:ext>
            </a:extLst>
          </p:cNvPr>
          <p:cNvSpPr>
            <a:spLocks noGrp="1"/>
          </p:cNvSpPr>
          <p:nvPr>
            <p:ph type="title"/>
          </p:nvPr>
        </p:nvSpPr>
        <p:spPr/>
        <p:txBody>
          <a:bodyPr/>
          <a:lstStyle/>
          <a:p>
            <a:r>
              <a:rPr lang="en-AU" dirty="0"/>
              <a:t>YOUR MORROW SODALI TEAM</a:t>
            </a:r>
          </a:p>
        </p:txBody>
      </p:sp>
      <p:pic>
        <p:nvPicPr>
          <p:cNvPr id="38" name="Picture Placeholder 26">
            <a:extLst>
              <a:ext uri="{FF2B5EF4-FFF2-40B4-BE49-F238E27FC236}">
                <a16:creationId xmlns:a16="http://schemas.microsoft.com/office/drawing/2014/main" id="{93CA4C87-A36C-0E49-9E50-B75101343519}"/>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p:blipFill>
        <p:spPr/>
      </p:pic>
      <p:sp>
        <p:nvSpPr>
          <p:cNvPr id="19" name="Text Placeholder 18">
            <a:extLst>
              <a:ext uri="{FF2B5EF4-FFF2-40B4-BE49-F238E27FC236}">
                <a16:creationId xmlns:a16="http://schemas.microsoft.com/office/drawing/2014/main" id="{EB9E9A1C-48CC-4F22-A1F1-FF53CD5794A2}"/>
              </a:ext>
            </a:extLst>
          </p:cNvPr>
          <p:cNvSpPr>
            <a:spLocks noGrp="1"/>
          </p:cNvSpPr>
          <p:nvPr>
            <p:ph type="body" sz="quarter" idx="15"/>
          </p:nvPr>
        </p:nvSpPr>
        <p:spPr/>
        <p:txBody>
          <a:bodyPr/>
          <a:lstStyle/>
          <a:p>
            <a:r>
              <a:rPr lang="en-AU" dirty="0"/>
              <a:t>MARIA</a:t>
            </a:r>
          </a:p>
          <a:p>
            <a:r>
              <a:rPr lang="en-AU" dirty="0"/>
              <a:t>DAVIS-POYNTER</a:t>
            </a:r>
          </a:p>
        </p:txBody>
      </p:sp>
      <p:sp>
        <p:nvSpPr>
          <p:cNvPr id="22" name="Text Placeholder 21">
            <a:extLst>
              <a:ext uri="{FF2B5EF4-FFF2-40B4-BE49-F238E27FC236}">
                <a16:creationId xmlns:a16="http://schemas.microsoft.com/office/drawing/2014/main" id="{338D4215-AD00-4D8F-B3DB-8B92F4F5E3FA}"/>
              </a:ext>
            </a:extLst>
          </p:cNvPr>
          <p:cNvSpPr>
            <a:spLocks noGrp="1"/>
          </p:cNvSpPr>
          <p:nvPr>
            <p:ph type="body" sz="quarter" idx="17"/>
          </p:nvPr>
        </p:nvSpPr>
        <p:spPr/>
        <p:txBody>
          <a:bodyPr/>
          <a:lstStyle/>
          <a:p>
            <a:r>
              <a:rPr lang="en-AU" dirty="0"/>
              <a:t>+61 2 8022 7911 </a:t>
            </a:r>
          </a:p>
          <a:p>
            <a:endParaRPr lang="en-AU" dirty="0"/>
          </a:p>
        </p:txBody>
      </p:sp>
      <p:sp>
        <p:nvSpPr>
          <p:cNvPr id="24" name="Text Placeholder 23">
            <a:extLst>
              <a:ext uri="{FF2B5EF4-FFF2-40B4-BE49-F238E27FC236}">
                <a16:creationId xmlns:a16="http://schemas.microsoft.com/office/drawing/2014/main" id="{F0DA72D8-B90B-4AC0-9457-E5F1AD4F5485}"/>
              </a:ext>
            </a:extLst>
          </p:cNvPr>
          <p:cNvSpPr>
            <a:spLocks noGrp="1"/>
          </p:cNvSpPr>
          <p:nvPr>
            <p:ph type="body" sz="quarter" idx="18"/>
          </p:nvPr>
        </p:nvSpPr>
        <p:spPr/>
        <p:txBody>
          <a:bodyPr/>
          <a:lstStyle/>
          <a:p>
            <a:r>
              <a:rPr lang="en-AU" dirty="0"/>
              <a:t>m.davis@morrowsodali.com</a:t>
            </a:r>
          </a:p>
        </p:txBody>
      </p:sp>
      <p:sp>
        <p:nvSpPr>
          <p:cNvPr id="21" name="Text Placeholder 20">
            <a:extLst>
              <a:ext uri="{FF2B5EF4-FFF2-40B4-BE49-F238E27FC236}">
                <a16:creationId xmlns:a16="http://schemas.microsoft.com/office/drawing/2014/main" id="{E87609D1-8E4B-4535-BE19-0E10FB1AE7B3}"/>
              </a:ext>
            </a:extLst>
          </p:cNvPr>
          <p:cNvSpPr>
            <a:spLocks noGrp="1"/>
          </p:cNvSpPr>
          <p:nvPr>
            <p:ph type="body" sz="quarter" idx="16"/>
          </p:nvPr>
        </p:nvSpPr>
        <p:spPr/>
        <p:txBody>
          <a:bodyPr>
            <a:normAutofit/>
          </a:bodyPr>
          <a:lstStyle/>
          <a:p>
            <a:pPr lvl="0">
              <a:lnSpc>
                <a:spcPct val="100000"/>
              </a:lnSpc>
              <a:spcBef>
                <a:spcPts val="900"/>
              </a:spcBef>
              <a:spcAft>
                <a:spcPts val="300"/>
              </a:spcAft>
              <a:buClr>
                <a:prstClr val="black"/>
              </a:buClr>
            </a:pPr>
            <a:r>
              <a:rPr lang="en-AU" sz="1000" b="1" dirty="0">
                <a:solidFill>
                  <a:srgbClr val="000000"/>
                </a:solidFill>
                <a:latin typeface="+mn-lt"/>
              </a:rPr>
              <a:t>Associate, Corporate Governance</a:t>
            </a:r>
          </a:p>
          <a:p>
            <a:pPr lvl="0">
              <a:lnSpc>
                <a:spcPct val="100000"/>
              </a:lnSpc>
              <a:spcBef>
                <a:spcPts val="900"/>
              </a:spcBef>
              <a:spcAft>
                <a:spcPts val="300"/>
              </a:spcAft>
              <a:buClr>
                <a:prstClr val="black"/>
              </a:buClr>
            </a:pPr>
            <a:r>
              <a:rPr lang="en-AU" sz="1000" dirty="0">
                <a:solidFill>
                  <a:srgbClr val="000000"/>
                </a:solidFill>
                <a:latin typeface="+mn-lt"/>
              </a:rPr>
              <a:t>As Associate, Corporate Governance for Morrow </a:t>
            </a:r>
            <a:r>
              <a:rPr lang="en-AU" sz="1000" dirty="0" err="1">
                <a:solidFill>
                  <a:srgbClr val="000000"/>
                </a:solidFill>
                <a:latin typeface="+mn-lt"/>
              </a:rPr>
              <a:t>Sodali</a:t>
            </a:r>
            <a:r>
              <a:rPr lang="en-AU" sz="1000" dirty="0">
                <a:solidFill>
                  <a:srgbClr val="000000"/>
                </a:solidFill>
                <a:latin typeface="+mn-lt"/>
              </a:rPr>
              <a:t>, Maria assists ASX boards and senior managers with best practice for governance-related matters. Maria’s experience has included working with some of Australia’s largest issuers, including ANZ, WorleyParsons and  Spark Infrastructure. Maria has a Bachelor</a:t>
            </a:r>
            <a:r>
              <a:rPr lang="fr-FR" sz="1000" dirty="0">
                <a:solidFill>
                  <a:srgbClr val="000000"/>
                </a:solidFill>
                <a:latin typeface="+mn-lt"/>
              </a:rPr>
              <a:t> of </a:t>
            </a:r>
            <a:r>
              <a:rPr lang="en-AU" sz="1000" dirty="0">
                <a:solidFill>
                  <a:srgbClr val="000000"/>
                </a:solidFill>
                <a:latin typeface="+mn-lt"/>
              </a:rPr>
              <a:t>Economics</a:t>
            </a:r>
            <a:r>
              <a:rPr lang="fr-FR" sz="1000" dirty="0">
                <a:solidFill>
                  <a:srgbClr val="000000"/>
                </a:solidFill>
                <a:latin typeface="+mn-lt"/>
              </a:rPr>
              <a:t> and a </a:t>
            </a:r>
            <a:r>
              <a:rPr lang="en-AU" sz="1000" dirty="0">
                <a:solidFill>
                  <a:srgbClr val="000000"/>
                </a:solidFill>
                <a:latin typeface="+mn-lt"/>
              </a:rPr>
              <a:t>Bachelor</a:t>
            </a:r>
            <a:r>
              <a:rPr lang="fr-FR" sz="1000" dirty="0">
                <a:solidFill>
                  <a:srgbClr val="000000"/>
                </a:solidFill>
                <a:latin typeface="+mn-lt"/>
              </a:rPr>
              <a:t> of Arts (International Relations &amp; </a:t>
            </a:r>
            <a:r>
              <a:rPr lang="en-AU" sz="1000" dirty="0">
                <a:solidFill>
                  <a:srgbClr val="000000"/>
                </a:solidFill>
                <a:latin typeface="+mn-lt"/>
              </a:rPr>
              <a:t>Politics</a:t>
            </a:r>
            <a:r>
              <a:rPr lang="fr-FR" sz="1000" dirty="0">
                <a:solidFill>
                  <a:srgbClr val="000000"/>
                </a:solidFill>
                <a:latin typeface="+mn-lt"/>
              </a:rPr>
              <a:t>, </a:t>
            </a:r>
            <a:r>
              <a:rPr lang="en-AU" sz="1000" dirty="0">
                <a:solidFill>
                  <a:srgbClr val="000000"/>
                </a:solidFill>
                <a:latin typeface="+mn-lt"/>
              </a:rPr>
              <a:t>Development</a:t>
            </a:r>
            <a:r>
              <a:rPr lang="fr-FR" sz="1000" dirty="0">
                <a:solidFill>
                  <a:srgbClr val="000000"/>
                </a:solidFill>
                <a:latin typeface="+mn-lt"/>
              </a:rPr>
              <a:t> </a:t>
            </a:r>
            <a:r>
              <a:rPr lang="en-AU" sz="1000" dirty="0">
                <a:solidFill>
                  <a:srgbClr val="000000"/>
                </a:solidFill>
                <a:latin typeface="+mn-lt"/>
              </a:rPr>
              <a:t>Studies</a:t>
            </a:r>
            <a:r>
              <a:rPr lang="fr-FR" sz="1000" dirty="0">
                <a:solidFill>
                  <a:srgbClr val="000000"/>
                </a:solidFill>
                <a:latin typeface="+mn-lt"/>
              </a:rPr>
              <a:t>) </a:t>
            </a:r>
            <a:r>
              <a:rPr lang="en-AU" sz="1000" dirty="0">
                <a:solidFill>
                  <a:srgbClr val="000000"/>
                </a:solidFill>
                <a:latin typeface="+mn-lt"/>
              </a:rPr>
              <a:t>from</a:t>
            </a:r>
            <a:r>
              <a:rPr lang="fr-FR" sz="1000" dirty="0">
                <a:solidFill>
                  <a:srgbClr val="000000"/>
                </a:solidFill>
                <a:latin typeface="+mn-lt"/>
              </a:rPr>
              <a:t> the </a:t>
            </a:r>
            <a:r>
              <a:rPr lang="en-AU" sz="1000" dirty="0">
                <a:solidFill>
                  <a:srgbClr val="000000"/>
                </a:solidFill>
                <a:latin typeface="+mn-lt"/>
              </a:rPr>
              <a:t>University</a:t>
            </a:r>
            <a:r>
              <a:rPr lang="fr-FR" sz="1000" dirty="0">
                <a:solidFill>
                  <a:srgbClr val="000000"/>
                </a:solidFill>
                <a:latin typeface="+mn-lt"/>
              </a:rPr>
              <a:t> of NSW.</a:t>
            </a:r>
          </a:p>
        </p:txBody>
      </p:sp>
      <p:pic>
        <p:nvPicPr>
          <p:cNvPr id="39" name="Picture 19">
            <a:extLst>
              <a:ext uri="{FF2B5EF4-FFF2-40B4-BE49-F238E27FC236}">
                <a16:creationId xmlns:a16="http://schemas.microsoft.com/office/drawing/2014/main" id="{21441A41-75CF-854A-9A62-C5444370FDF7}"/>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p:blipFill>
        <p:spPr/>
      </p:pic>
      <p:sp>
        <p:nvSpPr>
          <p:cNvPr id="25" name="Text Placeholder 24">
            <a:extLst>
              <a:ext uri="{FF2B5EF4-FFF2-40B4-BE49-F238E27FC236}">
                <a16:creationId xmlns:a16="http://schemas.microsoft.com/office/drawing/2014/main" id="{BE159A0B-DC16-4940-BB86-AFB940CD578A}"/>
              </a:ext>
            </a:extLst>
          </p:cNvPr>
          <p:cNvSpPr>
            <a:spLocks noGrp="1"/>
          </p:cNvSpPr>
          <p:nvPr>
            <p:ph type="body" sz="quarter" idx="20"/>
          </p:nvPr>
        </p:nvSpPr>
        <p:spPr/>
        <p:txBody>
          <a:bodyPr/>
          <a:lstStyle/>
          <a:p>
            <a:r>
              <a:rPr lang="en-AU" dirty="0"/>
              <a:t>EMILY</a:t>
            </a:r>
          </a:p>
          <a:p>
            <a:r>
              <a:rPr lang="en-AU" dirty="0"/>
              <a:t>LAY</a:t>
            </a:r>
          </a:p>
        </p:txBody>
      </p:sp>
      <p:sp>
        <p:nvSpPr>
          <p:cNvPr id="26" name="Text Placeholder 25">
            <a:extLst>
              <a:ext uri="{FF2B5EF4-FFF2-40B4-BE49-F238E27FC236}">
                <a16:creationId xmlns:a16="http://schemas.microsoft.com/office/drawing/2014/main" id="{1A59BC4F-435A-4A84-BB08-180B19201D57}"/>
              </a:ext>
            </a:extLst>
          </p:cNvPr>
          <p:cNvSpPr>
            <a:spLocks noGrp="1"/>
          </p:cNvSpPr>
          <p:nvPr>
            <p:ph type="body" sz="quarter" idx="21"/>
          </p:nvPr>
        </p:nvSpPr>
        <p:spPr/>
        <p:txBody>
          <a:bodyPr/>
          <a:lstStyle/>
          <a:p>
            <a:r>
              <a:rPr lang="en-AU" dirty="0"/>
              <a:t>+61 2 8022 7911 |  M: +61 413 888 242</a:t>
            </a:r>
          </a:p>
        </p:txBody>
      </p:sp>
      <p:sp>
        <p:nvSpPr>
          <p:cNvPr id="29" name="Text Placeholder 28">
            <a:extLst>
              <a:ext uri="{FF2B5EF4-FFF2-40B4-BE49-F238E27FC236}">
                <a16:creationId xmlns:a16="http://schemas.microsoft.com/office/drawing/2014/main" id="{804D1092-DA6C-4758-B70A-2BE068B5C88D}"/>
              </a:ext>
            </a:extLst>
          </p:cNvPr>
          <p:cNvSpPr>
            <a:spLocks noGrp="1"/>
          </p:cNvSpPr>
          <p:nvPr>
            <p:ph type="body" sz="quarter" idx="22"/>
          </p:nvPr>
        </p:nvSpPr>
        <p:spPr/>
        <p:txBody>
          <a:bodyPr/>
          <a:lstStyle/>
          <a:p>
            <a:r>
              <a:rPr lang="en-AU" dirty="0"/>
              <a:t>e.lay@morrowsodali.com</a:t>
            </a:r>
          </a:p>
        </p:txBody>
      </p:sp>
      <p:sp>
        <p:nvSpPr>
          <p:cNvPr id="30" name="Text Placeholder 29">
            <a:extLst>
              <a:ext uri="{FF2B5EF4-FFF2-40B4-BE49-F238E27FC236}">
                <a16:creationId xmlns:a16="http://schemas.microsoft.com/office/drawing/2014/main" id="{E8093120-6E02-4D77-BC44-0C29E344BDF9}"/>
              </a:ext>
            </a:extLst>
          </p:cNvPr>
          <p:cNvSpPr>
            <a:spLocks noGrp="1"/>
          </p:cNvSpPr>
          <p:nvPr>
            <p:ph type="body" sz="quarter" idx="23"/>
          </p:nvPr>
        </p:nvSpPr>
        <p:spPr/>
        <p:txBody>
          <a:bodyPr>
            <a:normAutofit/>
          </a:bodyPr>
          <a:lstStyle/>
          <a:p>
            <a:pPr>
              <a:lnSpc>
                <a:spcPct val="100000"/>
              </a:lnSpc>
            </a:pPr>
            <a:r>
              <a:rPr lang="en-AU" sz="1000" b="1" dirty="0">
                <a:solidFill>
                  <a:srgbClr val="000000"/>
                </a:solidFill>
                <a:latin typeface="+mn-lt"/>
              </a:rPr>
              <a:t>Manager, Corporate Governance</a:t>
            </a:r>
          </a:p>
          <a:p>
            <a:pPr>
              <a:lnSpc>
                <a:spcPct val="100000"/>
              </a:lnSpc>
            </a:pPr>
            <a:r>
              <a:rPr lang="en-AU" sz="1000" dirty="0">
                <a:solidFill>
                  <a:srgbClr val="000000"/>
                </a:solidFill>
                <a:latin typeface="+mn-lt"/>
              </a:rPr>
              <a:t>Emily is a sustainability specialist advising ASX300 companies on their ESG disclosures and framework implementation. Prior to joining Morrow </a:t>
            </a:r>
            <a:r>
              <a:rPr lang="en-AU" sz="1000" dirty="0" err="1">
                <a:solidFill>
                  <a:srgbClr val="000000"/>
                </a:solidFill>
                <a:latin typeface="+mn-lt"/>
              </a:rPr>
              <a:t>Sodali</a:t>
            </a:r>
            <a:r>
              <a:rPr lang="en-AU" sz="1000" dirty="0">
                <a:solidFill>
                  <a:srgbClr val="000000"/>
                </a:solidFill>
                <a:latin typeface="+mn-lt"/>
              </a:rPr>
              <a:t>, Emily was a Sustainability Senior Consultant, Strategic and Reputational Risk at Deloitte where she assisted companies with understanding, implementing and disclosing approaches to manage ESG and providing assurance and advisory services. She has a Bachelor of Laws, Commerce, HR Management &amp; Industrial Relations from the University of Sydney and is GRI certified.</a:t>
            </a:r>
          </a:p>
        </p:txBody>
      </p:sp>
      <p:sp>
        <p:nvSpPr>
          <p:cNvPr id="3" name="Segnaposto immagine 2">
            <a:extLst>
              <a:ext uri="{FF2B5EF4-FFF2-40B4-BE49-F238E27FC236}">
                <a16:creationId xmlns:a16="http://schemas.microsoft.com/office/drawing/2014/main" id="{C4E25FD4-64E9-C743-B0C6-A2BF471241AB}"/>
              </a:ext>
            </a:extLst>
          </p:cNvPr>
          <p:cNvSpPr>
            <a:spLocks noGrp="1"/>
          </p:cNvSpPr>
          <p:nvPr>
            <p:ph type="pic" sz="quarter" idx="24"/>
          </p:nvPr>
        </p:nvSpPr>
        <p:spPr/>
      </p:sp>
      <p:sp>
        <p:nvSpPr>
          <p:cNvPr id="5" name="Segnaposto testo 4">
            <a:extLst>
              <a:ext uri="{FF2B5EF4-FFF2-40B4-BE49-F238E27FC236}">
                <a16:creationId xmlns:a16="http://schemas.microsoft.com/office/drawing/2014/main" id="{936E7016-1BBA-954D-BA40-BCDE6E03B137}"/>
              </a:ext>
            </a:extLst>
          </p:cNvPr>
          <p:cNvSpPr>
            <a:spLocks noGrp="1"/>
          </p:cNvSpPr>
          <p:nvPr>
            <p:ph type="body" sz="quarter" idx="25"/>
          </p:nvPr>
        </p:nvSpPr>
        <p:spPr/>
        <p:txBody>
          <a:bodyPr/>
          <a:lstStyle/>
          <a:p>
            <a:endParaRPr lang="it-IT"/>
          </a:p>
        </p:txBody>
      </p:sp>
      <p:sp>
        <p:nvSpPr>
          <p:cNvPr id="7" name="Segnaposto testo 6">
            <a:extLst>
              <a:ext uri="{FF2B5EF4-FFF2-40B4-BE49-F238E27FC236}">
                <a16:creationId xmlns:a16="http://schemas.microsoft.com/office/drawing/2014/main" id="{83CDC02A-09F6-FE40-9F4C-9A61A9FA2792}"/>
              </a:ext>
            </a:extLst>
          </p:cNvPr>
          <p:cNvSpPr>
            <a:spLocks noGrp="1"/>
          </p:cNvSpPr>
          <p:nvPr>
            <p:ph type="body" sz="quarter" idx="26"/>
          </p:nvPr>
        </p:nvSpPr>
        <p:spPr/>
        <p:txBody>
          <a:bodyPr/>
          <a:lstStyle/>
          <a:p>
            <a:endParaRPr lang="it-IT"/>
          </a:p>
        </p:txBody>
      </p:sp>
      <p:sp>
        <p:nvSpPr>
          <p:cNvPr id="9" name="Segnaposto testo 8">
            <a:extLst>
              <a:ext uri="{FF2B5EF4-FFF2-40B4-BE49-F238E27FC236}">
                <a16:creationId xmlns:a16="http://schemas.microsoft.com/office/drawing/2014/main" id="{0AF5C30C-8E33-AD48-8862-9A045843ED21}"/>
              </a:ext>
            </a:extLst>
          </p:cNvPr>
          <p:cNvSpPr>
            <a:spLocks noGrp="1"/>
          </p:cNvSpPr>
          <p:nvPr>
            <p:ph type="body" sz="quarter" idx="27"/>
          </p:nvPr>
        </p:nvSpPr>
        <p:spPr/>
        <p:txBody>
          <a:bodyPr/>
          <a:lstStyle/>
          <a:p>
            <a:endParaRPr lang="it-IT"/>
          </a:p>
        </p:txBody>
      </p:sp>
      <p:sp>
        <p:nvSpPr>
          <p:cNvPr id="11" name="Segnaposto testo 10">
            <a:extLst>
              <a:ext uri="{FF2B5EF4-FFF2-40B4-BE49-F238E27FC236}">
                <a16:creationId xmlns:a16="http://schemas.microsoft.com/office/drawing/2014/main" id="{B2D1728F-492C-0841-AFF5-7BE03045598E}"/>
              </a:ext>
            </a:extLst>
          </p:cNvPr>
          <p:cNvSpPr>
            <a:spLocks noGrp="1"/>
          </p:cNvSpPr>
          <p:nvPr>
            <p:ph type="body" sz="quarter" idx="28"/>
          </p:nvPr>
        </p:nvSpPr>
        <p:spPr/>
        <p:txBody>
          <a:bodyPr/>
          <a:lstStyle/>
          <a:p>
            <a:endParaRPr lang="it-IT"/>
          </a:p>
        </p:txBody>
      </p:sp>
    </p:spTree>
    <p:extLst>
      <p:ext uri="{BB962C8B-B14F-4D97-AF65-F5344CB8AC3E}">
        <p14:creationId xmlns:p14="http://schemas.microsoft.com/office/powerpoint/2010/main" val="37253793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9668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4743A-F7DC-4D13-8127-7AB6D1CF2262}"/>
              </a:ext>
            </a:extLst>
          </p:cNvPr>
          <p:cNvSpPr>
            <a:spLocks noGrp="1"/>
          </p:cNvSpPr>
          <p:nvPr>
            <p:ph type="title"/>
          </p:nvPr>
        </p:nvSpPr>
        <p:spPr/>
        <p:txBody>
          <a:bodyPr anchor="t"/>
          <a:lstStyle/>
          <a:p>
            <a:r>
              <a:rPr lang="en-AU" dirty="0"/>
              <a:t>SLIDES IN THIS TEMPLATE</a:t>
            </a:r>
            <a:br>
              <a:rPr lang="en-AU" dirty="0"/>
            </a:br>
            <a:r>
              <a:rPr lang="en-AU" sz="1800" dirty="0">
                <a:solidFill>
                  <a:schemeClr val="tx2"/>
                </a:solidFill>
              </a:rPr>
              <a:t>MASTER SLIDES</a:t>
            </a:r>
            <a:endParaRPr lang="en-AU" dirty="0">
              <a:solidFill>
                <a:schemeClr val="tx2"/>
              </a:solidFill>
            </a:endParaRPr>
          </a:p>
        </p:txBody>
      </p:sp>
      <p:pic>
        <p:nvPicPr>
          <p:cNvPr id="7" name="Immagine 6">
            <a:extLst>
              <a:ext uri="{FF2B5EF4-FFF2-40B4-BE49-F238E27FC236}">
                <a16:creationId xmlns:a16="http://schemas.microsoft.com/office/drawing/2014/main" id="{9CBEB0E4-A259-9346-BA5D-9AF0918036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74950" y="1519766"/>
            <a:ext cx="6642100" cy="4394200"/>
          </a:xfrm>
          <a:prstGeom prst="rect">
            <a:avLst/>
          </a:prstGeom>
        </p:spPr>
      </p:pic>
    </p:spTree>
    <p:extLst>
      <p:ext uri="{BB962C8B-B14F-4D97-AF65-F5344CB8AC3E}">
        <p14:creationId xmlns:p14="http://schemas.microsoft.com/office/powerpoint/2010/main" val="2135126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9AFD7-FC10-4FF0-A55D-AC225C8E9499}"/>
              </a:ext>
            </a:extLst>
          </p:cNvPr>
          <p:cNvSpPr>
            <a:spLocks noGrp="1"/>
          </p:cNvSpPr>
          <p:nvPr>
            <p:ph type="title"/>
          </p:nvPr>
        </p:nvSpPr>
        <p:spPr/>
        <p:txBody>
          <a:bodyPr/>
          <a:lstStyle/>
          <a:p>
            <a:r>
              <a:rPr lang="en-AU" dirty="0"/>
              <a:t>NEW SLIDES</a:t>
            </a:r>
          </a:p>
        </p:txBody>
      </p:sp>
      <p:sp>
        <p:nvSpPr>
          <p:cNvPr id="3" name="TextBox 2">
            <a:extLst>
              <a:ext uri="{FF2B5EF4-FFF2-40B4-BE49-F238E27FC236}">
                <a16:creationId xmlns:a16="http://schemas.microsoft.com/office/drawing/2014/main" id="{361F21D9-6AD3-4151-9C78-E0ED0AF0B842}"/>
              </a:ext>
            </a:extLst>
          </p:cNvPr>
          <p:cNvSpPr txBox="1"/>
          <p:nvPr/>
        </p:nvSpPr>
        <p:spPr>
          <a:xfrm>
            <a:off x="225911" y="1592132"/>
            <a:ext cx="11639774" cy="2462213"/>
          </a:xfrm>
          <a:prstGeom prst="rect">
            <a:avLst/>
          </a:prstGeom>
          <a:noFill/>
        </p:spPr>
        <p:txBody>
          <a:bodyPr wrap="square" rtlCol="0">
            <a:spAutoFit/>
          </a:bodyPr>
          <a:lstStyle/>
          <a:p>
            <a:pPr marL="285750" indent="-285750">
              <a:buFont typeface="Arial" panose="020B0604020202020204" pitchFamily="34" charset="0"/>
              <a:buChar char="•"/>
            </a:pPr>
            <a:r>
              <a:rPr lang="en-AU" sz="1400" dirty="0"/>
              <a:t>Choose ‘New Slide’ from the ‘Home’ tab on the ribbon.</a:t>
            </a:r>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endParaRPr lang="en-AU" sz="1400" dirty="0"/>
          </a:p>
          <a:p>
            <a:pPr marL="285750" indent="-285750">
              <a:buFont typeface="Arial" panose="020B0604020202020204" pitchFamily="34" charset="0"/>
              <a:buChar char="•"/>
            </a:pPr>
            <a:r>
              <a:rPr lang="en-AU" sz="1400" dirty="0"/>
              <a:t>Select the desired layout from the thumbnails in the dropdown or after the slide has been chosen by choosing the ‘Layout’ button (next to ‘New Slide’).</a:t>
            </a:r>
          </a:p>
          <a:p>
            <a:pPr marL="285750" indent="-285750">
              <a:buFont typeface="Arial" panose="020B0604020202020204" pitchFamily="34" charset="0"/>
              <a:buChar char="•"/>
            </a:pPr>
            <a:r>
              <a:rPr lang="en-AU" sz="1400" dirty="0"/>
              <a:t>There are options for different text and content layouts</a:t>
            </a:r>
          </a:p>
        </p:txBody>
      </p:sp>
      <p:pic>
        <p:nvPicPr>
          <p:cNvPr id="5" name="Picture 4" descr="A screenshot of a cell phone&#10;&#10;Description automatically generated">
            <a:extLst>
              <a:ext uri="{FF2B5EF4-FFF2-40B4-BE49-F238E27FC236}">
                <a16:creationId xmlns:a16="http://schemas.microsoft.com/office/drawing/2014/main" id="{746620F1-28EC-4283-9920-7682AC3A0CE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62339" y="1953005"/>
            <a:ext cx="7114286" cy="1228571"/>
          </a:xfrm>
          <a:prstGeom prst="rect">
            <a:avLst/>
          </a:prstGeom>
          <a:ln w="12700">
            <a:solidFill>
              <a:schemeClr val="tx1"/>
            </a:solidFill>
          </a:ln>
        </p:spPr>
      </p:pic>
    </p:spTree>
    <p:extLst>
      <p:ext uri="{BB962C8B-B14F-4D97-AF65-F5344CB8AC3E}">
        <p14:creationId xmlns:p14="http://schemas.microsoft.com/office/powerpoint/2010/main" val="2260870675"/>
      </p:ext>
    </p:extLst>
  </p:cSld>
  <p:clrMapOvr>
    <a:masterClrMapping/>
  </p:clrMapOvr>
</p:sld>
</file>

<file path=ppt/theme/theme1.xml><?xml version="1.0" encoding="utf-8"?>
<a:theme xmlns:a="http://schemas.openxmlformats.org/drawingml/2006/main" name="MorrowSodali Master Slides 2019">
  <a:themeElements>
    <a:clrScheme name="MS color palette 2020-01">
      <a:dk1>
        <a:srgbClr val="000000"/>
      </a:dk1>
      <a:lt1>
        <a:srgbClr val="FFFFFF"/>
      </a:lt1>
      <a:dk2>
        <a:srgbClr val="79BAB1"/>
      </a:dk2>
      <a:lt2>
        <a:srgbClr val="E5E5E5"/>
      </a:lt2>
      <a:accent1>
        <a:srgbClr val="79BAB1"/>
      </a:accent1>
      <a:accent2>
        <a:srgbClr val="95C8C1"/>
      </a:accent2>
      <a:accent3>
        <a:srgbClr val="0F2851"/>
      </a:accent3>
      <a:accent4>
        <a:srgbClr val="4971B1"/>
      </a:accent4>
      <a:accent5>
        <a:srgbClr val="666666"/>
      </a:accent5>
      <a:accent6>
        <a:srgbClr val="9F0D24"/>
      </a:accent6>
      <a:hlink>
        <a:srgbClr val="79BAB1"/>
      </a:hlink>
      <a:folHlink>
        <a:srgbClr val="79BAB1"/>
      </a:folHlink>
    </a:clrScheme>
    <a:fontScheme name="Morrow Sodali Fonts">
      <a:majorFont>
        <a:latin typeface="Brandon Grotesque Light"/>
        <a:ea typeface=""/>
        <a:cs typeface=""/>
        <a:font script="Jpan" typeface="ＭＳ ゴシック"/>
      </a:majorFont>
      <a:minorFont>
        <a:latin typeface="Roboto Light"/>
        <a:ea typeface=""/>
        <a:cs typeface=""/>
        <a:font script="Jpan" typeface="ＭＳ Ｐ明朝"/>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orrowSodali Master Slides 2019">
  <a:themeElements>
    <a:clrScheme name="MS color palette 2020-01">
      <a:dk1>
        <a:srgbClr val="000000"/>
      </a:dk1>
      <a:lt1>
        <a:srgbClr val="FFFFFF"/>
      </a:lt1>
      <a:dk2>
        <a:srgbClr val="79BAB1"/>
      </a:dk2>
      <a:lt2>
        <a:srgbClr val="E5E5E5"/>
      </a:lt2>
      <a:accent1>
        <a:srgbClr val="79BAB1"/>
      </a:accent1>
      <a:accent2>
        <a:srgbClr val="95C8C1"/>
      </a:accent2>
      <a:accent3>
        <a:srgbClr val="0F2851"/>
      </a:accent3>
      <a:accent4>
        <a:srgbClr val="4971B1"/>
      </a:accent4>
      <a:accent5>
        <a:srgbClr val="666666"/>
      </a:accent5>
      <a:accent6>
        <a:srgbClr val="9F0D24"/>
      </a:accent6>
      <a:hlink>
        <a:srgbClr val="79BAB1"/>
      </a:hlink>
      <a:folHlink>
        <a:srgbClr val="79BAB1"/>
      </a:folHlink>
    </a:clrScheme>
    <a:fontScheme name="Morrow Sodali Fonts">
      <a:majorFont>
        <a:latin typeface="Brandon Grotesque Light"/>
        <a:ea typeface=""/>
        <a:cs typeface=""/>
        <a:font script="Jpan" typeface="ＭＳ ゴシック"/>
      </a:majorFont>
      <a:minorFont>
        <a:latin typeface="Roboto Light"/>
        <a:ea typeface=""/>
        <a:cs typeface=""/>
        <a:font script="Jpan" typeface="ＭＳ Ｐ明朝"/>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zione standard1" id="{AA269EB3-0FA7-464F-8A36-A199C0DA0507}" vid="{62255C43-EC26-1544-A588-C4C3874EED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9110C38C9D724AA406B8E77ABF0C5C" ma:contentTypeVersion="15" ma:contentTypeDescription="Create a new document." ma:contentTypeScope="" ma:versionID="3a25d9a82b52a6fd40c7931e79b774fc">
  <xsd:schema xmlns:xsd="http://www.w3.org/2001/XMLSchema" xmlns:xs="http://www.w3.org/2001/XMLSchema" xmlns:p="http://schemas.microsoft.com/office/2006/metadata/properties" xmlns:ns2="93e90b07-ef60-40af-9ea8-c8f277d8e25a" xmlns:ns3="6cfe2b8b-1ba4-403a-ad9f-33ebe995f12b" targetNamespace="http://schemas.microsoft.com/office/2006/metadata/properties" ma:root="true" ma:fieldsID="fdf40b735c2ab37ab35ec56568a6b94b" ns2:_="" ns3:_="">
    <xsd:import namespace="93e90b07-ef60-40af-9ea8-c8f277d8e25a"/>
    <xsd:import namespace="6cfe2b8b-1ba4-403a-ad9f-33ebe995f12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Area_x002f_Country"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Thumbnail"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e90b07-ef60-40af-9ea8-c8f277d8e2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Area_x002f_Country" ma:index="12" nillable="true" ma:displayName="Area/Country" ma:default="GLOBAL" ma:format="Dropdown" ma:internalName="Area_x002f_Country">
      <xsd:simpleType>
        <xsd:restriction base="dms:Choice">
          <xsd:enumeration value="GLOBAL"/>
          <xsd:enumeration value="USA"/>
          <xsd:enumeration value="EMEA"/>
          <xsd:enumeration value="APAC"/>
          <xsd:enumeration value="AUS"/>
          <xsd:enumeration value="BR"/>
          <xsd:enumeration value="FR"/>
          <xsd:enumeration value="IT"/>
          <xsd:enumeration value="MEX"/>
          <xsd:enumeration value="PT"/>
          <xsd:enumeration value="SP"/>
          <xsd:enumeration value="UK"/>
        </xsd:restriction>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Thumbnail" ma:index="19" nillable="true" ma:displayName="Thumbnail" ma:format="Image" ma:internalName="Thumbnail">
      <xsd:complexType>
        <xsd:complexContent>
          <xsd:extension base="dms:URL">
            <xsd:sequence>
              <xsd:element name="Url" type="dms:ValidUrl" minOccurs="0" nillable="true"/>
              <xsd:element name="Description" type="xsd:string" nillable="true"/>
            </xsd:sequence>
          </xsd:extension>
        </xsd:complexContent>
      </xsd:complex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fe2b8b-1ba4-403a-ad9f-33ebe995f12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cfe2b8b-1ba4-403a-ad9f-33ebe995f12b">
      <UserInfo>
        <DisplayName>Nina Dunn</DisplayName>
        <AccountId>2320</AccountId>
        <AccountType/>
      </UserInfo>
    </SharedWithUsers>
    <Thumbnail xmlns="93e90b07-ef60-40af-9ea8-c8f277d8e25a">
      <Url xsi:nil="true"/>
      <Description xsi:nil="true"/>
    </Thumbnail>
    <Area_x002f_Country xmlns="93e90b07-ef60-40af-9ea8-c8f277d8e25a">GLOBAL</Area_x002f_Country>
  </documentManagement>
</p:properties>
</file>

<file path=customXml/itemProps1.xml><?xml version="1.0" encoding="utf-8"?>
<ds:datastoreItem xmlns:ds="http://schemas.openxmlformats.org/officeDocument/2006/customXml" ds:itemID="{F050C5FD-2054-4A73-92D5-3A439AF6D4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e90b07-ef60-40af-9ea8-c8f277d8e25a"/>
    <ds:schemaRef ds:uri="6cfe2b8b-1ba4-403a-ad9f-33ebe995f1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757AC4A-4770-411A-B7B9-2CECC86AA3F9}">
  <ds:schemaRefs>
    <ds:schemaRef ds:uri="http://schemas.microsoft.com/sharepoint/v3/contenttype/forms"/>
  </ds:schemaRefs>
</ds:datastoreItem>
</file>

<file path=customXml/itemProps3.xml><?xml version="1.0" encoding="utf-8"?>
<ds:datastoreItem xmlns:ds="http://schemas.openxmlformats.org/officeDocument/2006/customXml" ds:itemID="{E0D351F0-A9E0-4706-B213-41984AB51C5D}">
  <ds:schemaRefs>
    <ds:schemaRef ds:uri="http://schemas.openxmlformats.org/package/2006/metadata/core-properties"/>
    <ds:schemaRef ds:uri="http://purl.org/dc/elements/1.1/"/>
    <ds:schemaRef ds:uri="http://schemas.microsoft.com/office/2006/metadata/properties"/>
    <ds:schemaRef ds:uri="93e90b07-ef60-40af-9ea8-c8f277d8e25a"/>
    <ds:schemaRef ds:uri="http://purl.org/dc/terms/"/>
    <ds:schemaRef ds:uri="http://schemas.microsoft.com/office/infopath/2007/PartnerControls"/>
    <ds:schemaRef ds:uri="http://schemas.microsoft.com/office/2006/documentManagement/types"/>
    <ds:schemaRef ds:uri="6cfe2b8b-1ba4-403a-ad9f-33ebe995f12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8456</TotalTime>
  <Words>9103</Words>
  <Application>Microsoft Office PowerPoint</Application>
  <PresentationFormat>Widescreen</PresentationFormat>
  <Paragraphs>1150</Paragraphs>
  <Slides>78</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78</vt:i4>
      </vt:variant>
    </vt:vector>
  </HeadingPairs>
  <TitlesOfParts>
    <vt:vector size="91" baseType="lpstr">
      <vt:lpstr>Arial</vt:lpstr>
      <vt:lpstr>Brandon Grotesque Light</vt:lpstr>
      <vt:lpstr>Brandon Grotesque Regular</vt:lpstr>
      <vt:lpstr>Calibri</vt:lpstr>
      <vt:lpstr>Playfair Display</vt:lpstr>
      <vt:lpstr>Roboto</vt:lpstr>
      <vt:lpstr>Roboto Light</vt:lpstr>
      <vt:lpstr>Roboto Lt</vt:lpstr>
      <vt:lpstr>Times New Roman</vt:lpstr>
      <vt:lpstr>Trebuchet MS</vt:lpstr>
      <vt:lpstr>Wingdings</vt:lpstr>
      <vt:lpstr>MorrowSodali Master Slides 2019</vt:lpstr>
      <vt:lpstr>1_MorrowSodali Master Slides 2019</vt:lpstr>
      <vt:lpstr>GLOBAL TEMPLATE</vt:lpstr>
      <vt:lpstr>GLOBAL TEMPLATE</vt:lpstr>
      <vt:lpstr>INDEX</vt:lpstr>
      <vt:lpstr>PRESENTATION DIVIDER</vt:lpstr>
      <vt:lpstr>DIVIDER SLIDE</vt:lpstr>
      <vt:lpstr>HEADING 1</vt:lpstr>
      <vt:lpstr>SLIDES IN THIS TEMPLATE</vt:lpstr>
      <vt:lpstr>SLIDES IN THIS TEMPLATE MASTER SLIDES</vt:lpstr>
      <vt:lpstr>NEW SLIDES</vt:lpstr>
      <vt:lpstr>TITLE AND CONTENT SLIDE LAYOUT</vt:lpstr>
      <vt:lpstr>TEXT LEVELS AND CONTENT AREAS</vt:lpstr>
      <vt:lpstr>FORMATTING EXISTING PRESENTATIONS (EXCEPT DIFFERENT DIMENSIONS, E.G. 16:9 TO 4:3, SEE NEXT SLIDE)</vt:lpstr>
      <vt:lpstr>FORMATTING 16:9 RATIO PRESENTATIONS INTO 4:3</vt:lpstr>
      <vt:lpstr>FILE SIZE / IMAGE RESOLUTION</vt:lpstr>
      <vt:lpstr>FILE SIZE / IMAGE RESOLUTION</vt:lpstr>
      <vt:lpstr>CHART/SMART ART COLOURS</vt:lpstr>
      <vt:lpstr>TEXT WITH CHART</vt:lpstr>
      <vt:lpstr>GRAPH OPTIONS</vt:lpstr>
      <vt:lpstr>TEXT WITH CHART (alternate way to display data) </vt:lpstr>
      <vt:lpstr>TWO TEXT WITH CHART</vt:lpstr>
      <vt:lpstr>LINE CHART</vt:lpstr>
      <vt:lpstr>SMARTART EXAMPLES</vt:lpstr>
      <vt:lpstr>TABLE FORMAT</vt:lpstr>
      <vt:lpstr>QUOTE EXAMPLE</vt:lpstr>
      <vt:lpstr>MORROW SODALI COLOURS</vt:lpstr>
      <vt:lpstr>SUPPLEMENTARY TABLE SLIDE</vt:lpstr>
      <vt:lpstr>TABLE CONTENT</vt:lpstr>
      <vt:lpstr>INSERT TITLE</vt:lpstr>
      <vt:lpstr>CONTACTS</vt:lpstr>
      <vt:lpstr>PROCESS DISCLOSURE</vt:lpstr>
      <vt:lpstr>LOREM IPSUM</vt:lpstr>
      <vt:lpstr>COMPANY NAME</vt:lpstr>
      <vt:lpstr>COMPANY NAME</vt:lpstr>
      <vt:lpstr>2019 AGM SEASON HOT TOPICS</vt:lpstr>
      <vt:lpstr>A TEAM YOU CAN TRUST</vt:lpstr>
      <vt:lpstr>COMPANY OVERVIEW</vt:lpstr>
      <vt:lpstr>WE ARE</vt:lpstr>
      <vt:lpstr>WHO WE ARE</vt:lpstr>
      <vt:lpstr>OUR SERVICES</vt:lpstr>
      <vt:lpstr>MORROW SODALI</vt:lpstr>
      <vt:lpstr>MARKETS WE SERVE</vt:lpstr>
      <vt:lpstr>OUR OFFICES</vt:lpstr>
      <vt:lpstr>MORROW SODALI OVERVIEW</vt:lpstr>
      <vt:lpstr>LOCAL PRESENCE AND GLOBAL EXPERTISE</vt:lpstr>
      <vt:lpstr>WHO WE ARE</vt:lpstr>
      <vt:lpstr>MORROW SODALI IN NUMBERS</vt:lpstr>
      <vt:lpstr>MORROW SODALI IN NUMBERS</vt:lpstr>
      <vt:lpstr>TIMELINE</vt:lpstr>
      <vt:lpstr>HOW WE CAN HELP YOU</vt:lpstr>
      <vt:lpstr>MORROW SODALI AT A GLANCE</vt:lpstr>
      <vt:lpstr>OUR SERVICES</vt:lpstr>
      <vt:lpstr>STRATEGIC ADVICE, EXPERT EXECUTION</vt:lpstr>
      <vt:lpstr>SPECIALIST SHAREHOLDER SERVICES</vt:lpstr>
      <vt:lpstr>PowerPoint Presentation</vt:lpstr>
      <vt:lpstr>OUR SHAREHOLDER SERVICES CLIENTS</vt:lpstr>
      <vt:lpstr>IPO SERVICES</vt:lpstr>
      <vt:lpstr>IPO SERVICES</vt:lpstr>
      <vt:lpstr>CORPORATE GOVERNANCE SERVICES</vt:lpstr>
      <vt:lpstr>PowerPoint Presentation</vt:lpstr>
      <vt:lpstr>WHY CHOOSE MORROW SODALI?</vt:lpstr>
      <vt:lpstr>PRE &amp; POST IPO CORPORATE DISCLOSURES</vt:lpstr>
      <vt:lpstr>SPECIALIST SHAREHOLDER SERVICES: ECM</vt:lpstr>
      <vt:lpstr>OUR SELECTED CLIENTS</vt:lpstr>
      <vt:lpstr>OUR SELECTED CLIENTS</vt:lpstr>
      <vt:lpstr>COUNTRY TRACK RECORD</vt:lpstr>
      <vt:lpstr>TRACK RECORD</vt:lpstr>
      <vt:lpstr>TRACK RECORD</vt:lpstr>
      <vt:lpstr>BILLABONG MERGER WITH OAKTREE</vt:lpstr>
      <vt:lpstr>CASE STUDY BILLABONG MERGER WITH OAKTREE</vt:lpstr>
      <vt:lpstr>A TEAM YOU CAN TRUST</vt:lpstr>
      <vt:lpstr>YOUR MORROW SODALI TEAM</vt:lpstr>
      <vt:lpstr>YOUR MORROW SODALI TEAM</vt:lpstr>
      <vt:lpstr>YOUR MORROW SODALI TEAM</vt:lpstr>
      <vt:lpstr>YOUR MORROW SODALI TEAM</vt:lpstr>
      <vt:lpstr>YOUR MORROW SODALI TEAM</vt:lpstr>
      <vt:lpstr>YOUR MORROW SODALI TEAM</vt:lpstr>
      <vt:lpstr>YOUR MORROW SODALI TEAM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Klokas</dc:creator>
  <cp:lastModifiedBy>Christian Sealey</cp:lastModifiedBy>
  <cp:revision>57</cp:revision>
  <cp:lastPrinted>2020-02-17T23:09:23Z</cp:lastPrinted>
  <dcterms:created xsi:type="dcterms:W3CDTF">2019-09-04T00:57:19Z</dcterms:created>
  <dcterms:modified xsi:type="dcterms:W3CDTF">2021-05-24T05:01:47Z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0x010100AB9110C38C9D724AA406B8E77ABF0C5C</vt:lpwstr>
  </property>
</Properties>
</file>