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7FC4E-A8F8-4FEA-9F6C-18D18CB1A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B0C8E-3AFC-419D-A5D3-A21754495C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3B1AD-08B6-4A1E-A5C2-967D93981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E14C5-AAC7-42AD-B89D-7A95D3F1A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16B57-5051-4155-9B9E-35747D4A4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03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05C9-026C-44E1-A7F0-8531DE561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6E6589-F08C-4D0D-B1C2-D1A274E0B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D9A21-E081-4CF8-B8CA-F810B8EAB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6F779-1948-4B4B-94A8-5896F3D2C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87CCC-3085-42D6-9F24-3525CAD8A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1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541C13-F9A8-436C-8345-06C93CD59A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A44DE3-43EC-4A99-9D16-65C8CFA33C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1FC86-1DBE-4FF9-A1F6-E31008D80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6F1EC-720B-41D0-878D-B09182938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2B8E2-017A-4751-A66A-F632C34D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43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arge body of water&#10;&#10;Description automatically generated">
            <a:extLst>
              <a:ext uri="{FF2B5EF4-FFF2-40B4-BE49-F238E27FC236}">
                <a16:creationId xmlns:a16="http://schemas.microsoft.com/office/drawing/2014/main" id="{69DE1E3D-F3D0-5546-9868-342EC283AD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2191999" cy="685799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6A98265-0473-014E-8E42-ABB1662D3A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DC">
                  <a:alpha val="75000"/>
                </a:srgbClr>
              </a:gs>
              <a:gs pos="0">
                <a:schemeClr val="accent1">
                  <a:lumMod val="45000"/>
                  <a:lumOff val="55000"/>
                  <a:alpha val="0"/>
                </a:schemeClr>
              </a:gs>
              <a:gs pos="0">
                <a:schemeClr val="accent1">
                  <a:lumMod val="45000"/>
                  <a:lumOff val="55000"/>
                  <a:alpha val="0"/>
                </a:schemeClr>
              </a:gs>
              <a:gs pos="100000">
                <a:srgbClr val="00297E">
                  <a:alpha val="8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D28B0C-9BDA-3F45-849F-F773B7DFD4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90370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4DB25-1F59-5C40-81DD-3B24029109B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40325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Slide 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7DD220-04F9-0742-B580-66EF724E936E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rgbClr val="00AD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29A59DE-55A0-0B4A-9709-F92D184F1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©2020 </a:t>
            </a:r>
            <a:r>
              <a:rPr lang="en-US" dirty="0"/>
              <a:t>IN10T Inc. Proprietary and Confidential.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B9445C28-019B-4DD3-A055-A0B0489E38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64288" y="238452"/>
            <a:ext cx="2663423" cy="221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64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B6B6-848A-D848-B2B3-63342A7678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148" y="186224"/>
            <a:ext cx="11199412" cy="917020"/>
          </a:xfrm>
        </p:spPr>
        <p:txBody>
          <a:bodyPr anchor="b">
            <a:normAutofit/>
          </a:bodyPr>
          <a:lstStyle>
            <a:lvl1pPr>
              <a:defRPr sz="3600" b="1">
                <a:solidFill>
                  <a:srgbClr val="2B388F"/>
                </a:solidFill>
                <a:latin typeface="Raleway Medium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89CBB-F257-3C43-8688-5B62DA3E8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152" y="1340400"/>
            <a:ext cx="11199412" cy="4656443"/>
          </a:xfrm>
        </p:spPr>
        <p:txBody>
          <a:bodyPr/>
          <a:lstStyle>
            <a:lvl1pPr>
              <a:defRPr>
                <a:solidFill>
                  <a:srgbClr val="2B388F"/>
                </a:solidFill>
              </a:defRPr>
            </a:lvl1pPr>
            <a:lvl2pPr>
              <a:defRPr>
                <a:solidFill>
                  <a:srgbClr val="2B388F"/>
                </a:solidFill>
              </a:defRPr>
            </a:lvl2pPr>
            <a:lvl3pPr>
              <a:defRPr>
                <a:solidFill>
                  <a:srgbClr val="2B388F"/>
                </a:solidFill>
              </a:defRPr>
            </a:lvl3pPr>
            <a:lvl4pPr>
              <a:defRPr>
                <a:solidFill>
                  <a:srgbClr val="2B388F"/>
                </a:solidFill>
              </a:defRPr>
            </a:lvl4pPr>
            <a:lvl5pPr>
              <a:defRPr>
                <a:solidFill>
                  <a:srgbClr val="2B388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16DE76-530D-A84E-A5B8-7B316F4F5F22}"/>
              </a:ext>
            </a:extLst>
          </p:cNvPr>
          <p:cNvCxnSpPr/>
          <p:nvPr userDrawn="1"/>
        </p:nvCxnSpPr>
        <p:spPr>
          <a:xfrm>
            <a:off x="502515" y="1194881"/>
            <a:ext cx="880241" cy="0"/>
          </a:xfrm>
          <a:prstGeom prst="line">
            <a:avLst/>
          </a:prstGeom>
          <a:ln w="28575">
            <a:solidFill>
              <a:srgbClr val="00AD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4D27F2A-092F-1B47-AC94-56B32EAD12C8}"/>
              </a:ext>
            </a:extLst>
          </p:cNvPr>
          <p:cNvCxnSpPr>
            <a:cxnSpLocks/>
          </p:cNvCxnSpPr>
          <p:nvPr userDrawn="1"/>
        </p:nvCxnSpPr>
        <p:spPr>
          <a:xfrm>
            <a:off x="507654" y="6231266"/>
            <a:ext cx="11211906" cy="0"/>
          </a:xfrm>
          <a:prstGeom prst="line">
            <a:avLst/>
          </a:prstGeom>
          <a:ln w="28575">
            <a:solidFill>
              <a:srgbClr val="00AD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303FBFF-8785-B64C-9C78-341C46AB96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0B0F58DD-2985-4B8A-83B5-44ED7C466D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30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standing on top of a grass covered field&#10;&#10;Description automatically generated">
            <a:extLst>
              <a:ext uri="{FF2B5EF4-FFF2-40B4-BE49-F238E27FC236}">
                <a16:creationId xmlns:a16="http://schemas.microsoft.com/office/drawing/2014/main" id="{5DA7C941-040F-A742-B43E-9F21FA6B4F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0341" r="44163" b="9008"/>
          <a:stretch/>
        </p:blipFill>
        <p:spPr>
          <a:xfrm>
            <a:off x="6096000" y="-1"/>
            <a:ext cx="6096000" cy="68580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C48FD95-19A0-8642-83F7-0E26E3D38F7E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gradFill>
            <a:gsLst>
              <a:gs pos="0">
                <a:srgbClr val="009BDC">
                  <a:alpha val="75000"/>
                </a:srgbClr>
              </a:gs>
              <a:gs pos="0">
                <a:schemeClr val="accent1">
                  <a:lumMod val="45000"/>
                  <a:lumOff val="55000"/>
                  <a:alpha val="0"/>
                </a:schemeClr>
              </a:gs>
              <a:gs pos="0">
                <a:schemeClr val="accent1">
                  <a:lumMod val="45000"/>
                  <a:lumOff val="55000"/>
                  <a:alpha val="0"/>
                </a:schemeClr>
              </a:gs>
              <a:gs pos="100000">
                <a:srgbClr val="00297E">
                  <a:alpha val="8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29482B-6BB1-EC4E-96E2-C8CA31427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56182"/>
            <a:ext cx="4876223" cy="1817053"/>
          </a:xfrm>
        </p:spPr>
        <p:txBody>
          <a:bodyPr anchor="b"/>
          <a:lstStyle>
            <a:lvl1pPr>
              <a:defRPr sz="6000">
                <a:solidFill>
                  <a:srgbClr val="2B388F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49BBE40-955A-1B4A-BFA9-B59973C6D12F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rgbClr val="00AD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25E9B5B-A05C-F942-A6D1-94A95A5E0A3E}"/>
              </a:ext>
            </a:extLst>
          </p:cNvPr>
          <p:cNvSpPr txBox="1"/>
          <p:nvPr userDrawn="1"/>
        </p:nvSpPr>
        <p:spPr>
          <a:xfrm>
            <a:off x="10855234" y="6296297"/>
            <a:ext cx="8643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09115E2-18E3-3443-B6FC-A13B55BB8028}" type="slidenum">
              <a:rPr lang="en-US" sz="1000" smtClean="0">
                <a:solidFill>
                  <a:schemeClr val="bg1"/>
                </a:solidFill>
                <a:latin typeface="Raleway" panose="020B0503030101060003" pitchFamily="34" charset="77"/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  <a:latin typeface="Raleway" panose="020B0503030101060003" pitchFamily="34" charset="77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2090F39F-931D-485C-AF22-AA761CD60C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34552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52FF1A9F-6DF8-4EF5-A03E-D122F1BC19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32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0895C-8F68-8E44-8144-FCB7A94220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0148" y="1389538"/>
            <a:ext cx="5499652" cy="4598584"/>
          </a:xfrm>
        </p:spPr>
        <p:txBody>
          <a:bodyPr/>
          <a:lstStyle>
            <a:lvl1pPr>
              <a:defRPr>
                <a:solidFill>
                  <a:srgbClr val="2B388F"/>
                </a:solidFill>
              </a:defRPr>
            </a:lvl1pPr>
            <a:lvl2pPr>
              <a:defRPr>
                <a:solidFill>
                  <a:srgbClr val="2B388F"/>
                </a:solidFill>
              </a:defRPr>
            </a:lvl2pPr>
            <a:lvl3pPr>
              <a:defRPr>
                <a:solidFill>
                  <a:srgbClr val="2B388F"/>
                </a:solidFill>
              </a:defRPr>
            </a:lvl3pPr>
            <a:lvl4pPr>
              <a:defRPr>
                <a:solidFill>
                  <a:srgbClr val="2B388F"/>
                </a:solidFill>
              </a:defRPr>
            </a:lvl4pPr>
            <a:lvl5pPr>
              <a:defRPr>
                <a:solidFill>
                  <a:srgbClr val="2B388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47519B-ABF0-9C4E-AEB0-B0D707F64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2079" y="1389538"/>
            <a:ext cx="5499652" cy="4598584"/>
          </a:xfrm>
        </p:spPr>
        <p:txBody>
          <a:bodyPr/>
          <a:lstStyle>
            <a:lvl1pPr>
              <a:defRPr>
                <a:solidFill>
                  <a:srgbClr val="2B388F"/>
                </a:solidFill>
              </a:defRPr>
            </a:lvl1pPr>
            <a:lvl2pPr>
              <a:defRPr>
                <a:solidFill>
                  <a:srgbClr val="2B388F"/>
                </a:solidFill>
              </a:defRPr>
            </a:lvl2pPr>
            <a:lvl3pPr>
              <a:defRPr>
                <a:solidFill>
                  <a:srgbClr val="2B388F"/>
                </a:solidFill>
              </a:defRPr>
            </a:lvl3pPr>
            <a:lvl4pPr>
              <a:defRPr>
                <a:solidFill>
                  <a:srgbClr val="2B388F"/>
                </a:solidFill>
              </a:defRPr>
            </a:lvl4pPr>
            <a:lvl5pPr>
              <a:defRPr>
                <a:solidFill>
                  <a:srgbClr val="2B388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9FC5F13-59B6-B843-837B-259CC662BA8E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rgbClr val="00AD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6CE312-5FB7-4251-9B1C-30F3A309EC84}"/>
              </a:ext>
            </a:extLst>
          </p:cNvPr>
          <p:cNvCxnSpPr/>
          <p:nvPr userDrawn="1"/>
        </p:nvCxnSpPr>
        <p:spPr>
          <a:xfrm>
            <a:off x="502515" y="1194881"/>
            <a:ext cx="88024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4A0963F5-8A81-40D3-8D4F-3336D8C7A6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148" y="186224"/>
            <a:ext cx="11199412" cy="917020"/>
          </a:xfrm>
        </p:spPr>
        <p:txBody>
          <a:bodyPr anchor="b">
            <a:normAutofit/>
          </a:bodyPr>
          <a:lstStyle>
            <a:lvl1pPr>
              <a:defRPr sz="3600" b="1">
                <a:solidFill>
                  <a:srgbClr val="2B388F"/>
                </a:solidFill>
                <a:latin typeface="Raleway Medium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F32C257-A2D6-43DF-BF14-5D216808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33F0F69D-071B-4871-AD9B-058928BE3B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006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C452F-10E6-F847-864B-05C8D0880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1555" y="1392931"/>
            <a:ext cx="540861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835376-6179-3349-99A1-6B7E3CFF1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555" y="2216843"/>
            <a:ext cx="540861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5CC983-951C-9845-A43D-BAB9E6947E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31835" y="1392931"/>
            <a:ext cx="540861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6E910C-C649-A94D-8FB1-99806186E4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1835" y="2216843"/>
            <a:ext cx="540861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D3D3A5D-D3DA-8247-887C-0DC5A5FFE8F8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rgbClr val="00AD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711469-AEAB-420D-BEF5-098A83A353C3}"/>
              </a:ext>
            </a:extLst>
          </p:cNvPr>
          <p:cNvCxnSpPr/>
          <p:nvPr userDrawn="1"/>
        </p:nvCxnSpPr>
        <p:spPr>
          <a:xfrm>
            <a:off x="502515" y="1194881"/>
            <a:ext cx="880241" cy="0"/>
          </a:xfrm>
          <a:prstGeom prst="line">
            <a:avLst/>
          </a:prstGeom>
          <a:ln w="28575">
            <a:solidFill>
              <a:srgbClr val="00AD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6D495FEC-428D-4268-973D-6DA7577ACC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148" y="186224"/>
            <a:ext cx="11199412" cy="917020"/>
          </a:xfrm>
        </p:spPr>
        <p:txBody>
          <a:bodyPr anchor="b">
            <a:normAutofit/>
          </a:bodyPr>
          <a:lstStyle>
            <a:lvl1pPr>
              <a:defRPr sz="3600" b="1">
                <a:latin typeface="Raleway Medium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4C7F961-5E02-4877-BFF4-AEF37CC7AE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3B62934B-05BD-4C1F-B2BF-AF67395079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6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5D4684-67EA-2248-B46E-8FDF337EE378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42F0A5D-4D11-4330-907C-D9BAFE7877D8}"/>
              </a:ext>
            </a:extLst>
          </p:cNvPr>
          <p:cNvCxnSpPr/>
          <p:nvPr userDrawn="1"/>
        </p:nvCxnSpPr>
        <p:spPr>
          <a:xfrm>
            <a:off x="502515" y="1194881"/>
            <a:ext cx="88024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79C78972-1BB4-4884-946C-CC38FA31FC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148" y="186224"/>
            <a:ext cx="11199412" cy="917020"/>
          </a:xfrm>
        </p:spPr>
        <p:txBody>
          <a:bodyPr anchor="b">
            <a:normAutofit/>
          </a:bodyPr>
          <a:lstStyle>
            <a:lvl1pPr>
              <a:defRPr sz="3600" b="1">
                <a:latin typeface="Raleway Medium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71FDB9E-3169-4B4F-8DC9-B455B0C7F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0B287EFA-028C-407F-ACC6-36EF32EEF0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155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533FE86-DC86-8B4B-BB47-3136AC35817E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BC8BE-03E3-47D4-98F1-57C59C253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3D125661-0DDD-41BC-8120-52A84B5A0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3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50653-A321-5849-A78C-C570C3E5E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675" y="457200"/>
            <a:ext cx="439813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F11C9-D558-B34D-8B74-91152CA98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425716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AD85B-D19A-F24B-8C04-6E64F1ACFE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1675" y="2057400"/>
            <a:ext cx="439813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373D7C-44B7-FC4A-B3A6-8616FC5B0E87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71B53EE-19F2-4F4C-8284-24BD849EF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0F96057F-F9A4-4296-A371-686D433E01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3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084D9-B05E-45D7-96E3-5DC31CBF3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03B5F-02DB-40EF-B458-9B5DE632F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B65F4-BD61-4650-887D-2DFDFC803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0C1A6-8AB6-4701-BE47-5A674A03D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2DD83-15EC-4D25-B004-4A36F5D13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64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625D1-F418-F04D-83D0-F1867CA12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676" y="457200"/>
            <a:ext cx="439813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51B1B9-E9E8-1D41-BB1A-DA8EFD8E38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536372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094471-7322-D541-8E2E-590AA061F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1676" y="2057400"/>
            <a:ext cx="439813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E0A9D2-5ED0-9748-9C0C-9AEF54576A71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70B5A78-2F26-4FDA-A01F-EBF706237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50471EEB-2918-4E8F-A986-33D5A48D32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545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9AD9D1-6518-D740-9BE3-46FA19DA5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0147" y="1297899"/>
            <a:ext cx="11199411" cy="4669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4F4AAD-A1AD-9740-BAAF-66D9DC672EE2}"/>
              </a:ext>
            </a:extLst>
          </p:cNvPr>
          <p:cNvCxnSpPr>
            <a:cxnSpLocks/>
          </p:cNvCxnSpPr>
          <p:nvPr userDrawn="1"/>
        </p:nvCxnSpPr>
        <p:spPr>
          <a:xfrm>
            <a:off x="507654" y="6161693"/>
            <a:ext cx="1121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3DACD21-086E-40CE-98C8-19F819A783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148" y="186224"/>
            <a:ext cx="11199412" cy="917020"/>
          </a:xfrm>
        </p:spPr>
        <p:txBody>
          <a:bodyPr anchor="t">
            <a:normAutofit/>
          </a:bodyPr>
          <a:lstStyle>
            <a:lvl1pPr>
              <a:defRPr sz="3600" b="1">
                <a:latin typeface="Raleway Medium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90C842D-5B63-460C-904C-0CA1A122F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8424"/>
            <a:ext cx="4114800" cy="255814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/>
              <a:t> © 2020 IN10T Inc. Proprietary and Confidential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CE4CFB61-1BEB-4B2A-B8A9-BD06A2ABE2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2515" y="6251144"/>
            <a:ext cx="660363" cy="55037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B14AE0-BC31-4330-8829-58A06969F7BD}"/>
              </a:ext>
            </a:extLst>
          </p:cNvPr>
          <p:cNvCxnSpPr/>
          <p:nvPr userDrawn="1"/>
        </p:nvCxnSpPr>
        <p:spPr>
          <a:xfrm>
            <a:off x="502515" y="1194881"/>
            <a:ext cx="88024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79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292EC-BC1F-4462-B8A5-84B4F0F5C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0A702-B381-47C2-87F1-A31196534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CE80C-9648-4BF4-870B-5A648D129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EBD37-1B81-44AD-9E60-50C9F1B1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14804-6236-4107-9FAC-AC6A91669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2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DCF1C-00A7-4965-B61C-9267A3929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5A495-F55C-41EA-B0AD-DA8DE0997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2D570-41F7-4D3C-91C4-8ADA3799D8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77932-983E-4153-9E4E-D5D4C499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4B63C7-4608-4AEB-A344-A367985EF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02CA6-5CB2-4B10-9078-BAB25401F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7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B070B-BB5E-4CF6-8A2D-FAAFF870C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08ED4-14DB-4D67-832D-CBA2A513D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8C61FA-2C5F-470D-A8FC-DD4E50071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BB3587-EC8A-46E4-A005-2B021958E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1C1193-A88B-4CE9-9B19-6B94CE642B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A5163F-0758-4EA1-94A7-1D8E8D583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7706A9-7041-4A53-800B-D4C1D475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0A6B63-C806-4AE9-9CD1-5C3FE877F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6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04D3D-942D-479E-A7FB-97881BCA7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1DF6CE-01AB-4FD4-B5F2-7A4DCDA95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AFE78-3784-4F5C-A9F6-8B2ECC899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F7FB4-D51F-4B63-977A-BC0A9377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1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F2398F-4729-4AB9-8A75-BB76FFA91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5A400D-BDF3-433A-A78E-85ABAC80C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C0573-9A98-44EB-BFEC-289EEC163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7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8AEFC-5E3C-4B08-8EAF-C52815B04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D6B7F-AB79-443D-8450-B749C5D3A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B2E88D-9EC9-41B3-9A90-BD27739AE6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5FE7-4670-4604-AA23-0B42D3BDF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461DC0-3D23-4087-8978-A39DE5007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FE5326-FDBE-4167-9361-E46BB03E5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23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10F2C-11C8-4998-A339-142764FE3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899DFB-9607-4385-9ABC-B95144DF0C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BA31C5-3296-45CE-8D63-F3F7314D7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5BC8B-3B3E-4D77-BC49-2CBA3C43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D9F1F-E22E-4AE5-BE00-7601B267C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326DF-1E1C-4C03-97C8-20F991436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7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DC60E6-3A88-46C7-B89D-E264D9ECB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C289A-295E-4CD6-9D4E-345393EAA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17732-6DFE-4637-B21B-419981532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6E98-1D89-4D42-B0CA-1E2B9DBDCAE7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6A361-4E10-44B4-866C-08B4186C06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66FAC-79EF-4C1A-87AA-307890573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C5462-847D-43ED-91CA-FD8E6A61B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99814D-14A4-A048-99E1-2AD139EA7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4EC30-2FD4-6743-98A6-281B87782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49E4A3-D8B1-8948-99D5-1DFA97172A0C}"/>
              </a:ext>
            </a:extLst>
          </p:cNvPr>
          <p:cNvSpPr txBox="1"/>
          <p:nvPr userDrawn="1"/>
        </p:nvSpPr>
        <p:spPr>
          <a:xfrm>
            <a:off x="10855234" y="6296297"/>
            <a:ext cx="8643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09115E2-18E3-3443-B6FC-A13B55BB8028}" type="slidenum">
              <a:rPr lang="en-US" sz="1000" smtClean="0">
                <a:solidFill>
                  <a:schemeClr val="tx1"/>
                </a:solidFill>
                <a:latin typeface="Raleway" panose="020B0503030101060003" pitchFamily="34" charset="77"/>
              </a:rPr>
              <a:pPr algn="r"/>
              <a:t>‹#›</a:t>
            </a:fld>
            <a:endParaRPr lang="en-US" sz="1000" dirty="0">
              <a:solidFill>
                <a:schemeClr val="tx1"/>
              </a:solidFill>
              <a:latin typeface="Raleway" panose="020B0503030101060003" pitchFamily="34" charset="77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F9170C2-FD20-384E-840D-21D2725A4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Raleway" panose="020B0503030101060003" pitchFamily="34" charset="77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© 2020 </a:t>
            </a:r>
            <a:r>
              <a:rPr lang="en-US" dirty="0"/>
              <a:t>IN10T Inc. Proprietary and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1808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Raleway SemiBold" panose="020B05030301010600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Raleway" panose="020B05030301010600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Content Placeholder 3" descr="X">
                <a:extLst>
                  <a:ext uri="{FF2B5EF4-FFF2-40B4-BE49-F238E27FC236}">
                    <a16:creationId xmlns:a16="http://schemas.microsoft.com/office/drawing/2014/main" id="{B0ACCE3D-47FB-4F6B-A7AF-648CF2B7AAA2}"/>
                  </a:ext>
                </a:extLst>
              </p:cNvPr>
              <p:cNvGraphicFramePr>
                <a:graphicFrameLocks noGrp="1" noChangeAspect="1"/>
              </p:cNvGraphicFramePr>
              <p:nvPr>
                <p:ph idx="4294967295"/>
              </p:nvPr>
            </p:nvGraphicFramePr>
            <p:xfrm>
              <a:off x="1204857" y="559398"/>
              <a:ext cx="9585063" cy="596566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9585063" cy="596566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am3d:spPr>
                  <am3d:camera>
                    <am3d:pos x="0" y="0" z="6005074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488044" d="1000000"/>
                    <am3d:preTrans dx="331366" dy="-18000000" dz="-1844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805664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Content Placeholder 3" descr="X">
                <a:extLst>
                  <a:ext uri="{FF2B5EF4-FFF2-40B4-BE49-F238E27FC236}">
                    <a16:creationId xmlns:a16="http://schemas.microsoft.com/office/drawing/2014/main" id="{B0ACCE3D-47FB-4F6B-A7AF-648CF2B7AA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4857" y="559398"/>
                <a:ext cx="9585063" cy="5965667"/>
              </a:xfrm>
              <a:prstGeom prst="rect">
                <a:avLst/>
              </a:prstGeom>
              <a:noFill/>
              <a:ln>
                <a:noFill/>
              </a:ln>
            </p:spPr>
          </p:pic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5ADDE5E2-C396-4EBA-931C-6E187938DA5E}"/>
              </a:ext>
            </a:extLst>
          </p:cNvPr>
          <p:cNvSpPr/>
          <p:nvPr/>
        </p:nvSpPr>
        <p:spPr>
          <a:xfrm>
            <a:off x="4975220" y="2495929"/>
            <a:ext cx="2241559" cy="219962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scene3d>
            <a:camera prst="perspectiveAbove"/>
            <a:lightRig rig="threePt" dir="t"/>
          </a:scene3d>
          <a:sp3d prstMaterial="softEdge">
            <a:bevelT prst="angle"/>
            <a:bevelB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50" normalizeH="0" baseline="0" noProof="0" dirty="0">
                <a:ln w="0"/>
                <a:solidFill>
                  <a:srgbClr val="DEDFE3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uLnTx/>
                <a:uFillTx/>
                <a:latin typeface="Raleway" panose="020B0503030101060003"/>
                <a:ea typeface="+mn-ea"/>
                <a:cs typeface="+mn-cs"/>
              </a:rPr>
              <a:t>ADOPTION ZONE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080E85-44BC-4852-8246-7C4D3289D761}"/>
              </a:ext>
            </a:extLst>
          </p:cNvPr>
          <p:cNvSpPr txBox="1"/>
          <p:nvPr/>
        </p:nvSpPr>
        <p:spPr>
          <a:xfrm rot="3495017">
            <a:off x="3725055" y="1268865"/>
            <a:ext cx="2028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297E"/>
                </a:solidFill>
                <a:effectLst/>
                <a:uLnTx/>
                <a:uFillTx/>
                <a:latin typeface="Raleway Medium" panose="020B0503030101060003" pitchFamily="34" charset="77"/>
                <a:ea typeface="+mn-ea"/>
                <a:cs typeface="+mn-cs"/>
              </a:rPr>
              <a:t>FARMER EXPERIENCE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04852F-CDB3-4900-898F-7E15A1C98A40}"/>
              </a:ext>
            </a:extLst>
          </p:cNvPr>
          <p:cNvSpPr txBox="1"/>
          <p:nvPr/>
        </p:nvSpPr>
        <p:spPr>
          <a:xfrm rot="18177021">
            <a:off x="3732605" y="5034585"/>
            <a:ext cx="2013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297E"/>
                </a:solidFill>
                <a:effectLst/>
                <a:uLnTx/>
                <a:uFillTx/>
                <a:latin typeface="Raleway Medium" panose="020B0503030101060003" pitchFamily="34" charset="77"/>
                <a:ea typeface="+mn-ea"/>
                <a:cs typeface="+mn-cs"/>
              </a:rPr>
              <a:t>INNOVATION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297E"/>
                </a:solidFill>
                <a:effectLst/>
                <a:uLnTx/>
                <a:uFillTx/>
                <a:latin typeface="Raleway Medium" panose="020B0503030101060003" pitchFamily="34" charset="77"/>
                <a:ea typeface="+mn-ea"/>
                <a:cs typeface="+mn-cs"/>
              </a:rPr>
              <a:t>CONCEPT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4DBA8-0BE7-43B6-B49B-335ABEBC2183}"/>
              </a:ext>
            </a:extLst>
          </p:cNvPr>
          <p:cNvSpPr txBox="1"/>
          <p:nvPr/>
        </p:nvSpPr>
        <p:spPr>
          <a:xfrm rot="3418917">
            <a:off x="6232233" y="5002695"/>
            <a:ext cx="2013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297E"/>
                </a:solidFill>
                <a:effectLst/>
                <a:uLnTx/>
                <a:uFillTx/>
                <a:latin typeface="Raleway Medium" panose="020B0503030101060003" pitchFamily="34" charset="77"/>
                <a:ea typeface="+mn-ea"/>
                <a:cs typeface="+mn-cs"/>
              </a:rPr>
              <a:t>FARMER SENTIMENT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71F95C-ED6F-4C5F-8815-0B3DEA9475BA}"/>
              </a:ext>
            </a:extLst>
          </p:cNvPr>
          <p:cNvSpPr txBox="1"/>
          <p:nvPr/>
        </p:nvSpPr>
        <p:spPr>
          <a:xfrm rot="18193922">
            <a:off x="6129984" y="1371252"/>
            <a:ext cx="2404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297E"/>
                </a:solidFill>
                <a:effectLst/>
                <a:uLnTx/>
                <a:uFillTx/>
                <a:latin typeface="Raleway Medium" panose="020B0503030101060003" pitchFamily="34" charset="77"/>
                <a:ea typeface="+mn-ea"/>
                <a:cs typeface="+mn-cs"/>
              </a:rPr>
              <a:t>INNOVATION CONCEPT</a:t>
            </a:r>
          </a:p>
        </p:txBody>
      </p:sp>
    </p:spTree>
    <p:extLst>
      <p:ext uri="{BB962C8B-B14F-4D97-AF65-F5344CB8AC3E}">
        <p14:creationId xmlns:p14="http://schemas.microsoft.com/office/powerpoint/2010/main" val="305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Content Placeholder 3" descr="X">
                <a:extLst>
                  <a:ext uri="{FF2B5EF4-FFF2-40B4-BE49-F238E27FC236}">
                    <a16:creationId xmlns:a16="http://schemas.microsoft.com/office/drawing/2014/main" id="{B0ACCE3D-47FB-4F6B-A7AF-648CF2B7AAA2}"/>
                  </a:ext>
                </a:extLst>
              </p:cNvPr>
              <p:cNvGraphicFramePr>
                <a:graphicFrameLocks noGrp="1" noChangeAspect="1"/>
              </p:cNvGraphicFramePr>
              <p:nvPr>
                <p:ph idx="4294967295"/>
              </p:nvPr>
            </p:nvGraphicFramePr>
            <p:xfrm>
              <a:off x="1204857" y="559398"/>
              <a:ext cx="9585063" cy="596566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9585063" cy="596566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am3d:spPr>
                  <am3d:camera>
                    <am3d:pos x="0" y="0" z="6005074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3488044" d="1000000"/>
                    <am3d:preTrans dx="331366" dy="-18000000" dz="-1844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805664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Content Placeholder 3" descr="X">
                <a:extLst>
                  <a:ext uri="{FF2B5EF4-FFF2-40B4-BE49-F238E27FC236}">
                    <a16:creationId xmlns:a16="http://schemas.microsoft.com/office/drawing/2014/main" id="{B0ACCE3D-47FB-4F6B-A7AF-648CF2B7AA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4857" y="559398"/>
                <a:ext cx="9585063" cy="5965667"/>
              </a:xfrm>
              <a:prstGeom prst="rect">
                <a:avLst/>
              </a:prstGeom>
              <a:noFill/>
              <a:ln>
                <a:noFill/>
              </a:ln>
            </p:spPr>
          </p:pic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5ADDE5E2-C396-4EBA-931C-6E187938DA5E}"/>
              </a:ext>
            </a:extLst>
          </p:cNvPr>
          <p:cNvSpPr/>
          <p:nvPr/>
        </p:nvSpPr>
        <p:spPr>
          <a:xfrm>
            <a:off x="4975220" y="2495929"/>
            <a:ext cx="2241559" cy="219962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scene3d>
            <a:camera prst="perspectiveAbove"/>
            <a:lightRig rig="threePt" dir="t"/>
          </a:scene3d>
          <a:sp3d prstMaterial="softEdge">
            <a:bevelT prst="angle"/>
            <a:bevelB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Raleway" panose="020B0503030101060003"/>
              </a:rPr>
              <a:t>ADOPTION ZONE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080E85-44BC-4852-8246-7C4D3289D761}"/>
              </a:ext>
            </a:extLst>
          </p:cNvPr>
          <p:cNvSpPr txBox="1"/>
          <p:nvPr/>
        </p:nvSpPr>
        <p:spPr>
          <a:xfrm rot="3495017">
            <a:off x="3725055" y="1268865"/>
            <a:ext cx="2028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aleway Medium" panose="020B0503030101060003" pitchFamily="34" charset="77"/>
              </a:rPr>
              <a:t>FARMER EXPERIENCE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04852F-CDB3-4900-898F-7E15A1C98A40}"/>
              </a:ext>
            </a:extLst>
          </p:cNvPr>
          <p:cNvSpPr txBox="1"/>
          <p:nvPr/>
        </p:nvSpPr>
        <p:spPr>
          <a:xfrm rot="18177021">
            <a:off x="3732605" y="5034585"/>
            <a:ext cx="2013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aleway Medium" panose="020B0503030101060003" pitchFamily="34" charset="77"/>
              </a:rPr>
              <a:t>INNOVATION</a:t>
            </a:r>
          </a:p>
          <a:p>
            <a:pPr algn="ctr"/>
            <a:r>
              <a:rPr lang="en-US" b="1" dirty="0">
                <a:latin typeface="Raleway Medium" panose="020B0503030101060003" pitchFamily="34" charset="77"/>
              </a:rPr>
              <a:t>CONCEPT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4DBA8-0BE7-43B6-B49B-335ABEBC2183}"/>
              </a:ext>
            </a:extLst>
          </p:cNvPr>
          <p:cNvSpPr txBox="1"/>
          <p:nvPr/>
        </p:nvSpPr>
        <p:spPr>
          <a:xfrm rot="3418917">
            <a:off x="6232233" y="5002695"/>
            <a:ext cx="2013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aleway Medium" panose="020B0503030101060003" pitchFamily="34" charset="77"/>
              </a:rPr>
              <a:t>FARMER SENTIMENT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71F95C-ED6F-4C5F-8815-0B3DEA9475BA}"/>
              </a:ext>
            </a:extLst>
          </p:cNvPr>
          <p:cNvSpPr txBox="1"/>
          <p:nvPr/>
        </p:nvSpPr>
        <p:spPr>
          <a:xfrm rot="18193922">
            <a:off x="6129984" y="1371252"/>
            <a:ext cx="2404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aleway Medium" panose="020B0503030101060003" pitchFamily="34" charset="77"/>
              </a:rPr>
              <a:t>INNOVATION CONCEPT</a:t>
            </a:r>
          </a:p>
        </p:txBody>
      </p:sp>
    </p:spTree>
    <p:extLst>
      <p:ext uri="{BB962C8B-B14F-4D97-AF65-F5344CB8AC3E}">
        <p14:creationId xmlns:p14="http://schemas.microsoft.com/office/powerpoint/2010/main" val="3531080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1297E"/>
      </a:dk1>
      <a:lt1>
        <a:srgbClr val="FFFFFF"/>
      </a:lt1>
      <a:dk2>
        <a:srgbClr val="818593"/>
      </a:dk2>
      <a:lt2>
        <a:srgbClr val="DEDFE3"/>
      </a:lt2>
      <a:accent1>
        <a:srgbClr val="009ADA"/>
      </a:accent1>
      <a:accent2>
        <a:srgbClr val="012B80"/>
      </a:accent2>
      <a:accent3>
        <a:srgbClr val="A5A5A5"/>
      </a:accent3>
      <a:accent4>
        <a:srgbClr val="0082C4"/>
      </a:accent4>
      <a:accent5>
        <a:srgbClr val="5B9BD5"/>
      </a:accent5>
      <a:accent6>
        <a:srgbClr val="000000"/>
      </a:accent6>
      <a:hlink>
        <a:srgbClr val="0A9AD6"/>
      </a:hlink>
      <a:folHlink>
        <a:srgbClr val="002A7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latin typeface="Raleway Medium" panose="020B0503030101060003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Raleway</vt:lpstr>
      <vt:lpstr>Raleway Medium</vt:lpstr>
      <vt:lpstr>Raleway SemiBold</vt:lpstr>
      <vt:lpstr>Times New Roman</vt:lpstr>
      <vt:lpstr>Office Theme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Randy Barker</dc:creator>
  <cp:lastModifiedBy>Randy Barker</cp:lastModifiedBy>
  <cp:revision>1</cp:revision>
  <dcterms:created xsi:type="dcterms:W3CDTF">2021-03-05T16:57:03Z</dcterms:created>
  <dcterms:modified xsi:type="dcterms:W3CDTF">2021-03-05T16:58:31Z</dcterms:modified>
</cp:coreProperties>
</file>