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C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 Murphy" userId="a6b43019-b3b9-430b-a195-fe7889a63d95" providerId="ADAL" clId="{ACB98BC1-36AF-4889-8653-76A03BEA311B}"/>
    <pc:docChg chg="delSld modSld">
      <pc:chgData name="Francis Murphy" userId="a6b43019-b3b9-430b-a195-fe7889a63d95" providerId="ADAL" clId="{ACB98BC1-36AF-4889-8653-76A03BEA311B}" dt="2021-03-02T11:13:12.793" v="252" actId="20577"/>
      <pc:docMkLst>
        <pc:docMk/>
      </pc:docMkLst>
      <pc:sldChg chg="modSp">
        <pc:chgData name="Francis Murphy" userId="a6b43019-b3b9-430b-a195-fe7889a63d95" providerId="ADAL" clId="{ACB98BC1-36AF-4889-8653-76A03BEA311B}" dt="2021-03-02T11:08:32.015" v="25" actId="20577"/>
        <pc:sldMkLst>
          <pc:docMk/>
          <pc:sldMk cId="2485332449" sldId="256"/>
        </pc:sldMkLst>
        <pc:spChg chg="mod">
          <ac:chgData name="Francis Murphy" userId="a6b43019-b3b9-430b-a195-fe7889a63d95" providerId="ADAL" clId="{ACB98BC1-36AF-4889-8653-76A03BEA311B}" dt="2021-03-02T11:08:32.015" v="25" actId="20577"/>
          <ac:spMkLst>
            <pc:docMk/>
            <pc:sldMk cId="2485332449" sldId="256"/>
            <ac:spMk id="18" creationId="{9C6D6433-6E56-4D1F-833C-B933E72C0C08}"/>
          </ac:spMkLst>
        </pc:spChg>
      </pc:sldChg>
      <pc:sldChg chg="modSp">
        <pc:chgData name="Francis Murphy" userId="a6b43019-b3b9-430b-a195-fe7889a63d95" providerId="ADAL" clId="{ACB98BC1-36AF-4889-8653-76A03BEA311B}" dt="2021-03-02T11:13:12.793" v="252" actId="20577"/>
        <pc:sldMkLst>
          <pc:docMk/>
          <pc:sldMk cId="3910651602" sldId="257"/>
        </pc:sldMkLst>
        <pc:spChg chg="mod">
          <ac:chgData name="Francis Murphy" userId="a6b43019-b3b9-430b-a195-fe7889a63d95" providerId="ADAL" clId="{ACB98BC1-36AF-4889-8653-76A03BEA311B}" dt="2021-03-02T11:09:15.035" v="55" actId="1076"/>
          <ac:spMkLst>
            <pc:docMk/>
            <pc:sldMk cId="3910651602" sldId="257"/>
            <ac:spMk id="2" creationId="{A41262D4-D619-40B9-8636-4A5B2D577A76}"/>
          </ac:spMkLst>
        </pc:spChg>
        <pc:spChg chg="mod">
          <ac:chgData name="Francis Murphy" userId="a6b43019-b3b9-430b-a195-fe7889a63d95" providerId="ADAL" clId="{ACB98BC1-36AF-4889-8653-76A03BEA311B}" dt="2021-03-02T11:09:19.744" v="57" actId="1076"/>
          <ac:spMkLst>
            <pc:docMk/>
            <pc:sldMk cId="3910651602" sldId="257"/>
            <ac:spMk id="29" creationId="{6932F96B-79F5-45C4-816E-954C243E00D8}"/>
          </ac:spMkLst>
        </pc:spChg>
        <pc:spChg chg="mod">
          <ac:chgData name="Francis Murphy" userId="a6b43019-b3b9-430b-a195-fe7889a63d95" providerId="ADAL" clId="{ACB98BC1-36AF-4889-8653-76A03BEA311B}" dt="2021-03-02T11:09:22.071" v="58" actId="1076"/>
          <ac:spMkLst>
            <pc:docMk/>
            <pc:sldMk cId="3910651602" sldId="257"/>
            <ac:spMk id="30" creationId="{D46D7688-2789-4053-9351-FA1474C500EE}"/>
          </ac:spMkLst>
        </pc:spChg>
        <pc:spChg chg="mod">
          <ac:chgData name="Francis Murphy" userId="a6b43019-b3b9-430b-a195-fe7889a63d95" providerId="ADAL" clId="{ACB98BC1-36AF-4889-8653-76A03BEA311B}" dt="2021-03-02T11:09:17.073" v="56" actId="1076"/>
          <ac:spMkLst>
            <pc:docMk/>
            <pc:sldMk cId="3910651602" sldId="257"/>
            <ac:spMk id="31" creationId="{D12C8605-5F29-4E18-9A82-CDAF61DA55F8}"/>
          </ac:spMkLst>
        </pc:spChg>
        <pc:spChg chg="mod">
          <ac:chgData name="Francis Murphy" userId="a6b43019-b3b9-430b-a195-fe7889a63d95" providerId="ADAL" clId="{ACB98BC1-36AF-4889-8653-76A03BEA311B}" dt="2021-03-02T11:09:24.606" v="59" actId="1076"/>
          <ac:spMkLst>
            <pc:docMk/>
            <pc:sldMk cId="3910651602" sldId="257"/>
            <ac:spMk id="32" creationId="{A0A1B758-1D56-4EE4-84D4-1629C9E15E83}"/>
          </ac:spMkLst>
        </pc:spChg>
        <pc:spChg chg="mod">
          <ac:chgData name="Francis Murphy" userId="a6b43019-b3b9-430b-a195-fe7889a63d95" providerId="ADAL" clId="{ACB98BC1-36AF-4889-8653-76A03BEA311B}" dt="2021-03-02T11:09:34.422" v="63" actId="1076"/>
          <ac:spMkLst>
            <pc:docMk/>
            <pc:sldMk cId="3910651602" sldId="257"/>
            <ac:spMk id="34" creationId="{0813AFD5-39E7-4EBE-888D-6DB4CC419453}"/>
          </ac:spMkLst>
        </pc:spChg>
        <pc:spChg chg="mod">
          <ac:chgData name="Francis Murphy" userId="a6b43019-b3b9-430b-a195-fe7889a63d95" providerId="ADAL" clId="{ACB98BC1-36AF-4889-8653-76A03BEA311B}" dt="2021-03-02T11:10:02.561" v="69" actId="1076"/>
          <ac:spMkLst>
            <pc:docMk/>
            <pc:sldMk cId="3910651602" sldId="257"/>
            <ac:spMk id="38" creationId="{E204485B-189C-41E5-9A5A-0E58DD7C7EA8}"/>
          </ac:spMkLst>
        </pc:spChg>
        <pc:spChg chg="mod">
          <ac:chgData name="Francis Murphy" userId="a6b43019-b3b9-430b-a195-fe7889a63d95" providerId="ADAL" clId="{ACB98BC1-36AF-4889-8653-76A03BEA311B}" dt="2021-03-02T11:09:37.377" v="64" actId="1076"/>
          <ac:spMkLst>
            <pc:docMk/>
            <pc:sldMk cId="3910651602" sldId="257"/>
            <ac:spMk id="40" creationId="{75FBF00C-6478-433C-A5E2-C2E241A31CB3}"/>
          </ac:spMkLst>
        </pc:spChg>
        <pc:spChg chg="mod">
          <ac:chgData name="Francis Murphy" userId="a6b43019-b3b9-430b-a195-fe7889a63d95" providerId="ADAL" clId="{ACB98BC1-36AF-4889-8653-76A03BEA311B}" dt="2021-03-02T11:09:41.161" v="65" actId="1076"/>
          <ac:spMkLst>
            <pc:docMk/>
            <pc:sldMk cId="3910651602" sldId="257"/>
            <ac:spMk id="41" creationId="{3A3B2DB5-00F4-46C4-8D53-B7C53AF4A602}"/>
          </ac:spMkLst>
        </pc:spChg>
        <pc:spChg chg="mod">
          <ac:chgData name="Francis Murphy" userId="a6b43019-b3b9-430b-a195-fe7889a63d95" providerId="ADAL" clId="{ACB98BC1-36AF-4889-8653-76A03BEA311B}" dt="2021-03-02T11:09:43.198" v="66" actId="1076"/>
          <ac:spMkLst>
            <pc:docMk/>
            <pc:sldMk cId="3910651602" sldId="257"/>
            <ac:spMk id="42" creationId="{9F7BB53D-378C-418D-A7D2-15033C1B8C74}"/>
          </ac:spMkLst>
        </pc:spChg>
        <pc:spChg chg="mod">
          <ac:chgData name="Francis Murphy" userId="a6b43019-b3b9-430b-a195-fe7889a63d95" providerId="ADAL" clId="{ACB98BC1-36AF-4889-8653-76A03BEA311B}" dt="2021-03-02T11:09:30.625" v="62" actId="20577"/>
          <ac:spMkLst>
            <pc:docMk/>
            <pc:sldMk cId="3910651602" sldId="257"/>
            <ac:spMk id="43" creationId="{19D72E1F-DA40-40FE-A766-1DA89A2BD435}"/>
          </ac:spMkLst>
        </pc:spChg>
        <pc:spChg chg="mod">
          <ac:chgData name="Francis Murphy" userId="a6b43019-b3b9-430b-a195-fe7889a63d95" providerId="ADAL" clId="{ACB98BC1-36AF-4889-8653-76A03BEA311B}" dt="2021-03-02T11:09:45.634" v="67" actId="1076"/>
          <ac:spMkLst>
            <pc:docMk/>
            <pc:sldMk cId="3910651602" sldId="257"/>
            <ac:spMk id="44" creationId="{997B5EC3-5C8B-4CC2-9900-2CA485510105}"/>
          </ac:spMkLst>
        </pc:spChg>
        <pc:spChg chg="mod">
          <ac:chgData name="Francis Murphy" userId="a6b43019-b3b9-430b-a195-fe7889a63d95" providerId="ADAL" clId="{ACB98BC1-36AF-4889-8653-76A03BEA311B}" dt="2021-03-02T11:09:48.963" v="68" actId="1076"/>
          <ac:spMkLst>
            <pc:docMk/>
            <pc:sldMk cId="3910651602" sldId="257"/>
            <ac:spMk id="45" creationId="{1F695C3D-036B-4E94-B600-32F013A96E6D}"/>
          </ac:spMkLst>
        </pc:spChg>
        <pc:spChg chg="mod">
          <ac:chgData name="Francis Murphy" userId="a6b43019-b3b9-430b-a195-fe7889a63d95" providerId="ADAL" clId="{ACB98BC1-36AF-4889-8653-76A03BEA311B}" dt="2021-03-02T11:10:12.663" v="72" actId="1076"/>
          <ac:spMkLst>
            <pc:docMk/>
            <pc:sldMk cId="3910651602" sldId="257"/>
            <ac:spMk id="46" creationId="{D111C5D0-5B0C-4367-A6FE-2E67CEFD1C4D}"/>
          </ac:spMkLst>
        </pc:spChg>
        <pc:spChg chg="mod">
          <ac:chgData name="Francis Murphy" userId="a6b43019-b3b9-430b-a195-fe7889a63d95" providerId="ADAL" clId="{ACB98BC1-36AF-4889-8653-76A03BEA311B}" dt="2021-03-02T11:12:05.997" v="163" actId="6549"/>
          <ac:spMkLst>
            <pc:docMk/>
            <pc:sldMk cId="3910651602" sldId="257"/>
            <ac:spMk id="47" creationId="{F49A1EDF-C853-4F27-8DAE-939D0A409294}"/>
          </ac:spMkLst>
        </pc:spChg>
        <pc:spChg chg="mod">
          <ac:chgData name="Francis Murphy" userId="a6b43019-b3b9-430b-a195-fe7889a63d95" providerId="ADAL" clId="{ACB98BC1-36AF-4889-8653-76A03BEA311B}" dt="2021-03-02T11:10:09.149" v="71" actId="1076"/>
          <ac:spMkLst>
            <pc:docMk/>
            <pc:sldMk cId="3910651602" sldId="257"/>
            <ac:spMk id="48" creationId="{FF715C1A-163F-48F3-B035-AB94FE6B25BA}"/>
          </ac:spMkLst>
        </pc:spChg>
        <pc:spChg chg="mod">
          <ac:chgData name="Francis Murphy" userId="a6b43019-b3b9-430b-a195-fe7889a63d95" providerId="ADAL" clId="{ACB98BC1-36AF-4889-8653-76A03BEA311B}" dt="2021-03-02T11:12:24.731" v="168" actId="20577"/>
          <ac:spMkLst>
            <pc:docMk/>
            <pc:sldMk cId="3910651602" sldId="257"/>
            <ac:spMk id="50" creationId="{8ECEAFBB-750D-41E4-887E-E707FDB0D688}"/>
          </ac:spMkLst>
        </pc:spChg>
        <pc:spChg chg="mod">
          <ac:chgData name="Francis Murphy" userId="a6b43019-b3b9-430b-a195-fe7889a63d95" providerId="ADAL" clId="{ACB98BC1-36AF-4889-8653-76A03BEA311B}" dt="2021-03-02T11:10:27.757" v="82" actId="20577"/>
          <ac:spMkLst>
            <pc:docMk/>
            <pc:sldMk cId="3910651602" sldId="257"/>
            <ac:spMk id="51" creationId="{19C6DBE3-1876-42F2-9211-31BAE8A5DAE1}"/>
          </ac:spMkLst>
        </pc:spChg>
        <pc:spChg chg="mod">
          <ac:chgData name="Francis Murphy" userId="a6b43019-b3b9-430b-a195-fe7889a63d95" providerId="ADAL" clId="{ACB98BC1-36AF-4889-8653-76A03BEA311B}" dt="2021-03-02T11:11:50.972" v="153" actId="20577"/>
          <ac:spMkLst>
            <pc:docMk/>
            <pc:sldMk cId="3910651602" sldId="257"/>
            <ac:spMk id="52" creationId="{505D4EC6-1B3F-403A-BE38-47219351E44C}"/>
          </ac:spMkLst>
        </pc:spChg>
        <pc:spChg chg="mod">
          <ac:chgData name="Francis Murphy" userId="a6b43019-b3b9-430b-a195-fe7889a63d95" providerId="ADAL" clId="{ACB98BC1-36AF-4889-8653-76A03BEA311B}" dt="2021-03-02T11:11:40.382" v="145" actId="20577"/>
          <ac:spMkLst>
            <pc:docMk/>
            <pc:sldMk cId="3910651602" sldId="257"/>
            <ac:spMk id="54" creationId="{D5BEF397-FBEE-4425-A79A-96EA1657C810}"/>
          </ac:spMkLst>
        </pc:spChg>
        <pc:spChg chg="mod">
          <ac:chgData name="Francis Murphy" userId="a6b43019-b3b9-430b-a195-fe7889a63d95" providerId="ADAL" clId="{ACB98BC1-36AF-4889-8653-76A03BEA311B}" dt="2021-03-02T11:12:47.669" v="184" actId="14100"/>
          <ac:spMkLst>
            <pc:docMk/>
            <pc:sldMk cId="3910651602" sldId="257"/>
            <ac:spMk id="55" creationId="{34557048-D014-4ED6-8BF1-0AD040891282}"/>
          </ac:spMkLst>
        </pc:spChg>
        <pc:spChg chg="mod">
          <ac:chgData name="Francis Murphy" userId="a6b43019-b3b9-430b-a195-fe7889a63d95" providerId="ADAL" clId="{ACB98BC1-36AF-4889-8653-76A03BEA311B}" dt="2021-03-02T11:11:31.253" v="136" actId="20577"/>
          <ac:spMkLst>
            <pc:docMk/>
            <pc:sldMk cId="3910651602" sldId="257"/>
            <ac:spMk id="56" creationId="{A0B88C00-8C2E-40B4-93A7-416805D8F456}"/>
          </ac:spMkLst>
        </pc:spChg>
        <pc:spChg chg="mod">
          <ac:chgData name="Francis Murphy" userId="a6b43019-b3b9-430b-a195-fe7889a63d95" providerId="ADAL" clId="{ACB98BC1-36AF-4889-8653-76A03BEA311B}" dt="2021-03-02T11:13:12.793" v="252" actId="20577"/>
          <ac:spMkLst>
            <pc:docMk/>
            <pc:sldMk cId="3910651602" sldId="257"/>
            <ac:spMk id="57" creationId="{BA8E8606-2177-4239-93BC-87BE1C943849}"/>
          </ac:spMkLst>
        </pc:spChg>
      </pc:sldChg>
      <pc:sldChg chg="del">
        <pc:chgData name="Francis Murphy" userId="a6b43019-b3b9-430b-a195-fe7889a63d95" providerId="ADAL" clId="{ACB98BC1-36AF-4889-8653-76A03BEA311B}" dt="2021-03-02T11:07:51.690" v="0" actId="2696"/>
        <pc:sldMkLst>
          <pc:docMk/>
          <pc:sldMk cId="2724074648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DAA58-B3F9-4381-A875-B8C45A2F9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36275-3607-498C-B7E5-1202735BE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4B7BC-1E4D-46DE-A480-239DC65D8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8B7142-07BE-41AF-B152-E7AD51943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803FF-91C2-4B05-BD12-DB6BCE952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23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2C13B-5AA3-4191-B714-03C2AF887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533C5B-B64E-4FC3-BB6F-C999CBA10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F7C06-7E3A-4828-B792-26A8E3385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7D49B-8EA9-463C-B020-67216C7A3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D979E-4ADD-4ED3-B67A-034087372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28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E86D9A-010A-4E3B-9AB5-26BC39C818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E019E1-5508-4C03-A26D-B1AC126765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02B1C-67A5-4F15-B4FE-50F997F6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CECDF-8475-43B5-9493-864939404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6C678-25F8-45F5-9103-46F63EE8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40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1F152-8984-47DF-A99E-F6171B4F3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88FCB-6D4C-457B-B2BD-435CCC902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63FE0-ABF1-44D7-A178-01F38586D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ED33F-64B5-4928-B18D-27188EF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169FA-2915-405E-86B3-BAFCBDB22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82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99E47-509A-46CA-BE0D-614C20714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2B2DE-FA8D-4A2B-971F-A8B865F9B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BABE2-FAE8-43D4-B8C8-2601CB0B4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BC0A4D-17D2-4FB3-AECB-120B34AAA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2D371-375E-400A-A957-5D4738A4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17B03-5CB8-4294-9C9F-C2D10164E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670F1-C391-4BAE-BBDC-7C073BA0D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CC507-EEC9-472C-8106-C3739C551A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E0476-0DAD-488D-A05E-FBF586109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6DEFA-2953-4C7D-B755-7727294B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36CAB-6E07-4DFB-B4DC-FD87A9F7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30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28535-5D15-4C54-8126-AE4C7B747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AAFBB-A57B-4497-BD42-5386B2CEF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CA1BEA-F054-4311-A9DA-2E362D57D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64503-B448-4538-9023-C072FF885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110545-CB02-4E56-9BCE-A3C1B7F0B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E8CA09-5265-48B0-AFE4-3D96B5C9C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A6926E-A0A2-48A9-9FD6-38653CDF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4DB0A6-9113-4D9A-BB00-99E2ECF77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154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30770-A269-42A8-BD9D-C97437706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51914-C76A-4E0A-86D2-37467CE97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A2DB6E-063D-4310-8367-3395A28AD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D2564-9D7F-40C9-BB1C-93768E17B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5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7585F2-AE63-448A-987E-6888A41E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0771C9-E9E1-48D6-88B3-345755EC5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33B22-FF9A-44BA-AC04-AEB1B7FA1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994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C1FC5-35FA-465F-AA9F-B64C10EB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60EC7-C7EC-43B6-961C-D18F23F40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1CAA79-5C44-4239-B3AC-BF45540E49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D69322-2FA2-475D-A374-94EA6BAA1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A9D927-846C-49AA-9FAE-5FA569202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4EBDC-279E-43ED-A712-B8652DC0A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071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E741-898B-4040-BAEF-5EC4440CE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AF4372-52E4-47E5-BCFC-F05ED2B028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6E1A3-ACCB-4388-8C02-6B998315D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54FB0-75AB-4B5B-9480-AB1782C89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FDC76-8189-4C88-A299-DD746C2E1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7ABF54-F0D0-4274-981C-515D34A65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816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D206C-DE96-41E6-B88A-8A5EF6A5F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84C452-C50B-4F81-8D19-246ECBA044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35C7D-31A1-4B2A-A30A-0DE85D5B2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E14A4-27D8-46FF-82E4-558A3064C22B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65F11-44E4-4EA8-A259-21DB9C0A34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E76FD-C009-4D5F-9782-04FD9DE5C0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0834-50DF-4227-8B9F-A80FC6FEF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58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EF6003-4EB0-4CB4-A4AC-7F9F3C6A8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70" y="177007"/>
            <a:ext cx="1523183" cy="17776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B6E660-0D0A-4332-BBDF-64B5E6FFCE50}"/>
              </a:ext>
            </a:extLst>
          </p:cNvPr>
          <p:cNvSpPr txBox="1"/>
          <p:nvPr/>
        </p:nvSpPr>
        <p:spPr>
          <a:xfrm>
            <a:off x="2381193" y="469782"/>
            <a:ext cx="87258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500" dirty="0">
                <a:solidFill>
                  <a:srgbClr val="942C7B"/>
                </a:solidFill>
              </a:rPr>
              <a:t>The Gilbert’s Way – Rules</a:t>
            </a:r>
          </a:p>
          <a:p>
            <a:r>
              <a:rPr lang="en-GB" sz="2500" i="1" dirty="0">
                <a:solidFill>
                  <a:srgbClr val="942C7B"/>
                </a:solidFill>
              </a:rPr>
              <a:t>Helping us be the best we can be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5D10C3-35FD-4070-AB47-AC83D6349CE9}"/>
              </a:ext>
            </a:extLst>
          </p:cNvPr>
          <p:cNvSpPr txBox="1"/>
          <p:nvPr/>
        </p:nvSpPr>
        <p:spPr>
          <a:xfrm>
            <a:off x="279170" y="1979802"/>
            <a:ext cx="2897845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500" b="1" dirty="0">
                <a:solidFill>
                  <a:srgbClr val="942C7B"/>
                </a:solidFill>
              </a:rPr>
              <a:t>Be Ready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42715C-6B83-4D79-8D54-5F9B00E21A23}"/>
              </a:ext>
            </a:extLst>
          </p:cNvPr>
          <p:cNvSpPr txBox="1"/>
          <p:nvPr/>
        </p:nvSpPr>
        <p:spPr>
          <a:xfrm>
            <a:off x="279169" y="3197603"/>
            <a:ext cx="4169026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500" b="1" dirty="0">
                <a:solidFill>
                  <a:srgbClr val="942C7B"/>
                </a:solidFill>
              </a:rPr>
              <a:t>Be Respectful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7C2305-2EF7-4936-841E-9B79F7CDAFD2}"/>
              </a:ext>
            </a:extLst>
          </p:cNvPr>
          <p:cNvSpPr txBox="1"/>
          <p:nvPr/>
        </p:nvSpPr>
        <p:spPr>
          <a:xfrm>
            <a:off x="296680" y="4440571"/>
            <a:ext cx="233897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500" b="1" dirty="0">
                <a:solidFill>
                  <a:srgbClr val="942C7B"/>
                </a:solidFill>
              </a:rPr>
              <a:t>Be Safe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BA7290-D79C-4B7C-ADAD-5F6CE9A3294D}"/>
              </a:ext>
            </a:extLst>
          </p:cNvPr>
          <p:cNvSpPr txBox="1"/>
          <p:nvPr/>
        </p:nvSpPr>
        <p:spPr>
          <a:xfrm>
            <a:off x="3582294" y="2070276"/>
            <a:ext cx="1119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Punctual to meet and great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AD962B-D2EF-48BE-984B-4295BD06B920}"/>
              </a:ext>
            </a:extLst>
          </p:cNvPr>
          <p:cNvSpPr txBox="1"/>
          <p:nvPr/>
        </p:nvSpPr>
        <p:spPr>
          <a:xfrm>
            <a:off x="5999835" y="2227062"/>
            <a:ext cx="1509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 Well-Presented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28CD5A-3A71-411D-9FA2-9DC62D9BA73B}"/>
              </a:ext>
            </a:extLst>
          </p:cNvPr>
          <p:cNvSpPr txBox="1"/>
          <p:nvPr/>
        </p:nvSpPr>
        <p:spPr>
          <a:xfrm>
            <a:off x="7745706" y="2208774"/>
            <a:ext cx="1509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Have the right equipment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FE449F-7D09-4DB4-B3BE-7BBE345636BC}"/>
              </a:ext>
            </a:extLst>
          </p:cNvPr>
          <p:cNvSpPr txBox="1"/>
          <p:nvPr/>
        </p:nvSpPr>
        <p:spPr>
          <a:xfrm>
            <a:off x="10208806" y="2208775"/>
            <a:ext cx="131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Know your  seat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6D6433-6E56-4D1F-833C-B933E72C0C08}"/>
              </a:ext>
            </a:extLst>
          </p:cNvPr>
          <p:cNvSpPr txBox="1"/>
          <p:nvPr/>
        </p:nvSpPr>
        <p:spPr>
          <a:xfrm>
            <a:off x="2820294" y="4630316"/>
            <a:ext cx="14161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Walk quietly around the school building and grounds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E97954-F990-4919-91D1-89A9C7A3F5C1}"/>
              </a:ext>
            </a:extLst>
          </p:cNvPr>
          <p:cNvSpPr txBox="1"/>
          <p:nvPr/>
        </p:nvSpPr>
        <p:spPr>
          <a:xfrm>
            <a:off x="4595261" y="3392404"/>
            <a:ext cx="1315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Raise your hand to talk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8B3292-65D4-4F15-8218-8BECED066D7A}"/>
              </a:ext>
            </a:extLst>
          </p:cNvPr>
          <p:cNvSpPr txBox="1"/>
          <p:nvPr/>
        </p:nvSpPr>
        <p:spPr>
          <a:xfrm>
            <a:off x="6194066" y="3253905"/>
            <a:ext cx="1315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Manners give a great impressions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274C43D-48AB-4375-8113-7B685BC0F61C}"/>
              </a:ext>
            </a:extLst>
          </p:cNvPr>
          <p:cNvSpPr txBox="1"/>
          <p:nvPr/>
        </p:nvSpPr>
        <p:spPr>
          <a:xfrm>
            <a:off x="7939937" y="3282174"/>
            <a:ext cx="1315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Hold doors open for others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F06E66-A41D-4349-B062-EB1A7A29DFAD}"/>
              </a:ext>
            </a:extLst>
          </p:cNvPr>
          <p:cNvSpPr txBox="1"/>
          <p:nvPr/>
        </p:nvSpPr>
        <p:spPr>
          <a:xfrm>
            <a:off x="9371706" y="4624018"/>
            <a:ext cx="1315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Look after our building and grounds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4FC592-02C1-4D2E-A3DC-EA5B1B52119A}"/>
              </a:ext>
            </a:extLst>
          </p:cNvPr>
          <p:cNvSpPr txBox="1"/>
          <p:nvPr/>
        </p:nvSpPr>
        <p:spPr>
          <a:xfrm>
            <a:off x="4780521" y="2088562"/>
            <a:ext cx="1315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Ready to learn new ideas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D51233-AF4C-435E-85F3-C0EB65CE54F1}"/>
              </a:ext>
            </a:extLst>
          </p:cNvPr>
          <p:cNvSpPr txBox="1"/>
          <p:nvPr/>
        </p:nvSpPr>
        <p:spPr>
          <a:xfrm>
            <a:off x="10789605" y="3240242"/>
            <a:ext cx="1315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Show the best version of you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ECF89D-6873-4003-B620-A7E7CD0977E7}"/>
              </a:ext>
            </a:extLst>
          </p:cNvPr>
          <p:cNvSpPr txBox="1"/>
          <p:nvPr/>
        </p:nvSpPr>
        <p:spPr>
          <a:xfrm>
            <a:off x="4544927" y="4630316"/>
            <a:ext cx="1416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Throw litter in the bin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F361B28-E939-412E-97A5-45D26DDD967E}"/>
              </a:ext>
            </a:extLst>
          </p:cNvPr>
          <p:cNvSpPr txBox="1"/>
          <p:nvPr/>
        </p:nvSpPr>
        <p:spPr>
          <a:xfrm>
            <a:off x="6194066" y="4630316"/>
            <a:ext cx="1416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Eat and drink in the designated areas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5A19C11-6ADF-4DFE-98B5-23344AFA6EC3}"/>
              </a:ext>
            </a:extLst>
          </p:cNvPr>
          <p:cNvSpPr txBox="1"/>
          <p:nvPr/>
        </p:nvSpPr>
        <p:spPr>
          <a:xfrm>
            <a:off x="7839270" y="4630315"/>
            <a:ext cx="1416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Leave your desk tidy for the next class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5EE367-1B81-440B-BB6D-D0E5A7269D0B}"/>
              </a:ext>
            </a:extLst>
          </p:cNvPr>
          <p:cNvSpPr txBox="1"/>
          <p:nvPr/>
        </p:nvSpPr>
        <p:spPr>
          <a:xfrm>
            <a:off x="9297763" y="3282174"/>
            <a:ext cx="14161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Respect every persons right to learn and work</a:t>
            </a:r>
          </a:p>
        </p:txBody>
      </p:sp>
    </p:spTree>
    <p:extLst>
      <p:ext uri="{BB962C8B-B14F-4D97-AF65-F5344CB8AC3E}">
        <p14:creationId xmlns:p14="http://schemas.microsoft.com/office/powerpoint/2010/main" val="2485332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EF6003-4EB0-4CB4-A4AC-7F9F3C6A8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70" y="177007"/>
            <a:ext cx="1523183" cy="17776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B6E660-0D0A-4332-BBDF-64B5E6FFCE50}"/>
              </a:ext>
            </a:extLst>
          </p:cNvPr>
          <p:cNvSpPr txBox="1"/>
          <p:nvPr/>
        </p:nvSpPr>
        <p:spPr>
          <a:xfrm>
            <a:off x="2307380" y="156274"/>
            <a:ext cx="87258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500" dirty="0">
                <a:solidFill>
                  <a:srgbClr val="942C7B"/>
                </a:solidFill>
              </a:rPr>
              <a:t>The Gilbert’s Way – Rewards</a:t>
            </a:r>
          </a:p>
          <a:p>
            <a:pPr algn="ctr"/>
            <a:r>
              <a:rPr lang="en-GB" sz="2500" i="1" dirty="0">
                <a:solidFill>
                  <a:srgbClr val="942C7B"/>
                </a:solidFill>
              </a:rPr>
              <a:t>Celebrating when we are at our best</a:t>
            </a:r>
            <a:endParaRPr lang="en-GB" sz="5500" dirty="0">
              <a:solidFill>
                <a:srgbClr val="942C7B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1262D4-D619-40B9-8636-4A5B2D577A76}"/>
              </a:ext>
            </a:extLst>
          </p:cNvPr>
          <p:cNvSpPr txBox="1"/>
          <p:nvPr/>
        </p:nvSpPr>
        <p:spPr>
          <a:xfrm>
            <a:off x="955736" y="1971394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House Points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32F96B-79F5-45C4-816E-954C243E00D8}"/>
              </a:ext>
            </a:extLst>
          </p:cNvPr>
          <p:cNvSpPr txBox="1"/>
          <p:nvPr/>
        </p:nvSpPr>
        <p:spPr>
          <a:xfrm>
            <a:off x="6373941" y="1898703"/>
            <a:ext cx="1643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Subject Certificates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6D7688-2789-4053-9351-FA1474C500EE}"/>
              </a:ext>
            </a:extLst>
          </p:cNvPr>
          <p:cNvSpPr txBox="1"/>
          <p:nvPr/>
        </p:nvSpPr>
        <p:spPr>
          <a:xfrm>
            <a:off x="9699069" y="1832894"/>
            <a:ext cx="1643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 of Year Certificates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2C8605-5F29-4E18-9A82-CDAF61DA55F8}"/>
              </a:ext>
            </a:extLst>
          </p:cNvPr>
          <p:cNvSpPr txBox="1"/>
          <p:nvPr/>
        </p:nvSpPr>
        <p:spPr>
          <a:xfrm>
            <a:off x="3589291" y="1971394"/>
            <a:ext cx="1835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School Councillor Certificate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235F9CA-7297-4731-99E2-2004D3870698}"/>
              </a:ext>
            </a:extLst>
          </p:cNvPr>
          <p:cNvSpPr txBox="1"/>
          <p:nvPr/>
        </p:nvSpPr>
        <p:spPr>
          <a:xfrm>
            <a:off x="3660011" y="2978791"/>
            <a:ext cx="18355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Anyone can recommend a certificate for their peer in recognition of a positive behaviour choice.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13AFD5-39E7-4EBE-888D-6DB4CC419453}"/>
              </a:ext>
            </a:extLst>
          </p:cNvPr>
          <p:cNvSpPr txBox="1"/>
          <p:nvPr/>
        </p:nvSpPr>
        <p:spPr>
          <a:xfrm>
            <a:off x="6373941" y="2946402"/>
            <a:ext cx="1835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Subject Leaders can award certificates for great subject knowledge and learning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903A5B-A81C-487F-B50A-D723A471B5A7}"/>
              </a:ext>
            </a:extLst>
          </p:cNvPr>
          <p:cNvSpPr txBox="1"/>
          <p:nvPr/>
        </p:nvSpPr>
        <p:spPr>
          <a:xfrm>
            <a:off x="9699069" y="2901747"/>
            <a:ext cx="18355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Heads of Year award certificates for outstanding learners who have excelled in more than one area. 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DCDC4-798C-4A47-9DF5-8AA6D4FC7B8B}"/>
              </a:ext>
            </a:extLst>
          </p:cNvPr>
          <p:cNvSpPr txBox="1"/>
          <p:nvPr/>
        </p:nvSpPr>
        <p:spPr>
          <a:xfrm>
            <a:off x="723872" y="2978791"/>
            <a:ext cx="20577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Class Teachers can award house points for great learning, participating in clubs, acts of kindness, going above the expected standard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CE18C5-D6FD-41AB-96D9-A7674495AA25}"/>
              </a:ext>
            </a:extLst>
          </p:cNvPr>
          <p:cNvSpPr txBox="1"/>
          <p:nvPr/>
        </p:nvSpPr>
        <p:spPr>
          <a:xfrm>
            <a:off x="723872" y="5387941"/>
            <a:ext cx="1835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House Points can be spent in the school shop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6C0F61-DA34-4794-8624-E706574B449E}"/>
              </a:ext>
            </a:extLst>
          </p:cNvPr>
          <p:cNvSpPr txBox="1"/>
          <p:nvPr/>
        </p:nvSpPr>
        <p:spPr>
          <a:xfrm>
            <a:off x="3642606" y="5260163"/>
            <a:ext cx="18355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certificate is awarded in assembly and sent to your family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65469B-0319-4F1D-BE3D-54D5A9C5A7B3}"/>
              </a:ext>
            </a:extLst>
          </p:cNvPr>
          <p:cNvSpPr txBox="1"/>
          <p:nvPr/>
        </p:nvSpPr>
        <p:spPr>
          <a:xfrm>
            <a:off x="6463876" y="5301915"/>
            <a:ext cx="18355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certificate is awarded in assembly and sent to your family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DA44CC-0CCB-4BBF-B8EA-C865040D9A7D}"/>
              </a:ext>
            </a:extLst>
          </p:cNvPr>
          <p:cNvSpPr txBox="1"/>
          <p:nvPr/>
        </p:nvSpPr>
        <p:spPr>
          <a:xfrm>
            <a:off x="9699069" y="5224398"/>
            <a:ext cx="2574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certificate is awarded in assembly and sent to your family. You will have a hot chocolate with the head teacher</a:t>
            </a:r>
          </a:p>
        </p:txBody>
      </p:sp>
    </p:spTree>
    <p:extLst>
      <p:ext uri="{BB962C8B-B14F-4D97-AF65-F5344CB8AC3E}">
        <p14:creationId xmlns:p14="http://schemas.microsoft.com/office/powerpoint/2010/main" val="354828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EF6003-4EB0-4CB4-A4AC-7F9F3C6A8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70" y="177007"/>
            <a:ext cx="1523183" cy="17776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1262D4-D619-40B9-8636-4A5B2D577A76}"/>
              </a:ext>
            </a:extLst>
          </p:cNvPr>
          <p:cNvSpPr txBox="1"/>
          <p:nvPr/>
        </p:nvSpPr>
        <p:spPr>
          <a:xfrm>
            <a:off x="1998592" y="1529169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32F96B-79F5-45C4-816E-954C243E00D8}"/>
              </a:ext>
            </a:extLst>
          </p:cNvPr>
          <p:cNvSpPr txBox="1"/>
          <p:nvPr/>
        </p:nvSpPr>
        <p:spPr>
          <a:xfrm>
            <a:off x="5673568" y="1537719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6D7688-2789-4053-9351-FA1474C500EE}"/>
              </a:ext>
            </a:extLst>
          </p:cNvPr>
          <p:cNvSpPr txBox="1"/>
          <p:nvPr/>
        </p:nvSpPr>
        <p:spPr>
          <a:xfrm>
            <a:off x="7410601" y="1531758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2C8605-5F29-4E18-9A82-CDAF61DA55F8}"/>
              </a:ext>
            </a:extLst>
          </p:cNvPr>
          <p:cNvSpPr txBox="1"/>
          <p:nvPr/>
        </p:nvSpPr>
        <p:spPr>
          <a:xfrm>
            <a:off x="3701205" y="1500822"/>
            <a:ext cx="1835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0A1B758-1D56-4EE4-84D4-1629C9E15E83}"/>
              </a:ext>
            </a:extLst>
          </p:cNvPr>
          <p:cNvSpPr txBox="1"/>
          <p:nvPr/>
        </p:nvSpPr>
        <p:spPr>
          <a:xfrm>
            <a:off x="9275628" y="1542102"/>
            <a:ext cx="1835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13AFD5-39E7-4EBE-888D-6DB4CC419453}"/>
              </a:ext>
            </a:extLst>
          </p:cNvPr>
          <p:cNvSpPr txBox="1"/>
          <p:nvPr/>
        </p:nvSpPr>
        <p:spPr>
          <a:xfrm>
            <a:off x="1722603" y="2119461"/>
            <a:ext cx="16437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Recognising your behaviour is stopping you or others learn.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302666F-CE03-4BCF-810C-5F4B64128C4D}"/>
              </a:ext>
            </a:extLst>
          </p:cNvPr>
          <p:cNvSpPr txBox="1"/>
          <p:nvPr/>
        </p:nvSpPr>
        <p:spPr>
          <a:xfrm>
            <a:off x="2004969" y="156274"/>
            <a:ext cx="99996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500" dirty="0">
                <a:solidFill>
                  <a:srgbClr val="942C7B"/>
                </a:solidFill>
              </a:rPr>
              <a:t>The Gilbert’s Way – Consequences</a:t>
            </a:r>
          </a:p>
          <a:p>
            <a:pPr algn="ctr"/>
            <a:r>
              <a:rPr lang="en-GB" sz="2500" i="1" dirty="0">
                <a:solidFill>
                  <a:srgbClr val="942C7B"/>
                </a:solidFill>
              </a:rPr>
              <a:t>Learning from our mistakes to be our best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04485B-189C-41E5-9A5A-0E58DD7C7EA8}"/>
              </a:ext>
            </a:extLst>
          </p:cNvPr>
          <p:cNvSpPr txBox="1"/>
          <p:nvPr/>
        </p:nvSpPr>
        <p:spPr>
          <a:xfrm>
            <a:off x="155542" y="3514301"/>
            <a:ext cx="1274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can I help myself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CA5C027-2A31-4ED4-9C35-AFD15CC9CBDB}"/>
              </a:ext>
            </a:extLst>
          </p:cNvPr>
          <p:cNvSpPr txBox="1"/>
          <p:nvPr/>
        </p:nvSpPr>
        <p:spPr>
          <a:xfrm>
            <a:off x="218902" y="5368765"/>
            <a:ext cx="1274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can my teacher help me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FBF00C-6478-433C-A5E2-C2E241A31CB3}"/>
              </a:ext>
            </a:extLst>
          </p:cNvPr>
          <p:cNvSpPr txBox="1"/>
          <p:nvPr/>
        </p:nvSpPr>
        <p:spPr>
          <a:xfrm>
            <a:off x="3648685" y="2142455"/>
            <a:ext cx="1643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Reminder of Expectations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A3B2DB5-00F4-46C4-8D53-B7C53AF4A602}"/>
              </a:ext>
            </a:extLst>
          </p:cNvPr>
          <p:cNvSpPr txBox="1"/>
          <p:nvPr/>
        </p:nvSpPr>
        <p:spPr>
          <a:xfrm>
            <a:off x="5674320" y="2160362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Caution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F7BB53D-378C-418D-A7D2-15033C1B8C74}"/>
              </a:ext>
            </a:extLst>
          </p:cNvPr>
          <p:cNvSpPr txBox="1"/>
          <p:nvPr/>
        </p:nvSpPr>
        <p:spPr>
          <a:xfrm>
            <a:off x="7383893" y="2160362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Last Chance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9D72E1F-DA40-40FE-A766-1DA89A2BD435}"/>
              </a:ext>
            </a:extLst>
          </p:cNvPr>
          <p:cNvSpPr txBox="1"/>
          <p:nvPr/>
        </p:nvSpPr>
        <p:spPr>
          <a:xfrm>
            <a:off x="10819840" y="1552864"/>
            <a:ext cx="1835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Step 6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7B5EC3-5C8B-4CC2-9900-2CA485510105}"/>
              </a:ext>
            </a:extLst>
          </p:cNvPr>
          <p:cNvSpPr txBox="1"/>
          <p:nvPr/>
        </p:nvSpPr>
        <p:spPr>
          <a:xfrm>
            <a:off x="9106820" y="2149723"/>
            <a:ext cx="164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Consequence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F695C3D-036B-4E94-B600-32F013A96E6D}"/>
              </a:ext>
            </a:extLst>
          </p:cNvPr>
          <p:cNvSpPr txBox="1"/>
          <p:nvPr/>
        </p:nvSpPr>
        <p:spPr>
          <a:xfrm>
            <a:off x="10829747" y="2156473"/>
            <a:ext cx="923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Repair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111C5D0-5B0C-4367-A6FE-2E67CEFD1C4D}"/>
              </a:ext>
            </a:extLst>
          </p:cNvPr>
          <p:cNvSpPr txBox="1"/>
          <p:nvPr/>
        </p:nvSpPr>
        <p:spPr>
          <a:xfrm>
            <a:off x="1735357" y="3481898"/>
            <a:ext cx="154071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Refocus on my learning. Seek help if I don’t understand the learning task </a:t>
            </a:r>
            <a:r>
              <a:rPr lang="en-GB" sz="1500" b="1" i="1" dirty="0"/>
              <a:t>and show me at my best. </a:t>
            </a:r>
            <a:endParaRPr lang="en-GB" sz="15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49A1EDF-C853-4F27-8DAE-939D0A409294}"/>
              </a:ext>
            </a:extLst>
          </p:cNvPr>
          <p:cNvSpPr txBox="1"/>
          <p:nvPr/>
        </p:nvSpPr>
        <p:spPr>
          <a:xfrm>
            <a:off x="1716226" y="5463242"/>
            <a:ext cx="154071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Help me understand the learning task and what is expected of 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715C1A-163F-48F3-B035-AB94FE6B25BA}"/>
              </a:ext>
            </a:extLst>
          </p:cNvPr>
          <p:cNvSpPr txBox="1"/>
          <p:nvPr/>
        </p:nvSpPr>
        <p:spPr>
          <a:xfrm>
            <a:off x="3655062" y="3451528"/>
            <a:ext cx="154071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Listen to the reminder and refocus on my learning. Seek help if I don’t understand the learning task </a:t>
            </a:r>
            <a:r>
              <a:rPr lang="en-GB" sz="1500" b="1" i="1" dirty="0"/>
              <a:t>and still show the best me. </a:t>
            </a:r>
            <a:endParaRPr lang="en-GB" sz="15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537E488-108A-473A-87A1-D06BC1BA73F7}"/>
              </a:ext>
            </a:extLst>
          </p:cNvPr>
          <p:cNvSpPr txBox="1"/>
          <p:nvPr/>
        </p:nvSpPr>
        <p:spPr>
          <a:xfrm>
            <a:off x="3642308" y="5578657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Remind me of the rules, delivered privately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CEAFBB-750D-41E4-887E-E707FDB0D688}"/>
              </a:ext>
            </a:extLst>
          </p:cNvPr>
          <p:cNvSpPr txBox="1"/>
          <p:nvPr/>
        </p:nvSpPr>
        <p:spPr>
          <a:xfrm>
            <a:off x="7513603" y="5455231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Give a ‘choice &amp; consequence’ and some take up time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9C6DBE3-1876-42F2-9211-31BAE8A5DAE1}"/>
              </a:ext>
            </a:extLst>
          </p:cNvPr>
          <p:cNvSpPr txBox="1"/>
          <p:nvPr/>
        </p:nvSpPr>
        <p:spPr>
          <a:xfrm>
            <a:off x="5544280" y="3468817"/>
            <a:ext cx="154071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Listen to the choice and consequence and refocus on my learning </a:t>
            </a:r>
            <a:r>
              <a:rPr lang="en-GB" sz="1500" b="1" i="1" dirty="0"/>
              <a:t>and still show the best me. </a:t>
            </a:r>
            <a:endParaRPr lang="en-GB" sz="15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05D4EC6-1B3F-403A-BE38-47219351E44C}"/>
              </a:ext>
            </a:extLst>
          </p:cNvPr>
          <p:cNvSpPr txBox="1"/>
          <p:nvPr/>
        </p:nvSpPr>
        <p:spPr>
          <a:xfrm>
            <a:off x="7433498" y="3441086"/>
            <a:ext cx="1630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Listen to the choice and consequence and refocus on my learning – </a:t>
            </a:r>
            <a:r>
              <a:rPr lang="en-GB" sz="1500" b="1" i="1" dirty="0"/>
              <a:t>and still show the best me.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08CFE6-6A6A-4EF8-A7EB-2668E8E435F0}"/>
              </a:ext>
            </a:extLst>
          </p:cNvPr>
          <p:cNvSpPr txBox="1"/>
          <p:nvPr/>
        </p:nvSpPr>
        <p:spPr>
          <a:xfrm>
            <a:off x="5587521" y="5475602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Remind me of the rules, delivered privately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5BEF397-FBEE-4425-A79A-96EA1657C810}"/>
              </a:ext>
            </a:extLst>
          </p:cNvPr>
          <p:cNvSpPr txBox="1"/>
          <p:nvPr/>
        </p:nvSpPr>
        <p:spPr>
          <a:xfrm>
            <a:off x="9191011" y="3429000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Accept the consequence a</a:t>
            </a:r>
            <a:r>
              <a:rPr lang="en-GB" sz="1500" b="1" i="1" dirty="0"/>
              <a:t>nd still show the best me.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4557048-D014-4ED6-8BF1-0AD040891282}"/>
              </a:ext>
            </a:extLst>
          </p:cNvPr>
          <p:cNvSpPr txBox="1"/>
          <p:nvPr/>
        </p:nvSpPr>
        <p:spPr>
          <a:xfrm>
            <a:off x="9289033" y="5368765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Give a consequence and an opportunity to repair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0B88C00-8C2E-40B4-93A7-416805D8F456}"/>
              </a:ext>
            </a:extLst>
          </p:cNvPr>
          <p:cNvSpPr txBox="1"/>
          <p:nvPr/>
        </p:nvSpPr>
        <p:spPr>
          <a:xfrm>
            <a:off x="10750536" y="3416369"/>
            <a:ext cx="154071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Work with the teachers and peers to reflect on my choices and share what was happening for me.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A8E8606-2177-4239-93BC-87BE1C943849}"/>
              </a:ext>
            </a:extLst>
          </p:cNvPr>
          <p:cNvSpPr txBox="1"/>
          <p:nvPr/>
        </p:nvSpPr>
        <p:spPr>
          <a:xfrm>
            <a:off x="10782121" y="5322597"/>
            <a:ext cx="15407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Discuss how to help me make better choices next time. </a:t>
            </a:r>
          </a:p>
        </p:txBody>
      </p:sp>
    </p:spTree>
    <p:extLst>
      <p:ext uri="{BB962C8B-B14F-4D97-AF65-F5344CB8AC3E}">
        <p14:creationId xmlns:p14="http://schemas.microsoft.com/office/powerpoint/2010/main" val="3910651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A18AAD50950B479B63863C9E5104EA" ma:contentTypeVersion="13" ma:contentTypeDescription="Create a new document." ma:contentTypeScope="" ma:versionID="531c00645495d9246fc400900986364f">
  <xsd:schema xmlns:xsd="http://www.w3.org/2001/XMLSchema" xmlns:xs="http://www.w3.org/2001/XMLSchema" xmlns:p="http://schemas.microsoft.com/office/2006/metadata/properties" xmlns:ns3="752df93e-aa37-4ab6-821c-93524ecca677" xmlns:ns4="67d47192-b5a9-41e1-a3f5-620a35ed6442" targetNamespace="http://schemas.microsoft.com/office/2006/metadata/properties" ma:root="true" ma:fieldsID="ab484508ea33cb86fef5a1db0387726f" ns3:_="" ns4:_="">
    <xsd:import namespace="752df93e-aa37-4ab6-821c-93524ecca677"/>
    <xsd:import namespace="67d47192-b5a9-41e1-a3f5-620a35ed644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2df93e-aa37-4ab6-821c-93524ecca6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d47192-b5a9-41e1-a3f5-620a35ed644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2A0A0FC-DCCA-4481-B73C-FA61D44C5E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BA4D19-5B97-4968-8427-966A76B7D7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2df93e-aa37-4ab6-821c-93524ecca677"/>
    <ds:schemaRef ds:uri="67d47192-b5a9-41e1-a3f5-620a35ed64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BABE32-E22D-4CB6-83C2-BC48FBF75A49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terms/"/>
    <ds:schemaRef ds:uri="67d47192-b5a9-41e1-a3f5-620a35ed6442"/>
    <ds:schemaRef ds:uri="http://schemas.microsoft.com/office/2006/documentManagement/types"/>
    <ds:schemaRef ds:uri="752df93e-aa37-4ab6-821c-93524ecca677"/>
    <ds:schemaRef ds:uri="http://purl.org/dc/dcmitype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470</Words>
  <Application>Microsoft Office PowerPoint</Application>
  <PresentationFormat>Widescreen</PresentationFormat>
  <Paragraphs>62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 Murphy</dc:creator>
  <cp:lastModifiedBy>Francis Murphy</cp:lastModifiedBy>
  <cp:revision>13</cp:revision>
  <dcterms:created xsi:type="dcterms:W3CDTF">2021-03-01T13:33:32Z</dcterms:created>
  <dcterms:modified xsi:type="dcterms:W3CDTF">2021-03-02T11:13:24Z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0x01010053A18AAD50950B479B63863C9E5104EA</vt:lpwstr>
  </property>
</Properties>
</file>