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1F738-1761-45C4-8886-CE768530CF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DE1B6A-E1F2-4134-83E7-F0698566F7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58D09-2654-4D29-B26D-25C2BA6FF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3347-0EFF-4DE5-8CEC-0D7A65E804C5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19C11-81EC-4DFC-A689-9EB648619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4C6396-9971-48E1-9785-1C5DCB968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177D-A17E-4A56-95CE-3C2C1F005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455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B3E08-0039-460F-A605-FE8AD2CA5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009B99-B279-4BA6-8133-C9905E8416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FF4BED-FE71-4C64-A7FF-C4A8F78C1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3347-0EFF-4DE5-8CEC-0D7A65E804C5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55A56D-4A47-45C2-BF5D-CE18EC0AF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6CAA9-C97F-439B-A9A1-FB7D14A22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177D-A17E-4A56-95CE-3C2C1F005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565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7B8558-459A-44F1-BF0B-83CA79717D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696B05-6BBC-4F32-AA5B-1309F57090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CDE8A-5615-4F83-A035-CC5200AAF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3347-0EFF-4DE5-8CEC-0D7A65E804C5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53F06-AD29-4301-851F-2F4673A08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F5EE03-B04D-4345-BFBD-39F46725F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177D-A17E-4A56-95CE-3C2C1F005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2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279F0-B703-47B4-ADB7-48E1605F2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1B405-396A-45CE-BB64-8CF244F84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2507B0-FEFC-4451-AC0D-ACD388AE5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3347-0EFF-4DE5-8CEC-0D7A65E804C5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A93450-0C49-47A9-8AEF-D4FA7630B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A42CB-C615-4DFB-A07E-CAF27D72F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177D-A17E-4A56-95CE-3C2C1F005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155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9086B-B72C-47AE-BB26-5CAF5D3A0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76229-AA48-41A8-9A39-50DEE77967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4D13D-240C-4963-8D24-3836D2A4C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3347-0EFF-4DE5-8CEC-0D7A65E804C5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1E1A4-56A7-4B13-B3DA-4276FDC31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34CE61-85F3-4168-876D-E3989A162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177D-A17E-4A56-95CE-3C2C1F005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54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30506-649B-4E8B-BC17-BA24B451E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A5245-72B0-44B0-9D75-3787C5168B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B5EF67-3BDA-4442-BCA0-54E34504D5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0D0DC6-51DD-4834-8A3C-662AAAB9F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3347-0EFF-4DE5-8CEC-0D7A65E804C5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59F673-43CD-4E97-B506-2F7C0E5D9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313C08-5808-4EBD-9023-26E43DB1A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177D-A17E-4A56-95CE-3C2C1F005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004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3179C-3A0F-4936-A981-ED0290EF0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15EC0E-C059-4642-92F3-85AE0B22E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2C44E7-78EF-4468-9702-7FAD6FD95C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734069-4041-4E2A-B6E6-DD7C4F249B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B5426-0B0A-4689-8AF3-CD682EB805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2ABA76-9E1B-471E-88BB-C52C90CA2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3347-0EFF-4DE5-8CEC-0D7A65E804C5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86CDF2-F227-4173-8E5B-FCEA125E0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7B4787-D113-4CE4-BEE6-355FF9C9D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177D-A17E-4A56-95CE-3C2C1F005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554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BE1A0-F088-4376-8028-F8CBCA9AD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86D8F7-CA4C-4F88-B7B9-48C431B75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3347-0EFF-4DE5-8CEC-0D7A65E804C5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E17602-8463-4E72-A080-70382AF13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D8C08F-5440-4CF0-AA94-902F081EC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177D-A17E-4A56-95CE-3C2C1F005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796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719196-FED8-4B5C-92F9-3434D468C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3347-0EFF-4DE5-8CEC-0D7A65E804C5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47662A-D686-4EB2-950F-80A62CD4E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0D396-112C-431E-BE73-BC7E40ACA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177D-A17E-4A56-95CE-3C2C1F005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968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4E83F-E22D-4A19-A3C6-88323A781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5E740-4A07-495B-BB18-6D3A04435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57F7BA-81CC-4723-9C56-63887AF9E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D9EC1E-5EC6-4BDA-850B-ADC51A068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3347-0EFF-4DE5-8CEC-0D7A65E804C5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5FE20A-43CD-43D2-B8C3-72E7A4C0B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E8106C-D48F-49D6-BEEC-CFCAE3E92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177D-A17E-4A56-95CE-3C2C1F005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20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4251D-005C-4288-A274-AE91E5441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5F1E39-2AD7-4308-BDDD-3DA4218C20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591839-2644-41A3-8C1A-601E6C4FDD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662CE4-80C0-4C36-BC5C-39582F9B3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C3347-0EFF-4DE5-8CEC-0D7A65E804C5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6206C9-3453-4C43-ADD0-7ECBBAE29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7B0AC9-2920-46B7-BFEB-85FAE60B0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2177D-A17E-4A56-95CE-3C2C1F005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08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76E1C1-E3DA-476E-B8DB-C9E3ABDCE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B011-4476-402B-B39A-E65605936C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EDF83-6E17-47DE-8913-06F87D0B27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C3347-0EFF-4DE5-8CEC-0D7A65E804C5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69321-819E-486A-BBEE-F8D35CC96C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F6676-ACA4-4CA4-9873-00472A3FCC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2177D-A17E-4A56-95CE-3C2C1F005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053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A2089B0-348F-4298-BED7-B9E89C6A5FB3}"/>
              </a:ext>
            </a:extLst>
          </p:cNvPr>
          <p:cNvSpPr/>
          <p:nvPr/>
        </p:nvSpPr>
        <p:spPr>
          <a:xfrm>
            <a:off x="1765490" y="3005853"/>
            <a:ext cx="2851355" cy="483786"/>
          </a:xfrm>
          <a:prstGeom prst="rect">
            <a:avLst/>
          </a:prstGeom>
          <a:noFill/>
          <a:ln w="222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1. Quality Data Harvesting</a:t>
            </a:r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57079FDF-F9C0-4F9E-9BB5-5036DADC0EBA}"/>
              </a:ext>
            </a:extLst>
          </p:cNvPr>
          <p:cNvSpPr/>
          <p:nvPr/>
        </p:nvSpPr>
        <p:spPr>
          <a:xfrm>
            <a:off x="1774820" y="289240"/>
            <a:ext cx="2851356" cy="1091682"/>
          </a:xfrm>
          <a:prstGeom prst="triangle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AB54D6-B36E-43C3-B061-0B046BE27DC5}"/>
              </a:ext>
            </a:extLst>
          </p:cNvPr>
          <p:cNvSpPr/>
          <p:nvPr/>
        </p:nvSpPr>
        <p:spPr>
          <a:xfrm>
            <a:off x="1765489" y="1501216"/>
            <a:ext cx="2851355" cy="483786"/>
          </a:xfrm>
          <a:prstGeom prst="rect">
            <a:avLst/>
          </a:prstGeom>
          <a:noFill/>
          <a:ln w="222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4. Business relevant alerting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5EB934-80F3-4B7B-97E2-129D025370EC}"/>
              </a:ext>
            </a:extLst>
          </p:cNvPr>
          <p:cNvSpPr/>
          <p:nvPr/>
        </p:nvSpPr>
        <p:spPr>
          <a:xfrm>
            <a:off x="1768597" y="2134988"/>
            <a:ext cx="1394478" cy="727587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2. Learn &amp; Correlate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5DD9AC-7B14-414B-85D9-48CD04D490AA}"/>
              </a:ext>
            </a:extLst>
          </p:cNvPr>
          <p:cNvSpPr/>
          <p:nvPr/>
        </p:nvSpPr>
        <p:spPr>
          <a:xfrm>
            <a:off x="3236617" y="2134988"/>
            <a:ext cx="1394478" cy="727587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3. Topology Discovery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54780B-1F55-4878-8166-C3798A3A47B6}"/>
              </a:ext>
            </a:extLst>
          </p:cNvPr>
          <p:cNvSpPr txBox="1"/>
          <p:nvPr/>
        </p:nvSpPr>
        <p:spPr>
          <a:xfrm>
            <a:off x="1005434" y="835081"/>
            <a:ext cx="44623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5. Taking action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BCEB58-5835-4660-89A7-1DBFBB48DCD6}"/>
              </a:ext>
            </a:extLst>
          </p:cNvPr>
          <p:cNvSpPr/>
          <p:nvPr/>
        </p:nvSpPr>
        <p:spPr>
          <a:xfrm>
            <a:off x="5930049" y="2999632"/>
            <a:ext cx="2851355" cy="483786"/>
          </a:xfrm>
          <a:prstGeom prst="rect">
            <a:avLst/>
          </a:prstGeom>
          <a:noFill/>
          <a:ln w="222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1. Quality Data Harvesting</a:t>
            </a: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B215CA09-74B7-45DB-807B-F663D0A78B85}"/>
              </a:ext>
            </a:extLst>
          </p:cNvPr>
          <p:cNvSpPr/>
          <p:nvPr/>
        </p:nvSpPr>
        <p:spPr>
          <a:xfrm>
            <a:off x="5939379" y="283019"/>
            <a:ext cx="2851356" cy="1091682"/>
          </a:xfrm>
          <a:prstGeom prst="triangle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4E76C4-06C6-4B94-A436-3DC258125277}"/>
              </a:ext>
            </a:extLst>
          </p:cNvPr>
          <p:cNvSpPr/>
          <p:nvPr/>
        </p:nvSpPr>
        <p:spPr>
          <a:xfrm>
            <a:off x="5930048" y="1494995"/>
            <a:ext cx="2234240" cy="483786"/>
          </a:xfrm>
          <a:prstGeom prst="rect">
            <a:avLst/>
          </a:prstGeom>
          <a:noFill/>
          <a:ln w="222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4. Business relevant alerting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762CD9-7939-4EAA-B0A0-363603F0B55F}"/>
              </a:ext>
            </a:extLst>
          </p:cNvPr>
          <p:cNvSpPr/>
          <p:nvPr/>
        </p:nvSpPr>
        <p:spPr>
          <a:xfrm>
            <a:off x="5933156" y="2128767"/>
            <a:ext cx="1052359" cy="727587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2. Learn &amp; Correlate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4BC9C82-B7C1-4040-A200-EA991EA51FE6}"/>
              </a:ext>
            </a:extLst>
          </p:cNvPr>
          <p:cNvSpPr/>
          <p:nvPr/>
        </p:nvSpPr>
        <p:spPr>
          <a:xfrm>
            <a:off x="7111929" y="2128767"/>
            <a:ext cx="1052359" cy="727587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3. Topology Discovery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491FD3-636C-42A3-8682-E972A7AF3745}"/>
              </a:ext>
            </a:extLst>
          </p:cNvPr>
          <p:cNvSpPr txBox="1"/>
          <p:nvPr/>
        </p:nvSpPr>
        <p:spPr>
          <a:xfrm>
            <a:off x="5123341" y="847520"/>
            <a:ext cx="44623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5. Taking action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1384075-3A72-46B5-ADE0-EEBD33EB8C00}"/>
              </a:ext>
            </a:extLst>
          </p:cNvPr>
          <p:cNvSpPr/>
          <p:nvPr/>
        </p:nvSpPr>
        <p:spPr>
          <a:xfrm rot="16200000">
            <a:off x="7847391" y="1933781"/>
            <a:ext cx="1361359" cy="483786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+ Dashboards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23B9913-44B7-4EA4-AE3B-FED48FB2E28D}"/>
              </a:ext>
            </a:extLst>
          </p:cNvPr>
          <p:cNvSpPr/>
          <p:nvPr/>
        </p:nvSpPr>
        <p:spPr>
          <a:xfrm>
            <a:off x="1759273" y="6349326"/>
            <a:ext cx="2851355" cy="483786"/>
          </a:xfrm>
          <a:prstGeom prst="rect">
            <a:avLst/>
          </a:prstGeom>
          <a:noFill/>
          <a:ln w="222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1. DATA</a:t>
            </a:r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A8DF789B-6DBA-414C-85BA-7C595F1FE6B7}"/>
              </a:ext>
            </a:extLst>
          </p:cNvPr>
          <p:cNvSpPr/>
          <p:nvPr/>
        </p:nvSpPr>
        <p:spPr>
          <a:xfrm>
            <a:off x="1768603" y="3632713"/>
            <a:ext cx="2851356" cy="1091682"/>
          </a:xfrm>
          <a:prstGeom prst="triangle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EAADD70-8CBD-41A1-8729-CE3C02DC7C51}"/>
              </a:ext>
            </a:extLst>
          </p:cNvPr>
          <p:cNvSpPr/>
          <p:nvPr/>
        </p:nvSpPr>
        <p:spPr>
          <a:xfrm>
            <a:off x="1759272" y="4844689"/>
            <a:ext cx="2851355" cy="483786"/>
          </a:xfrm>
          <a:prstGeom prst="rect">
            <a:avLst/>
          </a:prstGeom>
          <a:noFill/>
          <a:ln w="222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4. ALERTING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F1DD9A-E134-4B47-A159-68F9C5631134}"/>
              </a:ext>
            </a:extLst>
          </p:cNvPr>
          <p:cNvSpPr/>
          <p:nvPr/>
        </p:nvSpPr>
        <p:spPr>
          <a:xfrm>
            <a:off x="1762380" y="5478461"/>
            <a:ext cx="1394478" cy="727587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2. LEARN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4BE27B1-7CCA-4815-B9D1-F1B75C9E12F9}"/>
              </a:ext>
            </a:extLst>
          </p:cNvPr>
          <p:cNvSpPr/>
          <p:nvPr/>
        </p:nvSpPr>
        <p:spPr>
          <a:xfrm>
            <a:off x="3230400" y="5478461"/>
            <a:ext cx="1394478" cy="727587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3. TOPOLOGY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66665FF-4130-4FD2-B5BD-903BFAAAA048}"/>
              </a:ext>
            </a:extLst>
          </p:cNvPr>
          <p:cNvSpPr txBox="1"/>
          <p:nvPr/>
        </p:nvSpPr>
        <p:spPr>
          <a:xfrm>
            <a:off x="952562" y="4178554"/>
            <a:ext cx="44623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5. ACT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E3B576B-CA84-47B8-8086-E7B0E4A24B9C}"/>
              </a:ext>
            </a:extLst>
          </p:cNvPr>
          <p:cNvSpPr/>
          <p:nvPr/>
        </p:nvSpPr>
        <p:spPr>
          <a:xfrm>
            <a:off x="5923832" y="6343105"/>
            <a:ext cx="2851355" cy="483786"/>
          </a:xfrm>
          <a:prstGeom prst="rect">
            <a:avLst/>
          </a:prstGeom>
          <a:noFill/>
          <a:ln w="222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1. DATA</a:t>
            </a:r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A06F3326-F36F-4EDF-BAA1-745B059FDB83}"/>
              </a:ext>
            </a:extLst>
          </p:cNvPr>
          <p:cNvSpPr/>
          <p:nvPr/>
        </p:nvSpPr>
        <p:spPr>
          <a:xfrm>
            <a:off x="5933162" y="3626492"/>
            <a:ext cx="2851356" cy="1091682"/>
          </a:xfrm>
          <a:prstGeom prst="triangle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0E1A5F7-F322-45CF-8DC9-A5DB030EC094}"/>
              </a:ext>
            </a:extLst>
          </p:cNvPr>
          <p:cNvSpPr/>
          <p:nvPr/>
        </p:nvSpPr>
        <p:spPr>
          <a:xfrm>
            <a:off x="5923831" y="4838468"/>
            <a:ext cx="2362346" cy="483786"/>
          </a:xfrm>
          <a:prstGeom prst="rect">
            <a:avLst/>
          </a:prstGeom>
          <a:noFill/>
          <a:ln w="222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4. ALERTING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C8036F1-EEC6-4C20-A593-52D942B6D639}"/>
              </a:ext>
            </a:extLst>
          </p:cNvPr>
          <p:cNvSpPr/>
          <p:nvPr/>
        </p:nvSpPr>
        <p:spPr>
          <a:xfrm>
            <a:off x="5926939" y="5472240"/>
            <a:ext cx="1058576" cy="727587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2. LEARN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DF5D8BE-DD2E-46BC-85BF-D3DCC6239A12}"/>
              </a:ext>
            </a:extLst>
          </p:cNvPr>
          <p:cNvSpPr/>
          <p:nvPr/>
        </p:nvSpPr>
        <p:spPr>
          <a:xfrm>
            <a:off x="7111929" y="5472240"/>
            <a:ext cx="1169430" cy="727587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3. TOPOLOGY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5F05D0-130F-4950-ADF6-7D80FCC225F1}"/>
              </a:ext>
            </a:extLst>
          </p:cNvPr>
          <p:cNvSpPr/>
          <p:nvPr/>
        </p:nvSpPr>
        <p:spPr>
          <a:xfrm rot="16200000">
            <a:off x="7904634" y="5340714"/>
            <a:ext cx="1361359" cy="356865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+ DASHBOARDS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D3F3097-2679-4417-AF0F-CE1F626103BA}"/>
              </a:ext>
            </a:extLst>
          </p:cNvPr>
          <p:cNvSpPr txBox="1"/>
          <p:nvPr/>
        </p:nvSpPr>
        <p:spPr>
          <a:xfrm>
            <a:off x="5070474" y="4172330"/>
            <a:ext cx="44623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5. ACT</a:t>
            </a:r>
          </a:p>
        </p:txBody>
      </p:sp>
    </p:spTree>
    <p:extLst>
      <p:ext uri="{BB962C8B-B14F-4D97-AF65-F5344CB8AC3E}">
        <p14:creationId xmlns:p14="http://schemas.microsoft.com/office/powerpoint/2010/main" val="2850128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2721</TotalTime>
  <Words>80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Ivar Sagemo</dc:creator>
  <cp:lastModifiedBy>Ivar Sagemo</cp:lastModifiedBy>
  <cp:revision>4</cp:revision>
  <dcterms:created xsi:type="dcterms:W3CDTF">2021-01-02T16:37:04Z</dcterms:created>
  <dcterms:modified xsi:type="dcterms:W3CDTF">2021-02-19T10:33:39Z</dcterms:modified>
</cp:coreProperties>
</file>