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793FF9-5E4A-432F-AFBD-714889071E1F}" v="25" dt="2021-01-18T21:38:03.4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1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D40D-8781-465B-B3BB-DA4598579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CD34FB-E463-4121-A0B9-6B192F25FB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3DDC8-75A8-4AF3-BFB8-B4C423AE2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71D19-974C-4958-BE17-2C60D8E64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B232-FDE7-405F-9CA2-D16EADACD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01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65F0F-3B19-4BBB-A0D9-718FBC041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600A7F-B1AF-432D-B979-08D68F2E0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D27E1-8A6E-4AAB-9275-186611D34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39BED-B91C-4B78-9800-519F3A52E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70971-1294-4AD9-A511-BA1B500B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15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1E15B3-7890-430A-992D-B4D25DD541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C7ED1A-4E81-4C35-A29A-82B117A4F1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71CC7-C4C0-4862-994E-EC8F81795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3FE10-5388-4441-80EB-F9150D558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4042A3-EA38-4DA4-A668-1041B40CA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6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D01C-26BC-4E81-9A40-3637EE913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50A44-283A-466C-AEDD-F5B5319A0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325F5-6048-4675-B14B-1179E345C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B3AE7-15CC-4884-8D14-B5A4DCB7A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80AB2-4C83-4707-8173-089F1477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7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D4DF9-069B-47F3-A778-DCAC6732E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3C42DB-6A2B-4735-A3C5-0DA183B63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F54FA-6A65-441E-9637-C5F338654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C2D05-FE51-4779-955F-49D95BEDF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20D9D-C7B8-4AAF-B14A-11CAFA2AA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82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89343-911D-455A-BF1E-2038FC4EB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DBC88-2751-4821-A3A4-97E4081BBB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ECD6D9-83F9-402F-93BA-503883B2B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6A3E0-08B7-4497-9095-6E0111623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A747DD-9CF3-4267-A84E-B6142C43E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FAB71-208E-44B0-9D2D-15DAD182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12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7489E-C2A6-42D2-8F30-812CEDD41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780ACA-4EC6-4EBF-B22E-FBD2A1427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B36435-7019-4BEE-9238-64E5044D2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BA467D-C125-4208-99BB-0E626FAE2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C2B796-C25B-481E-B246-186374C0DF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23060E-D451-44D7-8997-AD7B865A2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EEE311-2633-45CA-845E-F00139C6B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FB0EF8-69E8-43ED-9F6D-F939CF1E8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47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1561A-591B-4C06-9117-A76948F6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1AC37D-4F6E-422F-9CE3-425BF73B2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88CA49-A8EB-4261-9D53-2C7E4E445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05255A-4E36-46CC-8D52-3092D323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93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6D3EC8-119A-4D3F-872D-E724A3C47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E472DF-84EE-4308-880F-828ABF113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F683A-404D-4953-B1EF-A29F5BA9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94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C5974-0821-4EE1-A6A3-CF3D56FE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3DE4D-20F6-4B99-A566-E48762BBC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38B0D6-95DB-40D1-AFC8-E2526BAA3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2721E0-440C-47CC-A160-21C53A26E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46D76-27C8-4A6B-92DC-1E4587875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CCF352-1338-43D0-A0F1-04EE42958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288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C508-9E02-4021-8A88-E8869C95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42B8C4-667E-40F0-855B-BFE99529E5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8D92D8-7C8C-4D54-8EE0-38A11EDE1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01E723-2459-46A8-BB90-2B974C359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6A24B-BB76-4D7D-8402-F31858002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65320-2804-472A-A995-A7199D301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276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EFC336-97DF-4246-B861-CF492C4A3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57F1E0-5735-4A2C-9A07-61FD65586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B7139-02CE-4585-B2D7-883D72204A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EE28A-E798-43FF-812C-5965CB3BA03F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11E86-7CA4-4B21-896B-51E1FE6D97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953B3-8BB9-407E-9A45-42AC6B4CB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8707C-E45D-48E9-881F-FE19AD070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7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>
            <a:extLst>
              <a:ext uri="{FF2B5EF4-FFF2-40B4-BE49-F238E27FC236}">
                <a16:creationId xmlns:a16="http://schemas.microsoft.com/office/drawing/2014/main" id="{71859588-70F3-4163-97A9-62A709BCE548}"/>
              </a:ext>
            </a:extLst>
          </p:cNvPr>
          <p:cNvSpPr/>
          <p:nvPr/>
        </p:nvSpPr>
        <p:spPr>
          <a:xfrm>
            <a:off x="4780547" y="385011"/>
            <a:ext cx="2630906" cy="612648"/>
          </a:xfrm>
          <a:prstGeom prst="flowChartAlternate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Splash Page</a:t>
            </a: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FEB9654C-0139-4052-B5A2-37324E21F7A7}"/>
              </a:ext>
            </a:extLst>
          </p:cNvPr>
          <p:cNvSpPr/>
          <p:nvPr/>
        </p:nvSpPr>
        <p:spPr>
          <a:xfrm>
            <a:off x="4780547" y="1211180"/>
            <a:ext cx="2630906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Main Page</a:t>
            </a:r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9A0AE950-CAF8-4A59-95D4-7A6923A4CC5E}"/>
              </a:ext>
            </a:extLst>
          </p:cNvPr>
          <p:cNvSpPr/>
          <p:nvPr/>
        </p:nvSpPr>
        <p:spPr>
          <a:xfrm>
            <a:off x="4227094" y="2250466"/>
            <a:ext cx="1620254" cy="17279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 Page Type 1 (Text and Image</a:t>
            </a: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E13F523-75C3-4BCF-996E-5C4B64E8E398}"/>
              </a:ext>
            </a:extLst>
          </p:cNvPr>
          <p:cNvSpPr/>
          <p:nvPr/>
        </p:nvSpPr>
        <p:spPr>
          <a:xfrm>
            <a:off x="2253915" y="2250467"/>
            <a:ext cx="1620254" cy="17279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 Page Type 1 (Text and Image</a:t>
            </a: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DA6574A1-72A8-4C97-B53A-5D9CAA593FFD}"/>
              </a:ext>
            </a:extLst>
          </p:cNvPr>
          <p:cNvSpPr/>
          <p:nvPr/>
        </p:nvSpPr>
        <p:spPr>
          <a:xfrm>
            <a:off x="8566481" y="2250465"/>
            <a:ext cx="1620254" cy="17279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 Page Type 2 Text Only</a:t>
            </a: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B58B24BA-8665-48EB-BE37-4C80372150ED}"/>
              </a:ext>
            </a:extLst>
          </p:cNvPr>
          <p:cNvSpPr/>
          <p:nvPr/>
        </p:nvSpPr>
        <p:spPr>
          <a:xfrm>
            <a:off x="264694" y="2250468"/>
            <a:ext cx="1620254" cy="17279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 Page Type 1 (Text and Image)</a:t>
            </a:r>
          </a:p>
        </p:txBody>
      </p:sp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F7CBE7AC-59A1-4F0C-8008-1C9D463547A0}"/>
              </a:ext>
            </a:extLst>
          </p:cNvPr>
          <p:cNvSpPr/>
          <p:nvPr/>
        </p:nvSpPr>
        <p:spPr>
          <a:xfrm>
            <a:off x="6801851" y="2250465"/>
            <a:ext cx="1620254" cy="17279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 Page Type 2 Text Only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92EE4-FC84-4744-81AE-31308CD17BE0}"/>
              </a:ext>
            </a:extLst>
          </p:cNvPr>
          <p:cNvSpPr txBox="1"/>
          <p:nvPr/>
        </p:nvSpPr>
        <p:spPr>
          <a:xfrm>
            <a:off x="3424988" y="4405075"/>
            <a:ext cx="60960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Page Titles</a:t>
            </a:r>
          </a:p>
          <a:p>
            <a:r>
              <a:rPr lang="en-US" sz="1800" dirty="0"/>
              <a:t>What is CSG Sales Intelligence (Type 2)</a:t>
            </a:r>
          </a:p>
          <a:p>
            <a:r>
              <a:rPr lang="en-US" sz="1800" dirty="0"/>
              <a:t>How CSG Si supports Marketing Organizations (Type 1)</a:t>
            </a:r>
          </a:p>
          <a:p>
            <a:r>
              <a:rPr lang="en-US" sz="1800" dirty="0"/>
              <a:t>How CSG Si supports Sales Organizations (Type 1)</a:t>
            </a:r>
          </a:p>
          <a:p>
            <a:r>
              <a:rPr lang="en-US" sz="1800" dirty="0"/>
              <a:t>How CSG Si supports SDR Velocity (Type 1)</a:t>
            </a:r>
          </a:p>
          <a:p>
            <a:r>
              <a:rPr lang="en-US" sz="1800" dirty="0"/>
              <a:t>How to Engage with CSG Sales Intelligence (Type 2)</a:t>
            </a:r>
          </a:p>
          <a:p>
            <a:r>
              <a:rPr lang="en-US" dirty="0"/>
              <a:t>About CSG (Type 2)</a:t>
            </a:r>
            <a:endParaRPr lang="en-US" sz="1800" dirty="0"/>
          </a:p>
        </p:txBody>
      </p:sp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DFF5BBF7-D3F3-4BF7-8BD0-41D80A9DA2A7}"/>
              </a:ext>
            </a:extLst>
          </p:cNvPr>
          <p:cNvSpPr/>
          <p:nvPr/>
        </p:nvSpPr>
        <p:spPr>
          <a:xfrm>
            <a:off x="10307052" y="2250465"/>
            <a:ext cx="1620254" cy="17279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 Page Type 2 Text Only</a:t>
            </a:r>
          </a:p>
        </p:txBody>
      </p:sp>
    </p:spTree>
    <p:extLst>
      <p:ext uri="{BB962C8B-B14F-4D97-AF65-F5344CB8AC3E}">
        <p14:creationId xmlns:p14="http://schemas.microsoft.com/office/powerpoint/2010/main" val="2398995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6CAA2B6-66C7-4D4B-A1E6-61F504E29EAA}"/>
              </a:ext>
            </a:extLst>
          </p:cNvPr>
          <p:cNvSpPr/>
          <p:nvPr/>
        </p:nvSpPr>
        <p:spPr>
          <a:xfrm>
            <a:off x="2716440" y="4473462"/>
            <a:ext cx="71366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Ai Driven Business Insights and Revenue Generation</a:t>
            </a: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80F0B08C-B6E5-4927-8127-5EC8CD797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482" y="836151"/>
            <a:ext cx="9653036" cy="309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34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6CAA2B6-66C7-4D4B-A1E6-61F504E29EAA}"/>
              </a:ext>
            </a:extLst>
          </p:cNvPr>
          <p:cNvSpPr/>
          <p:nvPr/>
        </p:nvSpPr>
        <p:spPr>
          <a:xfrm>
            <a:off x="2716440" y="4473462"/>
            <a:ext cx="71366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Ai Driven Business Insights and Revenue Generation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3333BB24-D971-473F-A81E-E98C8B095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035" y="1488663"/>
            <a:ext cx="8439929" cy="27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87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13500</TotalTime>
  <Words>119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Ian McAlister</dc:creator>
  <cp:lastModifiedBy>Ian McAlister</cp:lastModifiedBy>
  <cp:revision>3</cp:revision>
  <dcterms:created xsi:type="dcterms:W3CDTF">2021-01-08T22:04:13Z</dcterms:created>
  <dcterms:modified xsi:type="dcterms:W3CDTF">2021-01-18T21:44:46Z</dcterms:modified>
</cp:coreProperties>
</file>