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2014E-2168-45CC-B81A-08FF3925CF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1BD09E-3F2F-49D5-A040-67B4601B21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B62982-A724-496D-8DF0-EF83F944D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05480E-3360-4462-B4DE-2652E885A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E8560-E5B3-4144-9A14-A940BB73F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564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D09B7-9019-42EA-9C0C-7ABBD6DA9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F896FB-F8C2-40F3-83DB-AA93142972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669E4-089F-4991-BB35-22E3F03C1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8C1DC-8309-4349-879B-468A95FDB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E0A34-0FC9-406A-888A-98255A209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21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595380-5124-4B19-AE78-54CA21F5DD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55703F-D23B-4637-B868-D59D6FF539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D5210-C57B-43FC-B15D-D6995E9FA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104382-912B-4261-B060-77DBFB242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223581-AB87-498F-9146-AEF67D281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682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863C9-68D0-4538-ACFC-4E3F21235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74E22A-9A10-4975-8B9A-DA13600CE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39E4D-4046-4763-9B0E-873D2F561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60EEB1-FA37-4C44-B7B2-FF7147D53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68935-A5F7-4D5A-B1AC-9353BD8B8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677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3A4F9-D1E0-4B8F-B40F-F6CFE9BA3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8181B7-8D69-44E6-B0DD-00B037CDF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910F0-31AE-4B75-ADD0-EDC9F291E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4B6213-1FE6-4933-9EEA-3BF85D4F0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00103-F883-44AE-909C-97260C4DD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2847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AC968-A202-403C-9300-227C09AC0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9210B8-5064-43A0-ACED-B6AEEC5CDC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EA7973-E4D4-4B8B-B9CE-CD8B1640BD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2D888D-3F38-4B20-A9CA-6CF591685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7F04F9-7CC5-4282-A2A8-5056D7CCE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17E04F-3299-401F-9509-1918C6E0B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014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239ED-C41E-4941-BB1E-8354BA881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B4898D-61AF-422C-8ED1-601640ACF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320CE-01CA-466B-AD34-FF96FCE7C6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6403-2F9C-4080-A615-3D86B6B15A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22B679-1CA2-4AAE-B5AD-A03936A178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C08FA2-A95F-4893-AFD7-9CC5036E2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0DE75E-E050-4B94-A182-C57A45038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75337A-9B27-4905-816C-4FE4C3118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980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6D6AF-8033-49F6-AF15-354E95502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9D3C3E-68F8-423B-A677-A5757324E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1E53AF-CD40-4477-87C8-42812FBB4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C06A5F-B33F-4DDA-B1C8-EC504D66B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489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805497-90C6-4163-B191-01FADC77A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F6B516-0B6E-4982-B227-4A3C66EA4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457557-5941-4F84-9836-071B45230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728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7DDBC-560B-4037-9A8F-D91A51DBD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CEABB-8887-489C-B17D-5F96DC54E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CE0B6D-FD87-4325-A49B-45F1537A97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734E97-80EC-498B-A286-53BF5D0DD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5C5D85-6E60-4173-8B63-872E0F300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4B6372-A27F-4A73-B6DD-5563BAAF1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72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9517C-BD4D-4849-8C53-DED898CD3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525198-D522-438D-98BB-B3787DA2C6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C9B424-DC0B-4E7B-BF09-7F3C9CA5FE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3DFD12-2F1A-4094-97B8-9D64EE478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E9921A-0727-480C-AB09-171CA50BB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9DD7FA-433D-427C-83DF-81FF10D39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2332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EF9ECA-50D3-43F9-A62B-499C99577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98B6A1-C93D-441F-B194-7DAA79A17B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57A900-CD22-40A2-B4BB-160F8B3099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07AFC-64FE-4B16-9DF9-095686A29DB6}" type="datetimeFigureOut">
              <a:rPr lang="en-GB" smtClean="0"/>
              <a:t>16/01/2021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2AF4DD-5216-48C7-BA8A-0A93985B0C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D31F54-920F-4BE4-82D7-CB297661C7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1C964-AD03-4163-B5B3-30783B5A2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w to Use the Golden Circle in Content Marketing - Business 2 Community">
            <a:extLst>
              <a:ext uri="{FF2B5EF4-FFF2-40B4-BE49-F238E27FC236}">
                <a16:creationId xmlns:a16="http://schemas.microsoft.com/office/drawing/2014/main" id="{733579DB-772C-40F5-86D3-A48DFBFF0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94" y="882585"/>
            <a:ext cx="5765043" cy="548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4F56B2-506F-4698-B80F-946BB88CFABD}"/>
              </a:ext>
            </a:extLst>
          </p:cNvPr>
          <p:cNvSpPr txBox="1"/>
          <p:nvPr/>
        </p:nvSpPr>
        <p:spPr>
          <a:xfrm>
            <a:off x="6595037" y="1477108"/>
            <a:ext cx="5494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Our Why</a:t>
            </a:r>
          </a:p>
          <a:p>
            <a:r>
              <a:rPr lang="en-GB" dirty="0"/>
              <a:t>We believe that all People deserve to lead balanced lives</a:t>
            </a: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D71BB276-325F-4735-A16A-665A408DDAA0}"/>
              </a:ext>
            </a:extLst>
          </p:cNvPr>
          <p:cNvCxnSpPr>
            <a:cxnSpLocks/>
            <a:endCxn id="5" idx="1"/>
          </p:cNvCxnSpPr>
          <p:nvPr/>
        </p:nvCxnSpPr>
        <p:spPr>
          <a:xfrm flipV="1">
            <a:off x="3910818" y="1800274"/>
            <a:ext cx="2684219" cy="1364958"/>
          </a:xfrm>
          <a:prstGeom prst="bentConnector3">
            <a:avLst>
              <a:gd name="adj1" fmla="val 60481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C776D11-EBED-46A6-BFC6-3F138A5E0BBB}"/>
              </a:ext>
            </a:extLst>
          </p:cNvPr>
          <p:cNvSpPr txBox="1"/>
          <p:nvPr/>
        </p:nvSpPr>
        <p:spPr>
          <a:xfrm>
            <a:off x="6647520" y="2885224"/>
            <a:ext cx="269484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Our How</a:t>
            </a:r>
          </a:p>
          <a:p>
            <a:r>
              <a:rPr lang="en-GB" dirty="0"/>
              <a:t>Our offering is based upon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Professional experience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Knowledge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Partnerships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1933B4-2C72-43CD-B723-097A950E4937}"/>
              </a:ext>
            </a:extLst>
          </p:cNvPr>
          <p:cNvSpPr txBox="1"/>
          <p:nvPr/>
        </p:nvSpPr>
        <p:spPr>
          <a:xfrm>
            <a:off x="6647521" y="4887863"/>
            <a:ext cx="5239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Our What</a:t>
            </a:r>
          </a:p>
          <a:p>
            <a:r>
              <a:rPr lang="en-GB" dirty="0"/>
              <a:t>We currently offer organisational insights and employee support services</a:t>
            </a: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B84587A5-DF30-4123-BA3F-81CD7DB8F753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4515729" y="5349528"/>
            <a:ext cx="2131792" cy="461665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E657C40C-A55D-4797-A247-F178920F20AC}"/>
              </a:ext>
            </a:extLst>
          </p:cNvPr>
          <p:cNvCxnSpPr>
            <a:cxnSpLocks/>
            <a:endCxn id="1026" idx="3"/>
          </p:cNvCxnSpPr>
          <p:nvPr/>
        </p:nvCxnSpPr>
        <p:spPr>
          <a:xfrm flipV="1">
            <a:off x="4515729" y="3623888"/>
            <a:ext cx="2079308" cy="974748"/>
          </a:xfrm>
          <a:prstGeom prst="bentConnector3">
            <a:avLst>
              <a:gd name="adj1" fmla="val 50104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1833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34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Bell</dc:creator>
  <cp:lastModifiedBy>John Bell</cp:lastModifiedBy>
  <cp:revision>1</cp:revision>
  <dcterms:created xsi:type="dcterms:W3CDTF">2021-01-16T16:22:47Z</dcterms:created>
  <dcterms:modified xsi:type="dcterms:W3CDTF">2021-01-16T16:27:24Z</dcterms:modified>
</cp:coreProperties>
</file>