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  <p:sldId id="256" r:id="rId3"/>
  </p:sldIdLst>
  <p:sldSz cx="9144000" cy="6858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E0DA"/>
    <a:srgbClr val="006938"/>
    <a:srgbClr val="37B6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28"/>
  </p:normalViewPr>
  <p:slideViewPr>
    <p:cSldViewPr snapToGrid="0" snapToObjects="1">
      <p:cViewPr>
        <p:scale>
          <a:sx n="102" d="100"/>
          <a:sy n="102" d="100"/>
        </p:scale>
        <p:origin x="62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2" y="1122363"/>
            <a:ext cx="7772399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1" y="3602038"/>
            <a:ext cx="6858001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7" indent="0" algn="ctr">
              <a:buNone/>
              <a:defRPr sz="2000"/>
            </a:lvl2pPr>
            <a:lvl3pPr marL="914412" indent="0" algn="ctr">
              <a:buNone/>
              <a:defRPr sz="1799"/>
            </a:lvl3pPr>
            <a:lvl4pPr marL="1371619" indent="0" algn="ctr">
              <a:buNone/>
              <a:defRPr sz="1600"/>
            </a:lvl4pPr>
            <a:lvl5pPr marL="1828824" indent="0" algn="ctr">
              <a:buNone/>
              <a:defRPr sz="1600"/>
            </a:lvl5pPr>
            <a:lvl6pPr marL="2286031" indent="0" algn="ctr">
              <a:buNone/>
              <a:defRPr sz="1600"/>
            </a:lvl6pPr>
            <a:lvl7pPr marL="2743238" indent="0" algn="ctr">
              <a:buNone/>
              <a:defRPr sz="1600"/>
            </a:lvl7pPr>
            <a:lvl8pPr marL="3200443" indent="0" algn="ctr">
              <a:buNone/>
              <a:defRPr sz="1600"/>
            </a:lvl8pPr>
            <a:lvl9pPr marL="365765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99F7B-6374-EE46-84B2-E33F4CA0EF94}" type="datetimeFigureOut">
              <a:rPr lang="en-US" smtClean="0"/>
              <a:t>1/2/21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6B7AD-FD62-BA40-8D71-D9EB8387CD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28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99F7B-6374-EE46-84B2-E33F4CA0EF94}" type="datetimeFigureOut">
              <a:rPr lang="en-US" smtClean="0"/>
              <a:t>1/2/21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6B7AD-FD62-BA40-8D71-D9EB8387CD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748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7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4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99F7B-6374-EE46-84B2-E33F4CA0EF94}" type="datetimeFigureOut">
              <a:rPr lang="en-US" smtClean="0"/>
              <a:t>1/2/21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6B7AD-FD62-BA40-8D71-D9EB8387CD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330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99F7B-6374-EE46-84B2-E33F4CA0EF94}" type="datetimeFigureOut">
              <a:rPr lang="en-US" smtClean="0"/>
              <a:t>1/2/21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6B7AD-FD62-BA40-8D71-D9EB8387CD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494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1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1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12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3pPr>
            <a:lvl4pPr marL="137161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2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3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5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99F7B-6374-EE46-84B2-E33F4CA0EF94}" type="datetimeFigureOut">
              <a:rPr lang="en-US" smtClean="0"/>
              <a:t>1/2/21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6B7AD-FD62-BA40-8D71-D9EB8387CD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00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2" y="1825625"/>
            <a:ext cx="388620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99F7B-6374-EE46-84B2-E33F4CA0EF94}" type="datetimeFigureOut">
              <a:rPr lang="en-US" smtClean="0"/>
              <a:t>1/2/21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6B7AD-FD62-BA40-8D71-D9EB8387CD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302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0" y="365128"/>
            <a:ext cx="7886701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3" y="1681163"/>
            <a:ext cx="3868339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7" indent="0">
              <a:buNone/>
              <a:defRPr sz="2000" b="1"/>
            </a:lvl2pPr>
            <a:lvl3pPr marL="914412" indent="0">
              <a:buNone/>
              <a:defRPr sz="1799" b="1"/>
            </a:lvl3pPr>
            <a:lvl4pPr marL="1371619" indent="0">
              <a:buNone/>
              <a:defRPr sz="1600" b="1"/>
            </a:lvl4pPr>
            <a:lvl5pPr marL="1828824" indent="0">
              <a:buNone/>
              <a:defRPr sz="1600" b="1"/>
            </a:lvl5pPr>
            <a:lvl6pPr marL="2286031" indent="0">
              <a:buNone/>
              <a:defRPr sz="1600" b="1"/>
            </a:lvl6pPr>
            <a:lvl7pPr marL="2743238" indent="0">
              <a:buNone/>
              <a:defRPr sz="1600" b="1"/>
            </a:lvl7pPr>
            <a:lvl8pPr marL="3200443" indent="0">
              <a:buNone/>
              <a:defRPr sz="1600" b="1"/>
            </a:lvl8pPr>
            <a:lvl9pPr marL="365765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3" y="2505075"/>
            <a:ext cx="3868339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7" indent="0">
              <a:buNone/>
              <a:defRPr sz="2000" b="1"/>
            </a:lvl2pPr>
            <a:lvl3pPr marL="914412" indent="0">
              <a:buNone/>
              <a:defRPr sz="1799" b="1"/>
            </a:lvl3pPr>
            <a:lvl4pPr marL="1371619" indent="0">
              <a:buNone/>
              <a:defRPr sz="1600" b="1"/>
            </a:lvl4pPr>
            <a:lvl5pPr marL="1828824" indent="0">
              <a:buNone/>
              <a:defRPr sz="1600" b="1"/>
            </a:lvl5pPr>
            <a:lvl6pPr marL="2286031" indent="0">
              <a:buNone/>
              <a:defRPr sz="1600" b="1"/>
            </a:lvl6pPr>
            <a:lvl7pPr marL="2743238" indent="0">
              <a:buNone/>
              <a:defRPr sz="1600" b="1"/>
            </a:lvl7pPr>
            <a:lvl8pPr marL="3200443" indent="0">
              <a:buNone/>
              <a:defRPr sz="1600" b="1"/>
            </a:lvl8pPr>
            <a:lvl9pPr marL="365765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99F7B-6374-EE46-84B2-E33F4CA0EF94}" type="datetimeFigureOut">
              <a:rPr lang="en-US" smtClean="0"/>
              <a:t>1/2/21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6B7AD-FD62-BA40-8D71-D9EB8387CD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913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99F7B-6374-EE46-84B2-E33F4CA0EF94}" type="datetimeFigureOut">
              <a:rPr lang="en-US" smtClean="0"/>
              <a:t>1/2/21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6B7AD-FD62-BA40-8D71-D9EB8387CD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845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99F7B-6374-EE46-84B2-E33F4CA0EF94}" type="datetimeFigureOut">
              <a:rPr lang="en-US" smtClean="0"/>
              <a:t>1/2/21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6B7AD-FD62-BA40-8D71-D9EB8387CD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144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0" y="987428"/>
            <a:ext cx="4629151" cy="4873625"/>
          </a:xfrm>
        </p:spPr>
        <p:txBody>
          <a:bodyPr/>
          <a:lstStyle>
            <a:lvl1pPr>
              <a:defRPr sz="3201"/>
            </a:lvl1pPr>
            <a:lvl2pPr>
              <a:defRPr sz="2799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7" indent="0">
              <a:buNone/>
              <a:defRPr sz="1400"/>
            </a:lvl2pPr>
            <a:lvl3pPr marL="914412" indent="0">
              <a:buNone/>
              <a:defRPr sz="1201"/>
            </a:lvl3pPr>
            <a:lvl4pPr marL="1371619" indent="0">
              <a:buNone/>
              <a:defRPr sz="1000"/>
            </a:lvl4pPr>
            <a:lvl5pPr marL="1828824" indent="0">
              <a:buNone/>
              <a:defRPr sz="1000"/>
            </a:lvl5pPr>
            <a:lvl6pPr marL="2286031" indent="0">
              <a:buNone/>
              <a:defRPr sz="1000"/>
            </a:lvl6pPr>
            <a:lvl7pPr marL="2743238" indent="0">
              <a:buNone/>
              <a:defRPr sz="1000"/>
            </a:lvl7pPr>
            <a:lvl8pPr marL="3200443" indent="0">
              <a:buNone/>
              <a:defRPr sz="1000"/>
            </a:lvl8pPr>
            <a:lvl9pPr marL="365765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99F7B-6374-EE46-84B2-E33F4CA0EF94}" type="datetimeFigureOut">
              <a:rPr lang="en-US" smtClean="0"/>
              <a:t>1/2/21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6B7AD-FD62-BA40-8D71-D9EB8387CD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109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0" y="987428"/>
            <a:ext cx="4629151" cy="4873625"/>
          </a:xfrm>
        </p:spPr>
        <p:txBody>
          <a:bodyPr anchor="t"/>
          <a:lstStyle>
            <a:lvl1pPr marL="0" indent="0">
              <a:buNone/>
              <a:defRPr sz="3201"/>
            </a:lvl1pPr>
            <a:lvl2pPr marL="457207" indent="0">
              <a:buNone/>
              <a:defRPr sz="2799"/>
            </a:lvl2pPr>
            <a:lvl3pPr marL="914412" indent="0">
              <a:buNone/>
              <a:defRPr sz="2400"/>
            </a:lvl3pPr>
            <a:lvl4pPr marL="1371619" indent="0">
              <a:buNone/>
              <a:defRPr sz="2000"/>
            </a:lvl4pPr>
            <a:lvl5pPr marL="1828824" indent="0">
              <a:buNone/>
              <a:defRPr sz="2000"/>
            </a:lvl5pPr>
            <a:lvl6pPr marL="2286031" indent="0">
              <a:buNone/>
              <a:defRPr sz="2000"/>
            </a:lvl6pPr>
            <a:lvl7pPr marL="2743238" indent="0">
              <a:buNone/>
              <a:defRPr sz="2000"/>
            </a:lvl7pPr>
            <a:lvl8pPr marL="3200443" indent="0">
              <a:buNone/>
              <a:defRPr sz="2000"/>
            </a:lvl8pPr>
            <a:lvl9pPr marL="365765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7" indent="0">
              <a:buNone/>
              <a:defRPr sz="1400"/>
            </a:lvl2pPr>
            <a:lvl3pPr marL="914412" indent="0">
              <a:buNone/>
              <a:defRPr sz="1201"/>
            </a:lvl3pPr>
            <a:lvl4pPr marL="1371619" indent="0">
              <a:buNone/>
              <a:defRPr sz="1000"/>
            </a:lvl4pPr>
            <a:lvl5pPr marL="1828824" indent="0">
              <a:buNone/>
              <a:defRPr sz="1000"/>
            </a:lvl5pPr>
            <a:lvl6pPr marL="2286031" indent="0">
              <a:buNone/>
              <a:defRPr sz="1000"/>
            </a:lvl6pPr>
            <a:lvl7pPr marL="2743238" indent="0">
              <a:buNone/>
              <a:defRPr sz="1000"/>
            </a:lvl7pPr>
            <a:lvl8pPr marL="3200443" indent="0">
              <a:buNone/>
              <a:defRPr sz="1000"/>
            </a:lvl8pPr>
            <a:lvl9pPr marL="365765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99F7B-6374-EE46-84B2-E33F4CA0EF94}" type="datetimeFigureOut">
              <a:rPr lang="en-US" smtClean="0"/>
              <a:t>1/2/21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6B7AD-FD62-BA40-8D71-D9EB8387CD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337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1" y="365128"/>
            <a:ext cx="788670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1" y="1825625"/>
            <a:ext cx="788670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1" y="6356353"/>
            <a:ext cx="20574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99F7B-6374-EE46-84B2-E33F4CA0EF94}" type="datetimeFigureOut">
              <a:rPr lang="en-US" smtClean="0"/>
              <a:t>1/2/21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2" y="6356353"/>
            <a:ext cx="30860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48" y="6356353"/>
            <a:ext cx="20574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E6B7AD-FD62-BA40-8D71-D9EB8387CD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392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12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4" indent="-228604" algn="l" defTabSz="91441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808" indent="-228604" algn="l" defTabSz="914412" rtl="0" eaLnBrk="1" latinLnBrk="0" hangingPunct="1">
        <a:lnSpc>
          <a:spcPct val="90000"/>
        </a:lnSpc>
        <a:spcBef>
          <a:spcPts val="501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5" indent="-228604" algn="l" defTabSz="914412" rtl="0" eaLnBrk="1" latinLnBrk="0" hangingPunct="1">
        <a:lnSpc>
          <a:spcPct val="90000"/>
        </a:lnSpc>
        <a:spcBef>
          <a:spcPts val="501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3" indent="-228604" algn="l" defTabSz="914412" rtl="0" eaLnBrk="1" latinLnBrk="0" hangingPunct="1">
        <a:lnSpc>
          <a:spcPct val="90000"/>
        </a:lnSpc>
        <a:spcBef>
          <a:spcPts val="501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7" indent="-228604" algn="l" defTabSz="914412" rtl="0" eaLnBrk="1" latinLnBrk="0" hangingPunct="1">
        <a:lnSpc>
          <a:spcPct val="90000"/>
        </a:lnSpc>
        <a:spcBef>
          <a:spcPts val="501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4" indent="-228604" algn="l" defTabSz="914412" rtl="0" eaLnBrk="1" latinLnBrk="0" hangingPunct="1">
        <a:lnSpc>
          <a:spcPct val="90000"/>
        </a:lnSpc>
        <a:spcBef>
          <a:spcPts val="501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9" indent="-228604" algn="l" defTabSz="914412" rtl="0" eaLnBrk="1" latinLnBrk="0" hangingPunct="1">
        <a:lnSpc>
          <a:spcPct val="90000"/>
        </a:lnSpc>
        <a:spcBef>
          <a:spcPts val="501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6" indent="-228604" algn="l" defTabSz="914412" rtl="0" eaLnBrk="1" latinLnBrk="0" hangingPunct="1">
        <a:lnSpc>
          <a:spcPct val="90000"/>
        </a:lnSpc>
        <a:spcBef>
          <a:spcPts val="501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253" indent="-228604" algn="l" defTabSz="914412" rtl="0" eaLnBrk="1" latinLnBrk="0" hangingPunct="1">
        <a:lnSpc>
          <a:spcPct val="90000"/>
        </a:lnSpc>
        <a:spcBef>
          <a:spcPts val="501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2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914412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412" algn="l" defTabSz="914412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9" algn="l" defTabSz="914412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4" algn="l" defTabSz="914412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1" algn="l" defTabSz="914412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8" algn="l" defTabSz="914412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3" algn="l" defTabSz="914412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650" algn="l" defTabSz="914412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D5F644C9-322B-7A4B-8E56-2B2A168AC8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463" y="0"/>
            <a:ext cx="52974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8535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>
            <a:extLst>
              <a:ext uri="{FF2B5EF4-FFF2-40B4-BE49-F238E27FC236}">
                <a16:creationId xmlns:a16="http://schemas.microsoft.com/office/drawing/2014/main" id="{ACD95961-EB81-3A4C-9392-947EBACB5A22}"/>
              </a:ext>
            </a:extLst>
          </p:cNvPr>
          <p:cNvGrpSpPr/>
          <p:nvPr/>
        </p:nvGrpSpPr>
        <p:grpSpPr>
          <a:xfrm>
            <a:off x="1828799" y="1"/>
            <a:ext cx="5466860" cy="6830478"/>
            <a:chOff x="1828799" y="1"/>
            <a:chExt cx="5466860" cy="6830478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90A57714-FF02-D142-81EB-BEEF456A8F59}"/>
                </a:ext>
              </a:extLst>
            </p:cNvPr>
            <p:cNvGrpSpPr/>
            <p:nvPr/>
          </p:nvGrpSpPr>
          <p:grpSpPr>
            <a:xfrm>
              <a:off x="1944710" y="1"/>
              <a:ext cx="5275841" cy="6830478"/>
              <a:chOff x="1944710" y="1"/>
              <a:chExt cx="5275841" cy="6830478"/>
            </a:xfrm>
          </p:grpSpPr>
          <p:pic>
            <p:nvPicPr>
              <p:cNvPr id="5" name="Picture 4" descr="Text, timeline&#10;&#10;Description automatically generated">
                <a:extLst>
                  <a:ext uri="{FF2B5EF4-FFF2-40B4-BE49-F238E27FC236}">
                    <a16:creationId xmlns:a16="http://schemas.microsoft.com/office/drawing/2014/main" id="{2EC508B0-CA90-D540-8413-8AA44812955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944710" y="1"/>
                <a:ext cx="5275841" cy="6830478"/>
              </a:xfrm>
              <a:prstGeom prst="rect">
                <a:avLst/>
              </a:prstGeom>
            </p:spPr>
          </p:pic>
          <p:pic>
            <p:nvPicPr>
              <p:cNvPr id="7" name="Picture 6" descr="Logo, company name&#10;&#10;Description automatically generated">
                <a:extLst>
                  <a:ext uri="{FF2B5EF4-FFF2-40B4-BE49-F238E27FC236}">
                    <a16:creationId xmlns:a16="http://schemas.microsoft.com/office/drawing/2014/main" id="{2B75E180-6954-1040-AA44-E4275F5DBB3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377376" y="428624"/>
                <a:ext cx="4404873" cy="1334132"/>
              </a:xfrm>
              <a:prstGeom prst="rect">
                <a:avLst/>
              </a:prstGeom>
            </p:spPr>
          </p:pic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13D5A66-E49F-6542-AC8F-1CE91429AE02}"/>
                </a:ext>
              </a:extLst>
            </p:cNvPr>
            <p:cNvSpPr txBox="1"/>
            <p:nvPr/>
          </p:nvSpPr>
          <p:spPr>
            <a:xfrm>
              <a:off x="1828799" y="2039814"/>
              <a:ext cx="4142155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150" b="1" dirty="0">
                  <a:latin typeface="Palatino" pitchFamily="2" charset="77"/>
                  <a:ea typeface="Palatino" pitchFamily="2" charset="77"/>
                </a:rPr>
                <a:t>Bring Your Wildlife Research to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FB0A473-FDE9-144B-A510-A0BB1D9522C5}"/>
                </a:ext>
              </a:extLst>
            </p:cNvPr>
            <p:cNvSpPr/>
            <p:nvPr/>
          </p:nvSpPr>
          <p:spPr>
            <a:xfrm>
              <a:off x="1944710" y="2470701"/>
              <a:ext cx="2533505" cy="9582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09AA759-C151-174B-A26D-1161A7DD442B}"/>
                </a:ext>
              </a:extLst>
            </p:cNvPr>
            <p:cNvSpPr txBox="1"/>
            <p:nvPr/>
          </p:nvSpPr>
          <p:spPr>
            <a:xfrm>
              <a:off x="1852244" y="2259508"/>
              <a:ext cx="2770310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800" b="1" dirty="0">
                  <a:solidFill>
                    <a:srgbClr val="006938"/>
                  </a:solidFill>
                  <a:latin typeface="Baskerville" panose="02020502070401020303" pitchFamily="18" charset="0"/>
                  <a:ea typeface="Baskerville" panose="02020502070401020303" pitchFamily="18" charset="0"/>
                </a:rPr>
                <a:t>LIFE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4423A6E1-64B7-A84C-9AF6-1B5CF893688C}"/>
                </a:ext>
              </a:extLst>
            </p:cNvPr>
            <p:cNvSpPr/>
            <p:nvPr/>
          </p:nvSpPr>
          <p:spPr>
            <a:xfrm>
              <a:off x="1941893" y="1"/>
              <a:ext cx="5275840" cy="1515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3C003E97-4BF0-0D4C-8173-66F08759A93D}"/>
                </a:ext>
              </a:extLst>
            </p:cNvPr>
            <p:cNvCxnSpPr/>
            <p:nvPr/>
          </p:nvCxnSpPr>
          <p:spPr>
            <a:xfrm>
              <a:off x="1941893" y="70342"/>
              <a:ext cx="5275841" cy="0"/>
            </a:xfrm>
            <a:prstGeom prst="line">
              <a:avLst/>
            </a:prstGeom>
            <a:ln w="107950" cmpd="thickThin">
              <a:solidFill>
                <a:srgbClr val="00693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0E85093-0885-4940-9C4F-73FED96C8F8A}"/>
                </a:ext>
              </a:extLst>
            </p:cNvPr>
            <p:cNvSpPr/>
            <p:nvPr/>
          </p:nvSpPr>
          <p:spPr>
            <a:xfrm>
              <a:off x="1863965" y="5783376"/>
              <a:ext cx="5431694" cy="10392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9BC2A462-9EF9-E340-9356-8A70C1197D27}"/>
                </a:ext>
              </a:extLst>
            </p:cNvPr>
            <p:cNvCxnSpPr/>
            <p:nvPr/>
          </p:nvCxnSpPr>
          <p:spPr>
            <a:xfrm>
              <a:off x="1941893" y="6736692"/>
              <a:ext cx="5275840" cy="0"/>
            </a:xfrm>
            <a:prstGeom prst="line">
              <a:avLst/>
            </a:prstGeom>
            <a:ln w="107950" cmpd="thinThick">
              <a:solidFill>
                <a:srgbClr val="00693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E1D942D6-E51D-F34E-91A5-3C38F5EFDC6B}"/>
                </a:ext>
              </a:extLst>
            </p:cNvPr>
            <p:cNvSpPr/>
            <p:nvPr/>
          </p:nvSpPr>
          <p:spPr>
            <a:xfrm>
              <a:off x="1941893" y="3542811"/>
              <a:ext cx="2403461" cy="984739"/>
            </a:xfrm>
            <a:prstGeom prst="rect">
              <a:avLst/>
            </a:prstGeom>
            <a:solidFill>
              <a:srgbClr val="E8E0D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>
                  <a:solidFill>
                    <a:schemeClr val="bg2">
                      <a:lumMod val="50000"/>
                    </a:schemeClr>
                  </a:solidFill>
                  <a:latin typeface="Baskerville Old Face" panose="02020602080505020303" pitchFamily="18" charset="77"/>
                  <a:ea typeface="Baskerville" panose="02020502070401020303" pitchFamily="18" charset="0"/>
                </a:rPr>
                <a:t>through Collaborative Workshop Facilitation and Coaching   </a:t>
              </a:r>
            </a:p>
          </p:txBody>
        </p:sp>
        <p:pic>
          <p:nvPicPr>
            <p:cNvPr id="32" name="Picture 31" descr="Qr code&#10;&#10;Description automatically generated">
              <a:extLst>
                <a:ext uri="{FF2B5EF4-FFF2-40B4-BE49-F238E27FC236}">
                  <a16:creationId xmlns:a16="http://schemas.microsoft.com/office/drawing/2014/main" id="{67690305-0389-1045-8817-BD3C5F2D04C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049302" y="5412242"/>
              <a:ext cx="1045396" cy="104539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807385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544</TotalTime>
  <Words>12</Words>
  <Application>Microsoft Macintosh PowerPoint</Application>
  <PresentationFormat>Letter Paper (8.5x11 in)</PresentationFormat>
  <Paragraphs>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Baskerville</vt:lpstr>
      <vt:lpstr>Baskerville Old Face</vt:lpstr>
      <vt:lpstr>Calibri</vt:lpstr>
      <vt:lpstr>Calibri Light</vt:lpstr>
      <vt:lpstr>Palatino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Josh Noseworthy</dc:creator>
  <cp:lastModifiedBy>Josh Noseworthy</cp:lastModifiedBy>
  <cp:revision>9</cp:revision>
  <dcterms:created xsi:type="dcterms:W3CDTF">2021-01-02T10:49:02Z</dcterms:created>
  <dcterms:modified xsi:type="dcterms:W3CDTF">2021-01-02T19:53:13Z</dcterms:modified>
</cp:coreProperties>
</file>