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/>
    <p:restoredTop sz="94631"/>
  </p:normalViewPr>
  <p:slideViewPr>
    <p:cSldViewPr snapToGrid="0" snapToObjects="1">
      <p:cViewPr varScale="1">
        <p:scale>
          <a:sx n="71" d="100"/>
          <a:sy n="71" d="100"/>
        </p:scale>
        <p:origin x="192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318C-4449-D846-8631-993CB18FA3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E85720-88BE-D047-9224-1A10A309BF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6DEA9-2315-3244-A664-ED9F039D6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9C71-2272-C248-B016-36EEDE722DEA}" type="datetimeFigureOut">
              <a:rPr lang="en-US" smtClean="0"/>
              <a:t>12/7/20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04DAC-B676-EF43-9553-284C5BA5B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403CE-B30C-244F-99BA-89BCC59AC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917F-A342-934E-8D28-823011D3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955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8D5E1-62B2-FB4F-99B4-002B86F66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483A56-6DAE-DD43-8A13-1AA0962090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975112-C35E-3B4C-99B3-DE1941ED0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9C71-2272-C248-B016-36EEDE722DEA}" type="datetimeFigureOut">
              <a:rPr lang="en-US" smtClean="0"/>
              <a:t>12/7/20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F4DCD-DA62-C548-B34E-73C0E7C49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97636-BD10-B249-B0A3-31295897A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917F-A342-934E-8D28-823011D3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7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FD35E9-C0F0-0641-9CBF-2CDA52D293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85927C-C896-B24F-A6AF-8AEA70AFB6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BFBC3-0135-F04C-B41B-48C112F18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9C71-2272-C248-B016-36EEDE722DEA}" type="datetimeFigureOut">
              <a:rPr lang="en-US" smtClean="0"/>
              <a:t>12/7/20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BE1979-16D2-084C-B43F-74089AD9E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20832-81C4-4A45-9909-4ACCC7F16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917F-A342-934E-8D28-823011D3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2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9D539-9046-904A-861E-09F2E8320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997DF-BB4B-774C-8C28-E589BFEB1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8AB87-25EA-F649-BD06-3B5D295EF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9C71-2272-C248-B016-36EEDE722DEA}" type="datetimeFigureOut">
              <a:rPr lang="en-US" smtClean="0"/>
              <a:t>12/7/20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95046-4FB5-E144-8958-BAEB7B7C9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61D84-14E0-3D4F-957E-23EC5F490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917F-A342-934E-8D28-823011D3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013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4557D-80DE-D544-93D8-7DE91C36D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0257B3-8FB2-4C4A-88F0-64D7EAC8D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A3441-A4B1-0F4D-802D-0F1A6149D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9C71-2272-C248-B016-36EEDE722DEA}" type="datetimeFigureOut">
              <a:rPr lang="en-US" smtClean="0"/>
              <a:t>12/7/20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9EEA0-1072-6A4B-A5FC-732F8F548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68528-3B7C-C84E-8874-11A6023C8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917F-A342-934E-8D28-823011D3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652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BF86F-30F7-AE48-A65D-FA6347BDB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2EB6A-BBEF-F647-9391-68BB2E3976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E9A35F-91B2-B64E-B8A5-0E537FEECD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684C1B-EEF1-6541-84EB-243A3F549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9C71-2272-C248-B016-36EEDE722DEA}" type="datetimeFigureOut">
              <a:rPr lang="en-US" smtClean="0"/>
              <a:t>12/7/20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FA1107-A5AE-0D43-AD63-0E2C83AA0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EDA19-DFD5-9940-BF0F-C9A6F1BC4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917F-A342-934E-8D28-823011D3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67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DC860-C9A0-2D43-A54D-F84773A9E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F6F8F-3684-054B-B1CB-461AF7DA36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0B6096-1D98-B74D-8A2A-762E6F98BC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1933AB-BD16-164F-8040-AFC7C73880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9B7533-7971-3E43-B4DB-4A8721EF1C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558A8B-A3A0-4947-9CB7-2EB3B5F11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9C71-2272-C248-B016-36EEDE722DEA}" type="datetimeFigureOut">
              <a:rPr lang="en-US" smtClean="0"/>
              <a:t>12/7/20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402A81-AE6B-5244-8407-3DF9AC2B7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E8246F-77C7-DA4F-AE0D-273C98A91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917F-A342-934E-8D28-823011D3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015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398E5-3645-3042-BA6E-BA9CD3079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DB5AE9-ACB6-2042-824D-2A66D4F2A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9C71-2272-C248-B016-36EEDE722DEA}" type="datetimeFigureOut">
              <a:rPr lang="en-US" smtClean="0"/>
              <a:t>12/7/20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52FCE2-E4C5-5F4F-9296-B2CF01A89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48EC4F-246B-4646-9B22-BB1E90AB6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917F-A342-934E-8D28-823011D3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88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6A03FF-AFF5-7E4D-8E30-5AE97290A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9C71-2272-C248-B016-36EEDE722DEA}" type="datetimeFigureOut">
              <a:rPr lang="en-US" smtClean="0"/>
              <a:t>12/7/20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9F60B-FB96-C540-882D-473336F02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962C8D-C801-0741-B158-7FFA6B2E1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917F-A342-934E-8D28-823011D3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73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78570-E1EB-EC4B-838F-6243C685B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B640C-C760-EC4E-B8AE-F06086C2A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B5DDD7-6D54-794C-AAE1-4FB2A42120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25EBB2-6209-5542-9540-A5C25A693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9C71-2272-C248-B016-36EEDE722DEA}" type="datetimeFigureOut">
              <a:rPr lang="en-US" smtClean="0"/>
              <a:t>12/7/20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0F29F8-A2C8-1244-ADBE-EDCE68F99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237E68-6949-7E47-95D8-94E8E4CDB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917F-A342-934E-8D28-823011D3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535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E639C-58D4-9E40-8781-46AB489C4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78029E-B5FB-F341-8755-C8542EA794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D1FFCA-4E52-5640-BECB-D758FB2685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A98FF4-E991-8A4C-82FC-FFEE7EEE9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9C71-2272-C248-B016-36EEDE722DEA}" type="datetimeFigureOut">
              <a:rPr lang="en-US" smtClean="0"/>
              <a:t>12/7/20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64E888-4BEF-F744-AEBD-CA8C24CEF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2BCFC7-9626-CC42-B0DF-456FBB012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917F-A342-934E-8D28-823011D3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477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FF1CC8-249B-CE4C-81E4-233281972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214EFD-FFF8-0F4A-9DB0-410FB8C18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B955E9-6656-4547-9E20-D98E538E16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89C71-2272-C248-B016-36EEDE722DEA}" type="datetimeFigureOut">
              <a:rPr lang="en-US" smtClean="0"/>
              <a:t>12/7/20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B2BDF-D21D-7948-9142-BF17B21CF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992B4-15C7-4848-91FB-ABD71AD444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1917F-A342-934E-8D28-823011D3C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41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29061-2C24-644B-9619-F6BE4EC31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15203-F2EC-C145-AB01-27044009B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 like the concept of a ghost holding a guitar</a:t>
            </a:r>
          </a:p>
          <a:p>
            <a:pPr lvl="1"/>
            <a:r>
              <a:rPr lang="en-US" dirty="0"/>
              <a:t>But if you have a different/better idea, by all means!</a:t>
            </a:r>
          </a:p>
          <a:p>
            <a:pPr lvl="1"/>
            <a:r>
              <a:rPr lang="en-US" dirty="0"/>
              <a:t>I initially tried to place the ghost &amp; guitar on a balcony, and have a bunch of those green things dancing and holding wine in the streets below… but I couldn’t make that work.</a:t>
            </a:r>
          </a:p>
          <a:p>
            <a:r>
              <a:rPr lang="en-US" dirty="0"/>
              <a:t>The song title is “MY SAD GUITAR &amp; ME”, please place song title somewhere (in ALL CAPS). </a:t>
            </a:r>
          </a:p>
          <a:p>
            <a:r>
              <a:rPr lang="en-US" dirty="0"/>
              <a:t>Artist name “Theory of G” – please place that somewhere in the art (in sentence case).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391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FAC8EF4-1C16-974D-946C-A9C62A577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909" y="0"/>
            <a:ext cx="71581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735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97D33C-BA8E-2941-8C48-905984749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466" y="0"/>
            <a:ext cx="75530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972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103</Words>
  <Application>Microsoft Macintosh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Notes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</dc:title>
  <dc:creator>Graham McLeod</dc:creator>
  <cp:lastModifiedBy>Graham McLeod</cp:lastModifiedBy>
  <cp:revision>13</cp:revision>
  <dcterms:created xsi:type="dcterms:W3CDTF">2020-12-08T04:18:38Z</dcterms:created>
  <dcterms:modified xsi:type="dcterms:W3CDTF">2020-12-08T04:34:06Z</dcterms:modified>
</cp:coreProperties>
</file>