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>
          <p15:clr>
            <a:srgbClr val="A4A3A4"/>
          </p15:clr>
        </p15:guide>
        <p15:guide id="2" pos="20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2600"/>
    <a:srgbClr val="5C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4660"/>
  </p:normalViewPr>
  <p:slideViewPr>
    <p:cSldViewPr>
      <p:cViewPr varScale="1">
        <p:scale>
          <a:sx n="88" d="100"/>
          <a:sy n="88" d="100"/>
        </p:scale>
        <p:origin x="1239" y="60"/>
      </p:cViewPr>
      <p:guideLst>
        <p:guide orient="horz" pos="2296"/>
        <p:guide pos="20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91D78-CCF6-4752-94CC-1FAB205B5BD5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8A182-CD45-4576-AA5F-4DC7D1C73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91D78-CCF6-4752-94CC-1FAB205B5BD5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8A182-CD45-4576-AA5F-4DC7D1C73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91D78-CCF6-4752-94CC-1FAB205B5BD5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8A182-CD45-4576-AA5F-4DC7D1C73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91D78-CCF6-4752-94CC-1FAB205B5BD5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8A182-CD45-4576-AA5F-4DC7D1C73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91D78-CCF6-4752-94CC-1FAB205B5BD5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8A182-CD45-4576-AA5F-4DC7D1C73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91D78-CCF6-4752-94CC-1FAB205B5BD5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8A182-CD45-4576-AA5F-4DC7D1C73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91D78-CCF6-4752-94CC-1FAB205B5BD5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8A182-CD45-4576-AA5F-4DC7D1C73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91D78-CCF6-4752-94CC-1FAB205B5BD5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8A182-CD45-4576-AA5F-4DC7D1C73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91D78-CCF6-4752-94CC-1FAB205B5BD5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8A182-CD45-4576-AA5F-4DC7D1C73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91D78-CCF6-4752-94CC-1FAB205B5BD5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8A182-CD45-4576-AA5F-4DC7D1C73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91D78-CCF6-4752-94CC-1FAB205B5BD5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8A182-CD45-4576-AA5F-4DC7D1C73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91D78-CCF6-4752-94CC-1FAB205B5BD5}" type="datetimeFigureOut">
              <a:rPr lang="en-US" smtClean="0"/>
              <a:pPr/>
              <a:t>12/5/2020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8A182-CD45-4576-AA5F-4DC7D1C734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ven Bridges Shirt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9461" y="1520788"/>
            <a:ext cx="2663675" cy="338425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67544" y="3387472"/>
            <a:ext cx="1925377" cy="9205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000" b="1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stellar" pitchFamily="18" charset="0"/>
              </a:rPr>
              <a:t>19</a:t>
            </a:r>
            <a:endParaRPr lang="en-US" sz="6600" b="1" cap="none" spc="0" dirty="0">
              <a:ln>
                <a:prstDash val="solid"/>
              </a:ln>
              <a:solidFill>
                <a:srgbClr val="5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stellar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98037" y="4295006"/>
            <a:ext cx="2089098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120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Celebrating</a:t>
            </a:r>
            <a:r>
              <a:rPr lang="en-US" sz="1200" b="1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 </a:t>
            </a:r>
            <a:r>
              <a:rPr lang="en-US" sz="1200" b="1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30</a:t>
            </a:r>
            <a:r>
              <a:rPr lang="en-US" sz="1200" b="1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 </a:t>
            </a:r>
            <a:r>
              <a:rPr lang="en-US" sz="120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Years</a:t>
            </a:r>
            <a:endParaRPr lang="en-US" sz="1200" cap="none" spc="0" dirty="0">
              <a:ln>
                <a:prstDash val="solid"/>
              </a:ln>
              <a:solidFill>
                <a:srgbClr val="0026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opperplate Gothic Bold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51720" y="3387472"/>
            <a:ext cx="1925377" cy="9205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000" b="1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stellar" pitchFamily="18" charset="0"/>
              </a:rPr>
              <a:t>91</a:t>
            </a:r>
            <a:endParaRPr lang="en-US" sz="6000" b="1" cap="none" spc="0" dirty="0">
              <a:ln>
                <a:prstDash val="solid"/>
              </a:ln>
              <a:solidFill>
                <a:srgbClr val="5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stellar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214530" y="3342184"/>
            <a:ext cx="441146" cy="2308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800" cap="none" spc="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EST</a:t>
            </a:r>
            <a:r>
              <a:rPr lang="en-US" sz="900" cap="none" spc="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.</a:t>
            </a:r>
          </a:p>
        </p:txBody>
      </p:sp>
      <p:pic>
        <p:nvPicPr>
          <p:cNvPr id="19" name="Picture 18" descr="Seven Bridges Shirt Logo.JPG">
            <a:extLst>
              <a:ext uri="{FF2B5EF4-FFF2-40B4-BE49-F238E27FC236}">
                <a16:creationId xmlns:a16="http://schemas.microsoft.com/office/drawing/2014/main" id="{14D08366-A6C2-42CE-898D-77C10D5F66A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1861" y="1673188"/>
            <a:ext cx="2663675" cy="3384252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1E35E72B-3AFE-405D-A492-911E6E0EEB12}"/>
              </a:ext>
            </a:extLst>
          </p:cNvPr>
          <p:cNvSpPr/>
          <p:nvPr/>
        </p:nvSpPr>
        <p:spPr>
          <a:xfrm>
            <a:off x="619944" y="3539872"/>
            <a:ext cx="1925377" cy="9205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000" b="1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stellar" pitchFamily="18" charset="0"/>
              </a:rPr>
              <a:t>19</a:t>
            </a:r>
            <a:endParaRPr lang="en-US" sz="6600" b="1" cap="none" spc="0" dirty="0">
              <a:ln>
                <a:prstDash val="solid"/>
              </a:ln>
              <a:solidFill>
                <a:srgbClr val="5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stellar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432E7BA-F86E-405C-B7B1-6587765C24CC}"/>
              </a:ext>
            </a:extLst>
          </p:cNvPr>
          <p:cNvSpPr/>
          <p:nvPr/>
        </p:nvSpPr>
        <p:spPr>
          <a:xfrm>
            <a:off x="1350437" y="4447406"/>
            <a:ext cx="2089098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120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Celebrating</a:t>
            </a:r>
            <a:r>
              <a:rPr lang="en-US" sz="1200" b="1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 </a:t>
            </a:r>
            <a:r>
              <a:rPr lang="en-US" sz="1200" b="1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30</a:t>
            </a:r>
            <a:r>
              <a:rPr lang="en-US" sz="1200" b="1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 </a:t>
            </a:r>
            <a:r>
              <a:rPr lang="en-US" sz="120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Years</a:t>
            </a:r>
            <a:endParaRPr lang="en-US" sz="1200" cap="none" spc="0" dirty="0">
              <a:ln>
                <a:prstDash val="solid"/>
              </a:ln>
              <a:solidFill>
                <a:srgbClr val="0026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opperplate Gothic Bold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083040A-0916-450F-B01A-DF5ACA239945}"/>
              </a:ext>
            </a:extLst>
          </p:cNvPr>
          <p:cNvSpPr/>
          <p:nvPr/>
        </p:nvSpPr>
        <p:spPr>
          <a:xfrm>
            <a:off x="2204120" y="3539872"/>
            <a:ext cx="1925377" cy="9205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000" b="1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stellar" pitchFamily="18" charset="0"/>
              </a:rPr>
              <a:t>91</a:t>
            </a:r>
            <a:endParaRPr lang="en-US" sz="6000" b="1" cap="none" spc="0" dirty="0">
              <a:ln>
                <a:prstDash val="solid"/>
              </a:ln>
              <a:solidFill>
                <a:srgbClr val="5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stellar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C9FB46F-DFC4-4698-9A1C-C220DC85B0EC}"/>
              </a:ext>
            </a:extLst>
          </p:cNvPr>
          <p:cNvSpPr/>
          <p:nvPr/>
        </p:nvSpPr>
        <p:spPr>
          <a:xfrm>
            <a:off x="1366930" y="3494584"/>
            <a:ext cx="441146" cy="2308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800" cap="none" spc="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EST</a:t>
            </a:r>
            <a:r>
              <a:rPr lang="en-US" sz="900" cap="none" spc="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.</a:t>
            </a:r>
          </a:p>
        </p:txBody>
      </p:sp>
      <p:pic>
        <p:nvPicPr>
          <p:cNvPr id="24" name="Picture 23" descr="Seven Bridges Shirt Logo.JPG">
            <a:extLst>
              <a:ext uri="{FF2B5EF4-FFF2-40B4-BE49-F238E27FC236}">
                <a16:creationId xmlns:a16="http://schemas.microsoft.com/office/drawing/2014/main" id="{33EE100F-8FB0-459C-9AC7-51CDAECDBE1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1861" y="1673188"/>
            <a:ext cx="2663675" cy="3384252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4C589F2D-5A31-4E80-815B-C6361317786E}"/>
              </a:ext>
            </a:extLst>
          </p:cNvPr>
          <p:cNvSpPr/>
          <p:nvPr/>
        </p:nvSpPr>
        <p:spPr>
          <a:xfrm>
            <a:off x="619944" y="3539872"/>
            <a:ext cx="1925377" cy="9205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000" b="1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stellar" pitchFamily="18" charset="0"/>
              </a:rPr>
              <a:t>19</a:t>
            </a:r>
            <a:endParaRPr lang="en-US" sz="6600" b="1" cap="none" spc="0" dirty="0">
              <a:ln>
                <a:prstDash val="solid"/>
              </a:ln>
              <a:solidFill>
                <a:srgbClr val="5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stellar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71FFDEC-0384-444B-B1A7-23252E8A5275}"/>
              </a:ext>
            </a:extLst>
          </p:cNvPr>
          <p:cNvSpPr/>
          <p:nvPr/>
        </p:nvSpPr>
        <p:spPr>
          <a:xfrm>
            <a:off x="1350437" y="4447406"/>
            <a:ext cx="2089098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120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Celebrating</a:t>
            </a:r>
            <a:r>
              <a:rPr lang="en-US" sz="1200" b="1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 </a:t>
            </a:r>
            <a:r>
              <a:rPr lang="en-US" sz="1200" b="1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30</a:t>
            </a:r>
            <a:r>
              <a:rPr lang="en-US" sz="1200" b="1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 </a:t>
            </a:r>
            <a:r>
              <a:rPr lang="en-US" sz="120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Years</a:t>
            </a:r>
            <a:endParaRPr lang="en-US" sz="1200" cap="none" spc="0" dirty="0">
              <a:ln>
                <a:prstDash val="solid"/>
              </a:ln>
              <a:solidFill>
                <a:srgbClr val="0026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opperplate Gothic Bold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B39BF20-8D5F-4F61-A028-CC8E1BD79EE3}"/>
              </a:ext>
            </a:extLst>
          </p:cNvPr>
          <p:cNvSpPr/>
          <p:nvPr/>
        </p:nvSpPr>
        <p:spPr>
          <a:xfrm>
            <a:off x="2204120" y="3539872"/>
            <a:ext cx="1925377" cy="9205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000" b="1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stellar" pitchFamily="18" charset="0"/>
              </a:rPr>
              <a:t>91</a:t>
            </a:r>
            <a:endParaRPr lang="en-US" sz="6000" b="1" cap="none" spc="0" dirty="0">
              <a:ln>
                <a:prstDash val="solid"/>
              </a:ln>
              <a:solidFill>
                <a:srgbClr val="5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stellar" pitchFamily="18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7A88CDC-52EB-4B2D-BD3B-62F11B05DEA6}"/>
              </a:ext>
            </a:extLst>
          </p:cNvPr>
          <p:cNvSpPr/>
          <p:nvPr/>
        </p:nvSpPr>
        <p:spPr>
          <a:xfrm>
            <a:off x="1366930" y="3494584"/>
            <a:ext cx="441146" cy="2308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800" cap="none" spc="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EST</a:t>
            </a:r>
            <a:r>
              <a:rPr lang="en-US" sz="900" cap="none" spc="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.</a:t>
            </a:r>
          </a:p>
        </p:txBody>
      </p:sp>
      <p:pic>
        <p:nvPicPr>
          <p:cNvPr id="30" name="Picture 29" descr="Seven Bridges Shirt Logo.JPG">
            <a:extLst>
              <a:ext uri="{FF2B5EF4-FFF2-40B4-BE49-F238E27FC236}">
                <a16:creationId xmlns:a16="http://schemas.microsoft.com/office/drawing/2014/main" id="{DF2A0946-4797-4FC1-9C1C-D8F04485745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34261" y="1825588"/>
            <a:ext cx="2663675" cy="3384252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0535CF4A-A4F7-4B49-AA93-8383201E0030}"/>
              </a:ext>
            </a:extLst>
          </p:cNvPr>
          <p:cNvSpPr/>
          <p:nvPr/>
        </p:nvSpPr>
        <p:spPr>
          <a:xfrm>
            <a:off x="772344" y="3768561"/>
            <a:ext cx="1925377" cy="9205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000" b="1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stellar" pitchFamily="18" charset="0"/>
              </a:rPr>
              <a:t>19</a:t>
            </a:r>
            <a:endParaRPr lang="en-US" sz="6600" b="1" cap="none" spc="0" dirty="0">
              <a:ln>
                <a:prstDash val="solid"/>
              </a:ln>
              <a:solidFill>
                <a:srgbClr val="5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stellar" pitchFamily="18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CECB845-7DDC-4AAA-8126-24C1D95A965F}"/>
              </a:ext>
            </a:extLst>
          </p:cNvPr>
          <p:cNvSpPr/>
          <p:nvPr/>
        </p:nvSpPr>
        <p:spPr>
          <a:xfrm>
            <a:off x="1502837" y="4599806"/>
            <a:ext cx="2089098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120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Celebrating</a:t>
            </a:r>
            <a:r>
              <a:rPr lang="en-US" sz="1200" b="1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 </a:t>
            </a:r>
            <a:r>
              <a:rPr lang="en-US" sz="1200" b="1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30</a:t>
            </a:r>
            <a:r>
              <a:rPr lang="en-US" sz="1200" b="1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 </a:t>
            </a:r>
            <a:r>
              <a:rPr lang="en-US" sz="120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Years</a:t>
            </a:r>
            <a:endParaRPr lang="en-US" sz="1200" cap="none" spc="0" dirty="0">
              <a:ln>
                <a:prstDash val="solid"/>
              </a:ln>
              <a:solidFill>
                <a:srgbClr val="0026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opperplate Gothic Bold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514CEB7-6A79-4358-8738-612556B84AE2}"/>
              </a:ext>
            </a:extLst>
          </p:cNvPr>
          <p:cNvSpPr/>
          <p:nvPr/>
        </p:nvSpPr>
        <p:spPr>
          <a:xfrm>
            <a:off x="2322587" y="3768561"/>
            <a:ext cx="1925377" cy="9205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000" b="1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stellar" pitchFamily="18" charset="0"/>
              </a:rPr>
              <a:t>91</a:t>
            </a:r>
            <a:endParaRPr lang="en-US" sz="6000" b="1" cap="none" spc="0" dirty="0">
              <a:ln>
                <a:prstDash val="solid"/>
              </a:ln>
              <a:solidFill>
                <a:srgbClr val="5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stellar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C016D28-6BB0-4D3C-99E3-6D82BA1C92A5}"/>
              </a:ext>
            </a:extLst>
          </p:cNvPr>
          <p:cNvSpPr/>
          <p:nvPr/>
        </p:nvSpPr>
        <p:spPr>
          <a:xfrm>
            <a:off x="1519330" y="3753036"/>
            <a:ext cx="441146" cy="2308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800" cap="none" spc="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EST</a:t>
            </a:r>
            <a:r>
              <a:rPr lang="en-US" sz="900" cap="none" spc="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.</a:t>
            </a:r>
          </a:p>
        </p:txBody>
      </p:sp>
      <p:pic>
        <p:nvPicPr>
          <p:cNvPr id="35" name="Picture 34" descr="Seven Bridges Shirt Logo.JPG">
            <a:extLst>
              <a:ext uri="{FF2B5EF4-FFF2-40B4-BE49-F238E27FC236}">
                <a16:creationId xmlns:a16="http://schemas.microsoft.com/office/drawing/2014/main" id="{3F3D3DE8-FBA5-45A3-8A86-9EC381919E1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67805" y="1695346"/>
            <a:ext cx="2663675" cy="3384252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28F60516-39D0-49C3-8808-516FDD1C95D7}"/>
              </a:ext>
            </a:extLst>
          </p:cNvPr>
          <p:cNvSpPr/>
          <p:nvPr/>
        </p:nvSpPr>
        <p:spPr>
          <a:xfrm>
            <a:off x="4605888" y="3562030"/>
            <a:ext cx="1925377" cy="9205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000" b="1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stellar" pitchFamily="18" charset="0"/>
              </a:rPr>
              <a:t>19</a:t>
            </a:r>
            <a:endParaRPr lang="en-US" sz="6600" b="1" cap="none" spc="0" dirty="0">
              <a:ln>
                <a:prstDash val="solid"/>
              </a:ln>
              <a:solidFill>
                <a:srgbClr val="5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stellar" pitchFamily="18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4A9B4EC-5C11-42BC-AB4B-5D87B0F86588}"/>
              </a:ext>
            </a:extLst>
          </p:cNvPr>
          <p:cNvSpPr/>
          <p:nvPr/>
        </p:nvSpPr>
        <p:spPr>
          <a:xfrm>
            <a:off x="5336381" y="4469564"/>
            <a:ext cx="2089098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120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Celebrating</a:t>
            </a:r>
            <a:r>
              <a:rPr lang="en-US" sz="1200" b="1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 </a:t>
            </a:r>
            <a:r>
              <a:rPr lang="en-US" sz="1200" b="1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30</a:t>
            </a:r>
            <a:r>
              <a:rPr lang="en-US" sz="1200" b="1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 </a:t>
            </a:r>
            <a:r>
              <a:rPr lang="en-US" sz="120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Years</a:t>
            </a:r>
            <a:endParaRPr lang="en-US" sz="1200" cap="none" spc="0" dirty="0">
              <a:ln>
                <a:prstDash val="solid"/>
              </a:ln>
              <a:solidFill>
                <a:srgbClr val="0026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opperplate Gothic Bold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74C77EC-8595-451F-8E97-6C7EE9CF2211}"/>
              </a:ext>
            </a:extLst>
          </p:cNvPr>
          <p:cNvSpPr/>
          <p:nvPr/>
        </p:nvSpPr>
        <p:spPr>
          <a:xfrm>
            <a:off x="6190064" y="3562030"/>
            <a:ext cx="1925377" cy="9205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000" b="1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stellar" pitchFamily="18" charset="0"/>
              </a:rPr>
              <a:t>91</a:t>
            </a:r>
            <a:endParaRPr lang="en-US" sz="6000" b="1" cap="none" spc="0" dirty="0">
              <a:ln>
                <a:prstDash val="solid"/>
              </a:ln>
              <a:solidFill>
                <a:srgbClr val="5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stellar" pitchFamily="18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E3D4DBC-2590-4FDC-A822-727DE3ADB48D}"/>
              </a:ext>
            </a:extLst>
          </p:cNvPr>
          <p:cNvSpPr/>
          <p:nvPr/>
        </p:nvSpPr>
        <p:spPr>
          <a:xfrm>
            <a:off x="5352874" y="3516742"/>
            <a:ext cx="441146" cy="2308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800" cap="none" spc="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EST</a:t>
            </a:r>
            <a:r>
              <a:rPr lang="en-US" sz="900" cap="none" spc="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.</a:t>
            </a:r>
          </a:p>
        </p:txBody>
      </p:sp>
      <p:pic>
        <p:nvPicPr>
          <p:cNvPr id="41" name="Picture 40" descr="Seven Bridges Shirt Logo.JPG">
            <a:extLst>
              <a:ext uri="{FF2B5EF4-FFF2-40B4-BE49-F238E27FC236}">
                <a16:creationId xmlns:a16="http://schemas.microsoft.com/office/drawing/2014/main" id="{F1FC02CD-1726-4C96-9C5B-9FB5CDB3EEA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20205" y="1847746"/>
            <a:ext cx="2663675" cy="3384252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81AABE40-CC8D-4BFA-A068-9685DED80DBD}"/>
              </a:ext>
            </a:extLst>
          </p:cNvPr>
          <p:cNvSpPr/>
          <p:nvPr/>
        </p:nvSpPr>
        <p:spPr>
          <a:xfrm>
            <a:off x="4789485" y="3859844"/>
            <a:ext cx="1925377" cy="61555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400" b="1" dirty="0">
                <a:ln>
                  <a:prstDash val="solid"/>
                </a:ln>
                <a:solidFill>
                  <a:srgbClr val="0033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stellar" pitchFamily="18" charset="0"/>
              </a:rPr>
              <a:t>1991</a:t>
            </a:r>
            <a:endParaRPr lang="en-US" sz="3400" b="1" cap="none" spc="0" dirty="0">
              <a:ln>
                <a:prstDash val="solid"/>
              </a:ln>
              <a:solidFill>
                <a:srgbClr val="0033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stellar" pitchFamily="18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9BCB932-5DAF-4BA1-9B7D-88E3A91E7370}"/>
              </a:ext>
            </a:extLst>
          </p:cNvPr>
          <p:cNvSpPr/>
          <p:nvPr/>
        </p:nvSpPr>
        <p:spPr>
          <a:xfrm>
            <a:off x="5488781" y="4621964"/>
            <a:ext cx="2089098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120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Celebrating</a:t>
            </a:r>
            <a:r>
              <a:rPr lang="en-US" sz="1200" b="1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 </a:t>
            </a:r>
            <a:r>
              <a:rPr lang="en-US" sz="1200" b="1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30</a:t>
            </a:r>
            <a:r>
              <a:rPr lang="en-US" sz="1200" b="1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 </a:t>
            </a:r>
            <a:r>
              <a:rPr lang="en-US" sz="120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Years</a:t>
            </a:r>
            <a:endParaRPr lang="en-US" sz="1200" cap="none" spc="0" dirty="0">
              <a:ln>
                <a:prstDash val="solid"/>
              </a:ln>
              <a:solidFill>
                <a:srgbClr val="0026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opperplate Gothic Bold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17610-850E-446D-8CC7-392C1B9F227D}"/>
              </a:ext>
            </a:extLst>
          </p:cNvPr>
          <p:cNvSpPr/>
          <p:nvPr/>
        </p:nvSpPr>
        <p:spPr>
          <a:xfrm>
            <a:off x="6210806" y="3859844"/>
            <a:ext cx="1925377" cy="61555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400" b="1" dirty="0">
                <a:ln>
                  <a:prstDash val="solid"/>
                </a:ln>
                <a:solidFill>
                  <a:srgbClr val="0033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stellar" pitchFamily="18" charset="0"/>
              </a:rPr>
              <a:t>2021</a:t>
            </a:r>
            <a:endParaRPr lang="en-US" sz="3400" b="1" cap="none" spc="0" dirty="0">
              <a:ln>
                <a:prstDash val="solid"/>
              </a:ln>
              <a:solidFill>
                <a:srgbClr val="0033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stellar" pitchFamily="18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1A26944-E5EA-42E6-BA83-295D0027CC0F}"/>
              </a:ext>
            </a:extLst>
          </p:cNvPr>
          <p:cNvSpPr/>
          <p:nvPr/>
        </p:nvSpPr>
        <p:spPr>
          <a:xfrm>
            <a:off x="5548829" y="3771287"/>
            <a:ext cx="441146" cy="2308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800" cap="none" spc="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EST</a:t>
            </a:r>
            <a:r>
              <a:rPr lang="en-US" sz="900" cap="none" spc="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even Bridges Logo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058996"/>
            <a:ext cx="3913632" cy="190195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147086" y="2816932"/>
            <a:ext cx="269625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150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Celebrating</a:t>
            </a:r>
            <a:r>
              <a:rPr lang="en-US" sz="1500" b="1" dirty="0">
                <a:ln>
                  <a:prstDash val="solid"/>
                </a:ln>
                <a:solidFill>
                  <a:srgbClr val="0033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  </a:t>
            </a:r>
            <a:r>
              <a:rPr lang="en-US" b="1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30</a:t>
            </a:r>
            <a:r>
              <a:rPr lang="en-US" b="1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stellar" pitchFamily="18" charset="0"/>
              </a:rPr>
              <a:t> </a:t>
            </a:r>
            <a:r>
              <a:rPr lang="en-US" sz="150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Years</a:t>
            </a:r>
            <a:endParaRPr lang="en-US" sz="1500" cap="none" spc="0" dirty="0">
              <a:ln>
                <a:prstDash val="solid"/>
              </a:ln>
              <a:solidFill>
                <a:srgbClr val="0026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opperplate Gothic Bold" pitchFamily="34" charset="0"/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5471" y="548680"/>
            <a:ext cx="2069009" cy="1668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696168" y="1319280"/>
            <a:ext cx="18002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000" b="1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stellar" pitchFamily="18" charset="0"/>
              </a:rPr>
              <a:t>19</a:t>
            </a:r>
          </a:p>
          <a:p>
            <a:pPr algn="ctr"/>
            <a:endParaRPr lang="en-US" sz="3600" b="1" cap="none" spc="0" dirty="0">
              <a:ln>
                <a:prstDash val="solid"/>
              </a:ln>
              <a:solidFill>
                <a:srgbClr val="5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stellar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483768" y="1319280"/>
            <a:ext cx="18002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000" b="1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stellar" pitchFamily="18" charset="0"/>
              </a:rPr>
              <a:t>91</a:t>
            </a:r>
          </a:p>
          <a:p>
            <a:pPr algn="ctr"/>
            <a:endParaRPr lang="en-US" sz="3600" b="1" cap="none" spc="0" dirty="0">
              <a:ln>
                <a:prstDash val="solid"/>
              </a:ln>
              <a:solidFill>
                <a:srgbClr val="5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stellar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331640" y="1292176"/>
            <a:ext cx="470000" cy="2308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900" cap="none" spc="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EST.</a:t>
            </a:r>
          </a:p>
        </p:txBody>
      </p:sp>
      <p:pic>
        <p:nvPicPr>
          <p:cNvPr id="23" name="Picture 22" descr="Flag logo watermar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4113820"/>
            <a:ext cx="946397" cy="1066800"/>
          </a:xfrm>
          <a:prstGeom prst="rect">
            <a:avLst/>
          </a:prstGeom>
        </p:spPr>
      </p:pic>
      <p:pic>
        <p:nvPicPr>
          <p:cNvPr id="24" name="Picture 23" descr="Seven Bridges Logo 3.JPG"/>
          <p:cNvPicPr>
            <a:picLocks noChangeAspect="1"/>
          </p:cNvPicPr>
          <p:nvPr/>
        </p:nvPicPr>
        <p:blipFill>
          <a:blip r:embed="rId2" cstate="print"/>
          <a:srcRect t="58013"/>
          <a:stretch>
            <a:fillRect/>
          </a:stretch>
        </p:blipFill>
        <p:spPr>
          <a:xfrm>
            <a:off x="2555776" y="5402732"/>
            <a:ext cx="3913632" cy="798576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178029" y="5111896"/>
            <a:ext cx="281314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160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Celebrating</a:t>
            </a:r>
            <a:r>
              <a:rPr lang="en-US" sz="1600" dirty="0">
                <a:ln>
                  <a:prstDash val="solid"/>
                </a:ln>
                <a:solidFill>
                  <a:srgbClr val="0033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  </a:t>
            </a:r>
            <a:r>
              <a:rPr lang="en-US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30</a:t>
            </a:r>
            <a:r>
              <a:rPr lang="en-US" dirty="0">
                <a:ln>
                  <a:prstDash val="solid"/>
                </a:ln>
                <a:solidFill>
                  <a:srgbClr val="0033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 </a:t>
            </a:r>
            <a:r>
              <a:rPr lang="en-US" sz="160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Years</a:t>
            </a:r>
            <a:endParaRPr lang="en-US" sz="1600" cap="none" spc="0" dirty="0">
              <a:ln>
                <a:prstDash val="solid"/>
              </a:ln>
              <a:solidFill>
                <a:srgbClr val="0026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opperplate Gothic Bold" pitchFamily="34" charset="0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7884" y="3537756"/>
            <a:ext cx="2069009" cy="1668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26"/>
          <p:cNvSpPr/>
          <p:nvPr/>
        </p:nvSpPr>
        <p:spPr>
          <a:xfrm>
            <a:off x="4607260" y="4437856"/>
            <a:ext cx="144016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4800" b="1" cap="none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stellar" pitchFamily="18" charset="0"/>
              </a:rPr>
              <a:t>91</a:t>
            </a:r>
            <a:endParaRPr lang="en-US" sz="4000" b="1" cap="none" dirty="0">
              <a:ln>
                <a:prstDash val="solid"/>
              </a:ln>
              <a:solidFill>
                <a:srgbClr val="0026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stellar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383868" y="4437856"/>
            <a:ext cx="97136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4800" b="1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stellar" pitchFamily="18" charset="0"/>
              </a:rPr>
              <a:t>19</a:t>
            </a:r>
            <a:endParaRPr lang="en-US" sz="4000" b="1" cap="none" spc="0" dirty="0">
              <a:ln>
                <a:prstDash val="solid"/>
              </a:ln>
              <a:solidFill>
                <a:srgbClr val="0026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stellar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649978" y="4401108"/>
            <a:ext cx="437941" cy="21544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800" cap="none" spc="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EST.</a:t>
            </a:r>
          </a:p>
        </p:txBody>
      </p:sp>
      <p:pic>
        <p:nvPicPr>
          <p:cNvPr id="90" name="Picture 89" descr="Seven Bridges Logo 3.JPG">
            <a:extLst>
              <a:ext uri="{FF2B5EF4-FFF2-40B4-BE49-F238E27FC236}">
                <a16:creationId xmlns:a16="http://schemas.microsoft.com/office/drawing/2014/main" id="{062D7C7A-54FC-4929-AC79-69E0620E939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62824" y="1073116"/>
            <a:ext cx="3913632" cy="1901952"/>
          </a:xfrm>
          <a:prstGeom prst="rect">
            <a:avLst/>
          </a:prstGeom>
        </p:spPr>
      </p:pic>
      <p:pic>
        <p:nvPicPr>
          <p:cNvPr id="91" name="Picture 3">
            <a:extLst>
              <a:ext uri="{FF2B5EF4-FFF2-40B4-BE49-F238E27FC236}">
                <a16:creationId xmlns:a16="http://schemas.microsoft.com/office/drawing/2014/main" id="{BC5840AB-8133-4CE7-BAC9-69631B904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b="4706"/>
          <a:stretch>
            <a:fillRect/>
          </a:stretch>
        </p:blipFill>
        <p:spPr bwMode="auto">
          <a:xfrm>
            <a:off x="5652120" y="554252"/>
            <a:ext cx="2158925" cy="1658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" name="Rectangle 91">
            <a:extLst>
              <a:ext uri="{FF2B5EF4-FFF2-40B4-BE49-F238E27FC236}">
                <a16:creationId xmlns:a16="http://schemas.microsoft.com/office/drawing/2014/main" id="{AFC9DFDE-887A-493A-8C87-4E10279EBE18}"/>
              </a:ext>
            </a:extLst>
          </p:cNvPr>
          <p:cNvSpPr/>
          <p:nvPr/>
        </p:nvSpPr>
        <p:spPr>
          <a:xfrm>
            <a:off x="5014852" y="1568986"/>
            <a:ext cx="137099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stellar" pitchFamily="18" charset="0"/>
              </a:rPr>
              <a:t>1991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A8FEC217-AC49-47D1-9E48-FC7A01886AEA}"/>
              </a:ext>
            </a:extLst>
          </p:cNvPr>
          <p:cNvSpPr/>
          <p:nvPr/>
        </p:nvSpPr>
        <p:spPr>
          <a:xfrm>
            <a:off x="7031076" y="1567471"/>
            <a:ext cx="145523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4000" b="1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stellar" pitchFamily="18" charset="0"/>
              </a:rPr>
              <a:t>20</a:t>
            </a:r>
            <a:r>
              <a:rPr lang="en-US" sz="4000" b="1" dirty="0">
                <a:ln>
                  <a:prstDash val="solid"/>
                </a:ln>
                <a:solidFill>
                  <a:srgbClr val="5C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stellar" pitchFamily="18" charset="0"/>
              </a:rPr>
              <a:t>21</a:t>
            </a:r>
            <a:endParaRPr lang="en-US" sz="4000" b="1" cap="none" spc="0" dirty="0">
              <a:ln>
                <a:prstDash val="solid"/>
              </a:ln>
              <a:solidFill>
                <a:srgbClr val="5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stellar" pitchFamily="18" charset="0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81F20D6-8814-443D-B180-EA788C15997E}"/>
              </a:ext>
            </a:extLst>
          </p:cNvPr>
          <p:cNvSpPr/>
          <p:nvPr/>
        </p:nvSpPr>
        <p:spPr>
          <a:xfrm>
            <a:off x="5499006" y="1505980"/>
            <a:ext cx="441146" cy="2308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800" b="1" cap="none" spc="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EST</a:t>
            </a:r>
            <a:r>
              <a:rPr lang="en-US" sz="900" b="1" cap="none" spc="0" dirty="0">
                <a:ln>
                  <a:prstDash val="solid"/>
                </a:ln>
                <a:solidFill>
                  <a:srgbClr val="0026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pperplate Gothic Bold" pitchFamily="34" charset="0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3668</TotalTime>
  <Words>60</Words>
  <Application>Microsoft Office PowerPoint</Application>
  <PresentationFormat>On-screen Show (4:3)</PresentationFormat>
  <Paragraphs>35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Castellar</vt:lpstr>
      <vt:lpstr>Copperplate Gothic Bold</vt:lpstr>
      <vt:lpstr>Office Theme</vt:lpstr>
      <vt:lpstr>PowerPoint Presentation</vt:lpstr>
      <vt:lpstr>PowerPoint Presentation</vt:lpstr>
    </vt:vector>
  </TitlesOfParts>
  <Company>Bridges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Terry Zettle</dc:creator>
  <cp:lastModifiedBy>Peter Martin</cp:lastModifiedBy>
  <cp:revision>88</cp:revision>
  <dcterms:created xsi:type="dcterms:W3CDTF">2010-11-15T16:51:26Z</dcterms:created>
  <dcterms:modified xsi:type="dcterms:W3CDTF">2020-12-07T18:09:47Z</dcterms:modified>
</cp:coreProperties>
</file>